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1" r:id="rId2"/>
    <p:sldMasterId id="2147483883" r:id="rId3"/>
  </p:sldMasterIdLst>
  <p:sldIdLst>
    <p:sldId id="5092" r:id="rId4"/>
    <p:sldId id="4595" r:id="rId5"/>
    <p:sldId id="4601" r:id="rId6"/>
    <p:sldId id="4607" r:id="rId7"/>
    <p:sldId id="5087" r:id="rId8"/>
    <p:sldId id="4622" r:id="rId9"/>
    <p:sldId id="5094" r:id="rId10"/>
    <p:sldId id="5095" r:id="rId11"/>
    <p:sldId id="4623" r:id="rId12"/>
    <p:sldId id="3289" r:id="rId13"/>
    <p:sldId id="3290" r:id="rId14"/>
    <p:sldId id="3288" r:id="rId15"/>
    <p:sldId id="3291" r:id="rId16"/>
    <p:sldId id="4638" r:id="rId17"/>
    <p:sldId id="4637" r:id="rId18"/>
    <p:sldId id="4636" r:id="rId19"/>
    <p:sldId id="4294" r:id="rId20"/>
    <p:sldId id="4295" r:id="rId21"/>
    <p:sldId id="4296" r:id="rId22"/>
    <p:sldId id="4297" r:id="rId23"/>
    <p:sldId id="4298" r:id="rId24"/>
    <p:sldId id="3292" r:id="rId25"/>
    <p:sldId id="4639" r:id="rId26"/>
    <p:sldId id="3287" r:id="rId27"/>
    <p:sldId id="4640" r:id="rId28"/>
    <p:sldId id="4641" r:id="rId29"/>
    <p:sldId id="4642" r:id="rId30"/>
    <p:sldId id="4643" r:id="rId31"/>
    <p:sldId id="4644" r:id="rId32"/>
    <p:sldId id="4645" r:id="rId33"/>
    <p:sldId id="4646" r:id="rId34"/>
    <p:sldId id="4647" r:id="rId35"/>
    <p:sldId id="4648" r:id="rId36"/>
    <p:sldId id="4649" r:id="rId37"/>
    <p:sldId id="4650" r:id="rId38"/>
    <p:sldId id="3475" r:id="rId39"/>
    <p:sldId id="3293" r:id="rId40"/>
    <p:sldId id="3294" r:id="rId41"/>
    <p:sldId id="3295" r:id="rId42"/>
    <p:sldId id="3296" r:id="rId43"/>
    <p:sldId id="5017" r:id="rId44"/>
    <p:sldId id="5018" r:id="rId45"/>
    <p:sldId id="5019" r:id="rId46"/>
    <p:sldId id="5020" r:id="rId47"/>
    <p:sldId id="5021" r:id="rId48"/>
    <p:sldId id="3228" r:id="rId49"/>
    <p:sldId id="3229" r:id="rId50"/>
    <p:sldId id="4299" r:id="rId51"/>
    <p:sldId id="4300" r:id="rId52"/>
    <p:sldId id="3230" r:id="rId53"/>
    <p:sldId id="4756" r:id="rId54"/>
    <p:sldId id="3260" r:id="rId55"/>
    <p:sldId id="4651" r:id="rId56"/>
    <p:sldId id="4652" r:id="rId57"/>
    <p:sldId id="4653" r:id="rId58"/>
    <p:sldId id="4654" r:id="rId59"/>
    <p:sldId id="4301" r:id="rId60"/>
    <p:sldId id="4655" r:id="rId61"/>
    <p:sldId id="3231" r:id="rId62"/>
    <p:sldId id="3232" r:id="rId63"/>
    <p:sldId id="3233" r:id="rId64"/>
    <p:sldId id="4688" r:id="rId65"/>
    <p:sldId id="3235" r:id="rId66"/>
    <p:sldId id="3262" r:id="rId67"/>
    <p:sldId id="3236" r:id="rId68"/>
    <p:sldId id="4662" r:id="rId69"/>
    <p:sldId id="4661" r:id="rId70"/>
    <p:sldId id="3237" r:id="rId71"/>
    <p:sldId id="4663" r:id="rId72"/>
    <p:sldId id="3238" r:id="rId73"/>
    <p:sldId id="3239" r:id="rId74"/>
    <p:sldId id="4666" r:id="rId75"/>
    <p:sldId id="4667" r:id="rId76"/>
    <p:sldId id="3240" r:id="rId77"/>
    <p:sldId id="4668" r:id="rId78"/>
    <p:sldId id="4669" r:id="rId79"/>
    <p:sldId id="4670" r:id="rId80"/>
    <p:sldId id="4671" r:id="rId81"/>
    <p:sldId id="4686" r:id="rId82"/>
    <p:sldId id="3243" r:id="rId83"/>
    <p:sldId id="3244" r:id="rId84"/>
    <p:sldId id="4679" r:id="rId85"/>
    <p:sldId id="4678" r:id="rId86"/>
    <p:sldId id="4677" r:id="rId87"/>
    <p:sldId id="4676" r:id="rId88"/>
    <p:sldId id="3245" r:id="rId89"/>
    <p:sldId id="4681" r:id="rId90"/>
    <p:sldId id="4321" r:id="rId91"/>
    <p:sldId id="4757" r:id="rId92"/>
    <p:sldId id="3246" r:id="rId93"/>
    <p:sldId id="3247" r:id="rId94"/>
    <p:sldId id="4758" r:id="rId95"/>
    <p:sldId id="4682" r:id="rId96"/>
    <p:sldId id="4683" r:id="rId97"/>
    <p:sldId id="4685" r:id="rId98"/>
    <p:sldId id="3249" r:id="rId99"/>
    <p:sldId id="3264" r:id="rId100"/>
    <p:sldId id="3250" r:id="rId101"/>
    <p:sldId id="4690" r:id="rId102"/>
    <p:sldId id="3251" r:id="rId103"/>
    <p:sldId id="4691" r:id="rId104"/>
    <p:sldId id="4692" r:id="rId105"/>
    <p:sldId id="4759" r:id="rId106"/>
    <p:sldId id="4760" r:id="rId107"/>
    <p:sldId id="3252" r:id="rId108"/>
    <p:sldId id="4761" r:id="rId109"/>
    <p:sldId id="3253" r:id="rId110"/>
    <p:sldId id="3263" r:id="rId111"/>
    <p:sldId id="4695" r:id="rId112"/>
    <p:sldId id="4694" r:id="rId113"/>
    <p:sldId id="3254" r:id="rId114"/>
    <p:sldId id="4305" r:id="rId115"/>
    <p:sldId id="4304" r:id="rId116"/>
    <p:sldId id="4303" r:id="rId117"/>
    <p:sldId id="4302" r:id="rId118"/>
    <p:sldId id="4306" r:id="rId119"/>
    <p:sldId id="4307" r:id="rId120"/>
    <p:sldId id="3259" r:id="rId121"/>
    <p:sldId id="4696" r:id="rId122"/>
    <p:sldId id="4309" r:id="rId123"/>
    <p:sldId id="4700" r:id="rId124"/>
    <p:sldId id="4699" r:id="rId125"/>
    <p:sldId id="4698" r:id="rId126"/>
    <p:sldId id="4697" r:id="rId127"/>
    <p:sldId id="4320" r:id="rId128"/>
    <p:sldId id="3256" r:id="rId129"/>
    <p:sldId id="4316" r:id="rId130"/>
    <p:sldId id="4315" r:id="rId131"/>
    <p:sldId id="4319" r:id="rId132"/>
    <p:sldId id="4318" r:id="rId133"/>
    <p:sldId id="4317" r:id="rId134"/>
    <p:sldId id="4314" r:id="rId135"/>
    <p:sldId id="4313" r:id="rId136"/>
    <p:sldId id="4312" r:id="rId137"/>
    <p:sldId id="3219" r:id="rId138"/>
    <p:sldId id="4701" r:id="rId139"/>
    <p:sldId id="4702" r:id="rId140"/>
    <p:sldId id="4987" r:id="rId141"/>
    <p:sldId id="4912" r:id="rId142"/>
    <p:sldId id="3265" r:id="rId143"/>
    <p:sldId id="4762" r:id="rId144"/>
    <p:sldId id="4808" r:id="rId145"/>
    <p:sldId id="4763" r:id="rId146"/>
    <p:sldId id="4764" r:id="rId147"/>
    <p:sldId id="4765" r:id="rId148"/>
    <p:sldId id="4766" r:id="rId149"/>
    <p:sldId id="4767" r:id="rId150"/>
    <p:sldId id="4807" r:id="rId151"/>
    <p:sldId id="4768" r:id="rId152"/>
    <p:sldId id="4769" r:id="rId153"/>
    <p:sldId id="4770" r:id="rId154"/>
    <p:sldId id="4771" r:id="rId155"/>
    <p:sldId id="4772" r:id="rId156"/>
    <p:sldId id="4773" r:id="rId157"/>
    <p:sldId id="4774" r:id="rId158"/>
    <p:sldId id="4775" r:id="rId159"/>
    <p:sldId id="4776" r:id="rId160"/>
    <p:sldId id="4777" r:id="rId161"/>
    <p:sldId id="4778" r:id="rId162"/>
    <p:sldId id="4779" r:id="rId163"/>
    <p:sldId id="4780" r:id="rId164"/>
    <p:sldId id="4781" r:id="rId165"/>
    <p:sldId id="4782" r:id="rId166"/>
    <p:sldId id="4783" r:id="rId167"/>
    <p:sldId id="4784" r:id="rId168"/>
    <p:sldId id="4785" r:id="rId169"/>
    <p:sldId id="4786" r:id="rId170"/>
    <p:sldId id="4787" r:id="rId171"/>
    <p:sldId id="4788" r:id="rId172"/>
    <p:sldId id="4789" r:id="rId173"/>
    <p:sldId id="4790" r:id="rId174"/>
    <p:sldId id="4791" r:id="rId175"/>
    <p:sldId id="4792" r:id="rId176"/>
    <p:sldId id="4793" r:id="rId177"/>
    <p:sldId id="4794" r:id="rId178"/>
    <p:sldId id="4795" r:id="rId179"/>
    <p:sldId id="4796" r:id="rId180"/>
    <p:sldId id="4797" r:id="rId181"/>
    <p:sldId id="4798" r:id="rId182"/>
    <p:sldId id="4799" r:id="rId183"/>
    <p:sldId id="4800" r:id="rId184"/>
    <p:sldId id="4801" r:id="rId185"/>
    <p:sldId id="4802" r:id="rId186"/>
    <p:sldId id="4803" r:id="rId187"/>
    <p:sldId id="4804" r:id="rId188"/>
    <p:sldId id="4805" r:id="rId189"/>
    <p:sldId id="4809" r:id="rId190"/>
    <p:sldId id="4806" r:id="rId191"/>
    <p:sldId id="4905" r:id="rId192"/>
    <p:sldId id="4906" r:id="rId193"/>
    <p:sldId id="4907" r:id="rId194"/>
    <p:sldId id="4908" r:id="rId195"/>
    <p:sldId id="4909" r:id="rId196"/>
    <p:sldId id="4910" r:id="rId197"/>
    <p:sldId id="4911" r:id="rId198"/>
    <p:sldId id="4913" r:id="rId199"/>
    <p:sldId id="2518" r:id="rId200"/>
    <p:sldId id="2470" r:id="rId201"/>
    <p:sldId id="2472" r:id="rId202"/>
    <p:sldId id="2507" r:id="rId203"/>
    <p:sldId id="2523" r:id="rId204"/>
    <p:sldId id="2406" r:id="rId205"/>
    <p:sldId id="4327" r:id="rId206"/>
    <p:sldId id="4328" r:id="rId207"/>
    <p:sldId id="4329" r:id="rId208"/>
    <p:sldId id="4330" r:id="rId209"/>
    <p:sldId id="2473" r:id="rId210"/>
    <p:sldId id="2477" r:id="rId211"/>
    <p:sldId id="4711" r:id="rId212"/>
    <p:sldId id="4712" r:id="rId213"/>
    <p:sldId id="4713" r:id="rId214"/>
    <p:sldId id="4714" r:id="rId215"/>
    <p:sldId id="4715" r:id="rId216"/>
    <p:sldId id="4717" r:id="rId217"/>
    <p:sldId id="4718" r:id="rId218"/>
    <p:sldId id="3553" r:id="rId219"/>
    <p:sldId id="2478" r:id="rId220"/>
    <p:sldId id="4719" r:id="rId221"/>
    <p:sldId id="4720" r:id="rId222"/>
    <p:sldId id="4721" r:id="rId223"/>
    <p:sldId id="4722" r:id="rId224"/>
    <p:sldId id="4723" r:id="rId225"/>
    <p:sldId id="4724" r:id="rId226"/>
    <p:sldId id="4725" r:id="rId227"/>
    <p:sldId id="4726" r:id="rId228"/>
    <p:sldId id="4727" r:id="rId229"/>
    <p:sldId id="4918" r:id="rId230"/>
    <p:sldId id="4941" r:id="rId231"/>
    <p:sldId id="4945" r:id="rId232"/>
    <p:sldId id="4946" r:id="rId233"/>
    <p:sldId id="4947" r:id="rId234"/>
    <p:sldId id="4948" r:id="rId235"/>
    <p:sldId id="4949" r:id="rId236"/>
    <p:sldId id="4961" r:id="rId237"/>
    <p:sldId id="4950" r:id="rId238"/>
    <p:sldId id="4951" r:id="rId239"/>
    <p:sldId id="4952" r:id="rId240"/>
    <p:sldId id="4953" r:id="rId241"/>
    <p:sldId id="4954" r:id="rId242"/>
    <p:sldId id="4955" r:id="rId243"/>
    <p:sldId id="2517" r:id="rId244"/>
    <p:sldId id="4332" r:id="rId245"/>
    <p:sldId id="4333" r:id="rId246"/>
    <p:sldId id="4334" r:id="rId247"/>
    <p:sldId id="3700" r:id="rId248"/>
    <p:sldId id="4331" r:id="rId249"/>
    <p:sldId id="3701" r:id="rId250"/>
    <p:sldId id="4335" r:id="rId251"/>
    <p:sldId id="3702" r:id="rId252"/>
    <p:sldId id="3703" r:id="rId253"/>
    <p:sldId id="4336" r:id="rId254"/>
    <p:sldId id="4337" r:id="rId255"/>
    <p:sldId id="3704" r:id="rId256"/>
    <p:sldId id="4338" r:id="rId257"/>
    <p:sldId id="3705" r:id="rId258"/>
    <p:sldId id="4339" r:id="rId259"/>
    <p:sldId id="4340" r:id="rId260"/>
    <p:sldId id="4963" r:id="rId261"/>
    <p:sldId id="4964" r:id="rId262"/>
    <p:sldId id="4965" r:id="rId263"/>
    <p:sldId id="4966" r:id="rId264"/>
    <p:sldId id="4967" r:id="rId265"/>
    <p:sldId id="4968" r:id="rId266"/>
    <p:sldId id="4972" r:id="rId267"/>
    <p:sldId id="4969" r:id="rId268"/>
    <p:sldId id="4970" r:id="rId269"/>
    <p:sldId id="4971" r:id="rId270"/>
    <p:sldId id="4973" r:id="rId271"/>
    <p:sldId id="4974" r:id="rId272"/>
    <p:sldId id="4975" r:id="rId273"/>
    <p:sldId id="4976" r:id="rId274"/>
    <p:sldId id="4342" r:id="rId275"/>
    <p:sldId id="2512" r:id="rId276"/>
    <p:sldId id="4343" r:id="rId277"/>
    <p:sldId id="4977" r:id="rId278"/>
    <p:sldId id="2511" r:id="rId279"/>
    <p:sldId id="3710" r:id="rId280"/>
    <p:sldId id="2519" r:id="rId281"/>
    <p:sldId id="3711" r:id="rId282"/>
    <p:sldId id="3712" r:id="rId283"/>
    <p:sldId id="3713" r:id="rId284"/>
    <p:sldId id="3714" r:id="rId285"/>
    <p:sldId id="3715" r:id="rId286"/>
    <p:sldId id="3718" r:id="rId287"/>
    <p:sldId id="3716" r:id="rId288"/>
    <p:sldId id="3717" r:id="rId289"/>
    <p:sldId id="3719" r:id="rId290"/>
    <p:sldId id="3720" r:id="rId291"/>
    <p:sldId id="3721" r:id="rId292"/>
    <p:sldId id="3722" r:id="rId293"/>
    <p:sldId id="4978" r:id="rId294"/>
    <p:sldId id="4979" r:id="rId295"/>
    <p:sldId id="5039" r:id="rId296"/>
    <p:sldId id="5040" r:id="rId297"/>
    <p:sldId id="5041" r:id="rId298"/>
    <p:sldId id="5042" r:id="rId299"/>
    <p:sldId id="5043" r:id="rId300"/>
    <p:sldId id="5044" r:id="rId301"/>
    <p:sldId id="5045" r:id="rId302"/>
    <p:sldId id="5058" r:id="rId303"/>
    <p:sldId id="5059" r:id="rId304"/>
    <p:sldId id="5060" r:id="rId305"/>
    <p:sldId id="5061" r:id="rId306"/>
    <p:sldId id="5062" r:id="rId307"/>
    <p:sldId id="5063" r:id="rId308"/>
    <p:sldId id="5064" r:id="rId309"/>
    <p:sldId id="5065" r:id="rId310"/>
    <p:sldId id="5066" r:id="rId311"/>
    <p:sldId id="5067" r:id="rId312"/>
    <p:sldId id="5068" r:id="rId313"/>
    <p:sldId id="3494" r:id="rId314"/>
    <p:sldId id="4500" r:id="rId315"/>
    <p:sldId id="3530" r:id="rId316"/>
    <p:sldId id="4499" r:id="rId317"/>
    <p:sldId id="4501" r:id="rId318"/>
    <p:sldId id="4502" r:id="rId319"/>
    <p:sldId id="3496" r:id="rId320"/>
    <p:sldId id="4503" r:id="rId321"/>
    <p:sldId id="4504" r:id="rId322"/>
    <p:sldId id="3531" r:id="rId323"/>
    <p:sldId id="3500" r:id="rId324"/>
    <p:sldId id="4505" r:id="rId325"/>
    <p:sldId id="3546" r:id="rId326"/>
    <p:sldId id="3504" r:id="rId327"/>
    <p:sldId id="4506" r:id="rId328"/>
    <p:sldId id="3534" r:id="rId329"/>
    <p:sldId id="3502" r:id="rId330"/>
    <p:sldId id="4507" r:id="rId331"/>
    <p:sldId id="4508" r:id="rId332"/>
    <p:sldId id="4509" r:id="rId333"/>
    <p:sldId id="3506" r:id="rId334"/>
    <p:sldId id="4512" r:id="rId335"/>
    <p:sldId id="4511" r:id="rId336"/>
    <p:sldId id="4513" r:id="rId337"/>
    <p:sldId id="4514" r:id="rId338"/>
    <p:sldId id="4515" r:id="rId339"/>
    <p:sldId id="4516" r:id="rId340"/>
    <p:sldId id="4534" r:id="rId341"/>
    <p:sldId id="4533" r:id="rId342"/>
    <p:sldId id="4532" r:id="rId343"/>
    <p:sldId id="4520" r:id="rId344"/>
    <p:sldId id="4521" r:id="rId345"/>
    <p:sldId id="4522" r:id="rId346"/>
    <p:sldId id="4523" r:id="rId347"/>
    <p:sldId id="4524" r:id="rId348"/>
    <p:sldId id="4525" r:id="rId349"/>
    <p:sldId id="4526" r:id="rId350"/>
    <p:sldId id="4527" r:id="rId351"/>
    <p:sldId id="4528" r:id="rId352"/>
    <p:sldId id="4529" r:id="rId353"/>
    <p:sldId id="4530" r:id="rId354"/>
    <p:sldId id="4531" r:id="rId355"/>
    <p:sldId id="4519" r:id="rId356"/>
    <p:sldId id="3508" r:id="rId357"/>
    <p:sldId id="4535" r:id="rId358"/>
    <p:sldId id="4536" r:id="rId359"/>
    <p:sldId id="4537" r:id="rId360"/>
    <p:sldId id="4538" r:id="rId361"/>
    <p:sldId id="3539" r:id="rId362"/>
    <p:sldId id="2534" r:id="rId363"/>
    <p:sldId id="4539" r:id="rId364"/>
    <p:sldId id="3529" r:id="rId365"/>
    <p:sldId id="5096" r:id="rId366"/>
    <p:sldId id="4540" r:id="rId367"/>
    <p:sldId id="4541" r:id="rId368"/>
    <p:sldId id="4544" r:id="rId369"/>
    <p:sldId id="4542" r:id="rId370"/>
    <p:sldId id="4543" r:id="rId371"/>
    <p:sldId id="4545" r:id="rId372"/>
    <p:sldId id="4546" r:id="rId373"/>
    <p:sldId id="4547" r:id="rId374"/>
    <p:sldId id="3541" r:id="rId375"/>
    <p:sldId id="4549" r:id="rId376"/>
    <p:sldId id="4550" r:id="rId377"/>
    <p:sldId id="4551" r:id="rId378"/>
    <p:sldId id="4552" r:id="rId379"/>
    <p:sldId id="4553" r:id="rId380"/>
    <p:sldId id="4554" r:id="rId381"/>
    <p:sldId id="4555" r:id="rId382"/>
    <p:sldId id="4557" r:id="rId383"/>
    <p:sldId id="4558" r:id="rId384"/>
    <p:sldId id="4559" r:id="rId385"/>
    <p:sldId id="4560" r:id="rId386"/>
    <p:sldId id="3527" r:id="rId387"/>
    <p:sldId id="4556" r:id="rId388"/>
    <p:sldId id="4561" r:id="rId389"/>
    <p:sldId id="3526" r:id="rId390"/>
    <p:sldId id="4562" r:id="rId391"/>
    <p:sldId id="3525" r:id="rId392"/>
    <p:sldId id="4563" r:id="rId393"/>
    <p:sldId id="4816" r:id="rId394"/>
    <p:sldId id="4817" r:id="rId395"/>
    <p:sldId id="4818" r:id="rId396"/>
    <p:sldId id="4819" r:id="rId397"/>
    <p:sldId id="4820" r:id="rId398"/>
    <p:sldId id="4822" r:id="rId399"/>
    <p:sldId id="4823" r:id="rId400"/>
    <p:sldId id="4824" r:id="rId401"/>
    <p:sldId id="4825" r:id="rId402"/>
    <p:sldId id="4821" r:id="rId403"/>
    <p:sldId id="2535" r:id="rId404"/>
    <p:sldId id="4412" r:id="rId405"/>
    <p:sldId id="2536" r:id="rId406"/>
    <p:sldId id="2537" r:id="rId407"/>
    <p:sldId id="4982" r:id="rId408"/>
    <p:sldId id="4983" r:id="rId409"/>
    <p:sldId id="4984" r:id="rId410"/>
    <p:sldId id="4831" r:id="rId411"/>
    <p:sldId id="4832" r:id="rId412"/>
    <p:sldId id="4836" r:id="rId413"/>
    <p:sldId id="4835" r:id="rId414"/>
    <p:sldId id="4834" r:id="rId415"/>
    <p:sldId id="4837" r:id="rId416"/>
    <p:sldId id="4833" r:id="rId417"/>
    <p:sldId id="4838" r:id="rId418"/>
    <p:sldId id="4839" r:id="rId419"/>
    <p:sldId id="4840" r:id="rId420"/>
    <p:sldId id="4841" r:id="rId421"/>
    <p:sldId id="4872" r:id="rId422"/>
    <p:sldId id="4875" r:id="rId423"/>
    <p:sldId id="4876" r:id="rId424"/>
    <p:sldId id="4877" r:id="rId425"/>
    <p:sldId id="4878" r:id="rId426"/>
    <p:sldId id="4879" r:id="rId427"/>
    <p:sldId id="4880" r:id="rId428"/>
    <p:sldId id="4881" r:id="rId429"/>
    <p:sldId id="4882" r:id="rId430"/>
    <p:sldId id="4884" r:id="rId431"/>
    <p:sldId id="4885" r:id="rId432"/>
    <p:sldId id="4886" r:id="rId433"/>
    <p:sldId id="4889" r:id="rId434"/>
    <p:sldId id="4891" r:id="rId435"/>
    <p:sldId id="4893" r:id="rId436"/>
    <p:sldId id="4894" r:id="rId437"/>
    <p:sldId id="4896" r:id="rId438"/>
    <p:sldId id="4897" r:id="rId439"/>
    <p:sldId id="4898" r:id="rId440"/>
    <p:sldId id="4899" r:id="rId441"/>
    <p:sldId id="4900" r:id="rId442"/>
    <p:sldId id="4830" r:id="rId443"/>
    <p:sldId id="2538" r:id="rId444"/>
    <p:sldId id="4413" r:id="rId445"/>
    <p:sldId id="2540" r:id="rId446"/>
    <p:sldId id="4589" r:id="rId447"/>
    <p:sldId id="4416" r:id="rId448"/>
    <p:sldId id="4417" r:id="rId449"/>
    <p:sldId id="4587" r:id="rId450"/>
    <p:sldId id="4418" r:id="rId451"/>
    <p:sldId id="4421" r:id="rId452"/>
    <p:sldId id="4422" r:id="rId453"/>
    <p:sldId id="4423" r:id="rId454"/>
    <p:sldId id="4424" r:id="rId455"/>
    <p:sldId id="4425" r:id="rId456"/>
    <p:sldId id="4426" r:id="rId457"/>
    <p:sldId id="4427" r:id="rId458"/>
    <p:sldId id="4428" r:id="rId459"/>
    <p:sldId id="4429" r:id="rId460"/>
    <p:sldId id="4430" r:id="rId461"/>
    <p:sldId id="4431" r:id="rId462"/>
    <p:sldId id="4433" r:id="rId463"/>
    <p:sldId id="4435" r:id="rId464"/>
    <p:sldId id="4436" r:id="rId465"/>
    <p:sldId id="4437" r:id="rId466"/>
    <p:sldId id="4438" r:id="rId467"/>
    <p:sldId id="4439" r:id="rId468"/>
    <p:sldId id="4440" r:id="rId469"/>
    <p:sldId id="4441" r:id="rId470"/>
    <p:sldId id="4584" r:id="rId471"/>
    <p:sldId id="4581" r:id="rId472"/>
    <p:sldId id="4585" r:id="rId473"/>
    <p:sldId id="4583" r:id="rId474"/>
    <p:sldId id="4582" r:id="rId475"/>
    <p:sldId id="4588" r:id="rId476"/>
    <p:sldId id="4442" r:id="rId477"/>
    <p:sldId id="4443" r:id="rId478"/>
    <p:sldId id="4444" r:id="rId479"/>
    <p:sldId id="4445" r:id="rId480"/>
    <p:sldId id="4446" r:id="rId481"/>
    <p:sldId id="4447" r:id="rId482"/>
    <p:sldId id="4448" r:id="rId483"/>
    <p:sldId id="4449" r:id="rId484"/>
    <p:sldId id="4450" r:id="rId485"/>
    <p:sldId id="4451" r:id="rId486"/>
    <p:sldId id="4452" r:id="rId487"/>
    <p:sldId id="4455" r:id="rId488"/>
    <p:sldId id="4456" r:id="rId489"/>
    <p:sldId id="4457" r:id="rId490"/>
    <p:sldId id="4564" r:id="rId491"/>
    <p:sldId id="4565" r:id="rId492"/>
    <p:sldId id="4578" r:id="rId493"/>
    <p:sldId id="4577" r:id="rId494"/>
    <p:sldId id="4569" r:id="rId495"/>
    <p:sldId id="4580" r:id="rId496"/>
    <p:sldId id="4579" r:id="rId497"/>
    <p:sldId id="4568" r:id="rId498"/>
    <p:sldId id="4566" r:id="rId499"/>
    <p:sldId id="4567" r:id="rId500"/>
    <p:sldId id="4576" r:id="rId501"/>
    <p:sldId id="5025" r:id="rId502"/>
    <p:sldId id="5026" r:id="rId503"/>
    <p:sldId id="4459" r:id="rId504"/>
    <p:sldId id="4460" r:id="rId505"/>
    <p:sldId id="5027" r:id="rId506"/>
    <p:sldId id="4575" r:id="rId507"/>
    <p:sldId id="4574" r:id="rId508"/>
    <p:sldId id="4573" r:id="rId509"/>
    <p:sldId id="4572" r:id="rId510"/>
    <p:sldId id="4571" r:id="rId511"/>
    <p:sldId id="5024" r:id="rId512"/>
    <p:sldId id="4570" r:id="rId513"/>
    <p:sldId id="4461" r:id="rId514"/>
    <p:sldId id="4462" r:id="rId515"/>
    <p:sldId id="4463" r:id="rId516"/>
    <p:sldId id="4464" r:id="rId517"/>
    <p:sldId id="4465" r:id="rId518"/>
    <p:sldId id="4466" r:id="rId519"/>
    <p:sldId id="5032" r:id="rId520"/>
    <p:sldId id="5033" r:id="rId521"/>
    <p:sldId id="5030" r:id="rId522"/>
    <p:sldId id="4901" r:id="rId523"/>
    <p:sldId id="4994" r:id="rId524"/>
    <p:sldId id="5013" r:id="rId525"/>
    <p:sldId id="5097" r:id="rId526"/>
    <p:sldId id="5098" r:id="rId527"/>
    <p:sldId id="5099" r:id="rId528"/>
    <p:sldId id="5100" r:id="rId529"/>
    <p:sldId id="5101" r:id="rId530"/>
    <p:sldId id="5102" r:id="rId531"/>
    <p:sldId id="5103" r:id="rId532"/>
    <p:sldId id="5104" r:id="rId533"/>
    <p:sldId id="5105" r:id="rId534"/>
    <p:sldId id="5106" r:id="rId535"/>
    <p:sldId id="5107" r:id="rId536"/>
    <p:sldId id="5108" r:id="rId537"/>
    <p:sldId id="5109" r:id="rId538"/>
    <p:sldId id="5110" r:id="rId539"/>
    <p:sldId id="5111" r:id="rId540"/>
    <p:sldId id="5112" r:id="rId541"/>
    <p:sldId id="5113" r:id="rId542"/>
    <p:sldId id="5114" r:id="rId543"/>
    <p:sldId id="5115" r:id="rId544"/>
    <p:sldId id="5116" r:id="rId545"/>
    <p:sldId id="5117" r:id="rId546"/>
    <p:sldId id="5118" r:id="rId547"/>
    <p:sldId id="5119" r:id="rId548"/>
    <p:sldId id="5120" r:id="rId549"/>
    <p:sldId id="5121" r:id="rId550"/>
    <p:sldId id="5122" r:id="rId551"/>
    <p:sldId id="5123" r:id="rId552"/>
    <p:sldId id="5124" r:id="rId553"/>
    <p:sldId id="5125" r:id="rId554"/>
    <p:sldId id="5126" r:id="rId555"/>
    <p:sldId id="5127" r:id="rId556"/>
    <p:sldId id="5128" r:id="rId557"/>
    <p:sldId id="5129" r:id="rId558"/>
    <p:sldId id="5130" r:id="rId559"/>
    <p:sldId id="5131" r:id="rId560"/>
    <p:sldId id="5132" r:id="rId561"/>
    <p:sldId id="5133" r:id="rId562"/>
    <p:sldId id="5134" r:id="rId563"/>
    <p:sldId id="5136" r:id="rId564"/>
    <p:sldId id="5137" r:id="rId565"/>
    <p:sldId id="4829" r:id="rId5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FF"/>
    <a:srgbClr val="FF5050"/>
    <a:srgbClr val="9966FF"/>
    <a:srgbClr val="66FFFF"/>
    <a:srgbClr val="FF00FF"/>
    <a:srgbClr val="00FF00"/>
    <a:srgbClr val="9966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5" autoAdjust="0"/>
    <p:restoredTop sz="95652" autoAdjust="0"/>
  </p:normalViewPr>
  <p:slideViewPr>
    <p:cSldViewPr>
      <p:cViewPr>
        <p:scale>
          <a:sx n="100" d="100"/>
          <a:sy n="100" d="100"/>
        </p:scale>
        <p:origin x="-9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99" Type="http://schemas.openxmlformats.org/officeDocument/2006/relationships/slide" Target="slides/slide296.xml"/><Relationship Id="rId21" Type="http://schemas.openxmlformats.org/officeDocument/2006/relationships/slide" Target="slides/slide18.xml"/><Relationship Id="rId63" Type="http://schemas.openxmlformats.org/officeDocument/2006/relationships/slide" Target="slides/slide60.xml"/><Relationship Id="rId159" Type="http://schemas.openxmlformats.org/officeDocument/2006/relationships/slide" Target="slides/slide156.xml"/><Relationship Id="rId324" Type="http://schemas.openxmlformats.org/officeDocument/2006/relationships/slide" Target="slides/slide321.xml"/><Relationship Id="rId366" Type="http://schemas.openxmlformats.org/officeDocument/2006/relationships/slide" Target="slides/slide363.xml"/><Relationship Id="rId531" Type="http://schemas.openxmlformats.org/officeDocument/2006/relationships/slide" Target="slides/slide528.xml"/><Relationship Id="rId170" Type="http://schemas.openxmlformats.org/officeDocument/2006/relationships/slide" Target="slides/slide167.xml"/><Relationship Id="rId226" Type="http://schemas.openxmlformats.org/officeDocument/2006/relationships/slide" Target="slides/slide223.xml"/><Relationship Id="rId433" Type="http://schemas.openxmlformats.org/officeDocument/2006/relationships/slide" Target="slides/slide430.xml"/><Relationship Id="rId268" Type="http://schemas.openxmlformats.org/officeDocument/2006/relationships/slide" Target="slides/slide265.xml"/><Relationship Id="rId475" Type="http://schemas.openxmlformats.org/officeDocument/2006/relationships/slide" Target="slides/slide472.xml"/><Relationship Id="rId32" Type="http://schemas.openxmlformats.org/officeDocument/2006/relationships/slide" Target="slides/slide29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335" Type="http://schemas.openxmlformats.org/officeDocument/2006/relationships/slide" Target="slides/slide332.xml"/><Relationship Id="rId377" Type="http://schemas.openxmlformats.org/officeDocument/2006/relationships/slide" Target="slides/slide374.xml"/><Relationship Id="rId500" Type="http://schemas.openxmlformats.org/officeDocument/2006/relationships/slide" Target="slides/slide497.xml"/><Relationship Id="rId542" Type="http://schemas.openxmlformats.org/officeDocument/2006/relationships/slide" Target="slides/slide539.xml"/><Relationship Id="rId5" Type="http://schemas.openxmlformats.org/officeDocument/2006/relationships/slide" Target="slides/slide2.xml"/><Relationship Id="rId181" Type="http://schemas.openxmlformats.org/officeDocument/2006/relationships/slide" Target="slides/slide178.xml"/><Relationship Id="rId237" Type="http://schemas.openxmlformats.org/officeDocument/2006/relationships/slide" Target="slides/slide234.xml"/><Relationship Id="rId402" Type="http://schemas.openxmlformats.org/officeDocument/2006/relationships/slide" Target="slides/slide399.xml"/><Relationship Id="rId279" Type="http://schemas.openxmlformats.org/officeDocument/2006/relationships/slide" Target="slides/slide276.xml"/><Relationship Id="rId444" Type="http://schemas.openxmlformats.org/officeDocument/2006/relationships/slide" Target="slides/slide441.xml"/><Relationship Id="rId486" Type="http://schemas.openxmlformats.org/officeDocument/2006/relationships/slide" Target="slides/slide483.xml"/><Relationship Id="rId43" Type="http://schemas.openxmlformats.org/officeDocument/2006/relationships/slide" Target="slides/slide40.xml"/><Relationship Id="rId139" Type="http://schemas.openxmlformats.org/officeDocument/2006/relationships/slide" Target="slides/slide136.xml"/><Relationship Id="rId290" Type="http://schemas.openxmlformats.org/officeDocument/2006/relationships/slide" Target="slides/slide287.xml"/><Relationship Id="rId304" Type="http://schemas.openxmlformats.org/officeDocument/2006/relationships/slide" Target="slides/slide301.xml"/><Relationship Id="rId346" Type="http://schemas.openxmlformats.org/officeDocument/2006/relationships/slide" Target="slides/slide343.xml"/><Relationship Id="rId388" Type="http://schemas.openxmlformats.org/officeDocument/2006/relationships/slide" Target="slides/slide385.xml"/><Relationship Id="rId511" Type="http://schemas.openxmlformats.org/officeDocument/2006/relationships/slide" Target="slides/slide508.xml"/><Relationship Id="rId553" Type="http://schemas.openxmlformats.org/officeDocument/2006/relationships/slide" Target="slides/slide550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413" Type="http://schemas.openxmlformats.org/officeDocument/2006/relationships/slide" Target="slides/slide410.xml"/><Relationship Id="rId248" Type="http://schemas.openxmlformats.org/officeDocument/2006/relationships/slide" Target="slides/slide245.xml"/><Relationship Id="rId455" Type="http://schemas.openxmlformats.org/officeDocument/2006/relationships/slide" Target="slides/slide452.xml"/><Relationship Id="rId497" Type="http://schemas.openxmlformats.org/officeDocument/2006/relationships/slide" Target="slides/slide494.xml"/><Relationship Id="rId12" Type="http://schemas.openxmlformats.org/officeDocument/2006/relationships/slide" Target="slides/slide9.xml"/><Relationship Id="rId108" Type="http://schemas.openxmlformats.org/officeDocument/2006/relationships/slide" Target="slides/slide105.xml"/><Relationship Id="rId315" Type="http://schemas.openxmlformats.org/officeDocument/2006/relationships/slide" Target="slides/slide312.xml"/><Relationship Id="rId357" Type="http://schemas.openxmlformats.org/officeDocument/2006/relationships/slide" Target="slides/slide354.xml"/><Relationship Id="rId522" Type="http://schemas.openxmlformats.org/officeDocument/2006/relationships/slide" Target="slides/slide519.xml"/><Relationship Id="rId54" Type="http://schemas.openxmlformats.org/officeDocument/2006/relationships/slide" Target="slides/slide51.xml"/><Relationship Id="rId96" Type="http://schemas.openxmlformats.org/officeDocument/2006/relationships/slide" Target="slides/slide93.xml"/><Relationship Id="rId161" Type="http://schemas.openxmlformats.org/officeDocument/2006/relationships/slide" Target="slides/slide158.xml"/><Relationship Id="rId217" Type="http://schemas.openxmlformats.org/officeDocument/2006/relationships/slide" Target="slides/slide214.xml"/><Relationship Id="rId399" Type="http://schemas.openxmlformats.org/officeDocument/2006/relationships/slide" Target="slides/slide396.xml"/><Relationship Id="rId564" Type="http://schemas.openxmlformats.org/officeDocument/2006/relationships/slide" Target="slides/slide561.xml"/><Relationship Id="rId259" Type="http://schemas.openxmlformats.org/officeDocument/2006/relationships/slide" Target="slides/slide256.xml"/><Relationship Id="rId424" Type="http://schemas.openxmlformats.org/officeDocument/2006/relationships/slide" Target="slides/slide421.xml"/><Relationship Id="rId466" Type="http://schemas.openxmlformats.org/officeDocument/2006/relationships/slide" Target="slides/slide463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270" Type="http://schemas.openxmlformats.org/officeDocument/2006/relationships/slide" Target="slides/slide267.xml"/><Relationship Id="rId326" Type="http://schemas.openxmlformats.org/officeDocument/2006/relationships/slide" Target="slides/slide323.xml"/><Relationship Id="rId533" Type="http://schemas.openxmlformats.org/officeDocument/2006/relationships/slide" Target="slides/slide530.xml"/><Relationship Id="rId65" Type="http://schemas.openxmlformats.org/officeDocument/2006/relationships/slide" Target="slides/slide62.xml"/><Relationship Id="rId130" Type="http://schemas.openxmlformats.org/officeDocument/2006/relationships/slide" Target="slides/slide127.xml"/><Relationship Id="rId368" Type="http://schemas.openxmlformats.org/officeDocument/2006/relationships/slide" Target="slides/slide365.xml"/><Relationship Id="rId172" Type="http://schemas.openxmlformats.org/officeDocument/2006/relationships/slide" Target="slides/slide169.xml"/><Relationship Id="rId228" Type="http://schemas.openxmlformats.org/officeDocument/2006/relationships/slide" Target="slides/slide225.xml"/><Relationship Id="rId435" Type="http://schemas.openxmlformats.org/officeDocument/2006/relationships/slide" Target="slides/slide432.xml"/><Relationship Id="rId477" Type="http://schemas.openxmlformats.org/officeDocument/2006/relationships/slide" Target="slides/slide474.xml"/><Relationship Id="rId281" Type="http://schemas.openxmlformats.org/officeDocument/2006/relationships/slide" Target="slides/slide278.xml"/><Relationship Id="rId337" Type="http://schemas.openxmlformats.org/officeDocument/2006/relationships/slide" Target="slides/slide334.xml"/><Relationship Id="rId502" Type="http://schemas.openxmlformats.org/officeDocument/2006/relationships/slide" Target="slides/slide499.xml"/><Relationship Id="rId34" Type="http://schemas.openxmlformats.org/officeDocument/2006/relationships/slide" Target="slides/slide31.xml"/><Relationship Id="rId76" Type="http://schemas.openxmlformats.org/officeDocument/2006/relationships/slide" Target="slides/slide73.xml"/><Relationship Id="rId141" Type="http://schemas.openxmlformats.org/officeDocument/2006/relationships/slide" Target="slides/slide138.xml"/><Relationship Id="rId379" Type="http://schemas.openxmlformats.org/officeDocument/2006/relationships/slide" Target="slides/slide376.xml"/><Relationship Id="rId544" Type="http://schemas.openxmlformats.org/officeDocument/2006/relationships/slide" Target="slides/slide541.xml"/><Relationship Id="rId7" Type="http://schemas.openxmlformats.org/officeDocument/2006/relationships/slide" Target="slides/slide4.xml"/><Relationship Id="rId183" Type="http://schemas.openxmlformats.org/officeDocument/2006/relationships/slide" Target="slides/slide180.xml"/><Relationship Id="rId239" Type="http://schemas.openxmlformats.org/officeDocument/2006/relationships/slide" Target="slides/slide236.xml"/><Relationship Id="rId390" Type="http://schemas.openxmlformats.org/officeDocument/2006/relationships/slide" Target="slides/slide387.xml"/><Relationship Id="rId404" Type="http://schemas.openxmlformats.org/officeDocument/2006/relationships/slide" Target="slides/slide401.xml"/><Relationship Id="rId446" Type="http://schemas.openxmlformats.org/officeDocument/2006/relationships/slide" Target="slides/slide443.xml"/><Relationship Id="rId250" Type="http://schemas.openxmlformats.org/officeDocument/2006/relationships/slide" Target="slides/slide247.xml"/><Relationship Id="rId292" Type="http://schemas.openxmlformats.org/officeDocument/2006/relationships/slide" Target="slides/slide289.xml"/><Relationship Id="rId306" Type="http://schemas.openxmlformats.org/officeDocument/2006/relationships/slide" Target="slides/slide303.xml"/><Relationship Id="rId488" Type="http://schemas.openxmlformats.org/officeDocument/2006/relationships/slide" Target="slides/slide485.xml"/><Relationship Id="rId45" Type="http://schemas.openxmlformats.org/officeDocument/2006/relationships/slide" Target="slides/slide42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348" Type="http://schemas.openxmlformats.org/officeDocument/2006/relationships/slide" Target="slides/slide345.xml"/><Relationship Id="rId513" Type="http://schemas.openxmlformats.org/officeDocument/2006/relationships/slide" Target="slides/slide510.xml"/><Relationship Id="rId555" Type="http://schemas.openxmlformats.org/officeDocument/2006/relationships/slide" Target="slides/slide552.xml"/><Relationship Id="rId152" Type="http://schemas.openxmlformats.org/officeDocument/2006/relationships/slide" Target="slides/slide149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415" Type="http://schemas.openxmlformats.org/officeDocument/2006/relationships/slide" Target="slides/slide412.xml"/><Relationship Id="rId457" Type="http://schemas.openxmlformats.org/officeDocument/2006/relationships/slide" Target="slides/slide454.xml"/><Relationship Id="rId261" Type="http://schemas.openxmlformats.org/officeDocument/2006/relationships/slide" Target="slides/slide258.xml"/><Relationship Id="rId499" Type="http://schemas.openxmlformats.org/officeDocument/2006/relationships/slide" Target="slides/slide496.xml"/><Relationship Id="rId14" Type="http://schemas.openxmlformats.org/officeDocument/2006/relationships/slide" Target="slides/slide11.xml"/><Relationship Id="rId56" Type="http://schemas.openxmlformats.org/officeDocument/2006/relationships/slide" Target="slides/slide53.xml"/><Relationship Id="rId317" Type="http://schemas.openxmlformats.org/officeDocument/2006/relationships/slide" Target="slides/slide314.xml"/><Relationship Id="rId359" Type="http://schemas.openxmlformats.org/officeDocument/2006/relationships/slide" Target="slides/slide356.xml"/><Relationship Id="rId524" Type="http://schemas.openxmlformats.org/officeDocument/2006/relationships/slide" Target="slides/slide521.xml"/><Relationship Id="rId566" Type="http://schemas.openxmlformats.org/officeDocument/2006/relationships/slide" Target="slides/slide563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63" Type="http://schemas.openxmlformats.org/officeDocument/2006/relationships/slide" Target="slides/slide160.xml"/><Relationship Id="rId219" Type="http://schemas.openxmlformats.org/officeDocument/2006/relationships/slide" Target="slides/slide216.xml"/><Relationship Id="rId370" Type="http://schemas.openxmlformats.org/officeDocument/2006/relationships/slide" Target="slides/slide367.xml"/><Relationship Id="rId426" Type="http://schemas.openxmlformats.org/officeDocument/2006/relationships/slide" Target="slides/slide423.xml"/><Relationship Id="rId230" Type="http://schemas.openxmlformats.org/officeDocument/2006/relationships/slide" Target="slides/slide227.xml"/><Relationship Id="rId468" Type="http://schemas.openxmlformats.org/officeDocument/2006/relationships/slide" Target="slides/slide465.xml"/><Relationship Id="rId25" Type="http://schemas.openxmlformats.org/officeDocument/2006/relationships/slide" Target="slides/slide22.xml"/><Relationship Id="rId67" Type="http://schemas.openxmlformats.org/officeDocument/2006/relationships/slide" Target="slides/slide64.xml"/><Relationship Id="rId272" Type="http://schemas.openxmlformats.org/officeDocument/2006/relationships/slide" Target="slides/slide269.xml"/><Relationship Id="rId328" Type="http://schemas.openxmlformats.org/officeDocument/2006/relationships/slide" Target="slides/slide325.xml"/><Relationship Id="rId535" Type="http://schemas.openxmlformats.org/officeDocument/2006/relationships/slide" Target="slides/slide532.xml"/><Relationship Id="rId132" Type="http://schemas.openxmlformats.org/officeDocument/2006/relationships/slide" Target="slides/slide129.xml"/><Relationship Id="rId174" Type="http://schemas.openxmlformats.org/officeDocument/2006/relationships/slide" Target="slides/slide171.xml"/><Relationship Id="rId381" Type="http://schemas.openxmlformats.org/officeDocument/2006/relationships/slide" Target="slides/slide378.xml"/><Relationship Id="rId241" Type="http://schemas.openxmlformats.org/officeDocument/2006/relationships/slide" Target="slides/slide238.xml"/><Relationship Id="rId437" Type="http://schemas.openxmlformats.org/officeDocument/2006/relationships/slide" Target="slides/slide434.xml"/><Relationship Id="rId479" Type="http://schemas.openxmlformats.org/officeDocument/2006/relationships/slide" Target="slides/slide476.xml"/><Relationship Id="rId36" Type="http://schemas.openxmlformats.org/officeDocument/2006/relationships/slide" Target="slides/slide33.xml"/><Relationship Id="rId283" Type="http://schemas.openxmlformats.org/officeDocument/2006/relationships/slide" Target="slides/slide280.xml"/><Relationship Id="rId339" Type="http://schemas.openxmlformats.org/officeDocument/2006/relationships/slide" Target="slides/slide336.xml"/><Relationship Id="rId490" Type="http://schemas.openxmlformats.org/officeDocument/2006/relationships/slide" Target="slides/slide487.xml"/><Relationship Id="rId504" Type="http://schemas.openxmlformats.org/officeDocument/2006/relationships/slide" Target="slides/slide501.xml"/><Relationship Id="rId546" Type="http://schemas.openxmlformats.org/officeDocument/2006/relationships/slide" Target="slides/slide543.xml"/><Relationship Id="rId78" Type="http://schemas.openxmlformats.org/officeDocument/2006/relationships/slide" Target="slides/slide75.xml"/><Relationship Id="rId101" Type="http://schemas.openxmlformats.org/officeDocument/2006/relationships/slide" Target="slides/slide98.xml"/><Relationship Id="rId143" Type="http://schemas.openxmlformats.org/officeDocument/2006/relationships/slide" Target="slides/slide140.xml"/><Relationship Id="rId185" Type="http://schemas.openxmlformats.org/officeDocument/2006/relationships/slide" Target="slides/slide182.xml"/><Relationship Id="rId350" Type="http://schemas.openxmlformats.org/officeDocument/2006/relationships/slide" Target="slides/slide347.xml"/><Relationship Id="rId406" Type="http://schemas.openxmlformats.org/officeDocument/2006/relationships/slide" Target="slides/slide403.xml"/><Relationship Id="rId9" Type="http://schemas.openxmlformats.org/officeDocument/2006/relationships/slide" Target="slides/slide6.xml"/><Relationship Id="rId210" Type="http://schemas.openxmlformats.org/officeDocument/2006/relationships/slide" Target="slides/slide207.xml"/><Relationship Id="rId392" Type="http://schemas.openxmlformats.org/officeDocument/2006/relationships/slide" Target="slides/slide389.xml"/><Relationship Id="rId427" Type="http://schemas.openxmlformats.org/officeDocument/2006/relationships/slide" Target="slides/slide424.xml"/><Relationship Id="rId448" Type="http://schemas.openxmlformats.org/officeDocument/2006/relationships/slide" Target="slides/slide445.xml"/><Relationship Id="rId469" Type="http://schemas.openxmlformats.org/officeDocument/2006/relationships/slide" Target="slides/slide466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52" Type="http://schemas.openxmlformats.org/officeDocument/2006/relationships/slide" Target="slides/slide249.xml"/><Relationship Id="rId273" Type="http://schemas.openxmlformats.org/officeDocument/2006/relationships/slide" Target="slides/slide270.xml"/><Relationship Id="rId294" Type="http://schemas.openxmlformats.org/officeDocument/2006/relationships/slide" Target="slides/slide291.xml"/><Relationship Id="rId308" Type="http://schemas.openxmlformats.org/officeDocument/2006/relationships/slide" Target="slides/slide305.xml"/><Relationship Id="rId329" Type="http://schemas.openxmlformats.org/officeDocument/2006/relationships/slide" Target="slides/slide326.xml"/><Relationship Id="rId480" Type="http://schemas.openxmlformats.org/officeDocument/2006/relationships/slide" Target="slides/slide477.xml"/><Relationship Id="rId515" Type="http://schemas.openxmlformats.org/officeDocument/2006/relationships/slide" Target="slides/slide512.xml"/><Relationship Id="rId536" Type="http://schemas.openxmlformats.org/officeDocument/2006/relationships/slide" Target="slides/slide53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340" Type="http://schemas.openxmlformats.org/officeDocument/2006/relationships/slide" Target="slides/slide337.xml"/><Relationship Id="rId361" Type="http://schemas.openxmlformats.org/officeDocument/2006/relationships/slide" Target="slides/slide358.xml"/><Relationship Id="rId557" Type="http://schemas.openxmlformats.org/officeDocument/2006/relationships/slide" Target="slides/slide554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382" Type="http://schemas.openxmlformats.org/officeDocument/2006/relationships/slide" Target="slides/slide379.xml"/><Relationship Id="rId417" Type="http://schemas.openxmlformats.org/officeDocument/2006/relationships/slide" Target="slides/slide414.xml"/><Relationship Id="rId438" Type="http://schemas.openxmlformats.org/officeDocument/2006/relationships/slide" Target="slides/slide435.xml"/><Relationship Id="rId459" Type="http://schemas.openxmlformats.org/officeDocument/2006/relationships/slide" Target="slides/slide456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slide" Target="slides/slide239.xml"/><Relationship Id="rId263" Type="http://schemas.openxmlformats.org/officeDocument/2006/relationships/slide" Target="slides/slide260.xml"/><Relationship Id="rId284" Type="http://schemas.openxmlformats.org/officeDocument/2006/relationships/slide" Target="slides/slide281.xml"/><Relationship Id="rId319" Type="http://schemas.openxmlformats.org/officeDocument/2006/relationships/slide" Target="slides/slide316.xml"/><Relationship Id="rId470" Type="http://schemas.openxmlformats.org/officeDocument/2006/relationships/slide" Target="slides/slide467.xml"/><Relationship Id="rId491" Type="http://schemas.openxmlformats.org/officeDocument/2006/relationships/slide" Target="slides/slide488.xml"/><Relationship Id="rId505" Type="http://schemas.openxmlformats.org/officeDocument/2006/relationships/slide" Target="slides/slide502.xml"/><Relationship Id="rId526" Type="http://schemas.openxmlformats.org/officeDocument/2006/relationships/slide" Target="slides/slide52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330" Type="http://schemas.openxmlformats.org/officeDocument/2006/relationships/slide" Target="slides/slide327.xml"/><Relationship Id="rId547" Type="http://schemas.openxmlformats.org/officeDocument/2006/relationships/slide" Target="slides/slide544.xml"/><Relationship Id="rId568" Type="http://schemas.openxmlformats.org/officeDocument/2006/relationships/viewProps" Target="viewProps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351" Type="http://schemas.openxmlformats.org/officeDocument/2006/relationships/slide" Target="slides/slide348.xml"/><Relationship Id="rId372" Type="http://schemas.openxmlformats.org/officeDocument/2006/relationships/slide" Target="slides/slide369.xml"/><Relationship Id="rId393" Type="http://schemas.openxmlformats.org/officeDocument/2006/relationships/slide" Target="slides/slide390.xml"/><Relationship Id="rId407" Type="http://schemas.openxmlformats.org/officeDocument/2006/relationships/slide" Target="slides/slide404.xml"/><Relationship Id="rId428" Type="http://schemas.openxmlformats.org/officeDocument/2006/relationships/slide" Target="slides/slide425.xml"/><Relationship Id="rId449" Type="http://schemas.openxmlformats.org/officeDocument/2006/relationships/slide" Target="slides/slide446.xml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53" Type="http://schemas.openxmlformats.org/officeDocument/2006/relationships/slide" Target="slides/slide250.xml"/><Relationship Id="rId274" Type="http://schemas.openxmlformats.org/officeDocument/2006/relationships/slide" Target="slides/slide271.xml"/><Relationship Id="rId295" Type="http://schemas.openxmlformats.org/officeDocument/2006/relationships/slide" Target="slides/slide292.xml"/><Relationship Id="rId309" Type="http://schemas.openxmlformats.org/officeDocument/2006/relationships/slide" Target="slides/slide306.xml"/><Relationship Id="rId460" Type="http://schemas.openxmlformats.org/officeDocument/2006/relationships/slide" Target="slides/slide457.xml"/><Relationship Id="rId481" Type="http://schemas.openxmlformats.org/officeDocument/2006/relationships/slide" Target="slides/slide478.xml"/><Relationship Id="rId516" Type="http://schemas.openxmlformats.org/officeDocument/2006/relationships/slide" Target="slides/slide513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320" Type="http://schemas.openxmlformats.org/officeDocument/2006/relationships/slide" Target="slides/slide317.xml"/><Relationship Id="rId537" Type="http://schemas.openxmlformats.org/officeDocument/2006/relationships/slide" Target="slides/slide534.xml"/><Relationship Id="rId558" Type="http://schemas.openxmlformats.org/officeDocument/2006/relationships/slide" Target="slides/slide555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341" Type="http://schemas.openxmlformats.org/officeDocument/2006/relationships/slide" Target="slides/slide338.xml"/><Relationship Id="rId362" Type="http://schemas.openxmlformats.org/officeDocument/2006/relationships/slide" Target="slides/slide359.xml"/><Relationship Id="rId383" Type="http://schemas.openxmlformats.org/officeDocument/2006/relationships/slide" Target="slides/slide380.xml"/><Relationship Id="rId418" Type="http://schemas.openxmlformats.org/officeDocument/2006/relationships/slide" Target="slides/slide415.xml"/><Relationship Id="rId439" Type="http://schemas.openxmlformats.org/officeDocument/2006/relationships/slide" Target="slides/slide436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slide" Target="slides/slide240.xml"/><Relationship Id="rId264" Type="http://schemas.openxmlformats.org/officeDocument/2006/relationships/slide" Target="slides/slide261.xml"/><Relationship Id="rId285" Type="http://schemas.openxmlformats.org/officeDocument/2006/relationships/slide" Target="slides/slide282.xml"/><Relationship Id="rId450" Type="http://schemas.openxmlformats.org/officeDocument/2006/relationships/slide" Target="slides/slide447.xml"/><Relationship Id="rId471" Type="http://schemas.openxmlformats.org/officeDocument/2006/relationships/slide" Target="slides/slide468.xml"/><Relationship Id="rId506" Type="http://schemas.openxmlformats.org/officeDocument/2006/relationships/slide" Target="slides/slide503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310" Type="http://schemas.openxmlformats.org/officeDocument/2006/relationships/slide" Target="slides/slide307.xml"/><Relationship Id="rId492" Type="http://schemas.openxmlformats.org/officeDocument/2006/relationships/slide" Target="slides/slide489.xml"/><Relationship Id="rId527" Type="http://schemas.openxmlformats.org/officeDocument/2006/relationships/slide" Target="slides/slide524.xml"/><Relationship Id="rId548" Type="http://schemas.openxmlformats.org/officeDocument/2006/relationships/slide" Target="slides/slide545.xml"/><Relationship Id="rId569" Type="http://schemas.openxmlformats.org/officeDocument/2006/relationships/theme" Target="theme/theme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331" Type="http://schemas.openxmlformats.org/officeDocument/2006/relationships/slide" Target="slides/slide328.xml"/><Relationship Id="rId352" Type="http://schemas.openxmlformats.org/officeDocument/2006/relationships/slide" Target="slides/slide349.xml"/><Relationship Id="rId373" Type="http://schemas.openxmlformats.org/officeDocument/2006/relationships/slide" Target="slides/slide370.xml"/><Relationship Id="rId394" Type="http://schemas.openxmlformats.org/officeDocument/2006/relationships/slide" Target="slides/slide391.xml"/><Relationship Id="rId408" Type="http://schemas.openxmlformats.org/officeDocument/2006/relationships/slide" Target="slides/slide405.xml"/><Relationship Id="rId429" Type="http://schemas.openxmlformats.org/officeDocument/2006/relationships/slide" Target="slides/slide42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54" Type="http://schemas.openxmlformats.org/officeDocument/2006/relationships/slide" Target="slides/slide251.xml"/><Relationship Id="rId440" Type="http://schemas.openxmlformats.org/officeDocument/2006/relationships/slide" Target="slides/slide437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275" Type="http://schemas.openxmlformats.org/officeDocument/2006/relationships/slide" Target="slides/slide272.xml"/><Relationship Id="rId296" Type="http://schemas.openxmlformats.org/officeDocument/2006/relationships/slide" Target="slides/slide293.xml"/><Relationship Id="rId300" Type="http://schemas.openxmlformats.org/officeDocument/2006/relationships/slide" Target="slides/slide297.xml"/><Relationship Id="rId461" Type="http://schemas.openxmlformats.org/officeDocument/2006/relationships/slide" Target="slides/slide458.xml"/><Relationship Id="rId482" Type="http://schemas.openxmlformats.org/officeDocument/2006/relationships/slide" Target="slides/slide479.xml"/><Relationship Id="rId517" Type="http://schemas.openxmlformats.org/officeDocument/2006/relationships/slide" Target="slides/slide514.xml"/><Relationship Id="rId538" Type="http://schemas.openxmlformats.org/officeDocument/2006/relationships/slide" Target="slides/slide535.xml"/><Relationship Id="rId559" Type="http://schemas.openxmlformats.org/officeDocument/2006/relationships/slide" Target="slides/slide556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321" Type="http://schemas.openxmlformats.org/officeDocument/2006/relationships/slide" Target="slides/slide318.xml"/><Relationship Id="rId342" Type="http://schemas.openxmlformats.org/officeDocument/2006/relationships/slide" Target="slides/slide339.xml"/><Relationship Id="rId363" Type="http://schemas.openxmlformats.org/officeDocument/2006/relationships/slide" Target="slides/slide360.xml"/><Relationship Id="rId384" Type="http://schemas.openxmlformats.org/officeDocument/2006/relationships/slide" Target="slides/slide381.xml"/><Relationship Id="rId419" Type="http://schemas.openxmlformats.org/officeDocument/2006/relationships/slide" Target="slides/slide416.xml"/><Relationship Id="rId570" Type="http://schemas.openxmlformats.org/officeDocument/2006/relationships/tableStyles" Target="tableStyles.xml"/><Relationship Id="rId202" Type="http://schemas.openxmlformats.org/officeDocument/2006/relationships/slide" Target="slides/slide199.xml"/><Relationship Id="rId223" Type="http://schemas.openxmlformats.org/officeDocument/2006/relationships/slide" Target="slides/slide220.xml"/><Relationship Id="rId244" Type="http://schemas.openxmlformats.org/officeDocument/2006/relationships/slide" Target="slides/slide241.xml"/><Relationship Id="rId430" Type="http://schemas.openxmlformats.org/officeDocument/2006/relationships/slide" Target="slides/slide427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265" Type="http://schemas.openxmlformats.org/officeDocument/2006/relationships/slide" Target="slides/slide262.xml"/><Relationship Id="rId286" Type="http://schemas.openxmlformats.org/officeDocument/2006/relationships/slide" Target="slides/slide283.xml"/><Relationship Id="rId451" Type="http://schemas.openxmlformats.org/officeDocument/2006/relationships/slide" Target="slides/slide448.xml"/><Relationship Id="rId472" Type="http://schemas.openxmlformats.org/officeDocument/2006/relationships/slide" Target="slides/slide469.xml"/><Relationship Id="rId493" Type="http://schemas.openxmlformats.org/officeDocument/2006/relationships/slide" Target="slides/slide490.xml"/><Relationship Id="rId507" Type="http://schemas.openxmlformats.org/officeDocument/2006/relationships/slide" Target="slides/slide504.xml"/><Relationship Id="rId528" Type="http://schemas.openxmlformats.org/officeDocument/2006/relationships/slide" Target="slides/slide525.xml"/><Relationship Id="rId549" Type="http://schemas.openxmlformats.org/officeDocument/2006/relationships/slide" Target="slides/slide546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311" Type="http://schemas.openxmlformats.org/officeDocument/2006/relationships/slide" Target="slides/slide308.xml"/><Relationship Id="rId332" Type="http://schemas.openxmlformats.org/officeDocument/2006/relationships/slide" Target="slides/slide329.xml"/><Relationship Id="rId353" Type="http://schemas.openxmlformats.org/officeDocument/2006/relationships/slide" Target="slides/slide350.xml"/><Relationship Id="rId374" Type="http://schemas.openxmlformats.org/officeDocument/2006/relationships/slide" Target="slides/slide371.xml"/><Relationship Id="rId395" Type="http://schemas.openxmlformats.org/officeDocument/2006/relationships/slide" Target="slides/slide392.xml"/><Relationship Id="rId409" Type="http://schemas.openxmlformats.org/officeDocument/2006/relationships/slide" Target="slides/slide406.xml"/><Relationship Id="rId560" Type="http://schemas.openxmlformats.org/officeDocument/2006/relationships/slide" Target="slides/slide557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234" Type="http://schemas.openxmlformats.org/officeDocument/2006/relationships/slide" Target="slides/slide231.xml"/><Relationship Id="rId420" Type="http://schemas.openxmlformats.org/officeDocument/2006/relationships/slide" Target="slides/slide41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55" Type="http://schemas.openxmlformats.org/officeDocument/2006/relationships/slide" Target="slides/slide252.xml"/><Relationship Id="rId276" Type="http://schemas.openxmlformats.org/officeDocument/2006/relationships/slide" Target="slides/slide273.xml"/><Relationship Id="rId297" Type="http://schemas.openxmlformats.org/officeDocument/2006/relationships/slide" Target="slides/slide294.xml"/><Relationship Id="rId441" Type="http://schemas.openxmlformats.org/officeDocument/2006/relationships/slide" Target="slides/slide438.xml"/><Relationship Id="rId462" Type="http://schemas.openxmlformats.org/officeDocument/2006/relationships/slide" Target="slides/slide459.xml"/><Relationship Id="rId483" Type="http://schemas.openxmlformats.org/officeDocument/2006/relationships/slide" Target="slides/slide480.xml"/><Relationship Id="rId518" Type="http://schemas.openxmlformats.org/officeDocument/2006/relationships/slide" Target="slides/slide515.xml"/><Relationship Id="rId539" Type="http://schemas.openxmlformats.org/officeDocument/2006/relationships/slide" Target="slides/slide536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301" Type="http://schemas.openxmlformats.org/officeDocument/2006/relationships/slide" Target="slides/slide298.xml"/><Relationship Id="rId322" Type="http://schemas.openxmlformats.org/officeDocument/2006/relationships/slide" Target="slides/slide319.xml"/><Relationship Id="rId343" Type="http://schemas.openxmlformats.org/officeDocument/2006/relationships/slide" Target="slides/slide340.xml"/><Relationship Id="rId364" Type="http://schemas.openxmlformats.org/officeDocument/2006/relationships/slide" Target="slides/slide361.xml"/><Relationship Id="rId550" Type="http://schemas.openxmlformats.org/officeDocument/2006/relationships/slide" Target="slides/slide547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385" Type="http://schemas.openxmlformats.org/officeDocument/2006/relationships/slide" Target="slides/slide382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5" Type="http://schemas.openxmlformats.org/officeDocument/2006/relationships/slide" Target="slides/slide242.xml"/><Relationship Id="rId266" Type="http://schemas.openxmlformats.org/officeDocument/2006/relationships/slide" Target="slides/slide263.xml"/><Relationship Id="rId287" Type="http://schemas.openxmlformats.org/officeDocument/2006/relationships/slide" Target="slides/slide284.xml"/><Relationship Id="rId410" Type="http://schemas.openxmlformats.org/officeDocument/2006/relationships/slide" Target="slides/slide407.xml"/><Relationship Id="rId431" Type="http://schemas.openxmlformats.org/officeDocument/2006/relationships/slide" Target="slides/slide428.xml"/><Relationship Id="rId452" Type="http://schemas.openxmlformats.org/officeDocument/2006/relationships/slide" Target="slides/slide449.xml"/><Relationship Id="rId473" Type="http://schemas.openxmlformats.org/officeDocument/2006/relationships/slide" Target="slides/slide470.xml"/><Relationship Id="rId494" Type="http://schemas.openxmlformats.org/officeDocument/2006/relationships/slide" Target="slides/slide491.xml"/><Relationship Id="rId508" Type="http://schemas.openxmlformats.org/officeDocument/2006/relationships/slide" Target="slides/slide505.xml"/><Relationship Id="rId529" Type="http://schemas.openxmlformats.org/officeDocument/2006/relationships/slide" Target="slides/slide526.xml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312" Type="http://schemas.openxmlformats.org/officeDocument/2006/relationships/slide" Target="slides/slide309.xml"/><Relationship Id="rId333" Type="http://schemas.openxmlformats.org/officeDocument/2006/relationships/slide" Target="slides/slide330.xml"/><Relationship Id="rId354" Type="http://schemas.openxmlformats.org/officeDocument/2006/relationships/slide" Target="slides/slide351.xml"/><Relationship Id="rId540" Type="http://schemas.openxmlformats.org/officeDocument/2006/relationships/slide" Target="slides/slide537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189" Type="http://schemas.openxmlformats.org/officeDocument/2006/relationships/slide" Target="slides/slide186.xml"/><Relationship Id="rId375" Type="http://schemas.openxmlformats.org/officeDocument/2006/relationships/slide" Target="slides/slide372.xml"/><Relationship Id="rId396" Type="http://schemas.openxmlformats.org/officeDocument/2006/relationships/slide" Target="slides/slide393.xml"/><Relationship Id="rId561" Type="http://schemas.openxmlformats.org/officeDocument/2006/relationships/slide" Target="slides/slide558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5" Type="http://schemas.openxmlformats.org/officeDocument/2006/relationships/slide" Target="slides/slide232.xml"/><Relationship Id="rId256" Type="http://schemas.openxmlformats.org/officeDocument/2006/relationships/slide" Target="slides/slide253.xml"/><Relationship Id="rId277" Type="http://schemas.openxmlformats.org/officeDocument/2006/relationships/slide" Target="slides/slide274.xml"/><Relationship Id="rId298" Type="http://schemas.openxmlformats.org/officeDocument/2006/relationships/slide" Target="slides/slide295.xml"/><Relationship Id="rId400" Type="http://schemas.openxmlformats.org/officeDocument/2006/relationships/slide" Target="slides/slide397.xml"/><Relationship Id="rId421" Type="http://schemas.openxmlformats.org/officeDocument/2006/relationships/slide" Target="slides/slide418.xml"/><Relationship Id="rId442" Type="http://schemas.openxmlformats.org/officeDocument/2006/relationships/slide" Target="slides/slide439.xml"/><Relationship Id="rId463" Type="http://schemas.openxmlformats.org/officeDocument/2006/relationships/slide" Target="slides/slide460.xml"/><Relationship Id="rId484" Type="http://schemas.openxmlformats.org/officeDocument/2006/relationships/slide" Target="slides/slide481.xml"/><Relationship Id="rId519" Type="http://schemas.openxmlformats.org/officeDocument/2006/relationships/slide" Target="slides/slide516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302" Type="http://schemas.openxmlformats.org/officeDocument/2006/relationships/slide" Target="slides/slide299.xml"/><Relationship Id="rId323" Type="http://schemas.openxmlformats.org/officeDocument/2006/relationships/slide" Target="slides/slide320.xml"/><Relationship Id="rId344" Type="http://schemas.openxmlformats.org/officeDocument/2006/relationships/slide" Target="slides/slide341.xml"/><Relationship Id="rId530" Type="http://schemas.openxmlformats.org/officeDocument/2006/relationships/slide" Target="slides/slide527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179" Type="http://schemas.openxmlformats.org/officeDocument/2006/relationships/slide" Target="slides/slide176.xml"/><Relationship Id="rId365" Type="http://schemas.openxmlformats.org/officeDocument/2006/relationships/slide" Target="slides/slide362.xml"/><Relationship Id="rId386" Type="http://schemas.openxmlformats.org/officeDocument/2006/relationships/slide" Target="slides/slide383.xml"/><Relationship Id="rId551" Type="http://schemas.openxmlformats.org/officeDocument/2006/relationships/slide" Target="slides/slide548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5" Type="http://schemas.openxmlformats.org/officeDocument/2006/relationships/slide" Target="slides/slide222.xml"/><Relationship Id="rId246" Type="http://schemas.openxmlformats.org/officeDocument/2006/relationships/slide" Target="slides/slide243.xml"/><Relationship Id="rId267" Type="http://schemas.openxmlformats.org/officeDocument/2006/relationships/slide" Target="slides/slide264.xml"/><Relationship Id="rId288" Type="http://schemas.openxmlformats.org/officeDocument/2006/relationships/slide" Target="slides/slide285.xml"/><Relationship Id="rId411" Type="http://schemas.openxmlformats.org/officeDocument/2006/relationships/slide" Target="slides/slide408.xml"/><Relationship Id="rId432" Type="http://schemas.openxmlformats.org/officeDocument/2006/relationships/slide" Target="slides/slide429.xml"/><Relationship Id="rId453" Type="http://schemas.openxmlformats.org/officeDocument/2006/relationships/slide" Target="slides/slide450.xml"/><Relationship Id="rId474" Type="http://schemas.openxmlformats.org/officeDocument/2006/relationships/slide" Target="slides/slide471.xml"/><Relationship Id="rId509" Type="http://schemas.openxmlformats.org/officeDocument/2006/relationships/slide" Target="slides/slide506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313" Type="http://schemas.openxmlformats.org/officeDocument/2006/relationships/slide" Target="slides/slide310.xml"/><Relationship Id="rId495" Type="http://schemas.openxmlformats.org/officeDocument/2006/relationships/slide" Target="slides/slide492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94" Type="http://schemas.openxmlformats.org/officeDocument/2006/relationships/slide" Target="slides/slide91.xml"/><Relationship Id="rId148" Type="http://schemas.openxmlformats.org/officeDocument/2006/relationships/slide" Target="slides/slide145.xml"/><Relationship Id="rId169" Type="http://schemas.openxmlformats.org/officeDocument/2006/relationships/slide" Target="slides/slide166.xml"/><Relationship Id="rId334" Type="http://schemas.openxmlformats.org/officeDocument/2006/relationships/slide" Target="slides/slide331.xml"/><Relationship Id="rId355" Type="http://schemas.openxmlformats.org/officeDocument/2006/relationships/slide" Target="slides/slide352.xml"/><Relationship Id="rId376" Type="http://schemas.openxmlformats.org/officeDocument/2006/relationships/slide" Target="slides/slide373.xml"/><Relationship Id="rId397" Type="http://schemas.openxmlformats.org/officeDocument/2006/relationships/slide" Target="slides/slide394.xml"/><Relationship Id="rId520" Type="http://schemas.openxmlformats.org/officeDocument/2006/relationships/slide" Target="slides/slide517.xml"/><Relationship Id="rId541" Type="http://schemas.openxmlformats.org/officeDocument/2006/relationships/slide" Target="slides/slide538.xml"/><Relationship Id="rId562" Type="http://schemas.openxmlformats.org/officeDocument/2006/relationships/slide" Target="slides/slide559.xml"/><Relationship Id="rId4" Type="http://schemas.openxmlformats.org/officeDocument/2006/relationships/slide" Target="slides/slide1.xml"/><Relationship Id="rId180" Type="http://schemas.openxmlformats.org/officeDocument/2006/relationships/slide" Target="slides/slide17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57" Type="http://schemas.openxmlformats.org/officeDocument/2006/relationships/slide" Target="slides/slide254.xml"/><Relationship Id="rId278" Type="http://schemas.openxmlformats.org/officeDocument/2006/relationships/slide" Target="slides/slide275.xml"/><Relationship Id="rId401" Type="http://schemas.openxmlformats.org/officeDocument/2006/relationships/slide" Target="slides/slide398.xml"/><Relationship Id="rId422" Type="http://schemas.openxmlformats.org/officeDocument/2006/relationships/slide" Target="slides/slide419.xml"/><Relationship Id="rId443" Type="http://schemas.openxmlformats.org/officeDocument/2006/relationships/slide" Target="slides/slide440.xml"/><Relationship Id="rId464" Type="http://schemas.openxmlformats.org/officeDocument/2006/relationships/slide" Target="slides/slide461.xml"/><Relationship Id="rId303" Type="http://schemas.openxmlformats.org/officeDocument/2006/relationships/slide" Target="slides/slide300.xml"/><Relationship Id="rId485" Type="http://schemas.openxmlformats.org/officeDocument/2006/relationships/slide" Target="slides/slide482.xml"/><Relationship Id="rId42" Type="http://schemas.openxmlformats.org/officeDocument/2006/relationships/slide" Target="slides/slide39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345" Type="http://schemas.openxmlformats.org/officeDocument/2006/relationships/slide" Target="slides/slide342.xml"/><Relationship Id="rId387" Type="http://schemas.openxmlformats.org/officeDocument/2006/relationships/slide" Target="slides/slide384.xml"/><Relationship Id="rId510" Type="http://schemas.openxmlformats.org/officeDocument/2006/relationships/slide" Target="slides/slide507.xml"/><Relationship Id="rId552" Type="http://schemas.openxmlformats.org/officeDocument/2006/relationships/slide" Target="slides/slide549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47" Type="http://schemas.openxmlformats.org/officeDocument/2006/relationships/slide" Target="slides/slide244.xml"/><Relationship Id="rId412" Type="http://schemas.openxmlformats.org/officeDocument/2006/relationships/slide" Target="slides/slide409.xml"/><Relationship Id="rId107" Type="http://schemas.openxmlformats.org/officeDocument/2006/relationships/slide" Target="slides/slide104.xml"/><Relationship Id="rId289" Type="http://schemas.openxmlformats.org/officeDocument/2006/relationships/slide" Target="slides/slide286.xml"/><Relationship Id="rId454" Type="http://schemas.openxmlformats.org/officeDocument/2006/relationships/slide" Target="slides/slide451.xml"/><Relationship Id="rId496" Type="http://schemas.openxmlformats.org/officeDocument/2006/relationships/slide" Target="slides/slide493.xml"/><Relationship Id="rId11" Type="http://schemas.openxmlformats.org/officeDocument/2006/relationships/slide" Target="slides/slide8.xml"/><Relationship Id="rId53" Type="http://schemas.openxmlformats.org/officeDocument/2006/relationships/slide" Target="slides/slide50.xml"/><Relationship Id="rId149" Type="http://schemas.openxmlformats.org/officeDocument/2006/relationships/slide" Target="slides/slide146.xml"/><Relationship Id="rId314" Type="http://schemas.openxmlformats.org/officeDocument/2006/relationships/slide" Target="slides/slide311.xml"/><Relationship Id="rId356" Type="http://schemas.openxmlformats.org/officeDocument/2006/relationships/slide" Target="slides/slide353.xml"/><Relationship Id="rId398" Type="http://schemas.openxmlformats.org/officeDocument/2006/relationships/slide" Target="slides/slide395.xml"/><Relationship Id="rId521" Type="http://schemas.openxmlformats.org/officeDocument/2006/relationships/slide" Target="slides/slide518.xml"/><Relationship Id="rId563" Type="http://schemas.openxmlformats.org/officeDocument/2006/relationships/slide" Target="slides/slide560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216" Type="http://schemas.openxmlformats.org/officeDocument/2006/relationships/slide" Target="slides/slide213.xml"/><Relationship Id="rId423" Type="http://schemas.openxmlformats.org/officeDocument/2006/relationships/slide" Target="slides/slide420.xml"/><Relationship Id="rId258" Type="http://schemas.openxmlformats.org/officeDocument/2006/relationships/slide" Target="slides/slide255.xml"/><Relationship Id="rId465" Type="http://schemas.openxmlformats.org/officeDocument/2006/relationships/slide" Target="slides/slide462.xml"/><Relationship Id="rId22" Type="http://schemas.openxmlformats.org/officeDocument/2006/relationships/slide" Target="slides/slide19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325" Type="http://schemas.openxmlformats.org/officeDocument/2006/relationships/slide" Target="slides/slide322.xml"/><Relationship Id="rId367" Type="http://schemas.openxmlformats.org/officeDocument/2006/relationships/slide" Target="slides/slide364.xml"/><Relationship Id="rId532" Type="http://schemas.openxmlformats.org/officeDocument/2006/relationships/slide" Target="slides/slide529.xml"/><Relationship Id="rId171" Type="http://schemas.openxmlformats.org/officeDocument/2006/relationships/slide" Target="slides/slide168.xml"/><Relationship Id="rId227" Type="http://schemas.openxmlformats.org/officeDocument/2006/relationships/slide" Target="slides/slide224.xml"/><Relationship Id="rId269" Type="http://schemas.openxmlformats.org/officeDocument/2006/relationships/slide" Target="slides/slide266.xml"/><Relationship Id="rId434" Type="http://schemas.openxmlformats.org/officeDocument/2006/relationships/slide" Target="slides/slide431.xml"/><Relationship Id="rId476" Type="http://schemas.openxmlformats.org/officeDocument/2006/relationships/slide" Target="slides/slide473.xml"/><Relationship Id="rId33" Type="http://schemas.openxmlformats.org/officeDocument/2006/relationships/slide" Target="slides/slide30.xml"/><Relationship Id="rId129" Type="http://schemas.openxmlformats.org/officeDocument/2006/relationships/slide" Target="slides/slide126.xml"/><Relationship Id="rId280" Type="http://schemas.openxmlformats.org/officeDocument/2006/relationships/slide" Target="slides/slide277.xml"/><Relationship Id="rId336" Type="http://schemas.openxmlformats.org/officeDocument/2006/relationships/slide" Target="slides/slide333.xml"/><Relationship Id="rId501" Type="http://schemas.openxmlformats.org/officeDocument/2006/relationships/slide" Target="slides/slide498.xml"/><Relationship Id="rId543" Type="http://schemas.openxmlformats.org/officeDocument/2006/relationships/slide" Target="slides/slide540.xml"/><Relationship Id="rId75" Type="http://schemas.openxmlformats.org/officeDocument/2006/relationships/slide" Target="slides/slide72.xml"/><Relationship Id="rId140" Type="http://schemas.openxmlformats.org/officeDocument/2006/relationships/slide" Target="slides/slide137.xml"/><Relationship Id="rId182" Type="http://schemas.openxmlformats.org/officeDocument/2006/relationships/slide" Target="slides/slide179.xml"/><Relationship Id="rId378" Type="http://schemas.openxmlformats.org/officeDocument/2006/relationships/slide" Target="slides/slide375.xml"/><Relationship Id="rId403" Type="http://schemas.openxmlformats.org/officeDocument/2006/relationships/slide" Target="slides/slide400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445" Type="http://schemas.openxmlformats.org/officeDocument/2006/relationships/slide" Target="slides/slide442.xml"/><Relationship Id="rId487" Type="http://schemas.openxmlformats.org/officeDocument/2006/relationships/slide" Target="slides/slide484.xml"/><Relationship Id="rId291" Type="http://schemas.openxmlformats.org/officeDocument/2006/relationships/slide" Target="slides/slide288.xml"/><Relationship Id="rId305" Type="http://schemas.openxmlformats.org/officeDocument/2006/relationships/slide" Target="slides/slide302.xml"/><Relationship Id="rId347" Type="http://schemas.openxmlformats.org/officeDocument/2006/relationships/slide" Target="slides/slide344.xml"/><Relationship Id="rId512" Type="http://schemas.openxmlformats.org/officeDocument/2006/relationships/slide" Target="slides/slide509.xml"/><Relationship Id="rId44" Type="http://schemas.openxmlformats.org/officeDocument/2006/relationships/slide" Target="slides/slide41.xml"/><Relationship Id="rId86" Type="http://schemas.openxmlformats.org/officeDocument/2006/relationships/slide" Target="slides/slide83.xml"/><Relationship Id="rId151" Type="http://schemas.openxmlformats.org/officeDocument/2006/relationships/slide" Target="slides/slide148.xml"/><Relationship Id="rId389" Type="http://schemas.openxmlformats.org/officeDocument/2006/relationships/slide" Target="slides/slide386.xml"/><Relationship Id="rId554" Type="http://schemas.openxmlformats.org/officeDocument/2006/relationships/slide" Target="slides/slide551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249" Type="http://schemas.openxmlformats.org/officeDocument/2006/relationships/slide" Target="slides/slide246.xml"/><Relationship Id="rId414" Type="http://schemas.openxmlformats.org/officeDocument/2006/relationships/slide" Target="slides/slide411.xml"/><Relationship Id="rId456" Type="http://schemas.openxmlformats.org/officeDocument/2006/relationships/slide" Target="slides/slide453.xml"/><Relationship Id="rId498" Type="http://schemas.openxmlformats.org/officeDocument/2006/relationships/slide" Target="slides/slide495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260" Type="http://schemas.openxmlformats.org/officeDocument/2006/relationships/slide" Target="slides/slide257.xml"/><Relationship Id="rId316" Type="http://schemas.openxmlformats.org/officeDocument/2006/relationships/slide" Target="slides/slide313.xml"/><Relationship Id="rId523" Type="http://schemas.openxmlformats.org/officeDocument/2006/relationships/slide" Target="slides/slide520.xml"/><Relationship Id="rId55" Type="http://schemas.openxmlformats.org/officeDocument/2006/relationships/slide" Target="slides/slide52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358" Type="http://schemas.openxmlformats.org/officeDocument/2006/relationships/slide" Target="slides/slide355.xml"/><Relationship Id="rId565" Type="http://schemas.openxmlformats.org/officeDocument/2006/relationships/slide" Target="slides/slide562.xml"/><Relationship Id="rId162" Type="http://schemas.openxmlformats.org/officeDocument/2006/relationships/slide" Target="slides/slide159.xml"/><Relationship Id="rId218" Type="http://schemas.openxmlformats.org/officeDocument/2006/relationships/slide" Target="slides/slide215.xml"/><Relationship Id="rId425" Type="http://schemas.openxmlformats.org/officeDocument/2006/relationships/slide" Target="slides/slide422.xml"/><Relationship Id="rId467" Type="http://schemas.openxmlformats.org/officeDocument/2006/relationships/slide" Target="slides/slide464.xml"/><Relationship Id="rId271" Type="http://schemas.openxmlformats.org/officeDocument/2006/relationships/slide" Target="slides/slide268.xml"/><Relationship Id="rId24" Type="http://schemas.openxmlformats.org/officeDocument/2006/relationships/slide" Target="slides/slide21.xml"/><Relationship Id="rId66" Type="http://schemas.openxmlformats.org/officeDocument/2006/relationships/slide" Target="slides/slide63.xml"/><Relationship Id="rId131" Type="http://schemas.openxmlformats.org/officeDocument/2006/relationships/slide" Target="slides/slide128.xml"/><Relationship Id="rId327" Type="http://schemas.openxmlformats.org/officeDocument/2006/relationships/slide" Target="slides/slide324.xml"/><Relationship Id="rId369" Type="http://schemas.openxmlformats.org/officeDocument/2006/relationships/slide" Target="slides/slide366.xml"/><Relationship Id="rId534" Type="http://schemas.openxmlformats.org/officeDocument/2006/relationships/slide" Target="slides/slide531.xml"/><Relationship Id="rId173" Type="http://schemas.openxmlformats.org/officeDocument/2006/relationships/slide" Target="slides/slide170.xml"/><Relationship Id="rId229" Type="http://schemas.openxmlformats.org/officeDocument/2006/relationships/slide" Target="slides/slide226.xml"/><Relationship Id="rId380" Type="http://schemas.openxmlformats.org/officeDocument/2006/relationships/slide" Target="slides/slide377.xml"/><Relationship Id="rId436" Type="http://schemas.openxmlformats.org/officeDocument/2006/relationships/slide" Target="slides/slide433.xml"/><Relationship Id="rId240" Type="http://schemas.openxmlformats.org/officeDocument/2006/relationships/slide" Target="slides/slide237.xml"/><Relationship Id="rId478" Type="http://schemas.openxmlformats.org/officeDocument/2006/relationships/slide" Target="slides/slide475.xml"/><Relationship Id="rId35" Type="http://schemas.openxmlformats.org/officeDocument/2006/relationships/slide" Target="slides/slide32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282" Type="http://schemas.openxmlformats.org/officeDocument/2006/relationships/slide" Target="slides/slide279.xml"/><Relationship Id="rId338" Type="http://schemas.openxmlformats.org/officeDocument/2006/relationships/slide" Target="slides/slide335.xml"/><Relationship Id="rId503" Type="http://schemas.openxmlformats.org/officeDocument/2006/relationships/slide" Target="slides/slide500.xml"/><Relationship Id="rId545" Type="http://schemas.openxmlformats.org/officeDocument/2006/relationships/slide" Target="slides/slide542.xml"/><Relationship Id="rId8" Type="http://schemas.openxmlformats.org/officeDocument/2006/relationships/slide" Target="slides/slide5.xml"/><Relationship Id="rId142" Type="http://schemas.openxmlformats.org/officeDocument/2006/relationships/slide" Target="slides/slide139.xml"/><Relationship Id="rId184" Type="http://schemas.openxmlformats.org/officeDocument/2006/relationships/slide" Target="slides/slide181.xml"/><Relationship Id="rId391" Type="http://schemas.openxmlformats.org/officeDocument/2006/relationships/slide" Target="slides/slide388.xml"/><Relationship Id="rId405" Type="http://schemas.openxmlformats.org/officeDocument/2006/relationships/slide" Target="slides/slide402.xml"/><Relationship Id="rId447" Type="http://schemas.openxmlformats.org/officeDocument/2006/relationships/slide" Target="slides/slide444.xml"/><Relationship Id="rId251" Type="http://schemas.openxmlformats.org/officeDocument/2006/relationships/slide" Target="slides/slide248.xml"/><Relationship Id="rId489" Type="http://schemas.openxmlformats.org/officeDocument/2006/relationships/slide" Target="slides/slide486.xml"/><Relationship Id="rId46" Type="http://schemas.openxmlformats.org/officeDocument/2006/relationships/slide" Target="slides/slide43.xml"/><Relationship Id="rId293" Type="http://schemas.openxmlformats.org/officeDocument/2006/relationships/slide" Target="slides/slide290.xml"/><Relationship Id="rId307" Type="http://schemas.openxmlformats.org/officeDocument/2006/relationships/slide" Target="slides/slide304.xml"/><Relationship Id="rId349" Type="http://schemas.openxmlformats.org/officeDocument/2006/relationships/slide" Target="slides/slide346.xml"/><Relationship Id="rId514" Type="http://schemas.openxmlformats.org/officeDocument/2006/relationships/slide" Target="slides/slide511.xml"/><Relationship Id="rId556" Type="http://schemas.openxmlformats.org/officeDocument/2006/relationships/slide" Target="slides/slide553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53" Type="http://schemas.openxmlformats.org/officeDocument/2006/relationships/slide" Target="slides/slide150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360" Type="http://schemas.openxmlformats.org/officeDocument/2006/relationships/slide" Target="slides/slide357.xml"/><Relationship Id="rId416" Type="http://schemas.openxmlformats.org/officeDocument/2006/relationships/slide" Target="slides/slide413.xml"/><Relationship Id="rId220" Type="http://schemas.openxmlformats.org/officeDocument/2006/relationships/slide" Target="slides/slide217.xml"/><Relationship Id="rId458" Type="http://schemas.openxmlformats.org/officeDocument/2006/relationships/slide" Target="slides/slide455.xml"/><Relationship Id="rId15" Type="http://schemas.openxmlformats.org/officeDocument/2006/relationships/slide" Target="slides/slide12.xml"/><Relationship Id="rId57" Type="http://schemas.openxmlformats.org/officeDocument/2006/relationships/slide" Target="slides/slide54.xml"/><Relationship Id="rId262" Type="http://schemas.openxmlformats.org/officeDocument/2006/relationships/slide" Target="slides/slide259.xml"/><Relationship Id="rId318" Type="http://schemas.openxmlformats.org/officeDocument/2006/relationships/slide" Target="slides/slide315.xml"/><Relationship Id="rId525" Type="http://schemas.openxmlformats.org/officeDocument/2006/relationships/slide" Target="slides/slide522.xml"/><Relationship Id="rId567" Type="http://schemas.openxmlformats.org/officeDocument/2006/relationships/presProps" Target="presProps.xml"/><Relationship Id="rId99" Type="http://schemas.openxmlformats.org/officeDocument/2006/relationships/slide" Target="slides/slide96.xml"/><Relationship Id="rId122" Type="http://schemas.openxmlformats.org/officeDocument/2006/relationships/slide" Target="slides/slide119.xml"/><Relationship Id="rId164" Type="http://schemas.openxmlformats.org/officeDocument/2006/relationships/slide" Target="slides/slide161.xml"/><Relationship Id="rId371" Type="http://schemas.openxmlformats.org/officeDocument/2006/relationships/slide" Target="slides/slide36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137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37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2C8A-6124-4AD0-9966-EBAEFF923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B520-220A-4103-8622-84D5C4C9A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0607F-3D3C-4D6D-8A24-92553265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C65C2-0FB1-46C9-B04E-7A3DC780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0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2AF49-653B-4B43-8AEF-B91B7CA6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3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B722-4E39-4704-8441-BEED0858A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7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25166-BB1D-40F4-862F-29DB329E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1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CCFF-AD73-4882-8F1F-31DBF950A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4DD6-2A89-4EB2-B28F-BBF7AF28D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24E4-BE44-4009-A163-68F643BB4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2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9BAE-3946-4967-B00A-EE51BCAA5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850F-4A57-40C2-8A8F-D6C15442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1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DAD58-0952-4E6A-8CA0-12C2E735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90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B598-6079-44F7-B21D-C4C4E7002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7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1BAC-1C3A-4089-A6E5-53974904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2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D0CE-C50C-4937-BDC7-A084758E8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6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A095-C4C1-4351-9893-9EAF6F72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92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940C6-0E31-4F79-8222-04AC59D2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4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F3DD-7219-436A-87FC-E9EF9A96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5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0D2D2-0BF7-4BCD-B8BD-AB0A0E167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DC0-71D8-4C81-9246-A1DD00CFB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6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0C41-24F6-4156-A354-C8F735DA4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2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A644-2B56-483C-86B4-84F61A59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48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8FCE-DCCE-407F-95D9-DFEC6DD7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3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9636-3A0D-49F1-8D35-47DE5EBC0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67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8ACF-F21D-46AC-B862-E2975333A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9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A8C6-0769-4369-8E96-C94E110E7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89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623FE-0B3C-40D1-94B3-BF581F69B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5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BC704-9341-4314-A75A-72BC4E8D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D3C4-C3BC-439E-ACF2-3FCD1B45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6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ADF6-89D3-4C62-9B3E-011720BBF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3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307D-8ADC-4609-B543-8A50F780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7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774D-94B0-4B06-B912-2C6218554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4431-EC5D-4086-AF80-E2FACC6CF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9BF4-ED91-4DC3-8207-2F7402B67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14A63-C18E-4DAD-97DA-5617673B7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8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9B2A0-0D46-47BE-B535-4A8CCF3AC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7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264E0-7FE9-4235-AB6A-BDE10DDBA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DA24-B232-4ABE-933F-B26FE5E7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27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27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27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27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27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127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27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127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27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27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27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B17122D-DC80-429B-BB43-200037752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27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4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2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5AD9DEF-389D-4D84-B868-95CF6D0D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  <p:sldLayoutId id="2147484520" r:id="rId13"/>
    <p:sldLayoutId id="2147484521" r:id="rId14"/>
    <p:sldLayoutId id="214748452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015B40-B95A-4566-869B-C1D4EBDCF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jpeg"/><Relationship Id="rId4" Type="http://schemas.openxmlformats.org/officeDocument/2006/relationships/image" Target="../media/image4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jpe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jpeg"/><Relationship Id="rId4" Type="http://schemas.openxmlformats.org/officeDocument/2006/relationships/image" Target="../media/image58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youtube.com/watch?v=fmdWfPvyQ-A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youtube.com/watch?v=wdeosyDtYf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0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0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9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8.jpeg"/><Relationship Id="rId4" Type="http://schemas.openxmlformats.org/officeDocument/2006/relationships/image" Target="../media/image73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0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3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9.jpe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0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www.youtube.com/watch?v=QS9_K7pTcgU" TargetMode="External"/><Relationship Id="rId1" Type="http://schemas.openxmlformats.org/officeDocument/2006/relationships/slideLayout" Target="../slideLayouts/slideLayout1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png"/><Relationship Id="rId5" Type="http://schemas.openxmlformats.org/officeDocument/2006/relationships/image" Target="../media/image66.png"/><Relationship Id="rId4" Type="http://schemas.openxmlformats.org/officeDocument/2006/relationships/image" Target="../media/image83.pn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5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5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5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5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5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images.google.com/imgres?imgurl=http://portal.kmpp.matrik.edu.my/file.php/36/Pic_variation.jpg&amp;imgrefurl=http://portal.kmpp.matrik.edu.my/course/view.php?id=36&amp;h=530&amp;w=640&amp;sz=59&amp;hl=en&amp;start=13&amp;um=1&amp;tbnid=sILl100iz0XWMM:&amp;tbnh=113&amp;tbnw=137&amp;prev=/images?q=variation&amp;um=1&amp;hl=en&amp;sa=N" TargetMode="External"/><Relationship Id="rId1" Type="http://schemas.openxmlformats.org/officeDocument/2006/relationships/slideLayout" Target="../slideLayouts/slideLayout2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5.xml"/></Relationships>
</file>

<file path=ppt/slides/_rels/slide2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5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5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5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5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0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0.xml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0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0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5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0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gif"/><Relationship Id="rId1" Type="http://schemas.openxmlformats.org/officeDocument/2006/relationships/slideLayout" Target="../slideLayouts/slideLayout15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5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5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0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5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5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5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5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5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6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0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5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0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5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5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5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0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5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5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5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5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15.xml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5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gif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5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6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0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5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5.xml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5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5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0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5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0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5.xml"/></Relationships>
</file>

<file path=ppt/slides/_rels/slide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5.xml"/></Relationships>
</file>

<file path=ppt/slides/_rels/slide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5.xml"/></Relationships>
</file>

<file path=ppt/slides/_rels/slide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5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15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5.xml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15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15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15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0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5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5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5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15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5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6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20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15.xml"/></Relationships>
</file>

<file path=ppt/slides/_rels/slide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hyperlink" Target="http://www.youtube.com/watch?v=L54bxmZy_NE" TargetMode="External"/><Relationship Id="rId1" Type="http://schemas.openxmlformats.org/officeDocument/2006/relationships/slideLayout" Target="../slideLayouts/slideLayout15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5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15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jpeg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jpeg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jpeg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20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0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0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0.xml"/></Relationships>
</file>

<file path=ppt/slides/_rels/slide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hyperlink" Target="http://www.youtube.com/watch?v=vR9X3gFTpL0&amp;feature=related" TargetMode="External"/><Relationship Id="rId1" Type="http://schemas.openxmlformats.org/officeDocument/2006/relationships/slideLayout" Target="../slideLayouts/slideLayout15.xml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hyperlink" Target="http://www.youtube.com/watch?v=zSmL2F1t81Q" TargetMode="External"/><Relationship Id="rId1" Type="http://schemas.openxmlformats.org/officeDocument/2006/relationships/slideLayout" Target="../slideLayouts/slideLayout15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0.xml"/></Relationships>
</file>

<file path=ppt/slides/_rels/slide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hyperlink" Target="http://www.youtube.com/watch?v=z3bWqlPLpMg" TargetMode="Externa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20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0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0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0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20.xml"/></Relationships>
</file>

<file path=ppt/slides/_rels/slide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20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0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hyperlink" Target="http://www.youtube.com/watch?v=QDVbt2qQRqs&amp;feature=results_video&amp;playnext=1&amp;list=PL7A750281106CD067" TargetMode="External"/><Relationship Id="rId1" Type="http://schemas.openxmlformats.org/officeDocument/2006/relationships/slideLayout" Target="../slideLayouts/slideLayout15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15.xml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hyperlink" Target="http://www.flickr.com/photos/84727393@N00/311587917/" TargetMode="External"/><Relationship Id="rId1" Type="http://schemas.openxmlformats.org/officeDocument/2006/relationships/slideLayout" Target="../slideLayouts/slideLayout20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15.xml"/></Relationships>
</file>

<file path=ppt/slides/_rels/slide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hyperlink" Target="http://www.youtube.com/watch?v=4VtO7MZWbUA" TargetMode="External"/><Relationship Id="rId1" Type="http://schemas.openxmlformats.org/officeDocument/2006/relationships/slideLayout" Target="../slideLayouts/slideLayout15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15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15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15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15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15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15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15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15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15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15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15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15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15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15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15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15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15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15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15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15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15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15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15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jpeg"/><Relationship Id="rId1" Type="http://schemas.openxmlformats.org/officeDocument/2006/relationships/slideLayout" Target="../slideLayouts/slideLayout15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eg"/><Relationship Id="rId1" Type="http://schemas.openxmlformats.org/officeDocument/2006/relationships/slideLayout" Target="../slideLayouts/slideLayout15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jpeg"/><Relationship Id="rId1" Type="http://schemas.openxmlformats.org/officeDocument/2006/relationships/slideLayout" Target="../slideLayouts/slideLayout15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15.xml"/></Relationships>
</file>

<file path=ppt/slides/_rels/slide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15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15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15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jpeg"/><Relationship Id="rId1" Type="http://schemas.openxmlformats.org/officeDocument/2006/relationships/slideLayout" Target="../slideLayouts/slideLayout15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jpeg"/><Relationship Id="rId1" Type="http://schemas.openxmlformats.org/officeDocument/2006/relationships/slideLayout" Target="../slideLayouts/slideLayout15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15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5.xml"/></Relationships>
</file>

<file path=ppt/slides/_rels/slide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5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jpeg"/><Relationship Id="rId1" Type="http://schemas.openxmlformats.org/officeDocument/2006/relationships/slideLayout" Target="../slideLayouts/slideLayout15.xml"/></Relationships>
</file>

<file path=ppt/slides/_rels/slide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15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eg"/><Relationship Id="rId1" Type="http://schemas.openxmlformats.org/officeDocument/2006/relationships/slideLayout" Target="../slideLayouts/slideLayout15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eg"/><Relationship Id="rId1" Type="http://schemas.openxmlformats.org/officeDocument/2006/relationships/slideLayout" Target="../slideLayouts/slideLayout15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15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15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eg"/><Relationship Id="rId1" Type="http://schemas.openxmlformats.org/officeDocument/2006/relationships/slideLayout" Target="../slideLayouts/slideLayout15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15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15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eg"/><Relationship Id="rId1" Type="http://schemas.openxmlformats.org/officeDocument/2006/relationships/slideLayout" Target="../slideLayouts/slideLayout15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15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15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15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15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15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jpeg"/><Relationship Id="rId1" Type="http://schemas.openxmlformats.org/officeDocument/2006/relationships/slideLayout" Target="../slideLayouts/slideLayout15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15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eg"/><Relationship Id="rId1" Type="http://schemas.openxmlformats.org/officeDocument/2006/relationships/slideLayout" Target="../slideLayouts/slideLayout15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15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15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15.xml"/></Relationships>
</file>

<file path=ppt/slides/_rels/slide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15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jpeg"/><Relationship Id="rId1" Type="http://schemas.openxmlformats.org/officeDocument/2006/relationships/slideLayout" Target="../slideLayouts/slideLayout15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15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15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jpeg"/><Relationship Id="rId1" Type="http://schemas.openxmlformats.org/officeDocument/2006/relationships/slideLayout" Target="../slideLayouts/slideLayout15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15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jpeg"/><Relationship Id="rId1" Type="http://schemas.openxmlformats.org/officeDocument/2006/relationships/slideLayout" Target="../slideLayouts/slideLayout15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15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15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15.xml"/></Relationships>
</file>

<file path=ppt/slides/_rels/slide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hyperlink" Target="http://www.youtube.com/watch?v=ZDI3RexF0UM" TargetMode="Externa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jpeg"/><Relationship Id="rId1" Type="http://schemas.openxmlformats.org/officeDocument/2006/relationships/slideLayout" Target="../slideLayouts/slideLayout15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6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15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0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jpeg"/><Relationship Id="rId1" Type="http://schemas.openxmlformats.org/officeDocument/2006/relationships/slideLayout" Target="../slideLayouts/slideLayout15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0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7.jpeg"/><Relationship Id="rId1" Type="http://schemas.openxmlformats.org/officeDocument/2006/relationships/slideLayout" Target="../slideLayouts/slideLayout20.xml"/></Relationships>
</file>

<file path=ppt/slides/_rels/slide5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hyperlink" Target="http://www.youtube.com/watch?v=15fYW4llExQ&amp;feature=autoplay&amp;list=PLDD3AA55406C01593&amp;playnext=5" TargetMode="External"/><Relationship Id="rId7" Type="http://schemas.openxmlformats.org/officeDocument/2006/relationships/hyperlink" Target="http://www.youtube.com/watch?v=YVlbhwz8irE" TargetMode="External"/><Relationship Id="rId2" Type="http://schemas.openxmlformats.org/officeDocument/2006/relationships/hyperlink" Target="http://www.youtube.com/watch?v=hcX1K8V-ZiA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watch?v=RxJGNH1CwvE" TargetMode="External"/><Relationship Id="rId5" Type="http://schemas.openxmlformats.org/officeDocument/2006/relationships/hyperlink" Target="http://www.youtube.com/watch?v=KOY21XKyKss" TargetMode="External"/><Relationship Id="rId4" Type="http://schemas.openxmlformats.org/officeDocument/2006/relationships/hyperlink" Target="http://www.youtube.com/watch?v=l5RHBsGeY10" TargetMode="External"/></Relationships>
</file>

<file path=ppt/slides/_rels/slide5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5fYW4llExQ&amp;feature=autoplay&amp;list=PLDD3AA55406C01593&amp;playnext=5" TargetMode="External"/><Relationship Id="rId7" Type="http://schemas.openxmlformats.org/officeDocument/2006/relationships/hyperlink" Target="http://www.youtube.com/watch?v=YVlbhwz8irE" TargetMode="External"/><Relationship Id="rId2" Type="http://schemas.openxmlformats.org/officeDocument/2006/relationships/hyperlink" Target="http://www.youtube.com/watch?v=hcX1K8V-ZiA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youtube.com/watch?v=RxJGNH1CwvE" TargetMode="External"/><Relationship Id="rId5" Type="http://schemas.openxmlformats.org/officeDocument/2006/relationships/hyperlink" Target="http://www.youtube.com/watch?v=KOY21XKyKss" TargetMode="External"/><Relationship Id="rId4" Type="http://schemas.openxmlformats.org/officeDocument/2006/relationships/hyperlink" Target="http://www.youtube.com/watch?v=l5RHBsGeY10" TargetMode="External"/></Relationships>
</file>

<file path=ppt/slides/_rels/slide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jpeg"/><Relationship Id="rId2" Type="http://schemas.openxmlformats.org/officeDocument/2006/relationships/hyperlink" Target="http://tolweb.org/tree/" TargetMode="Externa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rt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9067800" cy="682534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393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Mechanisms of Change,</a:t>
            </a:r>
          </a:p>
          <a:p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Natural Selection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715000"/>
            <a:ext cx="228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1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Darwin observed the Galapagos finches while traveling on the H.M.S Beagle.</a:t>
            </a:r>
          </a:p>
        </p:txBody>
      </p:sp>
      <p:pic>
        <p:nvPicPr>
          <p:cNvPr id="44035" name="Picture 5" descr="104700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267200" cy="50292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7" descr="galapa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191000" cy="4914900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world is thrown into an ice age for 60,000 years,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world is thrown into an ice age for 60,000 years,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only the most Hairy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survive.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world is thrown into an ice age for 60,000 years,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only the most Hairy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survive.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34400" cy="44767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CCCC00"/>
                </a:solidFill>
              </a:rPr>
              <a:t>Now only really hairy hypotheticus have survived and they mate with other surviving hairy hypotheticus.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8305800" cy="46482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40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384175" y="2900363"/>
            <a:ext cx="8048625" cy="3600450"/>
          </a:xfrm>
          <a:custGeom>
            <a:avLst/>
            <a:gdLst>
              <a:gd name="connsiteX0" fmla="*/ 44445 w 8047986"/>
              <a:gd name="connsiteY0" fmla="*/ 2728912 h 3600450"/>
              <a:gd name="connsiteX1" fmla="*/ 87308 w 8047986"/>
              <a:gd name="connsiteY1" fmla="*/ 2771775 h 3600450"/>
              <a:gd name="connsiteX2" fmla="*/ 187320 w 8047986"/>
              <a:gd name="connsiteY2" fmla="*/ 2928937 h 3600450"/>
              <a:gd name="connsiteX3" fmla="*/ 173033 w 8047986"/>
              <a:gd name="connsiteY3" fmla="*/ 3071812 h 3600450"/>
              <a:gd name="connsiteX4" fmla="*/ 173033 w 8047986"/>
              <a:gd name="connsiteY4" fmla="*/ 3214687 h 3600450"/>
              <a:gd name="connsiteX5" fmla="*/ 201608 w 8047986"/>
              <a:gd name="connsiteY5" fmla="*/ 3257550 h 3600450"/>
              <a:gd name="connsiteX6" fmla="*/ 215895 w 8047986"/>
              <a:gd name="connsiteY6" fmla="*/ 3300412 h 3600450"/>
              <a:gd name="connsiteX7" fmla="*/ 315908 w 8047986"/>
              <a:gd name="connsiteY7" fmla="*/ 3386137 h 3600450"/>
              <a:gd name="connsiteX8" fmla="*/ 401633 w 8047986"/>
              <a:gd name="connsiteY8" fmla="*/ 3400425 h 3600450"/>
              <a:gd name="connsiteX9" fmla="*/ 615945 w 8047986"/>
              <a:gd name="connsiteY9" fmla="*/ 3414712 h 3600450"/>
              <a:gd name="connsiteX10" fmla="*/ 715958 w 8047986"/>
              <a:gd name="connsiteY10" fmla="*/ 3429000 h 3600450"/>
              <a:gd name="connsiteX11" fmla="*/ 758820 w 8047986"/>
              <a:gd name="connsiteY11" fmla="*/ 3443287 h 3600450"/>
              <a:gd name="connsiteX12" fmla="*/ 830258 w 8047986"/>
              <a:gd name="connsiteY12" fmla="*/ 3457575 h 3600450"/>
              <a:gd name="connsiteX13" fmla="*/ 873120 w 8047986"/>
              <a:gd name="connsiteY13" fmla="*/ 3486150 h 3600450"/>
              <a:gd name="connsiteX14" fmla="*/ 987420 w 8047986"/>
              <a:gd name="connsiteY14" fmla="*/ 3514725 h 3600450"/>
              <a:gd name="connsiteX15" fmla="*/ 1830383 w 8047986"/>
              <a:gd name="connsiteY15" fmla="*/ 3529012 h 3600450"/>
              <a:gd name="connsiteX16" fmla="*/ 2030408 w 8047986"/>
              <a:gd name="connsiteY16" fmla="*/ 3543300 h 3600450"/>
              <a:gd name="connsiteX17" fmla="*/ 2344733 w 8047986"/>
              <a:gd name="connsiteY17" fmla="*/ 3571875 h 3600450"/>
              <a:gd name="connsiteX18" fmla="*/ 3116258 w 8047986"/>
              <a:gd name="connsiteY18" fmla="*/ 3557587 h 3600450"/>
              <a:gd name="connsiteX19" fmla="*/ 3830633 w 8047986"/>
              <a:gd name="connsiteY19" fmla="*/ 3557587 h 3600450"/>
              <a:gd name="connsiteX20" fmla="*/ 3902070 w 8047986"/>
              <a:gd name="connsiteY20" fmla="*/ 3571875 h 3600450"/>
              <a:gd name="connsiteX21" fmla="*/ 4302120 w 8047986"/>
              <a:gd name="connsiteY21" fmla="*/ 3600450 h 3600450"/>
              <a:gd name="connsiteX22" fmla="*/ 5416545 w 8047986"/>
              <a:gd name="connsiteY22" fmla="*/ 3586162 h 3600450"/>
              <a:gd name="connsiteX23" fmla="*/ 5516558 w 8047986"/>
              <a:gd name="connsiteY23" fmla="*/ 3571875 h 3600450"/>
              <a:gd name="connsiteX24" fmla="*/ 6645270 w 8047986"/>
              <a:gd name="connsiteY24" fmla="*/ 3586162 h 3600450"/>
              <a:gd name="connsiteX25" fmla="*/ 7459658 w 8047986"/>
              <a:gd name="connsiteY25" fmla="*/ 3571875 h 3600450"/>
              <a:gd name="connsiteX26" fmla="*/ 7502520 w 8047986"/>
              <a:gd name="connsiteY26" fmla="*/ 3543300 h 3600450"/>
              <a:gd name="connsiteX27" fmla="*/ 7573958 w 8047986"/>
              <a:gd name="connsiteY27" fmla="*/ 3529012 h 3600450"/>
              <a:gd name="connsiteX28" fmla="*/ 7645395 w 8047986"/>
              <a:gd name="connsiteY28" fmla="*/ 3500437 h 3600450"/>
              <a:gd name="connsiteX29" fmla="*/ 7759695 w 8047986"/>
              <a:gd name="connsiteY29" fmla="*/ 3443287 h 3600450"/>
              <a:gd name="connsiteX30" fmla="*/ 7873995 w 8047986"/>
              <a:gd name="connsiteY30" fmla="*/ 3429000 h 3600450"/>
              <a:gd name="connsiteX31" fmla="*/ 7945433 w 8047986"/>
              <a:gd name="connsiteY31" fmla="*/ 3371850 h 3600450"/>
              <a:gd name="connsiteX32" fmla="*/ 8016870 w 8047986"/>
              <a:gd name="connsiteY32" fmla="*/ 3271837 h 3600450"/>
              <a:gd name="connsiteX33" fmla="*/ 8031158 w 8047986"/>
              <a:gd name="connsiteY33" fmla="*/ 3228975 h 3600450"/>
              <a:gd name="connsiteX34" fmla="*/ 7974008 w 8047986"/>
              <a:gd name="connsiteY34" fmla="*/ 3114675 h 3600450"/>
              <a:gd name="connsiteX35" fmla="*/ 7931145 w 8047986"/>
              <a:gd name="connsiteY35" fmla="*/ 3014662 h 3600450"/>
              <a:gd name="connsiteX36" fmla="*/ 7888283 w 8047986"/>
              <a:gd name="connsiteY36" fmla="*/ 2257425 h 3600450"/>
              <a:gd name="connsiteX37" fmla="*/ 7845420 w 8047986"/>
              <a:gd name="connsiteY37" fmla="*/ 2214562 h 3600450"/>
              <a:gd name="connsiteX38" fmla="*/ 7773983 w 8047986"/>
              <a:gd name="connsiteY38" fmla="*/ 2128837 h 3600450"/>
              <a:gd name="connsiteX39" fmla="*/ 7688258 w 8047986"/>
              <a:gd name="connsiteY39" fmla="*/ 1985962 h 3600450"/>
              <a:gd name="connsiteX40" fmla="*/ 7631108 w 8047986"/>
              <a:gd name="connsiteY40" fmla="*/ 1914525 h 3600450"/>
              <a:gd name="connsiteX41" fmla="*/ 7531095 w 8047986"/>
              <a:gd name="connsiteY41" fmla="*/ 1800225 h 3600450"/>
              <a:gd name="connsiteX42" fmla="*/ 7473945 w 8047986"/>
              <a:gd name="connsiteY42" fmla="*/ 1714500 h 3600450"/>
              <a:gd name="connsiteX43" fmla="*/ 7445370 w 8047986"/>
              <a:gd name="connsiteY43" fmla="*/ 1657350 h 3600450"/>
              <a:gd name="connsiteX44" fmla="*/ 7402508 w 8047986"/>
              <a:gd name="connsiteY44" fmla="*/ 1643062 h 3600450"/>
              <a:gd name="connsiteX45" fmla="*/ 7302495 w 8047986"/>
              <a:gd name="connsiteY45" fmla="*/ 1500187 h 3600450"/>
              <a:gd name="connsiteX46" fmla="*/ 7245345 w 8047986"/>
              <a:gd name="connsiteY46" fmla="*/ 1443037 h 3600450"/>
              <a:gd name="connsiteX47" fmla="*/ 7188195 w 8047986"/>
              <a:gd name="connsiteY47" fmla="*/ 1414462 h 3600450"/>
              <a:gd name="connsiteX48" fmla="*/ 7116758 w 8047986"/>
              <a:gd name="connsiteY48" fmla="*/ 1357312 h 3600450"/>
              <a:gd name="connsiteX49" fmla="*/ 7073895 w 8047986"/>
              <a:gd name="connsiteY49" fmla="*/ 1343025 h 3600450"/>
              <a:gd name="connsiteX50" fmla="*/ 6945308 w 8047986"/>
              <a:gd name="connsiteY50" fmla="*/ 1271587 h 3600450"/>
              <a:gd name="connsiteX51" fmla="*/ 6888158 w 8047986"/>
              <a:gd name="connsiteY51" fmla="*/ 1257300 h 3600450"/>
              <a:gd name="connsiteX52" fmla="*/ 6716708 w 8047986"/>
              <a:gd name="connsiteY52" fmla="*/ 1171575 h 3600450"/>
              <a:gd name="connsiteX53" fmla="*/ 6659558 w 8047986"/>
              <a:gd name="connsiteY53" fmla="*/ 1143000 h 3600450"/>
              <a:gd name="connsiteX54" fmla="*/ 6602408 w 8047986"/>
              <a:gd name="connsiteY54" fmla="*/ 1114425 h 3600450"/>
              <a:gd name="connsiteX55" fmla="*/ 6530970 w 8047986"/>
              <a:gd name="connsiteY55" fmla="*/ 1028700 h 3600450"/>
              <a:gd name="connsiteX56" fmla="*/ 6473820 w 8047986"/>
              <a:gd name="connsiteY56" fmla="*/ 1000125 h 3600450"/>
              <a:gd name="connsiteX57" fmla="*/ 6402383 w 8047986"/>
              <a:gd name="connsiteY57" fmla="*/ 928687 h 3600450"/>
              <a:gd name="connsiteX58" fmla="*/ 6316658 w 8047986"/>
              <a:gd name="connsiteY58" fmla="*/ 842962 h 3600450"/>
              <a:gd name="connsiteX59" fmla="*/ 6230933 w 8047986"/>
              <a:gd name="connsiteY59" fmla="*/ 785812 h 3600450"/>
              <a:gd name="connsiteX60" fmla="*/ 6159495 w 8047986"/>
              <a:gd name="connsiteY60" fmla="*/ 657225 h 3600450"/>
              <a:gd name="connsiteX61" fmla="*/ 6145208 w 8047986"/>
              <a:gd name="connsiteY61" fmla="*/ 542925 h 3600450"/>
              <a:gd name="connsiteX62" fmla="*/ 6045195 w 8047986"/>
              <a:gd name="connsiteY62" fmla="*/ 442912 h 3600450"/>
              <a:gd name="connsiteX63" fmla="*/ 5959470 w 8047986"/>
              <a:gd name="connsiteY63" fmla="*/ 385762 h 3600450"/>
              <a:gd name="connsiteX64" fmla="*/ 5873745 w 8047986"/>
              <a:gd name="connsiteY64" fmla="*/ 328612 h 3600450"/>
              <a:gd name="connsiteX65" fmla="*/ 5759445 w 8047986"/>
              <a:gd name="connsiteY65" fmla="*/ 285750 h 3600450"/>
              <a:gd name="connsiteX66" fmla="*/ 5716583 w 8047986"/>
              <a:gd name="connsiteY66" fmla="*/ 242887 h 3600450"/>
              <a:gd name="connsiteX67" fmla="*/ 5659433 w 8047986"/>
              <a:gd name="connsiteY67" fmla="*/ 214312 h 3600450"/>
              <a:gd name="connsiteX68" fmla="*/ 5616570 w 8047986"/>
              <a:gd name="connsiteY68" fmla="*/ 185737 h 3600450"/>
              <a:gd name="connsiteX69" fmla="*/ 5587995 w 8047986"/>
              <a:gd name="connsiteY69" fmla="*/ 142875 h 3600450"/>
              <a:gd name="connsiteX70" fmla="*/ 5459408 w 8047986"/>
              <a:gd name="connsiteY70" fmla="*/ 71437 h 3600450"/>
              <a:gd name="connsiteX71" fmla="*/ 5416545 w 8047986"/>
              <a:gd name="connsiteY71" fmla="*/ 42862 h 3600450"/>
              <a:gd name="connsiteX72" fmla="*/ 5316533 w 8047986"/>
              <a:gd name="connsiteY72" fmla="*/ 14287 h 3600450"/>
              <a:gd name="connsiteX73" fmla="*/ 5273670 w 8047986"/>
              <a:gd name="connsiteY73" fmla="*/ 0 h 3600450"/>
              <a:gd name="connsiteX74" fmla="*/ 4873620 w 8047986"/>
              <a:gd name="connsiteY74" fmla="*/ 14287 h 3600450"/>
              <a:gd name="connsiteX75" fmla="*/ 4730745 w 8047986"/>
              <a:gd name="connsiteY75" fmla="*/ 57150 h 3600450"/>
              <a:gd name="connsiteX76" fmla="*/ 4659308 w 8047986"/>
              <a:gd name="connsiteY76" fmla="*/ 71437 h 3600450"/>
              <a:gd name="connsiteX77" fmla="*/ 4602158 w 8047986"/>
              <a:gd name="connsiteY77" fmla="*/ 100012 h 3600450"/>
              <a:gd name="connsiteX78" fmla="*/ 4559295 w 8047986"/>
              <a:gd name="connsiteY78" fmla="*/ 142875 h 3600450"/>
              <a:gd name="connsiteX79" fmla="*/ 4502145 w 8047986"/>
              <a:gd name="connsiteY79" fmla="*/ 185737 h 3600450"/>
              <a:gd name="connsiteX80" fmla="*/ 4416420 w 8047986"/>
              <a:gd name="connsiteY80" fmla="*/ 242887 h 3600450"/>
              <a:gd name="connsiteX81" fmla="*/ 4373558 w 8047986"/>
              <a:gd name="connsiteY81" fmla="*/ 271462 h 3600450"/>
              <a:gd name="connsiteX82" fmla="*/ 4330695 w 8047986"/>
              <a:gd name="connsiteY82" fmla="*/ 285750 h 3600450"/>
              <a:gd name="connsiteX83" fmla="*/ 4287833 w 8047986"/>
              <a:gd name="connsiteY83" fmla="*/ 314325 h 3600450"/>
              <a:gd name="connsiteX84" fmla="*/ 4173533 w 8047986"/>
              <a:gd name="connsiteY84" fmla="*/ 357187 h 3600450"/>
              <a:gd name="connsiteX85" fmla="*/ 4130670 w 8047986"/>
              <a:gd name="connsiteY85" fmla="*/ 385762 h 3600450"/>
              <a:gd name="connsiteX86" fmla="*/ 4044945 w 8047986"/>
              <a:gd name="connsiteY86" fmla="*/ 400050 h 3600450"/>
              <a:gd name="connsiteX87" fmla="*/ 3873495 w 8047986"/>
              <a:gd name="connsiteY87" fmla="*/ 428625 h 3600450"/>
              <a:gd name="connsiteX88" fmla="*/ 3830633 w 8047986"/>
              <a:gd name="connsiteY88" fmla="*/ 442912 h 3600450"/>
              <a:gd name="connsiteX89" fmla="*/ 3301995 w 8047986"/>
              <a:gd name="connsiteY89" fmla="*/ 428625 h 3600450"/>
              <a:gd name="connsiteX90" fmla="*/ 2401883 w 8047986"/>
              <a:gd name="connsiteY90" fmla="*/ 400050 h 3600450"/>
              <a:gd name="connsiteX91" fmla="*/ 2359020 w 8047986"/>
              <a:gd name="connsiteY91" fmla="*/ 385762 h 3600450"/>
              <a:gd name="connsiteX92" fmla="*/ 1958970 w 8047986"/>
              <a:gd name="connsiteY92" fmla="*/ 385762 h 3600450"/>
              <a:gd name="connsiteX93" fmla="*/ 1830383 w 8047986"/>
              <a:gd name="connsiteY93" fmla="*/ 471487 h 3600450"/>
              <a:gd name="connsiteX94" fmla="*/ 1701795 w 8047986"/>
              <a:gd name="connsiteY94" fmla="*/ 571500 h 3600450"/>
              <a:gd name="connsiteX95" fmla="*/ 1558920 w 8047986"/>
              <a:gd name="connsiteY95" fmla="*/ 700087 h 3600450"/>
              <a:gd name="connsiteX96" fmla="*/ 1501770 w 8047986"/>
              <a:gd name="connsiteY96" fmla="*/ 771525 h 3600450"/>
              <a:gd name="connsiteX97" fmla="*/ 1444620 w 8047986"/>
              <a:gd name="connsiteY97" fmla="*/ 828675 h 3600450"/>
              <a:gd name="connsiteX98" fmla="*/ 1401758 w 8047986"/>
              <a:gd name="connsiteY98" fmla="*/ 900112 h 3600450"/>
              <a:gd name="connsiteX99" fmla="*/ 1344608 w 8047986"/>
              <a:gd name="connsiteY99" fmla="*/ 971550 h 3600450"/>
              <a:gd name="connsiteX100" fmla="*/ 1316033 w 8047986"/>
              <a:gd name="connsiteY100" fmla="*/ 1014412 h 3600450"/>
              <a:gd name="connsiteX101" fmla="*/ 1187445 w 8047986"/>
              <a:gd name="connsiteY101" fmla="*/ 1128712 h 3600450"/>
              <a:gd name="connsiteX102" fmla="*/ 1144583 w 8047986"/>
              <a:gd name="connsiteY102" fmla="*/ 1185862 h 3600450"/>
              <a:gd name="connsiteX103" fmla="*/ 1087433 w 8047986"/>
              <a:gd name="connsiteY103" fmla="*/ 1243012 h 3600450"/>
              <a:gd name="connsiteX104" fmla="*/ 1001708 w 8047986"/>
              <a:gd name="connsiteY104" fmla="*/ 1357312 h 3600450"/>
              <a:gd name="connsiteX105" fmla="*/ 887408 w 8047986"/>
              <a:gd name="connsiteY105" fmla="*/ 1443037 h 3600450"/>
              <a:gd name="connsiteX106" fmla="*/ 844545 w 8047986"/>
              <a:gd name="connsiteY106" fmla="*/ 1471612 h 3600450"/>
              <a:gd name="connsiteX107" fmla="*/ 787395 w 8047986"/>
              <a:gd name="connsiteY107" fmla="*/ 1514475 h 3600450"/>
              <a:gd name="connsiteX108" fmla="*/ 744533 w 8047986"/>
              <a:gd name="connsiteY108" fmla="*/ 1543050 h 3600450"/>
              <a:gd name="connsiteX109" fmla="*/ 658808 w 8047986"/>
              <a:gd name="connsiteY109" fmla="*/ 1614487 h 3600450"/>
              <a:gd name="connsiteX110" fmla="*/ 573083 w 8047986"/>
              <a:gd name="connsiteY110" fmla="*/ 1671637 h 3600450"/>
              <a:gd name="connsiteX111" fmla="*/ 558795 w 8047986"/>
              <a:gd name="connsiteY111" fmla="*/ 1714500 h 3600450"/>
              <a:gd name="connsiteX112" fmla="*/ 444495 w 8047986"/>
              <a:gd name="connsiteY112" fmla="*/ 1785937 h 3600450"/>
              <a:gd name="connsiteX113" fmla="*/ 358770 w 8047986"/>
              <a:gd name="connsiteY113" fmla="*/ 1843087 h 3600450"/>
              <a:gd name="connsiteX114" fmla="*/ 287333 w 8047986"/>
              <a:gd name="connsiteY114" fmla="*/ 1943100 h 3600450"/>
              <a:gd name="connsiteX115" fmla="*/ 273045 w 8047986"/>
              <a:gd name="connsiteY115" fmla="*/ 1985962 h 3600450"/>
              <a:gd name="connsiteX116" fmla="*/ 258758 w 8047986"/>
              <a:gd name="connsiteY116" fmla="*/ 2200275 h 3600450"/>
              <a:gd name="connsiteX117" fmla="*/ 158745 w 8047986"/>
              <a:gd name="connsiteY117" fmla="*/ 2328862 h 3600450"/>
              <a:gd name="connsiteX118" fmla="*/ 101595 w 8047986"/>
              <a:gd name="connsiteY118" fmla="*/ 2414587 h 3600450"/>
              <a:gd name="connsiteX119" fmla="*/ 73020 w 8047986"/>
              <a:gd name="connsiteY119" fmla="*/ 2457450 h 3600450"/>
              <a:gd name="connsiteX120" fmla="*/ 30158 w 8047986"/>
              <a:gd name="connsiteY120" fmla="*/ 2471737 h 3600450"/>
              <a:gd name="connsiteX121" fmla="*/ 1583 w 8047986"/>
              <a:gd name="connsiteY121" fmla="*/ 2557462 h 3600450"/>
              <a:gd name="connsiteX122" fmla="*/ 15870 w 8047986"/>
              <a:gd name="connsiteY122" fmla="*/ 285750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8047986" h="3600450">
                <a:moveTo>
                  <a:pt x="44445" y="2728912"/>
                </a:moveTo>
                <a:cubicBezTo>
                  <a:pt x="58733" y="2743200"/>
                  <a:pt x="75564" y="2755333"/>
                  <a:pt x="87308" y="2771775"/>
                </a:cubicBezTo>
                <a:cubicBezTo>
                  <a:pt x="123400" y="2822304"/>
                  <a:pt x="187320" y="2928937"/>
                  <a:pt x="187320" y="2928937"/>
                </a:cubicBezTo>
                <a:cubicBezTo>
                  <a:pt x="182558" y="2976562"/>
                  <a:pt x="180311" y="3024506"/>
                  <a:pt x="173033" y="3071812"/>
                </a:cubicBezTo>
                <a:cubicBezTo>
                  <a:pt x="159710" y="3158415"/>
                  <a:pt x="130646" y="3073398"/>
                  <a:pt x="173033" y="3214687"/>
                </a:cubicBezTo>
                <a:cubicBezTo>
                  <a:pt x="177967" y="3231134"/>
                  <a:pt x="192083" y="3243262"/>
                  <a:pt x="201608" y="3257550"/>
                </a:cubicBezTo>
                <a:cubicBezTo>
                  <a:pt x="206370" y="3271837"/>
                  <a:pt x="207541" y="3287881"/>
                  <a:pt x="215895" y="3300412"/>
                </a:cubicBezTo>
                <a:cubicBezTo>
                  <a:pt x="228665" y="3319568"/>
                  <a:pt x="297901" y="3378934"/>
                  <a:pt x="315908" y="3386137"/>
                </a:cubicBezTo>
                <a:cubicBezTo>
                  <a:pt x="342805" y="3396896"/>
                  <a:pt x="372794" y="3397678"/>
                  <a:pt x="401633" y="3400425"/>
                </a:cubicBezTo>
                <a:cubicBezTo>
                  <a:pt x="472906" y="3407213"/>
                  <a:pt x="544508" y="3409950"/>
                  <a:pt x="615945" y="3414712"/>
                </a:cubicBezTo>
                <a:cubicBezTo>
                  <a:pt x="649283" y="3419475"/>
                  <a:pt x="682936" y="3422396"/>
                  <a:pt x="715958" y="3429000"/>
                </a:cubicBezTo>
                <a:cubicBezTo>
                  <a:pt x="730726" y="3431954"/>
                  <a:pt x="744210" y="3439634"/>
                  <a:pt x="758820" y="3443287"/>
                </a:cubicBezTo>
                <a:cubicBezTo>
                  <a:pt x="782379" y="3449177"/>
                  <a:pt x="806445" y="3452812"/>
                  <a:pt x="830258" y="3457575"/>
                </a:cubicBezTo>
                <a:cubicBezTo>
                  <a:pt x="844545" y="3467100"/>
                  <a:pt x="857761" y="3478471"/>
                  <a:pt x="873120" y="3486150"/>
                </a:cubicBezTo>
                <a:cubicBezTo>
                  <a:pt x="896340" y="3497760"/>
                  <a:pt x="970035" y="3514182"/>
                  <a:pt x="987420" y="3514725"/>
                </a:cubicBezTo>
                <a:cubicBezTo>
                  <a:pt x="1268311" y="3523503"/>
                  <a:pt x="1549395" y="3524250"/>
                  <a:pt x="1830383" y="3529012"/>
                </a:cubicBezTo>
                <a:lnTo>
                  <a:pt x="2030408" y="3543300"/>
                </a:lnTo>
                <a:cubicBezTo>
                  <a:pt x="2135252" y="3552037"/>
                  <a:pt x="2239535" y="3570491"/>
                  <a:pt x="2344733" y="3571875"/>
                </a:cubicBezTo>
                <a:lnTo>
                  <a:pt x="3116258" y="3557587"/>
                </a:lnTo>
                <a:cubicBezTo>
                  <a:pt x="3382327" y="3491072"/>
                  <a:pt x="3194680" y="3532648"/>
                  <a:pt x="3830633" y="3557587"/>
                </a:cubicBezTo>
                <a:cubicBezTo>
                  <a:pt x="3854898" y="3558539"/>
                  <a:pt x="3877935" y="3569193"/>
                  <a:pt x="3902070" y="3571875"/>
                </a:cubicBezTo>
                <a:cubicBezTo>
                  <a:pt x="3961378" y="3578465"/>
                  <a:pt x="4253930" y="3597237"/>
                  <a:pt x="4302120" y="3600450"/>
                </a:cubicBezTo>
                <a:lnTo>
                  <a:pt x="5416545" y="3586162"/>
                </a:lnTo>
                <a:cubicBezTo>
                  <a:pt x="5450212" y="3585370"/>
                  <a:pt x="5482882" y="3571875"/>
                  <a:pt x="5516558" y="3571875"/>
                </a:cubicBezTo>
                <a:cubicBezTo>
                  <a:pt x="5892825" y="3571875"/>
                  <a:pt x="6269033" y="3581400"/>
                  <a:pt x="6645270" y="3586162"/>
                </a:cubicBezTo>
                <a:cubicBezTo>
                  <a:pt x="6916733" y="3581400"/>
                  <a:pt x="7188492" y="3585433"/>
                  <a:pt x="7459658" y="3571875"/>
                </a:cubicBezTo>
                <a:cubicBezTo>
                  <a:pt x="7476808" y="3571018"/>
                  <a:pt x="7486442" y="3549329"/>
                  <a:pt x="7502520" y="3543300"/>
                </a:cubicBezTo>
                <a:cubicBezTo>
                  <a:pt x="7525258" y="3534773"/>
                  <a:pt x="7550698" y="3535990"/>
                  <a:pt x="7573958" y="3529012"/>
                </a:cubicBezTo>
                <a:cubicBezTo>
                  <a:pt x="7598523" y="3521642"/>
                  <a:pt x="7622109" y="3511184"/>
                  <a:pt x="7645395" y="3500437"/>
                </a:cubicBezTo>
                <a:cubicBezTo>
                  <a:pt x="7684071" y="3482586"/>
                  <a:pt x="7717427" y="3448570"/>
                  <a:pt x="7759695" y="3443287"/>
                </a:cubicBezTo>
                <a:lnTo>
                  <a:pt x="7873995" y="3429000"/>
                </a:lnTo>
                <a:cubicBezTo>
                  <a:pt x="7937903" y="3333137"/>
                  <a:pt x="7862618" y="3427060"/>
                  <a:pt x="7945433" y="3371850"/>
                </a:cubicBezTo>
                <a:cubicBezTo>
                  <a:pt x="7984634" y="3345716"/>
                  <a:pt x="7998993" y="3313550"/>
                  <a:pt x="8016870" y="3271837"/>
                </a:cubicBezTo>
                <a:cubicBezTo>
                  <a:pt x="8022803" y="3257994"/>
                  <a:pt x="8026395" y="3243262"/>
                  <a:pt x="8031158" y="3228975"/>
                </a:cubicBezTo>
                <a:cubicBezTo>
                  <a:pt x="8012108" y="3190875"/>
                  <a:pt x="7984340" y="3156000"/>
                  <a:pt x="7974008" y="3114675"/>
                </a:cubicBezTo>
                <a:cubicBezTo>
                  <a:pt x="7955555" y="3040866"/>
                  <a:pt x="7970612" y="3073863"/>
                  <a:pt x="7931145" y="3014662"/>
                </a:cubicBezTo>
                <a:cubicBezTo>
                  <a:pt x="7930216" y="2968192"/>
                  <a:pt x="8047986" y="2449067"/>
                  <a:pt x="7888283" y="2257425"/>
                </a:cubicBezTo>
                <a:cubicBezTo>
                  <a:pt x="7875348" y="2241903"/>
                  <a:pt x="7857164" y="2231004"/>
                  <a:pt x="7845420" y="2214562"/>
                </a:cubicBezTo>
                <a:cubicBezTo>
                  <a:pt x="7779503" y="2122278"/>
                  <a:pt x="7858481" y="2185170"/>
                  <a:pt x="7773983" y="2128837"/>
                </a:cubicBezTo>
                <a:cubicBezTo>
                  <a:pt x="7745408" y="2081212"/>
                  <a:pt x="7722954" y="2029331"/>
                  <a:pt x="7688258" y="1985962"/>
                </a:cubicBezTo>
                <a:cubicBezTo>
                  <a:pt x="7669208" y="1962150"/>
                  <a:pt x="7651368" y="1937317"/>
                  <a:pt x="7631108" y="1914525"/>
                </a:cubicBezTo>
                <a:cubicBezTo>
                  <a:pt x="7547608" y="1820588"/>
                  <a:pt x="7598530" y="1896560"/>
                  <a:pt x="7531095" y="1800225"/>
                </a:cubicBezTo>
                <a:cubicBezTo>
                  <a:pt x="7511401" y="1772090"/>
                  <a:pt x="7489304" y="1745217"/>
                  <a:pt x="7473945" y="1714500"/>
                </a:cubicBezTo>
                <a:cubicBezTo>
                  <a:pt x="7464420" y="1695450"/>
                  <a:pt x="7460430" y="1672410"/>
                  <a:pt x="7445370" y="1657350"/>
                </a:cubicBezTo>
                <a:cubicBezTo>
                  <a:pt x="7434721" y="1646701"/>
                  <a:pt x="7416795" y="1647825"/>
                  <a:pt x="7402508" y="1643062"/>
                </a:cubicBezTo>
                <a:cubicBezTo>
                  <a:pt x="7380965" y="1610747"/>
                  <a:pt x="7332116" y="1534040"/>
                  <a:pt x="7302495" y="1500187"/>
                </a:cubicBezTo>
                <a:cubicBezTo>
                  <a:pt x="7284754" y="1479912"/>
                  <a:pt x="7266898" y="1459201"/>
                  <a:pt x="7245345" y="1443037"/>
                </a:cubicBezTo>
                <a:cubicBezTo>
                  <a:pt x="7228306" y="1430258"/>
                  <a:pt x="7205916" y="1426276"/>
                  <a:pt x="7188195" y="1414462"/>
                </a:cubicBezTo>
                <a:cubicBezTo>
                  <a:pt x="7162822" y="1397547"/>
                  <a:pt x="7142618" y="1373474"/>
                  <a:pt x="7116758" y="1357312"/>
                </a:cubicBezTo>
                <a:cubicBezTo>
                  <a:pt x="7103987" y="1349330"/>
                  <a:pt x="7087365" y="1349760"/>
                  <a:pt x="7073895" y="1343025"/>
                </a:cubicBezTo>
                <a:cubicBezTo>
                  <a:pt x="7019328" y="1315742"/>
                  <a:pt x="7000350" y="1292227"/>
                  <a:pt x="6945308" y="1271587"/>
                </a:cubicBezTo>
                <a:cubicBezTo>
                  <a:pt x="6926922" y="1264692"/>
                  <a:pt x="6907208" y="1262062"/>
                  <a:pt x="6888158" y="1257300"/>
                </a:cubicBezTo>
                <a:lnTo>
                  <a:pt x="6716708" y="1171575"/>
                </a:lnTo>
                <a:lnTo>
                  <a:pt x="6659558" y="1143000"/>
                </a:lnTo>
                <a:lnTo>
                  <a:pt x="6602408" y="1114425"/>
                </a:lnTo>
                <a:cubicBezTo>
                  <a:pt x="6579622" y="1080246"/>
                  <a:pt x="6565975" y="1053703"/>
                  <a:pt x="6530970" y="1028700"/>
                </a:cubicBezTo>
                <a:cubicBezTo>
                  <a:pt x="6513639" y="1016321"/>
                  <a:pt x="6492870" y="1009650"/>
                  <a:pt x="6473820" y="1000125"/>
                </a:cubicBezTo>
                <a:cubicBezTo>
                  <a:pt x="6414939" y="911803"/>
                  <a:pt x="6480313" y="997959"/>
                  <a:pt x="6402383" y="928687"/>
                </a:cubicBezTo>
                <a:cubicBezTo>
                  <a:pt x="6372179" y="901839"/>
                  <a:pt x="6350282" y="865378"/>
                  <a:pt x="6316658" y="842962"/>
                </a:cubicBezTo>
                <a:lnTo>
                  <a:pt x="6230933" y="785812"/>
                </a:lnTo>
                <a:cubicBezTo>
                  <a:pt x="6165429" y="687556"/>
                  <a:pt x="6184644" y="732667"/>
                  <a:pt x="6159495" y="657225"/>
                </a:cubicBezTo>
                <a:cubicBezTo>
                  <a:pt x="6154733" y="619125"/>
                  <a:pt x="6163277" y="576804"/>
                  <a:pt x="6145208" y="542925"/>
                </a:cubicBezTo>
                <a:cubicBezTo>
                  <a:pt x="6123021" y="501325"/>
                  <a:pt x="6078533" y="476250"/>
                  <a:pt x="6045195" y="442912"/>
                </a:cubicBezTo>
                <a:cubicBezTo>
                  <a:pt x="5950074" y="347791"/>
                  <a:pt x="6052516" y="437455"/>
                  <a:pt x="5959470" y="385762"/>
                </a:cubicBezTo>
                <a:cubicBezTo>
                  <a:pt x="5929449" y="369084"/>
                  <a:pt x="5905632" y="341367"/>
                  <a:pt x="5873745" y="328612"/>
                </a:cubicBezTo>
                <a:cubicBezTo>
                  <a:pt x="5788325" y="294444"/>
                  <a:pt x="5826639" y="308147"/>
                  <a:pt x="5759445" y="285750"/>
                </a:cubicBezTo>
                <a:cubicBezTo>
                  <a:pt x="5745158" y="271462"/>
                  <a:pt x="5733025" y="254631"/>
                  <a:pt x="5716583" y="242887"/>
                </a:cubicBezTo>
                <a:cubicBezTo>
                  <a:pt x="5699252" y="230507"/>
                  <a:pt x="5677925" y="224879"/>
                  <a:pt x="5659433" y="214312"/>
                </a:cubicBezTo>
                <a:cubicBezTo>
                  <a:pt x="5644524" y="205793"/>
                  <a:pt x="5630858" y="195262"/>
                  <a:pt x="5616570" y="185737"/>
                </a:cubicBezTo>
                <a:cubicBezTo>
                  <a:pt x="5607045" y="171450"/>
                  <a:pt x="5600918" y="154182"/>
                  <a:pt x="5587995" y="142875"/>
                </a:cubicBezTo>
                <a:cubicBezTo>
                  <a:pt x="5467868" y="37764"/>
                  <a:pt x="5544441" y="113954"/>
                  <a:pt x="5459408" y="71437"/>
                </a:cubicBezTo>
                <a:cubicBezTo>
                  <a:pt x="5444049" y="63758"/>
                  <a:pt x="5431904" y="50541"/>
                  <a:pt x="5416545" y="42862"/>
                </a:cubicBezTo>
                <a:cubicBezTo>
                  <a:pt x="5393712" y="31445"/>
                  <a:pt x="5337890" y="20389"/>
                  <a:pt x="5316533" y="14287"/>
                </a:cubicBezTo>
                <a:cubicBezTo>
                  <a:pt x="5302052" y="10150"/>
                  <a:pt x="5287958" y="4762"/>
                  <a:pt x="5273670" y="0"/>
                </a:cubicBezTo>
                <a:cubicBezTo>
                  <a:pt x="5140320" y="4762"/>
                  <a:pt x="5006795" y="5964"/>
                  <a:pt x="4873620" y="14287"/>
                </a:cubicBezTo>
                <a:cubicBezTo>
                  <a:pt x="4839064" y="16447"/>
                  <a:pt x="4755618" y="52175"/>
                  <a:pt x="4730745" y="57150"/>
                </a:cubicBezTo>
                <a:lnTo>
                  <a:pt x="4659308" y="71437"/>
                </a:lnTo>
                <a:cubicBezTo>
                  <a:pt x="4640258" y="80962"/>
                  <a:pt x="4619489" y="87632"/>
                  <a:pt x="4602158" y="100012"/>
                </a:cubicBezTo>
                <a:cubicBezTo>
                  <a:pt x="4585716" y="111756"/>
                  <a:pt x="4574636" y="129725"/>
                  <a:pt x="4559295" y="142875"/>
                </a:cubicBezTo>
                <a:cubicBezTo>
                  <a:pt x="4541215" y="158372"/>
                  <a:pt x="4521653" y="172082"/>
                  <a:pt x="4502145" y="185737"/>
                </a:cubicBezTo>
                <a:cubicBezTo>
                  <a:pt x="4474010" y="205431"/>
                  <a:pt x="4444995" y="223837"/>
                  <a:pt x="4416420" y="242887"/>
                </a:cubicBezTo>
                <a:cubicBezTo>
                  <a:pt x="4402133" y="252412"/>
                  <a:pt x="4389848" y="266032"/>
                  <a:pt x="4373558" y="271462"/>
                </a:cubicBezTo>
                <a:cubicBezTo>
                  <a:pt x="4359270" y="276225"/>
                  <a:pt x="4344166" y="279015"/>
                  <a:pt x="4330695" y="285750"/>
                </a:cubicBezTo>
                <a:cubicBezTo>
                  <a:pt x="4315337" y="293429"/>
                  <a:pt x="4303191" y="306646"/>
                  <a:pt x="4287833" y="314325"/>
                </a:cubicBezTo>
                <a:cubicBezTo>
                  <a:pt x="4253664" y="331410"/>
                  <a:pt x="4210631" y="344821"/>
                  <a:pt x="4173533" y="357187"/>
                </a:cubicBezTo>
                <a:cubicBezTo>
                  <a:pt x="4159245" y="366712"/>
                  <a:pt x="4146960" y="380332"/>
                  <a:pt x="4130670" y="385762"/>
                </a:cubicBezTo>
                <a:cubicBezTo>
                  <a:pt x="4103187" y="394923"/>
                  <a:pt x="4073577" y="395645"/>
                  <a:pt x="4044945" y="400050"/>
                </a:cubicBezTo>
                <a:cubicBezTo>
                  <a:pt x="3982027" y="409730"/>
                  <a:pt x="3933870" y="413531"/>
                  <a:pt x="3873495" y="428625"/>
                </a:cubicBezTo>
                <a:cubicBezTo>
                  <a:pt x="3858885" y="432278"/>
                  <a:pt x="3844920" y="438150"/>
                  <a:pt x="3830633" y="442912"/>
                </a:cubicBezTo>
                <a:lnTo>
                  <a:pt x="3301995" y="428625"/>
                </a:lnTo>
                <a:cubicBezTo>
                  <a:pt x="2436994" y="410221"/>
                  <a:pt x="2757728" y="459355"/>
                  <a:pt x="2401883" y="400050"/>
                </a:cubicBezTo>
                <a:cubicBezTo>
                  <a:pt x="2387595" y="395287"/>
                  <a:pt x="2373501" y="389899"/>
                  <a:pt x="2359020" y="385762"/>
                </a:cubicBezTo>
                <a:cubicBezTo>
                  <a:pt x="2209232" y="342966"/>
                  <a:pt x="2214608" y="375111"/>
                  <a:pt x="1958970" y="385762"/>
                </a:cubicBezTo>
                <a:cubicBezTo>
                  <a:pt x="1916108" y="414337"/>
                  <a:pt x="1866809" y="435061"/>
                  <a:pt x="1830383" y="471487"/>
                </a:cubicBezTo>
                <a:cubicBezTo>
                  <a:pt x="1734009" y="567861"/>
                  <a:pt x="1782995" y="544433"/>
                  <a:pt x="1701795" y="571500"/>
                </a:cubicBezTo>
                <a:cubicBezTo>
                  <a:pt x="1634142" y="625623"/>
                  <a:pt x="1618703" y="633662"/>
                  <a:pt x="1558920" y="700087"/>
                </a:cubicBezTo>
                <a:cubicBezTo>
                  <a:pt x="1538520" y="722754"/>
                  <a:pt x="1522030" y="748733"/>
                  <a:pt x="1501770" y="771525"/>
                </a:cubicBezTo>
                <a:cubicBezTo>
                  <a:pt x="1483872" y="791661"/>
                  <a:pt x="1461160" y="807409"/>
                  <a:pt x="1444620" y="828675"/>
                </a:cubicBezTo>
                <a:cubicBezTo>
                  <a:pt x="1427571" y="850595"/>
                  <a:pt x="1417683" y="877362"/>
                  <a:pt x="1401758" y="900112"/>
                </a:cubicBezTo>
                <a:cubicBezTo>
                  <a:pt x="1384270" y="925095"/>
                  <a:pt x="1362905" y="947154"/>
                  <a:pt x="1344608" y="971550"/>
                </a:cubicBezTo>
                <a:cubicBezTo>
                  <a:pt x="1334305" y="985287"/>
                  <a:pt x="1327208" y="1001375"/>
                  <a:pt x="1316033" y="1014412"/>
                </a:cubicBezTo>
                <a:cubicBezTo>
                  <a:pt x="1217990" y="1128795"/>
                  <a:pt x="1301800" y="1014357"/>
                  <a:pt x="1187445" y="1128712"/>
                </a:cubicBezTo>
                <a:cubicBezTo>
                  <a:pt x="1170607" y="1145550"/>
                  <a:pt x="1160264" y="1167941"/>
                  <a:pt x="1144583" y="1185862"/>
                </a:cubicBezTo>
                <a:cubicBezTo>
                  <a:pt x="1126842" y="1206137"/>
                  <a:pt x="1104680" y="1222316"/>
                  <a:pt x="1087433" y="1243012"/>
                </a:cubicBezTo>
                <a:cubicBezTo>
                  <a:pt x="1056944" y="1279599"/>
                  <a:pt x="1039808" y="1328737"/>
                  <a:pt x="1001708" y="1357312"/>
                </a:cubicBezTo>
                <a:cubicBezTo>
                  <a:pt x="963608" y="1385887"/>
                  <a:pt x="927035" y="1416620"/>
                  <a:pt x="887408" y="1443037"/>
                </a:cubicBezTo>
                <a:cubicBezTo>
                  <a:pt x="873120" y="1452562"/>
                  <a:pt x="858518" y="1461631"/>
                  <a:pt x="844545" y="1471612"/>
                </a:cubicBezTo>
                <a:cubicBezTo>
                  <a:pt x="825168" y="1485453"/>
                  <a:pt x="806772" y="1500634"/>
                  <a:pt x="787395" y="1514475"/>
                </a:cubicBezTo>
                <a:cubicBezTo>
                  <a:pt x="773422" y="1524456"/>
                  <a:pt x="758087" y="1532508"/>
                  <a:pt x="744533" y="1543050"/>
                </a:cubicBezTo>
                <a:cubicBezTo>
                  <a:pt x="715172" y="1565886"/>
                  <a:pt x="688565" y="1592169"/>
                  <a:pt x="658808" y="1614487"/>
                </a:cubicBezTo>
                <a:cubicBezTo>
                  <a:pt x="631334" y="1635093"/>
                  <a:pt x="573083" y="1671637"/>
                  <a:pt x="573083" y="1671637"/>
                </a:cubicBezTo>
                <a:cubicBezTo>
                  <a:pt x="568320" y="1685925"/>
                  <a:pt x="568437" y="1702930"/>
                  <a:pt x="558795" y="1714500"/>
                </a:cubicBezTo>
                <a:cubicBezTo>
                  <a:pt x="532300" y="1746294"/>
                  <a:pt x="480285" y="1768042"/>
                  <a:pt x="444495" y="1785937"/>
                </a:cubicBezTo>
                <a:cubicBezTo>
                  <a:pt x="307762" y="1922673"/>
                  <a:pt x="482832" y="1760379"/>
                  <a:pt x="358770" y="1843087"/>
                </a:cubicBezTo>
                <a:cubicBezTo>
                  <a:pt x="319569" y="1869221"/>
                  <a:pt x="305210" y="1901387"/>
                  <a:pt x="287333" y="1943100"/>
                </a:cubicBezTo>
                <a:cubicBezTo>
                  <a:pt x="281400" y="1956943"/>
                  <a:pt x="277808" y="1971675"/>
                  <a:pt x="273045" y="1985962"/>
                </a:cubicBezTo>
                <a:cubicBezTo>
                  <a:pt x="268283" y="2057400"/>
                  <a:pt x="275341" y="2130626"/>
                  <a:pt x="258758" y="2200275"/>
                </a:cubicBezTo>
                <a:cubicBezTo>
                  <a:pt x="242542" y="2268382"/>
                  <a:pt x="195215" y="2281973"/>
                  <a:pt x="158745" y="2328862"/>
                </a:cubicBezTo>
                <a:cubicBezTo>
                  <a:pt x="137660" y="2355971"/>
                  <a:pt x="120645" y="2386012"/>
                  <a:pt x="101595" y="2414587"/>
                </a:cubicBezTo>
                <a:cubicBezTo>
                  <a:pt x="92070" y="2428875"/>
                  <a:pt x="89310" y="2452020"/>
                  <a:pt x="73020" y="2457450"/>
                </a:cubicBezTo>
                <a:lnTo>
                  <a:pt x="30158" y="2471737"/>
                </a:lnTo>
                <a:cubicBezTo>
                  <a:pt x="20633" y="2500312"/>
                  <a:pt x="0" y="2527383"/>
                  <a:pt x="1583" y="2557462"/>
                </a:cubicBezTo>
                <a:cubicBezTo>
                  <a:pt x="16371" y="2838437"/>
                  <a:pt x="15870" y="2738312"/>
                  <a:pt x="15870" y="2857500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CCCC00"/>
                </a:solidFill>
              </a:rPr>
              <a:t>Now only really hairy hypotheticus have survived and they mate with other surviving hairy hypotheticus.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8305800" cy="4648200"/>
          </a:xfrm>
          <a:prstGeom prst="rect">
            <a:avLst/>
          </a:prstGeom>
          <a:solidFill>
            <a:schemeClr val="tx1"/>
          </a:solidFill>
          <a:ln w="57150" cap="flat" cmpd="sng" algn="ctr">
            <a:solidFill>
              <a:schemeClr val="bg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41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88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384175" y="2900363"/>
            <a:ext cx="8048625" cy="3600450"/>
          </a:xfrm>
          <a:custGeom>
            <a:avLst/>
            <a:gdLst>
              <a:gd name="connsiteX0" fmla="*/ 44445 w 8047986"/>
              <a:gd name="connsiteY0" fmla="*/ 2728912 h 3600450"/>
              <a:gd name="connsiteX1" fmla="*/ 87308 w 8047986"/>
              <a:gd name="connsiteY1" fmla="*/ 2771775 h 3600450"/>
              <a:gd name="connsiteX2" fmla="*/ 187320 w 8047986"/>
              <a:gd name="connsiteY2" fmla="*/ 2928937 h 3600450"/>
              <a:gd name="connsiteX3" fmla="*/ 173033 w 8047986"/>
              <a:gd name="connsiteY3" fmla="*/ 3071812 h 3600450"/>
              <a:gd name="connsiteX4" fmla="*/ 173033 w 8047986"/>
              <a:gd name="connsiteY4" fmla="*/ 3214687 h 3600450"/>
              <a:gd name="connsiteX5" fmla="*/ 201608 w 8047986"/>
              <a:gd name="connsiteY5" fmla="*/ 3257550 h 3600450"/>
              <a:gd name="connsiteX6" fmla="*/ 215895 w 8047986"/>
              <a:gd name="connsiteY6" fmla="*/ 3300412 h 3600450"/>
              <a:gd name="connsiteX7" fmla="*/ 315908 w 8047986"/>
              <a:gd name="connsiteY7" fmla="*/ 3386137 h 3600450"/>
              <a:gd name="connsiteX8" fmla="*/ 401633 w 8047986"/>
              <a:gd name="connsiteY8" fmla="*/ 3400425 h 3600450"/>
              <a:gd name="connsiteX9" fmla="*/ 615945 w 8047986"/>
              <a:gd name="connsiteY9" fmla="*/ 3414712 h 3600450"/>
              <a:gd name="connsiteX10" fmla="*/ 715958 w 8047986"/>
              <a:gd name="connsiteY10" fmla="*/ 3429000 h 3600450"/>
              <a:gd name="connsiteX11" fmla="*/ 758820 w 8047986"/>
              <a:gd name="connsiteY11" fmla="*/ 3443287 h 3600450"/>
              <a:gd name="connsiteX12" fmla="*/ 830258 w 8047986"/>
              <a:gd name="connsiteY12" fmla="*/ 3457575 h 3600450"/>
              <a:gd name="connsiteX13" fmla="*/ 873120 w 8047986"/>
              <a:gd name="connsiteY13" fmla="*/ 3486150 h 3600450"/>
              <a:gd name="connsiteX14" fmla="*/ 987420 w 8047986"/>
              <a:gd name="connsiteY14" fmla="*/ 3514725 h 3600450"/>
              <a:gd name="connsiteX15" fmla="*/ 1830383 w 8047986"/>
              <a:gd name="connsiteY15" fmla="*/ 3529012 h 3600450"/>
              <a:gd name="connsiteX16" fmla="*/ 2030408 w 8047986"/>
              <a:gd name="connsiteY16" fmla="*/ 3543300 h 3600450"/>
              <a:gd name="connsiteX17" fmla="*/ 2344733 w 8047986"/>
              <a:gd name="connsiteY17" fmla="*/ 3571875 h 3600450"/>
              <a:gd name="connsiteX18" fmla="*/ 3116258 w 8047986"/>
              <a:gd name="connsiteY18" fmla="*/ 3557587 h 3600450"/>
              <a:gd name="connsiteX19" fmla="*/ 3830633 w 8047986"/>
              <a:gd name="connsiteY19" fmla="*/ 3557587 h 3600450"/>
              <a:gd name="connsiteX20" fmla="*/ 3902070 w 8047986"/>
              <a:gd name="connsiteY20" fmla="*/ 3571875 h 3600450"/>
              <a:gd name="connsiteX21" fmla="*/ 4302120 w 8047986"/>
              <a:gd name="connsiteY21" fmla="*/ 3600450 h 3600450"/>
              <a:gd name="connsiteX22" fmla="*/ 5416545 w 8047986"/>
              <a:gd name="connsiteY22" fmla="*/ 3586162 h 3600450"/>
              <a:gd name="connsiteX23" fmla="*/ 5516558 w 8047986"/>
              <a:gd name="connsiteY23" fmla="*/ 3571875 h 3600450"/>
              <a:gd name="connsiteX24" fmla="*/ 6645270 w 8047986"/>
              <a:gd name="connsiteY24" fmla="*/ 3586162 h 3600450"/>
              <a:gd name="connsiteX25" fmla="*/ 7459658 w 8047986"/>
              <a:gd name="connsiteY25" fmla="*/ 3571875 h 3600450"/>
              <a:gd name="connsiteX26" fmla="*/ 7502520 w 8047986"/>
              <a:gd name="connsiteY26" fmla="*/ 3543300 h 3600450"/>
              <a:gd name="connsiteX27" fmla="*/ 7573958 w 8047986"/>
              <a:gd name="connsiteY27" fmla="*/ 3529012 h 3600450"/>
              <a:gd name="connsiteX28" fmla="*/ 7645395 w 8047986"/>
              <a:gd name="connsiteY28" fmla="*/ 3500437 h 3600450"/>
              <a:gd name="connsiteX29" fmla="*/ 7759695 w 8047986"/>
              <a:gd name="connsiteY29" fmla="*/ 3443287 h 3600450"/>
              <a:gd name="connsiteX30" fmla="*/ 7873995 w 8047986"/>
              <a:gd name="connsiteY30" fmla="*/ 3429000 h 3600450"/>
              <a:gd name="connsiteX31" fmla="*/ 7945433 w 8047986"/>
              <a:gd name="connsiteY31" fmla="*/ 3371850 h 3600450"/>
              <a:gd name="connsiteX32" fmla="*/ 8016870 w 8047986"/>
              <a:gd name="connsiteY32" fmla="*/ 3271837 h 3600450"/>
              <a:gd name="connsiteX33" fmla="*/ 8031158 w 8047986"/>
              <a:gd name="connsiteY33" fmla="*/ 3228975 h 3600450"/>
              <a:gd name="connsiteX34" fmla="*/ 7974008 w 8047986"/>
              <a:gd name="connsiteY34" fmla="*/ 3114675 h 3600450"/>
              <a:gd name="connsiteX35" fmla="*/ 7931145 w 8047986"/>
              <a:gd name="connsiteY35" fmla="*/ 3014662 h 3600450"/>
              <a:gd name="connsiteX36" fmla="*/ 7888283 w 8047986"/>
              <a:gd name="connsiteY36" fmla="*/ 2257425 h 3600450"/>
              <a:gd name="connsiteX37" fmla="*/ 7845420 w 8047986"/>
              <a:gd name="connsiteY37" fmla="*/ 2214562 h 3600450"/>
              <a:gd name="connsiteX38" fmla="*/ 7773983 w 8047986"/>
              <a:gd name="connsiteY38" fmla="*/ 2128837 h 3600450"/>
              <a:gd name="connsiteX39" fmla="*/ 7688258 w 8047986"/>
              <a:gd name="connsiteY39" fmla="*/ 1985962 h 3600450"/>
              <a:gd name="connsiteX40" fmla="*/ 7631108 w 8047986"/>
              <a:gd name="connsiteY40" fmla="*/ 1914525 h 3600450"/>
              <a:gd name="connsiteX41" fmla="*/ 7531095 w 8047986"/>
              <a:gd name="connsiteY41" fmla="*/ 1800225 h 3600450"/>
              <a:gd name="connsiteX42" fmla="*/ 7473945 w 8047986"/>
              <a:gd name="connsiteY42" fmla="*/ 1714500 h 3600450"/>
              <a:gd name="connsiteX43" fmla="*/ 7445370 w 8047986"/>
              <a:gd name="connsiteY43" fmla="*/ 1657350 h 3600450"/>
              <a:gd name="connsiteX44" fmla="*/ 7402508 w 8047986"/>
              <a:gd name="connsiteY44" fmla="*/ 1643062 h 3600450"/>
              <a:gd name="connsiteX45" fmla="*/ 7302495 w 8047986"/>
              <a:gd name="connsiteY45" fmla="*/ 1500187 h 3600450"/>
              <a:gd name="connsiteX46" fmla="*/ 7245345 w 8047986"/>
              <a:gd name="connsiteY46" fmla="*/ 1443037 h 3600450"/>
              <a:gd name="connsiteX47" fmla="*/ 7188195 w 8047986"/>
              <a:gd name="connsiteY47" fmla="*/ 1414462 h 3600450"/>
              <a:gd name="connsiteX48" fmla="*/ 7116758 w 8047986"/>
              <a:gd name="connsiteY48" fmla="*/ 1357312 h 3600450"/>
              <a:gd name="connsiteX49" fmla="*/ 7073895 w 8047986"/>
              <a:gd name="connsiteY49" fmla="*/ 1343025 h 3600450"/>
              <a:gd name="connsiteX50" fmla="*/ 6945308 w 8047986"/>
              <a:gd name="connsiteY50" fmla="*/ 1271587 h 3600450"/>
              <a:gd name="connsiteX51" fmla="*/ 6888158 w 8047986"/>
              <a:gd name="connsiteY51" fmla="*/ 1257300 h 3600450"/>
              <a:gd name="connsiteX52" fmla="*/ 6716708 w 8047986"/>
              <a:gd name="connsiteY52" fmla="*/ 1171575 h 3600450"/>
              <a:gd name="connsiteX53" fmla="*/ 6659558 w 8047986"/>
              <a:gd name="connsiteY53" fmla="*/ 1143000 h 3600450"/>
              <a:gd name="connsiteX54" fmla="*/ 6602408 w 8047986"/>
              <a:gd name="connsiteY54" fmla="*/ 1114425 h 3600450"/>
              <a:gd name="connsiteX55" fmla="*/ 6530970 w 8047986"/>
              <a:gd name="connsiteY55" fmla="*/ 1028700 h 3600450"/>
              <a:gd name="connsiteX56" fmla="*/ 6473820 w 8047986"/>
              <a:gd name="connsiteY56" fmla="*/ 1000125 h 3600450"/>
              <a:gd name="connsiteX57" fmla="*/ 6402383 w 8047986"/>
              <a:gd name="connsiteY57" fmla="*/ 928687 h 3600450"/>
              <a:gd name="connsiteX58" fmla="*/ 6316658 w 8047986"/>
              <a:gd name="connsiteY58" fmla="*/ 842962 h 3600450"/>
              <a:gd name="connsiteX59" fmla="*/ 6230933 w 8047986"/>
              <a:gd name="connsiteY59" fmla="*/ 785812 h 3600450"/>
              <a:gd name="connsiteX60" fmla="*/ 6159495 w 8047986"/>
              <a:gd name="connsiteY60" fmla="*/ 657225 h 3600450"/>
              <a:gd name="connsiteX61" fmla="*/ 6145208 w 8047986"/>
              <a:gd name="connsiteY61" fmla="*/ 542925 h 3600450"/>
              <a:gd name="connsiteX62" fmla="*/ 6045195 w 8047986"/>
              <a:gd name="connsiteY62" fmla="*/ 442912 h 3600450"/>
              <a:gd name="connsiteX63" fmla="*/ 5959470 w 8047986"/>
              <a:gd name="connsiteY63" fmla="*/ 385762 h 3600450"/>
              <a:gd name="connsiteX64" fmla="*/ 5873745 w 8047986"/>
              <a:gd name="connsiteY64" fmla="*/ 328612 h 3600450"/>
              <a:gd name="connsiteX65" fmla="*/ 5759445 w 8047986"/>
              <a:gd name="connsiteY65" fmla="*/ 285750 h 3600450"/>
              <a:gd name="connsiteX66" fmla="*/ 5716583 w 8047986"/>
              <a:gd name="connsiteY66" fmla="*/ 242887 h 3600450"/>
              <a:gd name="connsiteX67" fmla="*/ 5659433 w 8047986"/>
              <a:gd name="connsiteY67" fmla="*/ 214312 h 3600450"/>
              <a:gd name="connsiteX68" fmla="*/ 5616570 w 8047986"/>
              <a:gd name="connsiteY68" fmla="*/ 185737 h 3600450"/>
              <a:gd name="connsiteX69" fmla="*/ 5587995 w 8047986"/>
              <a:gd name="connsiteY69" fmla="*/ 142875 h 3600450"/>
              <a:gd name="connsiteX70" fmla="*/ 5459408 w 8047986"/>
              <a:gd name="connsiteY70" fmla="*/ 71437 h 3600450"/>
              <a:gd name="connsiteX71" fmla="*/ 5416545 w 8047986"/>
              <a:gd name="connsiteY71" fmla="*/ 42862 h 3600450"/>
              <a:gd name="connsiteX72" fmla="*/ 5316533 w 8047986"/>
              <a:gd name="connsiteY72" fmla="*/ 14287 h 3600450"/>
              <a:gd name="connsiteX73" fmla="*/ 5273670 w 8047986"/>
              <a:gd name="connsiteY73" fmla="*/ 0 h 3600450"/>
              <a:gd name="connsiteX74" fmla="*/ 4873620 w 8047986"/>
              <a:gd name="connsiteY74" fmla="*/ 14287 h 3600450"/>
              <a:gd name="connsiteX75" fmla="*/ 4730745 w 8047986"/>
              <a:gd name="connsiteY75" fmla="*/ 57150 h 3600450"/>
              <a:gd name="connsiteX76" fmla="*/ 4659308 w 8047986"/>
              <a:gd name="connsiteY76" fmla="*/ 71437 h 3600450"/>
              <a:gd name="connsiteX77" fmla="*/ 4602158 w 8047986"/>
              <a:gd name="connsiteY77" fmla="*/ 100012 h 3600450"/>
              <a:gd name="connsiteX78" fmla="*/ 4559295 w 8047986"/>
              <a:gd name="connsiteY78" fmla="*/ 142875 h 3600450"/>
              <a:gd name="connsiteX79" fmla="*/ 4502145 w 8047986"/>
              <a:gd name="connsiteY79" fmla="*/ 185737 h 3600450"/>
              <a:gd name="connsiteX80" fmla="*/ 4416420 w 8047986"/>
              <a:gd name="connsiteY80" fmla="*/ 242887 h 3600450"/>
              <a:gd name="connsiteX81" fmla="*/ 4373558 w 8047986"/>
              <a:gd name="connsiteY81" fmla="*/ 271462 h 3600450"/>
              <a:gd name="connsiteX82" fmla="*/ 4330695 w 8047986"/>
              <a:gd name="connsiteY82" fmla="*/ 285750 h 3600450"/>
              <a:gd name="connsiteX83" fmla="*/ 4287833 w 8047986"/>
              <a:gd name="connsiteY83" fmla="*/ 314325 h 3600450"/>
              <a:gd name="connsiteX84" fmla="*/ 4173533 w 8047986"/>
              <a:gd name="connsiteY84" fmla="*/ 357187 h 3600450"/>
              <a:gd name="connsiteX85" fmla="*/ 4130670 w 8047986"/>
              <a:gd name="connsiteY85" fmla="*/ 385762 h 3600450"/>
              <a:gd name="connsiteX86" fmla="*/ 4044945 w 8047986"/>
              <a:gd name="connsiteY86" fmla="*/ 400050 h 3600450"/>
              <a:gd name="connsiteX87" fmla="*/ 3873495 w 8047986"/>
              <a:gd name="connsiteY87" fmla="*/ 428625 h 3600450"/>
              <a:gd name="connsiteX88" fmla="*/ 3830633 w 8047986"/>
              <a:gd name="connsiteY88" fmla="*/ 442912 h 3600450"/>
              <a:gd name="connsiteX89" fmla="*/ 3301995 w 8047986"/>
              <a:gd name="connsiteY89" fmla="*/ 428625 h 3600450"/>
              <a:gd name="connsiteX90" fmla="*/ 2401883 w 8047986"/>
              <a:gd name="connsiteY90" fmla="*/ 400050 h 3600450"/>
              <a:gd name="connsiteX91" fmla="*/ 2359020 w 8047986"/>
              <a:gd name="connsiteY91" fmla="*/ 385762 h 3600450"/>
              <a:gd name="connsiteX92" fmla="*/ 1958970 w 8047986"/>
              <a:gd name="connsiteY92" fmla="*/ 385762 h 3600450"/>
              <a:gd name="connsiteX93" fmla="*/ 1830383 w 8047986"/>
              <a:gd name="connsiteY93" fmla="*/ 471487 h 3600450"/>
              <a:gd name="connsiteX94" fmla="*/ 1701795 w 8047986"/>
              <a:gd name="connsiteY94" fmla="*/ 571500 h 3600450"/>
              <a:gd name="connsiteX95" fmla="*/ 1558920 w 8047986"/>
              <a:gd name="connsiteY95" fmla="*/ 700087 h 3600450"/>
              <a:gd name="connsiteX96" fmla="*/ 1501770 w 8047986"/>
              <a:gd name="connsiteY96" fmla="*/ 771525 h 3600450"/>
              <a:gd name="connsiteX97" fmla="*/ 1444620 w 8047986"/>
              <a:gd name="connsiteY97" fmla="*/ 828675 h 3600450"/>
              <a:gd name="connsiteX98" fmla="*/ 1401758 w 8047986"/>
              <a:gd name="connsiteY98" fmla="*/ 900112 h 3600450"/>
              <a:gd name="connsiteX99" fmla="*/ 1344608 w 8047986"/>
              <a:gd name="connsiteY99" fmla="*/ 971550 h 3600450"/>
              <a:gd name="connsiteX100" fmla="*/ 1316033 w 8047986"/>
              <a:gd name="connsiteY100" fmla="*/ 1014412 h 3600450"/>
              <a:gd name="connsiteX101" fmla="*/ 1187445 w 8047986"/>
              <a:gd name="connsiteY101" fmla="*/ 1128712 h 3600450"/>
              <a:gd name="connsiteX102" fmla="*/ 1144583 w 8047986"/>
              <a:gd name="connsiteY102" fmla="*/ 1185862 h 3600450"/>
              <a:gd name="connsiteX103" fmla="*/ 1087433 w 8047986"/>
              <a:gd name="connsiteY103" fmla="*/ 1243012 h 3600450"/>
              <a:gd name="connsiteX104" fmla="*/ 1001708 w 8047986"/>
              <a:gd name="connsiteY104" fmla="*/ 1357312 h 3600450"/>
              <a:gd name="connsiteX105" fmla="*/ 887408 w 8047986"/>
              <a:gd name="connsiteY105" fmla="*/ 1443037 h 3600450"/>
              <a:gd name="connsiteX106" fmla="*/ 844545 w 8047986"/>
              <a:gd name="connsiteY106" fmla="*/ 1471612 h 3600450"/>
              <a:gd name="connsiteX107" fmla="*/ 787395 w 8047986"/>
              <a:gd name="connsiteY107" fmla="*/ 1514475 h 3600450"/>
              <a:gd name="connsiteX108" fmla="*/ 744533 w 8047986"/>
              <a:gd name="connsiteY108" fmla="*/ 1543050 h 3600450"/>
              <a:gd name="connsiteX109" fmla="*/ 658808 w 8047986"/>
              <a:gd name="connsiteY109" fmla="*/ 1614487 h 3600450"/>
              <a:gd name="connsiteX110" fmla="*/ 573083 w 8047986"/>
              <a:gd name="connsiteY110" fmla="*/ 1671637 h 3600450"/>
              <a:gd name="connsiteX111" fmla="*/ 558795 w 8047986"/>
              <a:gd name="connsiteY111" fmla="*/ 1714500 h 3600450"/>
              <a:gd name="connsiteX112" fmla="*/ 444495 w 8047986"/>
              <a:gd name="connsiteY112" fmla="*/ 1785937 h 3600450"/>
              <a:gd name="connsiteX113" fmla="*/ 358770 w 8047986"/>
              <a:gd name="connsiteY113" fmla="*/ 1843087 h 3600450"/>
              <a:gd name="connsiteX114" fmla="*/ 287333 w 8047986"/>
              <a:gd name="connsiteY114" fmla="*/ 1943100 h 3600450"/>
              <a:gd name="connsiteX115" fmla="*/ 273045 w 8047986"/>
              <a:gd name="connsiteY115" fmla="*/ 1985962 h 3600450"/>
              <a:gd name="connsiteX116" fmla="*/ 258758 w 8047986"/>
              <a:gd name="connsiteY116" fmla="*/ 2200275 h 3600450"/>
              <a:gd name="connsiteX117" fmla="*/ 158745 w 8047986"/>
              <a:gd name="connsiteY117" fmla="*/ 2328862 h 3600450"/>
              <a:gd name="connsiteX118" fmla="*/ 101595 w 8047986"/>
              <a:gd name="connsiteY118" fmla="*/ 2414587 h 3600450"/>
              <a:gd name="connsiteX119" fmla="*/ 73020 w 8047986"/>
              <a:gd name="connsiteY119" fmla="*/ 2457450 h 3600450"/>
              <a:gd name="connsiteX120" fmla="*/ 30158 w 8047986"/>
              <a:gd name="connsiteY120" fmla="*/ 2471737 h 3600450"/>
              <a:gd name="connsiteX121" fmla="*/ 1583 w 8047986"/>
              <a:gd name="connsiteY121" fmla="*/ 2557462 h 3600450"/>
              <a:gd name="connsiteX122" fmla="*/ 15870 w 8047986"/>
              <a:gd name="connsiteY122" fmla="*/ 2857500 h 360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8047986" h="3600450">
                <a:moveTo>
                  <a:pt x="44445" y="2728912"/>
                </a:moveTo>
                <a:cubicBezTo>
                  <a:pt x="58733" y="2743200"/>
                  <a:pt x="75564" y="2755333"/>
                  <a:pt x="87308" y="2771775"/>
                </a:cubicBezTo>
                <a:cubicBezTo>
                  <a:pt x="123400" y="2822304"/>
                  <a:pt x="187320" y="2928937"/>
                  <a:pt x="187320" y="2928937"/>
                </a:cubicBezTo>
                <a:cubicBezTo>
                  <a:pt x="182558" y="2976562"/>
                  <a:pt x="180311" y="3024506"/>
                  <a:pt x="173033" y="3071812"/>
                </a:cubicBezTo>
                <a:cubicBezTo>
                  <a:pt x="159710" y="3158415"/>
                  <a:pt x="130646" y="3073398"/>
                  <a:pt x="173033" y="3214687"/>
                </a:cubicBezTo>
                <a:cubicBezTo>
                  <a:pt x="177967" y="3231134"/>
                  <a:pt x="192083" y="3243262"/>
                  <a:pt x="201608" y="3257550"/>
                </a:cubicBezTo>
                <a:cubicBezTo>
                  <a:pt x="206370" y="3271837"/>
                  <a:pt x="207541" y="3287881"/>
                  <a:pt x="215895" y="3300412"/>
                </a:cubicBezTo>
                <a:cubicBezTo>
                  <a:pt x="228665" y="3319568"/>
                  <a:pt x="297901" y="3378934"/>
                  <a:pt x="315908" y="3386137"/>
                </a:cubicBezTo>
                <a:cubicBezTo>
                  <a:pt x="342805" y="3396896"/>
                  <a:pt x="372794" y="3397678"/>
                  <a:pt x="401633" y="3400425"/>
                </a:cubicBezTo>
                <a:cubicBezTo>
                  <a:pt x="472906" y="3407213"/>
                  <a:pt x="544508" y="3409950"/>
                  <a:pt x="615945" y="3414712"/>
                </a:cubicBezTo>
                <a:cubicBezTo>
                  <a:pt x="649283" y="3419475"/>
                  <a:pt x="682936" y="3422396"/>
                  <a:pt x="715958" y="3429000"/>
                </a:cubicBezTo>
                <a:cubicBezTo>
                  <a:pt x="730726" y="3431954"/>
                  <a:pt x="744210" y="3439634"/>
                  <a:pt x="758820" y="3443287"/>
                </a:cubicBezTo>
                <a:cubicBezTo>
                  <a:pt x="782379" y="3449177"/>
                  <a:pt x="806445" y="3452812"/>
                  <a:pt x="830258" y="3457575"/>
                </a:cubicBezTo>
                <a:cubicBezTo>
                  <a:pt x="844545" y="3467100"/>
                  <a:pt x="857761" y="3478471"/>
                  <a:pt x="873120" y="3486150"/>
                </a:cubicBezTo>
                <a:cubicBezTo>
                  <a:pt x="896340" y="3497760"/>
                  <a:pt x="970035" y="3514182"/>
                  <a:pt x="987420" y="3514725"/>
                </a:cubicBezTo>
                <a:cubicBezTo>
                  <a:pt x="1268311" y="3523503"/>
                  <a:pt x="1549395" y="3524250"/>
                  <a:pt x="1830383" y="3529012"/>
                </a:cubicBezTo>
                <a:lnTo>
                  <a:pt x="2030408" y="3543300"/>
                </a:lnTo>
                <a:cubicBezTo>
                  <a:pt x="2135252" y="3552037"/>
                  <a:pt x="2239535" y="3570491"/>
                  <a:pt x="2344733" y="3571875"/>
                </a:cubicBezTo>
                <a:lnTo>
                  <a:pt x="3116258" y="3557587"/>
                </a:lnTo>
                <a:cubicBezTo>
                  <a:pt x="3382327" y="3491072"/>
                  <a:pt x="3194680" y="3532648"/>
                  <a:pt x="3830633" y="3557587"/>
                </a:cubicBezTo>
                <a:cubicBezTo>
                  <a:pt x="3854898" y="3558539"/>
                  <a:pt x="3877935" y="3569193"/>
                  <a:pt x="3902070" y="3571875"/>
                </a:cubicBezTo>
                <a:cubicBezTo>
                  <a:pt x="3961378" y="3578465"/>
                  <a:pt x="4253930" y="3597237"/>
                  <a:pt x="4302120" y="3600450"/>
                </a:cubicBezTo>
                <a:lnTo>
                  <a:pt x="5416545" y="3586162"/>
                </a:lnTo>
                <a:cubicBezTo>
                  <a:pt x="5450212" y="3585370"/>
                  <a:pt x="5482882" y="3571875"/>
                  <a:pt x="5516558" y="3571875"/>
                </a:cubicBezTo>
                <a:cubicBezTo>
                  <a:pt x="5892825" y="3571875"/>
                  <a:pt x="6269033" y="3581400"/>
                  <a:pt x="6645270" y="3586162"/>
                </a:cubicBezTo>
                <a:cubicBezTo>
                  <a:pt x="6916733" y="3581400"/>
                  <a:pt x="7188492" y="3585433"/>
                  <a:pt x="7459658" y="3571875"/>
                </a:cubicBezTo>
                <a:cubicBezTo>
                  <a:pt x="7476808" y="3571018"/>
                  <a:pt x="7486442" y="3549329"/>
                  <a:pt x="7502520" y="3543300"/>
                </a:cubicBezTo>
                <a:cubicBezTo>
                  <a:pt x="7525258" y="3534773"/>
                  <a:pt x="7550698" y="3535990"/>
                  <a:pt x="7573958" y="3529012"/>
                </a:cubicBezTo>
                <a:cubicBezTo>
                  <a:pt x="7598523" y="3521642"/>
                  <a:pt x="7622109" y="3511184"/>
                  <a:pt x="7645395" y="3500437"/>
                </a:cubicBezTo>
                <a:cubicBezTo>
                  <a:pt x="7684071" y="3482586"/>
                  <a:pt x="7717427" y="3448570"/>
                  <a:pt x="7759695" y="3443287"/>
                </a:cubicBezTo>
                <a:lnTo>
                  <a:pt x="7873995" y="3429000"/>
                </a:lnTo>
                <a:cubicBezTo>
                  <a:pt x="7937903" y="3333137"/>
                  <a:pt x="7862618" y="3427060"/>
                  <a:pt x="7945433" y="3371850"/>
                </a:cubicBezTo>
                <a:cubicBezTo>
                  <a:pt x="7984634" y="3345716"/>
                  <a:pt x="7998993" y="3313550"/>
                  <a:pt x="8016870" y="3271837"/>
                </a:cubicBezTo>
                <a:cubicBezTo>
                  <a:pt x="8022803" y="3257994"/>
                  <a:pt x="8026395" y="3243262"/>
                  <a:pt x="8031158" y="3228975"/>
                </a:cubicBezTo>
                <a:cubicBezTo>
                  <a:pt x="8012108" y="3190875"/>
                  <a:pt x="7984340" y="3156000"/>
                  <a:pt x="7974008" y="3114675"/>
                </a:cubicBezTo>
                <a:cubicBezTo>
                  <a:pt x="7955555" y="3040866"/>
                  <a:pt x="7970612" y="3073863"/>
                  <a:pt x="7931145" y="3014662"/>
                </a:cubicBezTo>
                <a:cubicBezTo>
                  <a:pt x="7930216" y="2968192"/>
                  <a:pt x="8047986" y="2449067"/>
                  <a:pt x="7888283" y="2257425"/>
                </a:cubicBezTo>
                <a:cubicBezTo>
                  <a:pt x="7875348" y="2241903"/>
                  <a:pt x="7857164" y="2231004"/>
                  <a:pt x="7845420" y="2214562"/>
                </a:cubicBezTo>
                <a:cubicBezTo>
                  <a:pt x="7779503" y="2122278"/>
                  <a:pt x="7858481" y="2185170"/>
                  <a:pt x="7773983" y="2128837"/>
                </a:cubicBezTo>
                <a:cubicBezTo>
                  <a:pt x="7745408" y="2081212"/>
                  <a:pt x="7722954" y="2029331"/>
                  <a:pt x="7688258" y="1985962"/>
                </a:cubicBezTo>
                <a:cubicBezTo>
                  <a:pt x="7669208" y="1962150"/>
                  <a:pt x="7651368" y="1937317"/>
                  <a:pt x="7631108" y="1914525"/>
                </a:cubicBezTo>
                <a:cubicBezTo>
                  <a:pt x="7547608" y="1820588"/>
                  <a:pt x="7598530" y="1896560"/>
                  <a:pt x="7531095" y="1800225"/>
                </a:cubicBezTo>
                <a:cubicBezTo>
                  <a:pt x="7511401" y="1772090"/>
                  <a:pt x="7489304" y="1745217"/>
                  <a:pt x="7473945" y="1714500"/>
                </a:cubicBezTo>
                <a:cubicBezTo>
                  <a:pt x="7464420" y="1695450"/>
                  <a:pt x="7460430" y="1672410"/>
                  <a:pt x="7445370" y="1657350"/>
                </a:cubicBezTo>
                <a:cubicBezTo>
                  <a:pt x="7434721" y="1646701"/>
                  <a:pt x="7416795" y="1647825"/>
                  <a:pt x="7402508" y="1643062"/>
                </a:cubicBezTo>
                <a:cubicBezTo>
                  <a:pt x="7380965" y="1610747"/>
                  <a:pt x="7332116" y="1534040"/>
                  <a:pt x="7302495" y="1500187"/>
                </a:cubicBezTo>
                <a:cubicBezTo>
                  <a:pt x="7284754" y="1479912"/>
                  <a:pt x="7266898" y="1459201"/>
                  <a:pt x="7245345" y="1443037"/>
                </a:cubicBezTo>
                <a:cubicBezTo>
                  <a:pt x="7228306" y="1430258"/>
                  <a:pt x="7205916" y="1426276"/>
                  <a:pt x="7188195" y="1414462"/>
                </a:cubicBezTo>
                <a:cubicBezTo>
                  <a:pt x="7162822" y="1397547"/>
                  <a:pt x="7142618" y="1373474"/>
                  <a:pt x="7116758" y="1357312"/>
                </a:cubicBezTo>
                <a:cubicBezTo>
                  <a:pt x="7103987" y="1349330"/>
                  <a:pt x="7087365" y="1349760"/>
                  <a:pt x="7073895" y="1343025"/>
                </a:cubicBezTo>
                <a:cubicBezTo>
                  <a:pt x="7019328" y="1315742"/>
                  <a:pt x="7000350" y="1292227"/>
                  <a:pt x="6945308" y="1271587"/>
                </a:cubicBezTo>
                <a:cubicBezTo>
                  <a:pt x="6926922" y="1264692"/>
                  <a:pt x="6907208" y="1262062"/>
                  <a:pt x="6888158" y="1257300"/>
                </a:cubicBezTo>
                <a:lnTo>
                  <a:pt x="6716708" y="1171575"/>
                </a:lnTo>
                <a:lnTo>
                  <a:pt x="6659558" y="1143000"/>
                </a:lnTo>
                <a:lnTo>
                  <a:pt x="6602408" y="1114425"/>
                </a:lnTo>
                <a:cubicBezTo>
                  <a:pt x="6579622" y="1080246"/>
                  <a:pt x="6565975" y="1053703"/>
                  <a:pt x="6530970" y="1028700"/>
                </a:cubicBezTo>
                <a:cubicBezTo>
                  <a:pt x="6513639" y="1016321"/>
                  <a:pt x="6492870" y="1009650"/>
                  <a:pt x="6473820" y="1000125"/>
                </a:cubicBezTo>
                <a:cubicBezTo>
                  <a:pt x="6414939" y="911803"/>
                  <a:pt x="6480313" y="997959"/>
                  <a:pt x="6402383" y="928687"/>
                </a:cubicBezTo>
                <a:cubicBezTo>
                  <a:pt x="6372179" y="901839"/>
                  <a:pt x="6350282" y="865378"/>
                  <a:pt x="6316658" y="842962"/>
                </a:cubicBezTo>
                <a:lnTo>
                  <a:pt x="6230933" y="785812"/>
                </a:lnTo>
                <a:cubicBezTo>
                  <a:pt x="6165429" y="687556"/>
                  <a:pt x="6184644" y="732667"/>
                  <a:pt x="6159495" y="657225"/>
                </a:cubicBezTo>
                <a:cubicBezTo>
                  <a:pt x="6154733" y="619125"/>
                  <a:pt x="6163277" y="576804"/>
                  <a:pt x="6145208" y="542925"/>
                </a:cubicBezTo>
                <a:cubicBezTo>
                  <a:pt x="6123021" y="501325"/>
                  <a:pt x="6078533" y="476250"/>
                  <a:pt x="6045195" y="442912"/>
                </a:cubicBezTo>
                <a:cubicBezTo>
                  <a:pt x="5950074" y="347791"/>
                  <a:pt x="6052516" y="437455"/>
                  <a:pt x="5959470" y="385762"/>
                </a:cubicBezTo>
                <a:cubicBezTo>
                  <a:pt x="5929449" y="369084"/>
                  <a:pt x="5905632" y="341367"/>
                  <a:pt x="5873745" y="328612"/>
                </a:cubicBezTo>
                <a:cubicBezTo>
                  <a:pt x="5788325" y="294444"/>
                  <a:pt x="5826639" y="308147"/>
                  <a:pt x="5759445" y="285750"/>
                </a:cubicBezTo>
                <a:cubicBezTo>
                  <a:pt x="5745158" y="271462"/>
                  <a:pt x="5733025" y="254631"/>
                  <a:pt x="5716583" y="242887"/>
                </a:cubicBezTo>
                <a:cubicBezTo>
                  <a:pt x="5699252" y="230507"/>
                  <a:pt x="5677925" y="224879"/>
                  <a:pt x="5659433" y="214312"/>
                </a:cubicBezTo>
                <a:cubicBezTo>
                  <a:pt x="5644524" y="205793"/>
                  <a:pt x="5630858" y="195262"/>
                  <a:pt x="5616570" y="185737"/>
                </a:cubicBezTo>
                <a:cubicBezTo>
                  <a:pt x="5607045" y="171450"/>
                  <a:pt x="5600918" y="154182"/>
                  <a:pt x="5587995" y="142875"/>
                </a:cubicBezTo>
                <a:cubicBezTo>
                  <a:pt x="5467868" y="37764"/>
                  <a:pt x="5544441" y="113954"/>
                  <a:pt x="5459408" y="71437"/>
                </a:cubicBezTo>
                <a:cubicBezTo>
                  <a:pt x="5444049" y="63758"/>
                  <a:pt x="5431904" y="50541"/>
                  <a:pt x="5416545" y="42862"/>
                </a:cubicBezTo>
                <a:cubicBezTo>
                  <a:pt x="5393712" y="31445"/>
                  <a:pt x="5337890" y="20389"/>
                  <a:pt x="5316533" y="14287"/>
                </a:cubicBezTo>
                <a:cubicBezTo>
                  <a:pt x="5302052" y="10150"/>
                  <a:pt x="5287958" y="4762"/>
                  <a:pt x="5273670" y="0"/>
                </a:cubicBezTo>
                <a:cubicBezTo>
                  <a:pt x="5140320" y="4762"/>
                  <a:pt x="5006795" y="5964"/>
                  <a:pt x="4873620" y="14287"/>
                </a:cubicBezTo>
                <a:cubicBezTo>
                  <a:pt x="4839064" y="16447"/>
                  <a:pt x="4755618" y="52175"/>
                  <a:pt x="4730745" y="57150"/>
                </a:cubicBezTo>
                <a:lnTo>
                  <a:pt x="4659308" y="71437"/>
                </a:lnTo>
                <a:cubicBezTo>
                  <a:pt x="4640258" y="80962"/>
                  <a:pt x="4619489" y="87632"/>
                  <a:pt x="4602158" y="100012"/>
                </a:cubicBezTo>
                <a:cubicBezTo>
                  <a:pt x="4585716" y="111756"/>
                  <a:pt x="4574636" y="129725"/>
                  <a:pt x="4559295" y="142875"/>
                </a:cubicBezTo>
                <a:cubicBezTo>
                  <a:pt x="4541215" y="158372"/>
                  <a:pt x="4521653" y="172082"/>
                  <a:pt x="4502145" y="185737"/>
                </a:cubicBezTo>
                <a:cubicBezTo>
                  <a:pt x="4474010" y="205431"/>
                  <a:pt x="4444995" y="223837"/>
                  <a:pt x="4416420" y="242887"/>
                </a:cubicBezTo>
                <a:cubicBezTo>
                  <a:pt x="4402133" y="252412"/>
                  <a:pt x="4389848" y="266032"/>
                  <a:pt x="4373558" y="271462"/>
                </a:cubicBezTo>
                <a:cubicBezTo>
                  <a:pt x="4359270" y="276225"/>
                  <a:pt x="4344166" y="279015"/>
                  <a:pt x="4330695" y="285750"/>
                </a:cubicBezTo>
                <a:cubicBezTo>
                  <a:pt x="4315337" y="293429"/>
                  <a:pt x="4303191" y="306646"/>
                  <a:pt x="4287833" y="314325"/>
                </a:cubicBezTo>
                <a:cubicBezTo>
                  <a:pt x="4253664" y="331410"/>
                  <a:pt x="4210631" y="344821"/>
                  <a:pt x="4173533" y="357187"/>
                </a:cubicBezTo>
                <a:cubicBezTo>
                  <a:pt x="4159245" y="366712"/>
                  <a:pt x="4146960" y="380332"/>
                  <a:pt x="4130670" y="385762"/>
                </a:cubicBezTo>
                <a:cubicBezTo>
                  <a:pt x="4103187" y="394923"/>
                  <a:pt x="4073577" y="395645"/>
                  <a:pt x="4044945" y="400050"/>
                </a:cubicBezTo>
                <a:cubicBezTo>
                  <a:pt x="3982027" y="409730"/>
                  <a:pt x="3933870" y="413531"/>
                  <a:pt x="3873495" y="428625"/>
                </a:cubicBezTo>
                <a:cubicBezTo>
                  <a:pt x="3858885" y="432278"/>
                  <a:pt x="3844920" y="438150"/>
                  <a:pt x="3830633" y="442912"/>
                </a:cubicBezTo>
                <a:lnTo>
                  <a:pt x="3301995" y="428625"/>
                </a:lnTo>
                <a:cubicBezTo>
                  <a:pt x="2436994" y="410221"/>
                  <a:pt x="2757728" y="459355"/>
                  <a:pt x="2401883" y="400050"/>
                </a:cubicBezTo>
                <a:cubicBezTo>
                  <a:pt x="2387595" y="395287"/>
                  <a:pt x="2373501" y="389899"/>
                  <a:pt x="2359020" y="385762"/>
                </a:cubicBezTo>
                <a:cubicBezTo>
                  <a:pt x="2209232" y="342966"/>
                  <a:pt x="2214608" y="375111"/>
                  <a:pt x="1958970" y="385762"/>
                </a:cubicBezTo>
                <a:cubicBezTo>
                  <a:pt x="1916108" y="414337"/>
                  <a:pt x="1866809" y="435061"/>
                  <a:pt x="1830383" y="471487"/>
                </a:cubicBezTo>
                <a:cubicBezTo>
                  <a:pt x="1734009" y="567861"/>
                  <a:pt x="1782995" y="544433"/>
                  <a:pt x="1701795" y="571500"/>
                </a:cubicBezTo>
                <a:cubicBezTo>
                  <a:pt x="1634142" y="625623"/>
                  <a:pt x="1618703" y="633662"/>
                  <a:pt x="1558920" y="700087"/>
                </a:cubicBezTo>
                <a:cubicBezTo>
                  <a:pt x="1538520" y="722754"/>
                  <a:pt x="1522030" y="748733"/>
                  <a:pt x="1501770" y="771525"/>
                </a:cubicBezTo>
                <a:cubicBezTo>
                  <a:pt x="1483872" y="791661"/>
                  <a:pt x="1461160" y="807409"/>
                  <a:pt x="1444620" y="828675"/>
                </a:cubicBezTo>
                <a:cubicBezTo>
                  <a:pt x="1427571" y="850595"/>
                  <a:pt x="1417683" y="877362"/>
                  <a:pt x="1401758" y="900112"/>
                </a:cubicBezTo>
                <a:cubicBezTo>
                  <a:pt x="1384270" y="925095"/>
                  <a:pt x="1362905" y="947154"/>
                  <a:pt x="1344608" y="971550"/>
                </a:cubicBezTo>
                <a:cubicBezTo>
                  <a:pt x="1334305" y="985287"/>
                  <a:pt x="1327208" y="1001375"/>
                  <a:pt x="1316033" y="1014412"/>
                </a:cubicBezTo>
                <a:cubicBezTo>
                  <a:pt x="1217990" y="1128795"/>
                  <a:pt x="1301800" y="1014357"/>
                  <a:pt x="1187445" y="1128712"/>
                </a:cubicBezTo>
                <a:cubicBezTo>
                  <a:pt x="1170607" y="1145550"/>
                  <a:pt x="1160264" y="1167941"/>
                  <a:pt x="1144583" y="1185862"/>
                </a:cubicBezTo>
                <a:cubicBezTo>
                  <a:pt x="1126842" y="1206137"/>
                  <a:pt x="1104680" y="1222316"/>
                  <a:pt x="1087433" y="1243012"/>
                </a:cubicBezTo>
                <a:cubicBezTo>
                  <a:pt x="1056944" y="1279599"/>
                  <a:pt x="1039808" y="1328737"/>
                  <a:pt x="1001708" y="1357312"/>
                </a:cubicBezTo>
                <a:cubicBezTo>
                  <a:pt x="963608" y="1385887"/>
                  <a:pt x="927035" y="1416620"/>
                  <a:pt x="887408" y="1443037"/>
                </a:cubicBezTo>
                <a:cubicBezTo>
                  <a:pt x="873120" y="1452562"/>
                  <a:pt x="858518" y="1461631"/>
                  <a:pt x="844545" y="1471612"/>
                </a:cubicBezTo>
                <a:cubicBezTo>
                  <a:pt x="825168" y="1485453"/>
                  <a:pt x="806772" y="1500634"/>
                  <a:pt x="787395" y="1514475"/>
                </a:cubicBezTo>
                <a:cubicBezTo>
                  <a:pt x="773422" y="1524456"/>
                  <a:pt x="758087" y="1532508"/>
                  <a:pt x="744533" y="1543050"/>
                </a:cubicBezTo>
                <a:cubicBezTo>
                  <a:pt x="715172" y="1565886"/>
                  <a:pt x="688565" y="1592169"/>
                  <a:pt x="658808" y="1614487"/>
                </a:cubicBezTo>
                <a:cubicBezTo>
                  <a:pt x="631334" y="1635093"/>
                  <a:pt x="573083" y="1671637"/>
                  <a:pt x="573083" y="1671637"/>
                </a:cubicBezTo>
                <a:cubicBezTo>
                  <a:pt x="568320" y="1685925"/>
                  <a:pt x="568437" y="1702930"/>
                  <a:pt x="558795" y="1714500"/>
                </a:cubicBezTo>
                <a:cubicBezTo>
                  <a:pt x="532300" y="1746294"/>
                  <a:pt x="480285" y="1768042"/>
                  <a:pt x="444495" y="1785937"/>
                </a:cubicBezTo>
                <a:cubicBezTo>
                  <a:pt x="307762" y="1922673"/>
                  <a:pt x="482832" y="1760379"/>
                  <a:pt x="358770" y="1843087"/>
                </a:cubicBezTo>
                <a:cubicBezTo>
                  <a:pt x="319569" y="1869221"/>
                  <a:pt x="305210" y="1901387"/>
                  <a:pt x="287333" y="1943100"/>
                </a:cubicBezTo>
                <a:cubicBezTo>
                  <a:pt x="281400" y="1956943"/>
                  <a:pt x="277808" y="1971675"/>
                  <a:pt x="273045" y="1985962"/>
                </a:cubicBezTo>
                <a:cubicBezTo>
                  <a:pt x="268283" y="2057400"/>
                  <a:pt x="275341" y="2130626"/>
                  <a:pt x="258758" y="2200275"/>
                </a:cubicBezTo>
                <a:cubicBezTo>
                  <a:pt x="242542" y="2268382"/>
                  <a:pt x="195215" y="2281973"/>
                  <a:pt x="158745" y="2328862"/>
                </a:cubicBezTo>
                <a:cubicBezTo>
                  <a:pt x="137660" y="2355971"/>
                  <a:pt x="120645" y="2386012"/>
                  <a:pt x="101595" y="2414587"/>
                </a:cubicBezTo>
                <a:cubicBezTo>
                  <a:pt x="92070" y="2428875"/>
                  <a:pt x="89310" y="2452020"/>
                  <a:pt x="73020" y="2457450"/>
                </a:cubicBezTo>
                <a:lnTo>
                  <a:pt x="30158" y="2471737"/>
                </a:lnTo>
                <a:cubicBezTo>
                  <a:pt x="20633" y="2500312"/>
                  <a:pt x="0" y="2527383"/>
                  <a:pt x="1583" y="2557462"/>
                </a:cubicBezTo>
                <a:cubicBezTo>
                  <a:pt x="16371" y="2838437"/>
                  <a:pt x="15870" y="2738312"/>
                  <a:pt x="15870" y="2857500"/>
                </a:cubicBez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Heart 9"/>
          <p:cNvSpPr/>
          <p:nvPr/>
        </p:nvSpPr>
        <p:spPr bwMode="auto">
          <a:xfrm rot="21187269">
            <a:off x="2287588" y="3432175"/>
            <a:ext cx="4038600" cy="2819400"/>
          </a:xfrm>
          <a:prstGeom prst="heart">
            <a:avLst/>
          </a:prstGeom>
          <a:solidFill>
            <a:srgbClr val="FF0000"/>
          </a:solidFill>
          <a:ln w="5715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Over time, the hairy Hypotheticus is so different from the normal Hypotheticus that they can no longer mate.  </a:t>
            </a:r>
          </a:p>
        </p:txBody>
      </p:sp>
      <p:pic>
        <p:nvPicPr>
          <p:cNvPr id="142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41624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Over time, the hairy Hypotheticus is so different from the normal Hypotheticus that they can no longer mate.  </a:t>
            </a:r>
          </a:p>
          <a:p>
            <a:pPr lvl="1" eaLnBrk="1" hangingPunct="1"/>
            <a:r>
              <a:rPr lang="en-US" smtClean="0">
                <a:solidFill>
                  <a:srgbClr val="FF9933"/>
                </a:solidFill>
              </a:rPr>
              <a:t>A new species has evolved.</a:t>
            </a:r>
          </a:p>
        </p:txBody>
      </p:sp>
      <p:pic>
        <p:nvPicPr>
          <p:cNvPr id="143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41624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5943600" y="228600"/>
            <a:ext cx="3657600" cy="2895600"/>
          </a:xfrm>
          <a:prstGeom prst="cloudCallout">
            <a:avLst>
              <a:gd name="adj1" fmla="val -89449"/>
              <a:gd name="adj2" fmla="val 45724"/>
            </a:avLst>
          </a:prstGeom>
          <a:solidFill>
            <a:schemeClr val="tx1"/>
          </a:solidFill>
          <a:ln w="381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43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838200"/>
            <a:ext cx="2328862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4388" name="Picture 4" descr="y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The Normal Hypotheticus went extinct, </a:t>
            </a:r>
            <a:endParaRPr lang="en-US" smtClean="0"/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The Normal Hypotheticus went extinct, </a:t>
            </a:r>
            <a:endParaRPr lang="en-US" smtClean="0"/>
          </a:p>
        </p:txBody>
      </p:sp>
      <p:pic>
        <p:nvPicPr>
          <p:cNvPr id="148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48485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4876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Darwin hypothesized that one finch landed on the Island.  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This one finch over time and evolved into many different types of finches.</a:t>
            </a:r>
          </a:p>
        </p:txBody>
      </p:sp>
      <p:pic>
        <p:nvPicPr>
          <p:cNvPr id="46083" name="Picture 5" descr="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26720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The Normal Hypotheticus went extinct, </a:t>
            </a:r>
            <a:r>
              <a:rPr lang="en-US" smtClean="0">
                <a:solidFill>
                  <a:srgbClr val="FF9933"/>
                </a:solidFill>
              </a:rPr>
              <a:t>but its existence helped evolve several species.</a:t>
            </a:r>
          </a:p>
        </p:txBody>
      </p:sp>
      <p:pic>
        <p:nvPicPr>
          <p:cNvPr id="149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9530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457200" y="1600200"/>
            <a:ext cx="8305800" cy="4876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57150">
            <a:solidFill>
              <a:srgbClr val="996633"/>
            </a:solidFill>
            <a:miter lim="800000"/>
            <a:headEnd/>
            <a:tailEnd/>
          </a:ln>
        </p:spPr>
      </p:pic>
      <p:sp>
        <p:nvSpPr>
          <p:cNvPr id="150531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1555" name="Picture 8" descr="giraff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6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6938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2579" name="Picture 8" descr="giraff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0" name="Line 10"/>
          <p:cNvSpPr>
            <a:spLocks noChangeShapeType="1"/>
          </p:cNvSpPr>
          <p:nvPr/>
        </p:nvSpPr>
        <p:spPr bwMode="auto">
          <a:xfrm>
            <a:off x="3657600" y="2514600"/>
            <a:ext cx="182880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581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5914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3603" name="Picture 6" descr="R009-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5029200" cy="2906713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8" descr="giraff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5" name="Line 10"/>
          <p:cNvSpPr>
            <a:spLocks noChangeShapeType="1"/>
          </p:cNvSpPr>
          <p:nvPr/>
        </p:nvSpPr>
        <p:spPr bwMode="auto">
          <a:xfrm>
            <a:off x="3657600" y="2514600"/>
            <a:ext cx="182880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06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48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4627" name="Picture 6" descr="R009-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5029200" cy="2906713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8" name="Picture 8" descr="giraff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" name="Line 9"/>
          <p:cNvSpPr>
            <a:spLocks noChangeShapeType="1"/>
          </p:cNvSpPr>
          <p:nvPr/>
        </p:nvSpPr>
        <p:spPr bwMode="auto">
          <a:xfrm>
            <a:off x="3657600" y="1752600"/>
            <a:ext cx="1066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0" name="Line 10"/>
          <p:cNvSpPr>
            <a:spLocks noChangeShapeType="1"/>
          </p:cNvSpPr>
          <p:nvPr/>
        </p:nvSpPr>
        <p:spPr bwMode="auto">
          <a:xfrm>
            <a:off x="3657600" y="2514600"/>
            <a:ext cx="1828800" cy="1981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1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3866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5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5652" name="Picture 5" descr="y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876800" cy="3538538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6" descr="R009-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5029200" cy="2906713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4" name="Picture 8" descr="giraff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5" name="Line 9"/>
          <p:cNvSpPr>
            <a:spLocks noChangeShapeType="1"/>
          </p:cNvSpPr>
          <p:nvPr/>
        </p:nvSpPr>
        <p:spPr bwMode="auto">
          <a:xfrm>
            <a:off x="3657600" y="1752600"/>
            <a:ext cx="1066800" cy="228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6" name="Line 10"/>
          <p:cNvSpPr>
            <a:spLocks noChangeShapeType="1"/>
          </p:cNvSpPr>
          <p:nvPr/>
        </p:nvSpPr>
        <p:spPr bwMode="auto">
          <a:xfrm>
            <a:off x="3657600" y="2514600"/>
            <a:ext cx="1828800" cy="1981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7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62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667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86200" cy="3048000"/>
          </a:xfrm>
          <a:ln w="762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156676" name="Picture 5" descr="y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876800" cy="3538538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7" name="Picture 6" descr="R009-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5029200" cy="2906713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8" name="Picture 8" descr="giraff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37185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9" name="Line 9"/>
          <p:cNvSpPr>
            <a:spLocks noChangeShapeType="1"/>
          </p:cNvSpPr>
          <p:nvPr/>
        </p:nvSpPr>
        <p:spPr bwMode="auto">
          <a:xfrm>
            <a:off x="3657600" y="1752600"/>
            <a:ext cx="1066800" cy="228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0" name="Line 10"/>
          <p:cNvSpPr>
            <a:spLocks noChangeShapeType="1"/>
          </p:cNvSpPr>
          <p:nvPr/>
        </p:nvSpPr>
        <p:spPr bwMode="auto">
          <a:xfrm>
            <a:off x="3657600" y="2514600"/>
            <a:ext cx="1828800" cy="1981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Line 11"/>
          <p:cNvSpPr>
            <a:spLocks noChangeShapeType="1"/>
          </p:cNvSpPr>
          <p:nvPr/>
        </p:nvSpPr>
        <p:spPr bwMode="auto">
          <a:xfrm>
            <a:off x="2362200" y="2514600"/>
            <a:ext cx="76200" cy="1676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76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7700" name="Picture 5" descr="giraff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533400" cy="42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533400" cy="419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2" name="Picture 7" descr="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533400" cy="38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3" name="Picture 8" descr="R009-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457200" cy="26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87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8724" name="Picture 5" descr="giraff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533400" cy="422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533400" cy="419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7" descr="y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533400" cy="387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7" name="Picture 8" descr="R009-0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457200" cy="26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TextBox 7"/>
          <p:cNvSpPr txBox="1">
            <a:spLocks noChangeArrowheads="1"/>
          </p:cNvSpPr>
          <p:nvPr/>
        </p:nvSpPr>
        <p:spPr bwMode="auto">
          <a:xfrm>
            <a:off x="4876800" y="0"/>
            <a:ext cx="144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Extinct</a:t>
            </a:r>
          </a:p>
        </p:txBody>
      </p:sp>
      <p:cxnSp>
        <p:nvCxnSpPr>
          <p:cNvPr id="158729" name="Straight Arrow Connector 9"/>
          <p:cNvCxnSpPr>
            <a:cxnSpLocks noChangeShapeType="1"/>
          </p:cNvCxnSpPr>
          <p:nvPr/>
        </p:nvCxnSpPr>
        <p:spPr bwMode="auto">
          <a:xfrm>
            <a:off x="5562600" y="152400"/>
            <a:ext cx="533400" cy="45720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381000"/>
            <a:ext cx="8540750" cy="6172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Interestingly, based on both morphological and biochemical evidence, </a:t>
            </a:r>
          </a:p>
        </p:txBody>
      </p:sp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Interestingly, based on both morphological and biochemical evidence,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it is agreed that the manatees, </a:t>
            </a:r>
          </a:p>
        </p:txBody>
      </p:sp>
      <p:pic>
        <p:nvPicPr>
          <p:cNvPr id="160771" name="Picture 5" descr="manatee_w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9718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Interestingly, based on both morphological and biochemical evidence, it is agreed that the manatees,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dugongs, </a:t>
            </a:r>
          </a:p>
        </p:txBody>
      </p:sp>
      <p:pic>
        <p:nvPicPr>
          <p:cNvPr id="161795" name="Picture 5" descr="manatee_w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9718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7" descr="the-dugong-or-sea-cow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36220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Interestingly, based on both morphological and biochemical evidence, it is agreed that the manatees, dugongs,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and hyraxes</a:t>
            </a:r>
          </a:p>
        </p:txBody>
      </p:sp>
      <p:pic>
        <p:nvPicPr>
          <p:cNvPr id="162819" name="Picture 5" descr="manatee_w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9718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0" name="Picture 7" descr="the-dugong-or-sea-cow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36220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9" descr="42_0c76ed8751d45d38acdf0b42ff4d74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194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Interestingly, based on both morphological and biochemical evidence, it is agreed that the manatees, dugongs, and hyraxes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the closest living relatives of today's elephants. </a:t>
            </a:r>
          </a:p>
        </p:txBody>
      </p:sp>
      <p:pic>
        <p:nvPicPr>
          <p:cNvPr id="163843" name="Picture 5" descr="manatee_wa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971800" cy="421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4" name="Picture 7" descr="the-dugong-or-sea-cow-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2362200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5" name="Picture 9" descr="42_0c76ed8751d45d38acdf0b42ff4d74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30194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10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13" descr="animalmana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Text Box 5"/>
          <p:cNvSpPr txBox="1">
            <a:spLocks noChangeArrowheads="1"/>
          </p:cNvSpPr>
          <p:nvPr/>
        </p:nvSpPr>
        <p:spPr bwMode="auto">
          <a:xfrm>
            <a:off x="5334000" y="4572000"/>
            <a:ext cx="3124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164868" name="Text Box 6"/>
          <p:cNvSpPr txBox="1">
            <a:spLocks noChangeArrowheads="1"/>
          </p:cNvSpPr>
          <p:nvPr/>
        </p:nvSpPr>
        <p:spPr bwMode="auto">
          <a:xfrm>
            <a:off x="5105400" y="3048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3" descr="animalmana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Text Box 15"/>
          <p:cNvSpPr txBox="1">
            <a:spLocks noChangeArrowheads="1"/>
          </p:cNvSpPr>
          <p:nvPr/>
        </p:nvSpPr>
        <p:spPr bwMode="auto">
          <a:xfrm>
            <a:off x="5334000" y="4572000"/>
            <a:ext cx="3124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 b="1"/>
          </a:p>
          <a:p>
            <a:pPr>
              <a:spcBef>
                <a:spcPct val="50000"/>
              </a:spcBef>
            </a:pPr>
            <a:endParaRPr lang="en-US" sz="3200"/>
          </a:p>
        </p:txBody>
      </p:sp>
      <p:sp>
        <p:nvSpPr>
          <p:cNvPr id="165892" name="Text Box 16"/>
          <p:cNvSpPr txBox="1">
            <a:spLocks noChangeArrowheads="1"/>
          </p:cNvSpPr>
          <p:nvPr/>
        </p:nvSpPr>
        <p:spPr bwMode="auto">
          <a:xfrm>
            <a:off x="5105400" y="304800"/>
            <a:ext cx="3429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Extinct Moeritherium species – 50 million years ago.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13" descr="animalmana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13" descr="animal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13" descr="animal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4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65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Some finches have small beaks to eats small seeds, </a:t>
            </a:r>
          </a:p>
        </p:txBody>
      </p:sp>
      <p:pic>
        <p:nvPicPr>
          <p:cNvPr id="48131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381000" y="22860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457200" y="43434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5" name="Oval 10"/>
          <p:cNvSpPr>
            <a:spLocks noChangeArrowheads="1"/>
          </p:cNvSpPr>
          <p:nvPr/>
        </p:nvSpPr>
        <p:spPr bwMode="auto">
          <a:xfrm>
            <a:off x="1905000" y="4495800"/>
            <a:ext cx="1295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6" name="Rectangle 11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9987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8" name="Picture 7" descr="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9" name="Picture 13" descr="animalmanat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0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991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1011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7" descr="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3" name="Picture 13" descr="animalmanat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4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5" name="Line 16"/>
          <p:cNvSpPr>
            <a:spLocks noChangeShapeType="1"/>
          </p:cNvSpPr>
          <p:nvPr/>
        </p:nvSpPr>
        <p:spPr bwMode="auto">
          <a:xfrm>
            <a:off x="4267200" y="2590800"/>
            <a:ext cx="2743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6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2035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7" descr="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9" descr="Dug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5900"/>
            <a:ext cx="4191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8" name="Picture 13" descr="animalmanat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Line 16"/>
          <p:cNvSpPr>
            <a:spLocks noChangeShapeType="1"/>
          </p:cNvSpPr>
          <p:nvPr/>
        </p:nvSpPr>
        <p:spPr bwMode="auto">
          <a:xfrm>
            <a:off x="4267200" y="2590800"/>
            <a:ext cx="2743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1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3059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7" descr="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1" name="Picture 9" descr="Dug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5900"/>
            <a:ext cx="4191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13" descr="animalmanat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4" name="Line 16"/>
          <p:cNvSpPr>
            <a:spLocks noChangeShapeType="1"/>
          </p:cNvSpPr>
          <p:nvPr/>
        </p:nvSpPr>
        <p:spPr bwMode="auto">
          <a:xfrm>
            <a:off x="4267200" y="2590800"/>
            <a:ext cx="2743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5" name="Line 17"/>
          <p:cNvSpPr>
            <a:spLocks noChangeShapeType="1"/>
          </p:cNvSpPr>
          <p:nvPr/>
        </p:nvSpPr>
        <p:spPr bwMode="auto">
          <a:xfrm>
            <a:off x="4038600" y="27432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66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084" name="Picture 5" descr="elephant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221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7" descr="mana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9" descr="Dug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55900"/>
            <a:ext cx="41910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7" name="Picture 11" descr="lrg-359-img_3111_hyra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632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8" name="Picture 13" descr="animalmanat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9" name="Line 15"/>
          <p:cNvSpPr>
            <a:spLocks noChangeShapeType="1"/>
          </p:cNvSpPr>
          <p:nvPr/>
        </p:nvSpPr>
        <p:spPr bwMode="auto">
          <a:xfrm flipV="1">
            <a:off x="4267200" y="2209800"/>
            <a:ext cx="1676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0" name="Line 16"/>
          <p:cNvSpPr>
            <a:spLocks noChangeShapeType="1"/>
          </p:cNvSpPr>
          <p:nvPr/>
        </p:nvSpPr>
        <p:spPr bwMode="auto">
          <a:xfrm>
            <a:off x="4267200" y="2590800"/>
            <a:ext cx="2743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1" name="Line 17"/>
          <p:cNvSpPr>
            <a:spLocks noChangeShapeType="1"/>
          </p:cNvSpPr>
          <p:nvPr/>
        </p:nvSpPr>
        <p:spPr bwMode="auto">
          <a:xfrm>
            <a:off x="4038600" y="27432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92" name="Line 18"/>
          <p:cNvSpPr>
            <a:spLocks noChangeShapeType="1"/>
          </p:cNvSpPr>
          <p:nvPr/>
        </p:nvSpPr>
        <p:spPr bwMode="auto">
          <a:xfrm flipH="1">
            <a:off x="2514600" y="2819400"/>
            <a:ext cx="1143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Variation + Many Offspring + Heredity = Natural Selection. </a:t>
            </a:r>
          </a:p>
        </p:txBody>
      </p:sp>
      <p:sp>
        <p:nvSpPr>
          <p:cNvPr id="175107" name="AutoShape 5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5108" name="AutoShape 7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5109" name="AutoShape 9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75110" name="Picture 11" descr="Tadpol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990600"/>
            <a:ext cx="3352800" cy="457200"/>
          </a:xfrm>
          <a:prstGeom prst="rect">
            <a:avLst/>
          </a:prstGeom>
          <a:solidFill>
            <a:schemeClr val="accent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Variation + Many Offspring + Heredity = Natural Selection. </a:t>
            </a:r>
          </a:p>
        </p:txBody>
      </p:sp>
      <p:sp>
        <p:nvSpPr>
          <p:cNvPr id="176131" name="AutoShape 5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6132" name="AutoShape 7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6133" name="AutoShape 9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76134" name="Picture 11" descr="Tadpol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990600"/>
            <a:ext cx="3352800" cy="457200"/>
          </a:xfrm>
          <a:prstGeom prst="rect">
            <a:avLst/>
          </a:prstGeom>
          <a:solidFill>
            <a:schemeClr val="accent6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+ Many Offspring + Heredity = </a:t>
            </a:r>
            <a:r>
              <a:rPr lang="en-US" dirty="0" smtClean="0">
                <a:solidFill>
                  <a:srgbClr val="FFFFCC"/>
                </a:solidFill>
              </a:rPr>
              <a:t>Natural Selection. </a:t>
            </a:r>
          </a:p>
        </p:txBody>
      </p:sp>
      <p:sp>
        <p:nvSpPr>
          <p:cNvPr id="177155" name="AutoShape 5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7156" name="AutoShape 7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7157" name="AutoShape 9" descr="2710884"/>
          <p:cNvSpPr>
            <a:spLocks noChangeAspect="1" noChangeArrowheads="1"/>
          </p:cNvSpPr>
          <p:nvPr/>
        </p:nvSpPr>
        <p:spPr bwMode="auto">
          <a:xfrm>
            <a:off x="1309688" y="981075"/>
            <a:ext cx="6524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77158" name="Picture 11" descr="Tadpol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724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219200"/>
            <a:ext cx="5381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Oval 3"/>
          <p:cNvSpPr>
            <a:spLocks noChangeArrowheads="1"/>
          </p:cNvSpPr>
          <p:nvPr/>
        </p:nvSpPr>
        <p:spPr bwMode="auto">
          <a:xfrm>
            <a:off x="3124200" y="16002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5715000" y="16002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2" name="Oval 6"/>
          <p:cNvSpPr>
            <a:spLocks noChangeArrowheads="1"/>
          </p:cNvSpPr>
          <p:nvPr/>
        </p:nvSpPr>
        <p:spPr bwMode="auto">
          <a:xfrm>
            <a:off x="3276600" y="182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3" name="Oval 7"/>
          <p:cNvSpPr>
            <a:spLocks noChangeArrowheads="1"/>
          </p:cNvSpPr>
          <p:nvPr/>
        </p:nvSpPr>
        <p:spPr bwMode="auto">
          <a:xfrm>
            <a:off x="5791200" y="1828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184" name="Oval 8"/>
          <p:cNvSpPr>
            <a:spLocks noChangeArrowheads="1"/>
          </p:cNvSpPr>
          <p:nvPr/>
        </p:nvSpPr>
        <p:spPr bwMode="auto">
          <a:xfrm>
            <a:off x="4191000" y="3276600"/>
            <a:ext cx="9144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525963"/>
          </a:xfrm>
        </p:spPr>
        <p:txBody>
          <a:bodyPr/>
          <a:lstStyle/>
          <a:p>
            <a:r>
              <a:rPr lang="en-US" dirty="0" smtClean="0"/>
              <a:t>This video is what we are often taught when we are young.  </a:t>
            </a:r>
            <a:r>
              <a:rPr lang="en-US" dirty="0" smtClean="0">
                <a:solidFill>
                  <a:srgbClr val="FF0000"/>
                </a:solidFill>
              </a:rPr>
              <a:t>(Not correct) Lamarck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We will create a children’s story </a:t>
            </a:r>
            <a:r>
              <a:rPr lang="en-US" dirty="0" smtClean="0">
                <a:solidFill>
                  <a:srgbClr val="FF99FF"/>
                </a:solidFill>
              </a:rPr>
              <a:t>that </a:t>
            </a:r>
            <a:r>
              <a:rPr lang="en-US" dirty="0" smtClean="0">
                <a:solidFill>
                  <a:srgbClr val="FF99FF"/>
                </a:solidFill>
              </a:rPr>
              <a:t>explains the process according to Darwin.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http://www.youtube.com/watch?v=fmdWfPvyQ-A</a:t>
            </a:r>
            <a:endParaRPr lang="en-US" dirty="0" smtClean="0"/>
          </a:p>
        </p:txBody>
      </p:sp>
      <p:pic>
        <p:nvPicPr>
          <p:cNvPr id="182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534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" y="2971800"/>
            <a:ext cx="7696200" cy="609600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2277" name="TextBox 4"/>
          <p:cNvSpPr txBox="1">
            <a:spLocks noChangeArrowheads="1"/>
          </p:cNvSpPr>
          <p:nvPr/>
        </p:nvSpPr>
        <p:spPr bwMode="auto">
          <a:xfrm>
            <a:off x="685800" y="3048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Shorter Version at.. </a:t>
            </a:r>
            <a:r>
              <a:rPr lang="en-US" sz="1800">
                <a:hlinkClick r:id="rId4"/>
              </a:rPr>
              <a:t>http://www.youtube.com/watch?v=wdeosyDtYfg</a:t>
            </a:r>
            <a:endParaRPr 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Some finches have small beaks to eats small seeds, </a:t>
            </a:r>
            <a:r>
              <a:rPr lang="en-US" smtClean="0">
                <a:solidFill>
                  <a:srgbClr val="FFC000"/>
                </a:solidFill>
              </a:rPr>
              <a:t>other finches have large beaks to crush hard large seeds.  </a:t>
            </a:r>
          </a:p>
        </p:txBody>
      </p:sp>
      <p:pic>
        <p:nvPicPr>
          <p:cNvPr id="49155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381000" y="22860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457200" y="43434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9" name="Oval 10"/>
          <p:cNvSpPr>
            <a:spLocks noChangeArrowheads="1"/>
          </p:cNvSpPr>
          <p:nvPr/>
        </p:nvSpPr>
        <p:spPr bwMode="auto">
          <a:xfrm>
            <a:off x="1905000" y="4495800"/>
            <a:ext cx="1295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0" name="Rectangle 11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1" name="Rectangle 12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183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38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5919" y="2967335"/>
            <a:ext cx="67521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Example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Example story using a combination of paint images and PowerPoint drawing.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Example story using a combination of paint images and PowerPoint drawing.</a:t>
            </a:r>
          </a:p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(Keep it simple for time sake)</a:t>
            </a:r>
          </a:p>
          <a:p>
            <a:pPr eaLnBrk="1" hangingPunct="1"/>
            <a:r>
              <a:rPr lang="en-US" smtClean="0">
                <a:solidFill>
                  <a:srgbClr val="0070C0"/>
                </a:solidFill>
              </a:rPr>
              <a:t>Copy and paste saves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0263" y="1858963"/>
            <a:ext cx="4943475" cy="4010025"/>
          </a:xfrm>
        </p:spPr>
      </p:pic>
      <p:sp>
        <p:nvSpPr>
          <p:cNvPr id="6" name="Rectangle 5"/>
          <p:cNvSpPr/>
          <p:nvPr/>
        </p:nvSpPr>
        <p:spPr>
          <a:xfrm>
            <a:off x="304800" y="381001"/>
            <a:ext cx="8381999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Todd the Tortoise</a:t>
            </a:r>
          </a:p>
        </p:txBody>
      </p:sp>
      <p:sp>
        <p:nvSpPr>
          <p:cNvPr id="186372" name="TextBox 8"/>
          <p:cNvSpPr txBox="1">
            <a:spLocks noChangeArrowheads="1"/>
          </p:cNvSpPr>
          <p:nvPr/>
        </p:nvSpPr>
        <p:spPr bwMode="auto">
          <a:xfrm>
            <a:off x="2971800" y="1447800"/>
            <a:ext cx="365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By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267200" cy="3705225"/>
          </a:xfrm>
        </p:spPr>
      </p:pic>
      <p:sp>
        <p:nvSpPr>
          <p:cNvPr id="187395" name="TextBox 4"/>
          <p:cNvSpPr txBox="1">
            <a:spLocks noChangeArrowheads="1"/>
          </p:cNvSpPr>
          <p:nvPr/>
        </p:nvSpPr>
        <p:spPr bwMode="auto">
          <a:xfrm>
            <a:off x="762000" y="3048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This is the story of Todd the Tortoise and how he got his shell.</a:t>
            </a:r>
          </a:p>
        </p:txBody>
      </p:sp>
      <p:pic>
        <p:nvPicPr>
          <p:cNvPr id="187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505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810000" y="3352800"/>
            <a:ext cx="1295400" cy="762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657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429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168525" y="3038475"/>
            <a:ext cx="1416050" cy="14890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87663" y="3481388"/>
            <a:ext cx="388937" cy="138112"/>
          </a:xfrm>
          <a:custGeom>
            <a:avLst/>
            <a:gdLst>
              <a:gd name="connsiteX0" fmla="*/ 2458 w 388415"/>
              <a:gd name="connsiteY0" fmla="*/ 44246 h 139416"/>
              <a:gd name="connsiteX1" fmla="*/ 120445 w 388415"/>
              <a:gd name="connsiteY1" fmla="*/ 29497 h 139416"/>
              <a:gd name="connsiteX2" fmla="*/ 164690 w 388415"/>
              <a:gd name="connsiteY2" fmla="*/ 14749 h 139416"/>
              <a:gd name="connsiteX3" fmla="*/ 282677 w 388415"/>
              <a:gd name="connsiteY3" fmla="*/ 0 h 139416"/>
              <a:gd name="connsiteX4" fmla="*/ 371168 w 388415"/>
              <a:gd name="connsiteY4" fmla="*/ 29497 h 139416"/>
              <a:gd name="connsiteX5" fmla="*/ 341671 w 388415"/>
              <a:gd name="connsiteY5" fmla="*/ 73742 h 139416"/>
              <a:gd name="connsiteX6" fmla="*/ 253180 w 388415"/>
              <a:gd name="connsiteY6" fmla="*/ 132736 h 139416"/>
              <a:gd name="connsiteX7" fmla="*/ 149942 w 388415"/>
              <a:gd name="connsiteY7" fmla="*/ 88491 h 139416"/>
              <a:gd name="connsiteX8" fmla="*/ 105697 w 388415"/>
              <a:gd name="connsiteY8" fmla="*/ 73742 h 139416"/>
              <a:gd name="connsiteX9" fmla="*/ 2458 w 388415"/>
              <a:gd name="connsiteY9" fmla="*/ 44246 h 1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415" h="139416">
                <a:moveTo>
                  <a:pt x="2458" y="44246"/>
                </a:moveTo>
                <a:cubicBezTo>
                  <a:pt x="4916" y="36872"/>
                  <a:pt x="81449" y="36587"/>
                  <a:pt x="120445" y="29497"/>
                </a:cubicBezTo>
                <a:cubicBezTo>
                  <a:pt x="135740" y="26716"/>
                  <a:pt x="149395" y="17530"/>
                  <a:pt x="164690" y="14749"/>
                </a:cubicBezTo>
                <a:cubicBezTo>
                  <a:pt x="203686" y="7659"/>
                  <a:pt x="243348" y="4916"/>
                  <a:pt x="282677" y="0"/>
                </a:cubicBezTo>
                <a:cubicBezTo>
                  <a:pt x="312174" y="9832"/>
                  <a:pt x="388415" y="3627"/>
                  <a:pt x="371168" y="29497"/>
                </a:cubicBezTo>
                <a:cubicBezTo>
                  <a:pt x="361336" y="44245"/>
                  <a:pt x="355011" y="62070"/>
                  <a:pt x="341671" y="73742"/>
                </a:cubicBezTo>
                <a:cubicBezTo>
                  <a:pt x="314991" y="97087"/>
                  <a:pt x="253180" y="132736"/>
                  <a:pt x="253180" y="132736"/>
                </a:cubicBezTo>
                <a:cubicBezTo>
                  <a:pt x="130404" y="102041"/>
                  <a:pt x="251791" y="139416"/>
                  <a:pt x="149942" y="88491"/>
                </a:cubicBezTo>
                <a:cubicBezTo>
                  <a:pt x="136037" y="81539"/>
                  <a:pt x="119602" y="80694"/>
                  <a:pt x="105697" y="73742"/>
                </a:cubicBezTo>
                <a:cubicBezTo>
                  <a:pt x="41251" y="41519"/>
                  <a:pt x="0" y="51620"/>
                  <a:pt x="2458" y="4424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422" name="TextBox 8"/>
          <p:cNvSpPr txBox="1">
            <a:spLocks noChangeArrowheads="1"/>
          </p:cNvSpPr>
          <p:nvPr/>
        </p:nvSpPr>
        <p:spPr bwMode="auto">
          <a:xfrm>
            <a:off x="533400" y="457200"/>
            <a:ext cx="8001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/>
              <a:t>One day Tom saw the love of his life </a:t>
            </a:r>
          </a:p>
          <a:p>
            <a:pPr eaLnBrk="1" hangingPunct="1"/>
            <a:r>
              <a:rPr lang="en-US" sz="4400"/>
              <a:t>Tina the Tortoise…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867400" y="1066800"/>
            <a:ext cx="3048000" cy="1905000"/>
          </a:xfrm>
          <a:prstGeom prst="cloudCallout">
            <a:avLst>
              <a:gd name="adj1" fmla="val -35349"/>
              <a:gd name="adj2" fmla="val 7256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6629400" y="1524000"/>
            <a:ext cx="1676400" cy="10668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429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029200" y="2667000"/>
            <a:ext cx="1416050" cy="14890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91200" y="3200400"/>
            <a:ext cx="388938" cy="139700"/>
          </a:xfrm>
          <a:custGeom>
            <a:avLst/>
            <a:gdLst>
              <a:gd name="connsiteX0" fmla="*/ 2458 w 388415"/>
              <a:gd name="connsiteY0" fmla="*/ 44246 h 139416"/>
              <a:gd name="connsiteX1" fmla="*/ 120445 w 388415"/>
              <a:gd name="connsiteY1" fmla="*/ 29497 h 139416"/>
              <a:gd name="connsiteX2" fmla="*/ 164690 w 388415"/>
              <a:gd name="connsiteY2" fmla="*/ 14749 h 139416"/>
              <a:gd name="connsiteX3" fmla="*/ 282677 w 388415"/>
              <a:gd name="connsiteY3" fmla="*/ 0 h 139416"/>
              <a:gd name="connsiteX4" fmla="*/ 371168 w 388415"/>
              <a:gd name="connsiteY4" fmla="*/ 29497 h 139416"/>
              <a:gd name="connsiteX5" fmla="*/ 341671 w 388415"/>
              <a:gd name="connsiteY5" fmla="*/ 73742 h 139416"/>
              <a:gd name="connsiteX6" fmla="*/ 253180 w 388415"/>
              <a:gd name="connsiteY6" fmla="*/ 132736 h 139416"/>
              <a:gd name="connsiteX7" fmla="*/ 149942 w 388415"/>
              <a:gd name="connsiteY7" fmla="*/ 88491 h 139416"/>
              <a:gd name="connsiteX8" fmla="*/ 105697 w 388415"/>
              <a:gd name="connsiteY8" fmla="*/ 73742 h 139416"/>
              <a:gd name="connsiteX9" fmla="*/ 2458 w 388415"/>
              <a:gd name="connsiteY9" fmla="*/ 44246 h 1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415" h="139416">
                <a:moveTo>
                  <a:pt x="2458" y="44246"/>
                </a:moveTo>
                <a:cubicBezTo>
                  <a:pt x="4916" y="36872"/>
                  <a:pt x="81449" y="36587"/>
                  <a:pt x="120445" y="29497"/>
                </a:cubicBezTo>
                <a:cubicBezTo>
                  <a:pt x="135740" y="26716"/>
                  <a:pt x="149395" y="17530"/>
                  <a:pt x="164690" y="14749"/>
                </a:cubicBezTo>
                <a:cubicBezTo>
                  <a:pt x="203686" y="7659"/>
                  <a:pt x="243348" y="4916"/>
                  <a:pt x="282677" y="0"/>
                </a:cubicBezTo>
                <a:cubicBezTo>
                  <a:pt x="312174" y="9832"/>
                  <a:pt x="388415" y="3627"/>
                  <a:pt x="371168" y="29497"/>
                </a:cubicBezTo>
                <a:cubicBezTo>
                  <a:pt x="361336" y="44245"/>
                  <a:pt x="355011" y="62070"/>
                  <a:pt x="341671" y="73742"/>
                </a:cubicBezTo>
                <a:cubicBezTo>
                  <a:pt x="314991" y="97087"/>
                  <a:pt x="253180" y="132736"/>
                  <a:pt x="253180" y="132736"/>
                </a:cubicBezTo>
                <a:cubicBezTo>
                  <a:pt x="130404" y="102041"/>
                  <a:pt x="251791" y="139416"/>
                  <a:pt x="149942" y="88491"/>
                </a:cubicBezTo>
                <a:cubicBezTo>
                  <a:pt x="136037" y="81539"/>
                  <a:pt x="119602" y="80694"/>
                  <a:pt x="105697" y="73742"/>
                </a:cubicBezTo>
                <a:cubicBezTo>
                  <a:pt x="41251" y="41519"/>
                  <a:pt x="0" y="51620"/>
                  <a:pt x="2458" y="4424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445" name="TextBox 8"/>
          <p:cNvSpPr txBox="1">
            <a:spLocks noChangeArrowheads="1"/>
          </p:cNvSpPr>
          <p:nvPr/>
        </p:nvSpPr>
        <p:spPr bwMode="auto">
          <a:xfrm>
            <a:off x="533400" y="4572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/>
              <a:t>They went behind a rock and decided to start a family.</a:t>
            </a:r>
          </a:p>
        </p:txBody>
      </p:sp>
      <p:pic>
        <p:nvPicPr>
          <p:cNvPr id="1894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109">
            <a:off x="1695450" y="2257425"/>
            <a:ext cx="2667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66688" y="3392488"/>
            <a:ext cx="7224712" cy="2698750"/>
          </a:xfrm>
          <a:custGeom>
            <a:avLst/>
            <a:gdLst>
              <a:gd name="connsiteX0" fmla="*/ 39329 w 6882581"/>
              <a:gd name="connsiteY0" fmla="*/ 1548581 h 2698955"/>
              <a:gd name="connsiteX1" fmla="*/ 304800 w 6882581"/>
              <a:gd name="connsiteY1" fmla="*/ 1489587 h 2698955"/>
              <a:gd name="connsiteX2" fmla="*/ 408039 w 6882581"/>
              <a:gd name="connsiteY2" fmla="*/ 1474839 h 2698955"/>
              <a:gd name="connsiteX3" fmla="*/ 496529 w 6882581"/>
              <a:gd name="connsiteY3" fmla="*/ 1445342 h 2698955"/>
              <a:gd name="connsiteX4" fmla="*/ 555523 w 6882581"/>
              <a:gd name="connsiteY4" fmla="*/ 1430594 h 2698955"/>
              <a:gd name="connsiteX5" fmla="*/ 747252 w 6882581"/>
              <a:gd name="connsiteY5" fmla="*/ 1327355 h 2698955"/>
              <a:gd name="connsiteX6" fmla="*/ 865239 w 6882581"/>
              <a:gd name="connsiteY6" fmla="*/ 1283110 h 2698955"/>
              <a:gd name="connsiteX7" fmla="*/ 953729 w 6882581"/>
              <a:gd name="connsiteY7" fmla="*/ 1238865 h 2698955"/>
              <a:gd name="connsiteX8" fmla="*/ 1101213 w 6882581"/>
              <a:gd name="connsiteY8" fmla="*/ 1120877 h 2698955"/>
              <a:gd name="connsiteX9" fmla="*/ 1160207 w 6882581"/>
              <a:gd name="connsiteY9" fmla="*/ 1076632 h 2698955"/>
              <a:gd name="connsiteX10" fmla="*/ 1292942 w 6882581"/>
              <a:gd name="connsiteY10" fmla="*/ 958645 h 2698955"/>
              <a:gd name="connsiteX11" fmla="*/ 1440426 w 6882581"/>
              <a:gd name="connsiteY11" fmla="*/ 870155 h 2698955"/>
              <a:gd name="connsiteX12" fmla="*/ 1573162 w 6882581"/>
              <a:gd name="connsiteY12" fmla="*/ 752168 h 2698955"/>
              <a:gd name="connsiteX13" fmla="*/ 1617407 w 6882581"/>
              <a:gd name="connsiteY13" fmla="*/ 737419 h 2698955"/>
              <a:gd name="connsiteX14" fmla="*/ 1676400 w 6882581"/>
              <a:gd name="connsiteY14" fmla="*/ 678426 h 2698955"/>
              <a:gd name="connsiteX15" fmla="*/ 1809136 w 6882581"/>
              <a:gd name="connsiteY15" fmla="*/ 604684 h 2698955"/>
              <a:gd name="connsiteX16" fmla="*/ 1853381 w 6882581"/>
              <a:gd name="connsiteY16" fmla="*/ 560439 h 2698955"/>
              <a:gd name="connsiteX17" fmla="*/ 1912375 w 6882581"/>
              <a:gd name="connsiteY17" fmla="*/ 516194 h 2698955"/>
              <a:gd name="connsiteX18" fmla="*/ 2000865 w 6882581"/>
              <a:gd name="connsiteY18" fmla="*/ 457200 h 2698955"/>
              <a:gd name="connsiteX19" fmla="*/ 2163097 w 6882581"/>
              <a:gd name="connsiteY19" fmla="*/ 324465 h 2698955"/>
              <a:gd name="connsiteX20" fmla="*/ 2207342 w 6882581"/>
              <a:gd name="connsiteY20" fmla="*/ 309716 h 2698955"/>
              <a:gd name="connsiteX21" fmla="*/ 2251587 w 6882581"/>
              <a:gd name="connsiteY21" fmla="*/ 280219 h 2698955"/>
              <a:gd name="connsiteX22" fmla="*/ 2325329 w 6882581"/>
              <a:gd name="connsiteY22" fmla="*/ 265471 h 2698955"/>
              <a:gd name="connsiteX23" fmla="*/ 2443317 w 6882581"/>
              <a:gd name="connsiteY23" fmla="*/ 191729 h 2698955"/>
              <a:gd name="connsiteX24" fmla="*/ 2487562 w 6882581"/>
              <a:gd name="connsiteY24" fmla="*/ 176981 h 2698955"/>
              <a:gd name="connsiteX25" fmla="*/ 2561304 w 6882581"/>
              <a:gd name="connsiteY25" fmla="*/ 132736 h 2698955"/>
              <a:gd name="connsiteX26" fmla="*/ 2649794 w 6882581"/>
              <a:gd name="connsiteY26" fmla="*/ 117987 h 2698955"/>
              <a:gd name="connsiteX27" fmla="*/ 2694039 w 6882581"/>
              <a:gd name="connsiteY27" fmla="*/ 103239 h 2698955"/>
              <a:gd name="connsiteX28" fmla="*/ 2782529 w 6882581"/>
              <a:gd name="connsiteY28" fmla="*/ 58994 h 2698955"/>
              <a:gd name="connsiteX29" fmla="*/ 2826775 w 6882581"/>
              <a:gd name="connsiteY29" fmla="*/ 29497 h 2698955"/>
              <a:gd name="connsiteX30" fmla="*/ 2915265 w 6882581"/>
              <a:gd name="connsiteY30" fmla="*/ 0 h 2698955"/>
              <a:gd name="connsiteX31" fmla="*/ 3962400 w 6882581"/>
              <a:gd name="connsiteY31" fmla="*/ 14748 h 2698955"/>
              <a:gd name="connsiteX32" fmla="*/ 4021394 w 6882581"/>
              <a:gd name="connsiteY32" fmla="*/ 29497 h 2698955"/>
              <a:gd name="connsiteX33" fmla="*/ 4198375 w 6882581"/>
              <a:gd name="connsiteY33" fmla="*/ 58994 h 2698955"/>
              <a:gd name="connsiteX34" fmla="*/ 4478594 w 6882581"/>
              <a:gd name="connsiteY34" fmla="*/ 73742 h 2698955"/>
              <a:gd name="connsiteX35" fmla="*/ 4522839 w 6882581"/>
              <a:gd name="connsiteY35" fmla="*/ 103239 h 2698955"/>
              <a:gd name="connsiteX36" fmla="*/ 4581833 w 6882581"/>
              <a:gd name="connsiteY36" fmla="*/ 117987 h 2698955"/>
              <a:gd name="connsiteX37" fmla="*/ 4935794 w 6882581"/>
              <a:gd name="connsiteY37" fmla="*/ 147484 h 2698955"/>
              <a:gd name="connsiteX38" fmla="*/ 5009536 w 6882581"/>
              <a:gd name="connsiteY38" fmla="*/ 176981 h 2698955"/>
              <a:gd name="connsiteX39" fmla="*/ 5068529 w 6882581"/>
              <a:gd name="connsiteY39" fmla="*/ 191729 h 2698955"/>
              <a:gd name="connsiteX40" fmla="*/ 5186517 w 6882581"/>
              <a:gd name="connsiteY40" fmla="*/ 250723 h 2698955"/>
              <a:gd name="connsiteX41" fmla="*/ 5260258 w 6882581"/>
              <a:gd name="connsiteY41" fmla="*/ 265471 h 2698955"/>
              <a:gd name="connsiteX42" fmla="*/ 5304504 w 6882581"/>
              <a:gd name="connsiteY42" fmla="*/ 280219 h 2698955"/>
              <a:gd name="connsiteX43" fmla="*/ 5363497 w 6882581"/>
              <a:gd name="connsiteY43" fmla="*/ 294968 h 2698955"/>
              <a:gd name="connsiteX44" fmla="*/ 5496233 w 6882581"/>
              <a:gd name="connsiteY44" fmla="*/ 353961 h 2698955"/>
              <a:gd name="connsiteX45" fmla="*/ 5687962 w 6882581"/>
              <a:gd name="connsiteY45" fmla="*/ 486697 h 2698955"/>
              <a:gd name="connsiteX46" fmla="*/ 5732207 w 6882581"/>
              <a:gd name="connsiteY46" fmla="*/ 516194 h 2698955"/>
              <a:gd name="connsiteX47" fmla="*/ 5820697 w 6882581"/>
              <a:gd name="connsiteY47" fmla="*/ 589936 h 2698955"/>
              <a:gd name="connsiteX48" fmla="*/ 5879691 w 6882581"/>
              <a:gd name="connsiteY48" fmla="*/ 634181 h 2698955"/>
              <a:gd name="connsiteX49" fmla="*/ 6056671 w 6882581"/>
              <a:gd name="connsiteY49" fmla="*/ 825910 h 2698955"/>
              <a:gd name="connsiteX50" fmla="*/ 6115665 w 6882581"/>
              <a:gd name="connsiteY50" fmla="*/ 855406 h 2698955"/>
              <a:gd name="connsiteX51" fmla="*/ 6233652 w 6882581"/>
              <a:gd name="connsiteY51" fmla="*/ 973394 h 2698955"/>
              <a:gd name="connsiteX52" fmla="*/ 6277897 w 6882581"/>
              <a:gd name="connsiteY52" fmla="*/ 1047136 h 2698955"/>
              <a:gd name="connsiteX53" fmla="*/ 6322142 w 6882581"/>
              <a:gd name="connsiteY53" fmla="*/ 1106129 h 2698955"/>
              <a:gd name="connsiteX54" fmla="*/ 6381136 w 6882581"/>
              <a:gd name="connsiteY54" fmla="*/ 1194619 h 2698955"/>
              <a:gd name="connsiteX55" fmla="*/ 6425381 w 6882581"/>
              <a:gd name="connsiteY55" fmla="*/ 1268361 h 2698955"/>
              <a:gd name="connsiteX56" fmla="*/ 6454878 w 6882581"/>
              <a:gd name="connsiteY56" fmla="*/ 1312606 h 2698955"/>
              <a:gd name="connsiteX57" fmla="*/ 6484375 w 6882581"/>
              <a:gd name="connsiteY57" fmla="*/ 1371600 h 2698955"/>
              <a:gd name="connsiteX58" fmla="*/ 6513871 w 6882581"/>
              <a:gd name="connsiteY58" fmla="*/ 1415845 h 2698955"/>
              <a:gd name="connsiteX59" fmla="*/ 6558117 w 6882581"/>
              <a:gd name="connsiteY59" fmla="*/ 1519084 h 2698955"/>
              <a:gd name="connsiteX60" fmla="*/ 6602362 w 6882581"/>
              <a:gd name="connsiteY60" fmla="*/ 1637071 h 2698955"/>
              <a:gd name="connsiteX61" fmla="*/ 6646607 w 6882581"/>
              <a:gd name="connsiteY61" fmla="*/ 1873045 h 2698955"/>
              <a:gd name="connsiteX62" fmla="*/ 6676104 w 6882581"/>
              <a:gd name="connsiteY62" fmla="*/ 1917290 h 2698955"/>
              <a:gd name="connsiteX63" fmla="*/ 6720349 w 6882581"/>
              <a:gd name="connsiteY63" fmla="*/ 1961536 h 2698955"/>
              <a:gd name="connsiteX64" fmla="*/ 6764594 w 6882581"/>
              <a:gd name="connsiteY64" fmla="*/ 2035277 h 2698955"/>
              <a:gd name="connsiteX65" fmla="*/ 6867833 w 6882581"/>
              <a:gd name="connsiteY65" fmla="*/ 2153265 h 2698955"/>
              <a:gd name="connsiteX66" fmla="*/ 6882581 w 6882581"/>
              <a:gd name="connsiteY66" fmla="*/ 2197510 h 2698955"/>
              <a:gd name="connsiteX67" fmla="*/ 6823587 w 6882581"/>
              <a:gd name="connsiteY67" fmla="*/ 2330245 h 2698955"/>
              <a:gd name="connsiteX68" fmla="*/ 6764594 w 6882581"/>
              <a:gd name="connsiteY68" fmla="*/ 2433484 h 2698955"/>
              <a:gd name="connsiteX69" fmla="*/ 6676104 w 6882581"/>
              <a:gd name="connsiteY69" fmla="*/ 2580968 h 2698955"/>
              <a:gd name="connsiteX70" fmla="*/ 6631858 w 6882581"/>
              <a:gd name="connsiteY70" fmla="*/ 2625213 h 2698955"/>
              <a:gd name="connsiteX71" fmla="*/ 6602362 w 6882581"/>
              <a:gd name="connsiteY71" fmla="*/ 2669458 h 2698955"/>
              <a:gd name="connsiteX72" fmla="*/ 6469626 w 6882581"/>
              <a:gd name="connsiteY72" fmla="*/ 2684206 h 2698955"/>
              <a:gd name="connsiteX73" fmla="*/ 6204155 w 6882581"/>
              <a:gd name="connsiteY73" fmla="*/ 2698955 h 2698955"/>
              <a:gd name="connsiteX74" fmla="*/ 5348749 w 6882581"/>
              <a:gd name="connsiteY74" fmla="*/ 2684206 h 2698955"/>
              <a:gd name="connsiteX75" fmla="*/ 5142271 w 6882581"/>
              <a:gd name="connsiteY75" fmla="*/ 2654710 h 2698955"/>
              <a:gd name="connsiteX76" fmla="*/ 5024284 w 6882581"/>
              <a:gd name="connsiteY76" fmla="*/ 2625213 h 2698955"/>
              <a:gd name="connsiteX77" fmla="*/ 4744065 w 6882581"/>
              <a:gd name="connsiteY77" fmla="*/ 2566219 h 2698955"/>
              <a:gd name="connsiteX78" fmla="*/ 4699820 w 6882581"/>
              <a:gd name="connsiteY78" fmla="*/ 2551471 h 2698955"/>
              <a:gd name="connsiteX79" fmla="*/ 4640826 w 6882581"/>
              <a:gd name="connsiteY79" fmla="*/ 2536723 h 2698955"/>
              <a:gd name="connsiteX80" fmla="*/ 4522839 w 6882581"/>
              <a:gd name="connsiteY80" fmla="*/ 2492477 h 2698955"/>
              <a:gd name="connsiteX81" fmla="*/ 4478594 w 6882581"/>
              <a:gd name="connsiteY81" fmla="*/ 2462981 h 2698955"/>
              <a:gd name="connsiteX82" fmla="*/ 4257368 w 6882581"/>
              <a:gd name="connsiteY82" fmla="*/ 2433484 h 2698955"/>
              <a:gd name="connsiteX83" fmla="*/ 2236839 w 6882581"/>
              <a:gd name="connsiteY83" fmla="*/ 2448232 h 2698955"/>
              <a:gd name="connsiteX84" fmla="*/ 2163097 w 6882581"/>
              <a:gd name="connsiteY84" fmla="*/ 2477729 h 2698955"/>
              <a:gd name="connsiteX85" fmla="*/ 2045110 w 6882581"/>
              <a:gd name="connsiteY85" fmla="*/ 2507226 h 2698955"/>
              <a:gd name="connsiteX86" fmla="*/ 1705897 w 6882581"/>
              <a:gd name="connsiteY86" fmla="*/ 2580968 h 2698955"/>
              <a:gd name="connsiteX87" fmla="*/ 850491 w 6882581"/>
              <a:gd name="connsiteY87" fmla="*/ 2566219 h 2698955"/>
              <a:gd name="connsiteX88" fmla="*/ 717755 w 6882581"/>
              <a:gd name="connsiteY88" fmla="*/ 2521974 h 2698955"/>
              <a:gd name="connsiteX89" fmla="*/ 673510 w 6882581"/>
              <a:gd name="connsiteY89" fmla="*/ 2492477 h 2698955"/>
              <a:gd name="connsiteX90" fmla="*/ 629265 w 6882581"/>
              <a:gd name="connsiteY90" fmla="*/ 2433484 h 2698955"/>
              <a:gd name="connsiteX91" fmla="*/ 526026 w 6882581"/>
              <a:gd name="connsiteY91" fmla="*/ 2389239 h 2698955"/>
              <a:gd name="connsiteX92" fmla="*/ 422787 w 6882581"/>
              <a:gd name="connsiteY92" fmla="*/ 2344994 h 2698955"/>
              <a:gd name="connsiteX93" fmla="*/ 378542 w 6882581"/>
              <a:gd name="connsiteY93" fmla="*/ 2315497 h 2698955"/>
              <a:gd name="connsiteX94" fmla="*/ 319549 w 6882581"/>
              <a:gd name="connsiteY94" fmla="*/ 2286000 h 2698955"/>
              <a:gd name="connsiteX95" fmla="*/ 216310 w 6882581"/>
              <a:gd name="connsiteY95" fmla="*/ 2197510 h 2698955"/>
              <a:gd name="connsiteX96" fmla="*/ 157317 w 6882581"/>
              <a:gd name="connsiteY96" fmla="*/ 2153265 h 2698955"/>
              <a:gd name="connsiteX97" fmla="*/ 127820 w 6882581"/>
              <a:gd name="connsiteY97" fmla="*/ 2109019 h 2698955"/>
              <a:gd name="connsiteX98" fmla="*/ 98323 w 6882581"/>
              <a:gd name="connsiteY98" fmla="*/ 2020529 h 2698955"/>
              <a:gd name="connsiteX99" fmla="*/ 83575 w 6882581"/>
              <a:gd name="connsiteY99" fmla="*/ 1843548 h 2698955"/>
              <a:gd name="connsiteX100" fmla="*/ 68826 w 6882581"/>
              <a:gd name="connsiteY100" fmla="*/ 1784555 h 2698955"/>
              <a:gd name="connsiteX101" fmla="*/ 9833 w 6882581"/>
              <a:gd name="connsiteY101" fmla="*/ 1696065 h 2698955"/>
              <a:gd name="connsiteX102" fmla="*/ 24581 w 6882581"/>
              <a:gd name="connsiteY102" fmla="*/ 1622323 h 2698955"/>
              <a:gd name="connsiteX103" fmla="*/ 68826 w 6882581"/>
              <a:gd name="connsiteY103" fmla="*/ 1607574 h 2698955"/>
              <a:gd name="connsiteX104" fmla="*/ 39329 w 6882581"/>
              <a:gd name="connsiteY104" fmla="*/ 1548581 h 26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882581" h="2698955">
                <a:moveTo>
                  <a:pt x="39329" y="1548581"/>
                </a:moveTo>
                <a:cubicBezTo>
                  <a:pt x="78658" y="1528917"/>
                  <a:pt x="215911" y="1507365"/>
                  <a:pt x="304800" y="1489587"/>
                </a:cubicBezTo>
                <a:cubicBezTo>
                  <a:pt x="338887" y="1482770"/>
                  <a:pt x="374167" y="1482656"/>
                  <a:pt x="408039" y="1474839"/>
                </a:cubicBezTo>
                <a:cubicBezTo>
                  <a:pt x="438335" y="1467848"/>
                  <a:pt x="466365" y="1452883"/>
                  <a:pt x="496529" y="1445342"/>
                </a:cubicBezTo>
                <a:lnTo>
                  <a:pt x="555523" y="1430594"/>
                </a:lnTo>
                <a:cubicBezTo>
                  <a:pt x="608454" y="1398835"/>
                  <a:pt x="693383" y="1345312"/>
                  <a:pt x="747252" y="1327355"/>
                </a:cubicBezTo>
                <a:cubicBezTo>
                  <a:pt x="793305" y="1312003"/>
                  <a:pt x="816753" y="1305149"/>
                  <a:pt x="865239" y="1283110"/>
                </a:cubicBezTo>
                <a:cubicBezTo>
                  <a:pt x="895261" y="1269464"/>
                  <a:pt x="927590" y="1258972"/>
                  <a:pt x="953729" y="1238865"/>
                </a:cubicBezTo>
                <a:cubicBezTo>
                  <a:pt x="1128438" y="1104473"/>
                  <a:pt x="991480" y="1157456"/>
                  <a:pt x="1101213" y="1120877"/>
                </a:cubicBezTo>
                <a:cubicBezTo>
                  <a:pt x="1120878" y="1106129"/>
                  <a:pt x="1141708" y="1092818"/>
                  <a:pt x="1160207" y="1076632"/>
                </a:cubicBezTo>
                <a:cubicBezTo>
                  <a:pt x="1236238" y="1010106"/>
                  <a:pt x="1203394" y="1018343"/>
                  <a:pt x="1292942" y="958645"/>
                </a:cubicBezTo>
                <a:cubicBezTo>
                  <a:pt x="1340645" y="926843"/>
                  <a:pt x="1399887" y="910694"/>
                  <a:pt x="1440426" y="870155"/>
                </a:cubicBezTo>
                <a:cubicBezTo>
                  <a:pt x="1480403" y="830178"/>
                  <a:pt x="1522524" y="781104"/>
                  <a:pt x="1573162" y="752168"/>
                </a:cubicBezTo>
                <a:cubicBezTo>
                  <a:pt x="1586660" y="744455"/>
                  <a:pt x="1602659" y="742335"/>
                  <a:pt x="1617407" y="737419"/>
                </a:cubicBezTo>
                <a:cubicBezTo>
                  <a:pt x="1637071" y="717755"/>
                  <a:pt x="1654448" y="695499"/>
                  <a:pt x="1676400" y="678426"/>
                </a:cubicBezTo>
                <a:cubicBezTo>
                  <a:pt x="1882152" y="518397"/>
                  <a:pt x="1637714" y="727128"/>
                  <a:pt x="1809136" y="604684"/>
                </a:cubicBezTo>
                <a:cubicBezTo>
                  <a:pt x="1826108" y="592561"/>
                  <a:pt x="1837545" y="574013"/>
                  <a:pt x="1853381" y="560439"/>
                </a:cubicBezTo>
                <a:cubicBezTo>
                  <a:pt x="1872044" y="544442"/>
                  <a:pt x="1892238" y="530290"/>
                  <a:pt x="1912375" y="516194"/>
                </a:cubicBezTo>
                <a:cubicBezTo>
                  <a:pt x="1941417" y="495864"/>
                  <a:pt x="1975798" y="482267"/>
                  <a:pt x="2000865" y="457200"/>
                </a:cubicBezTo>
                <a:cubicBezTo>
                  <a:pt x="2044162" y="413903"/>
                  <a:pt x="2112593" y="341300"/>
                  <a:pt x="2163097" y="324465"/>
                </a:cubicBezTo>
                <a:cubicBezTo>
                  <a:pt x="2177845" y="319549"/>
                  <a:pt x="2193437" y="316669"/>
                  <a:pt x="2207342" y="309716"/>
                </a:cubicBezTo>
                <a:cubicBezTo>
                  <a:pt x="2223196" y="301789"/>
                  <a:pt x="2234990" y="286443"/>
                  <a:pt x="2251587" y="280219"/>
                </a:cubicBezTo>
                <a:cubicBezTo>
                  <a:pt x="2275058" y="271417"/>
                  <a:pt x="2300748" y="270387"/>
                  <a:pt x="2325329" y="265471"/>
                </a:cubicBezTo>
                <a:cubicBezTo>
                  <a:pt x="2381791" y="223125"/>
                  <a:pt x="2380334" y="218722"/>
                  <a:pt x="2443317" y="191729"/>
                </a:cubicBezTo>
                <a:cubicBezTo>
                  <a:pt x="2457606" y="185605"/>
                  <a:pt x="2473657" y="183933"/>
                  <a:pt x="2487562" y="176981"/>
                </a:cubicBezTo>
                <a:cubicBezTo>
                  <a:pt x="2513201" y="164161"/>
                  <a:pt x="2534364" y="142532"/>
                  <a:pt x="2561304" y="132736"/>
                </a:cubicBezTo>
                <a:cubicBezTo>
                  <a:pt x="2589407" y="122517"/>
                  <a:pt x="2620603" y="124474"/>
                  <a:pt x="2649794" y="117987"/>
                </a:cubicBezTo>
                <a:cubicBezTo>
                  <a:pt x="2664970" y="114615"/>
                  <a:pt x="2679291" y="108155"/>
                  <a:pt x="2694039" y="103239"/>
                </a:cubicBezTo>
                <a:cubicBezTo>
                  <a:pt x="2820835" y="18708"/>
                  <a:pt x="2660412" y="120052"/>
                  <a:pt x="2782529" y="58994"/>
                </a:cubicBezTo>
                <a:cubicBezTo>
                  <a:pt x="2798383" y="51067"/>
                  <a:pt x="2810577" y="36696"/>
                  <a:pt x="2826775" y="29497"/>
                </a:cubicBezTo>
                <a:cubicBezTo>
                  <a:pt x="2855187" y="16869"/>
                  <a:pt x="2915265" y="0"/>
                  <a:pt x="2915265" y="0"/>
                </a:cubicBezTo>
                <a:lnTo>
                  <a:pt x="3962400" y="14748"/>
                </a:lnTo>
                <a:cubicBezTo>
                  <a:pt x="3982663" y="15288"/>
                  <a:pt x="4001607" y="25100"/>
                  <a:pt x="4021394" y="29497"/>
                </a:cubicBezTo>
                <a:cubicBezTo>
                  <a:pt x="4070821" y="40481"/>
                  <a:pt x="4151310" y="55374"/>
                  <a:pt x="4198375" y="58994"/>
                </a:cubicBezTo>
                <a:cubicBezTo>
                  <a:pt x="4291635" y="66168"/>
                  <a:pt x="4385188" y="68826"/>
                  <a:pt x="4478594" y="73742"/>
                </a:cubicBezTo>
                <a:cubicBezTo>
                  <a:pt x="4493342" y="83574"/>
                  <a:pt x="4506547" y="96257"/>
                  <a:pt x="4522839" y="103239"/>
                </a:cubicBezTo>
                <a:cubicBezTo>
                  <a:pt x="4541470" y="111224"/>
                  <a:pt x="4562343" y="112418"/>
                  <a:pt x="4581833" y="117987"/>
                </a:cubicBezTo>
                <a:cubicBezTo>
                  <a:pt x="4752596" y="166777"/>
                  <a:pt x="4421291" y="122985"/>
                  <a:pt x="4935794" y="147484"/>
                </a:cubicBezTo>
                <a:cubicBezTo>
                  <a:pt x="4960375" y="157316"/>
                  <a:pt x="4984420" y="168609"/>
                  <a:pt x="5009536" y="176981"/>
                </a:cubicBezTo>
                <a:cubicBezTo>
                  <a:pt x="5028765" y="183391"/>
                  <a:pt x="5050006" y="183497"/>
                  <a:pt x="5068529" y="191729"/>
                </a:cubicBezTo>
                <a:cubicBezTo>
                  <a:pt x="5168803" y="236295"/>
                  <a:pt x="5107917" y="231073"/>
                  <a:pt x="5186517" y="250723"/>
                </a:cubicBezTo>
                <a:cubicBezTo>
                  <a:pt x="5210836" y="256803"/>
                  <a:pt x="5235939" y="259391"/>
                  <a:pt x="5260258" y="265471"/>
                </a:cubicBezTo>
                <a:cubicBezTo>
                  <a:pt x="5275340" y="269241"/>
                  <a:pt x="5289556" y="275948"/>
                  <a:pt x="5304504" y="280219"/>
                </a:cubicBezTo>
                <a:cubicBezTo>
                  <a:pt x="5323994" y="285788"/>
                  <a:pt x="5344268" y="288558"/>
                  <a:pt x="5363497" y="294968"/>
                </a:cubicBezTo>
                <a:cubicBezTo>
                  <a:pt x="5401416" y="307608"/>
                  <a:pt x="5460261" y="333405"/>
                  <a:pt x="5496233" y="353961"/>
                </a:cubicBezTo>
                <a:cubicBezTo>
                  <a:pt x="5791857" y="522889"/>
                  <a:pt x="5555790" y="376554"/>
                  <a:pt x="5687962" y="486697"/>
                </a:cubicBezTo>
                <a:cubicBezTo>
                  <a:pt x="5701579" y="498045"/>
                  <a:pt x="5719673" y="503660"/>
                  <a:pt x="5732207" y="516194"/>
                </a:cubicBezTo>
                <a:cubicBezTo>
                  <a:pt x="5812566" y="596553"/>
                  <a:pt x="5736192" y="561766"/>
                  <a:pt x="5820697" y="589936"/>
                </a:cubicBezTo>
                <a:cubicBezTo>
                  <a:pt x="5840362" y="604684"/>
                  <a:pt x="5862310" y="616800"/>
                  <a:pt x="5879691" y="634181"/>
                </a:cubicBezTo>
                <a:cubicBezTo>
                  <a:pt x="5957032" y="711521"/>
                  <a:pt x="5917877" y="756515"/>
                  <a:pt x="6056671" y="825910"/>
                </a:cubicBezTo>
                <a:lnTo>
                  <a:pt x="6115665" y="855406"/>
                </a:lnTo>
                <a:cubicBezTo>
                  <a:pt x="6154994" y="894735"/>
                  <a:pt x="6205036" y="925700"/>
                  <a:pt x="6233652" y="973394"/>
                </a:cubicBezTo>
                <a:cubicBezTo>
                  <a:pt x="6248400" y="997975"/>
                  <a:pt x="6261996" y="1023285"/>
                  <a:pt x="6277897" y="1047136"/>
                </a:cubicBezTo>
                <a:cubicBezTo>
                  <a:pt x="6291532" y="1067588"/>
                  <a:pt x="6308046" y="1085992"/>
                  <a:pt x="6322142" y="1106129"/>
                </a:cubicBezTo>
                <a:cubicBezTo>
                  <a:pt x="6342472" y="1135171"/>
                  <a:pt x="6362103" y="1164711"/>
                  <a:pt x="6381136" y="1194619"/>
                </a:cubicBezTo>
                <a:cubicBezTo>
                  <a:pt x="6396526" y="1218803"/>
                  <a:pt x="6410188" y="1244053"/>
                  <a:pt x="6425381" y="1268361"/>
                </a:cubicBezTo>
                <a:cubicBezTo>
                  <a:pt x="6434775" y="1283392"/>
                  <a:pt x="6446084" y="1297216"/>
                  <a:pt x="6454878" y="1312606"/>
                </a:cubicBezTo>
                <a:cubicBezTo>
                  <a:pt x="6465786" y="1331695"/>
                  <a:pt x="6473467" y="1352511"/>
                  <a:pt x="6484375" y="1371600"/>
                </a:cubicBezTo>
                <a:cubicBezTo>
                  <a:pt x="6493169" y="1386990"/>
                  <a:pt x="6505077" y="1400455"/>
                  <a:pt x="6513871" y="1415845"/>
                </a:cubicBezTo>
                <a:cubicBezTo>
                  <a:pt x="6551536" y="1481760"/>
                  <a:pt x="6535556" y="1458920"/>
                  <a:pt x="6558117" y="1519084"/>
                </a:cubicBezTo>
                <a:cubicBezTo>
                  <a:pt x="6611023" y="1660166"/>
                  <a:pt x="6568885" y="1536643"/>
                  <a:pt x="6602362" y="1637071"/>
                </a:cubicBezTo>
                <a:cubicBezTo>
                  <a:pt x="6607432" y="1677632"/>
                  <a:pt x="6622539" y="1836943"/>
                  <a:pt x="6646607" y="1873045"/>
                </a:cubicBezTo>
                <a:cubicBezTo>
                  <a:pt x="6656439" y="1887793"/>
                  <a:pt x="6664757" y="1903673"/>
                  <a:pt x="6676104" y="1917290"/>
                </a:cubicBezTo>
                <a:cubicBezTo>
                  <a:pt x="6689457" y="1933313"/>
                  <a:pt x="6707835" y="1944850"/>
                  <a:pt x="6720349" y="1961536"/>
                </a:cubicBezTo>
                <a:cubicBezTo>
                  <a:pt x="6737548" y="1984468"/>
                  <a:pt x="6748155" y="2011793"/>
                  <a:pt x="6764594" y="2035277"/>
                </a:cubicBezTo>
                <a:cubicBezTo>
                  <a:pt x="6806609" y="2095299"/>
                  <a:pt x="6821211" y="2106643"/>
                  <a:pt x="6867833" y="2153265"/>
                </a:cubicBezTo>
                <a:cubicBezTo>
                  <a:pt x="6872749" y="2168013"/>
                  <a:pt x="6882581" y="2181964"/>
                  <a:pt x="6882581" y="2197510"/>
                </a:cubicBezTo>
                <a:cubicBezTo>
                  <a:pt x="6882581" y="2250408"/>
                  <a:pt x="6847572" y="2287071"/>
                  <a:pt x="6823587" y="2330245"/>
                </a:cubicBezTo>
                <a:cubicBezTo>
                  <a:pt x="6706441" y="2541109"/>
                  <a:pt x="6870562" y="2261286"/>
                  <a:pt x="6764594" y="2433484"/>
                </a:cubicBezTo>
                <a:cubicBezTo>
                  <a:pt x="6734547" y="2482311"/>
                  <a:pt x="6716644" y="2540429"/>
                  <a:pt x="6676104" y="2580968"/>
                </a:cubicBezTo>
                <a:cubicBezTo>
                  <a:pt x="6661355" y="2595716"/>
                  <a:pt x="6645211" y="2609190"/>
                  <a:pt x="6631858" y="2625213"/>
                </a:cubicBezTo>
                <a:cubicBezTo>
                  <a:pt x="6620511" y="2638830"/>
                  <a:pt x="6619020" y="2663401"/>
                  <a:pt x="6602362" y="2669458"/>
                </a:cubicBezTo>
                <a:cubicBezTo>
                  <a:pt x="6560525" y="2684671"/>
                  <a:pt x="6514022" y="2680917"/>
                  <a:pt x="6469626" y="2684206"/>
                </a:cubicBezTo>
                <a:cubicBezTo>
                  <a:pt x="6381241" y="2690753"/>
                  <a:pt x="6292645" y="2694039"/>
                  <a:pt x="6204155" y="2698955"/>
                </a:cubicBezTo>
                <a:lnTo>
                  <a:pt x="5348749" y="2684206"/>
                </a:lnTo>
                <a:cubicBezTo>
                  <a:pt x="5303631" y="2682839"/>
                  <a:pt x="5192492" y="2663080"/>
                  <a:pt x="5142271" y="2654710"/>
                </a:cubicBezTo>
                <a:cubicBezTo>
                  <a:pt x="5054379" y="2625411"/>
                  <a:pt x="5145303" y="2653688"/>
                  <a:pt x="5024284" y="2625213"/>
                </a:cubicBezTo>
                <a:cubicBezTo>
                  <a:pt x="4780052" y="2567747"/>
                  <a:pt x="4926668" y="2592306"/>
                  <a:pt x="4744065" y="2566219"/>
                </a:cubicBezTo>
                <a:cubicBezTo>
                  <a:pt x="4729317" y="2561303"/>
                  <a:pt x="4714768" y="2555742"/>
                  <a:pt x="4699820" y="2551471"/>
                </a:cubicBezTo>
                <a:cubicBezTo>
                  <a:pt x="4680330" y="2545903"/>
                  <a:pt x="4660316" y="2542292"/>
                  <a:pt x="4640826" y="2536723"/>
                </a:cubicBezTo>
                <a:cubicBezTo>
                  <a:pt x="4611046" y="2528214"/>
                  <a:pt x="4543612" y="2502863"/>
                  <a:pt x="4522839" y="2492477"/>
                </a:cubicBezTo>
                <a:cubicBezTo>
                  <a:pt x="4506985" y="2484550"/>
                  <a:pt x="4495410" y="2468586"/>
                  <a:pt x="4478594" y="2462981"/>
                </a:cubicBezTo>
                <a:cubicBezTo>
                  <a:pt x="4445488" y="2451946"/>
                  <a:pt x="4272003" y="2435110"/>
                  <a:pt x="4257368" y="2433484"/>
                </a:cubicBezTo>
                <a:lnTo>
                  <a:pt x="2236839" y="2448232"/>
                </a:lnTo>
                <a:cubicBezTo>
                  <a:pt x="2210371" y="2448791"/>
                  <a:pt x="2188400" y="2469943"/>
                  <a:pt x="2163097" y="2477729"/>
                </a:cubicBezTo>
                <a:cubicBezTo>
                  <a:pt x="2124350" y="2489651"/>
                  <a:pt x="2084090" y="2496089"/>
                  <a:pt x="2045110" y="2507226"/>
                </a:cubicBezTo>
                <a:cubicBezTo>
                  <a:pt x="1795828" y="2578449"/>
                  <a:pt x="1909775" y="2558314"/>
                  <a:pt x="1705897" y="2580968"/>
                </a:cubicBezTo>
                <a:lnTo>
                  <a:pt x="850491" y="2566219"/>
                </a:lnTo>
                <a:cubicBezTo>
                  <a:pt x="797187" y="2564527"/>
                  <a:pt x="762336" y="2547449"/>
                  <a:pt x="717755" y="2521974"/>
                </a:cubicBezTo>
                <a:cubicBezTo>
                  <a:pt x="702365" y="2513180"/>
                  <a:pt x="686044" y="2505011"/>
                  <a:pt x="673510" y="2492477"/>
                </a:cubicBezTo>
                <a:cubicBezTo>
                  <a:pt x="656129" y="2475096"/>
                  <a:pt x="647928" y="2449481"/>
                  <a:pt x="629265" y="2433484"/>
                </a:cubicBezTo>
                <a:cubicBezTo>
                  <a:pt x="596653" y="2405531"/>
                  <a:pt x="562642" y="2404932"/>
                  <a:pt x="526026" y="2389239"/>
                </a:cubicBezTo>
                <a:cubicBezTo>
                  <a:pt x="398458" y="2334567"/>
                  <a:pt x="526548" y="2379580"/>
                  <a:pt x="422787" y="2344994"/>
                </a:cubicBezTo>
                <a:cubicBezTo>
                  <a:pt x="408039" y="2335162"/>
                  <a:pt x="393932" y="2324291"/>
                  <a:pt x="378542" y="2315497"/>
                </a:cubicBezTo>
                <a:cubicBezTo>
                  <a:pt x="359453" y="2304589"/>
                  <a:pt x="338193" y="2297652"/>
                  <a:pt x="319549" y="2286000"/>
                </a:cubicBezTo>
                <a:cubicBezTo>
                  <a:pt x="239924" y="2236234"/>
                  <a:pt x="281284" y="2253202"/>
                  <a:pt x="216310" y="2197510"/>
                </a:cubicBezTo>
                <a:cubicBezTo>
                  <a:pt x="197647" y="2181513"/>
                  <a:pt x="176981" y="2168013"/>
                  <a:pt x="157317" y="2153265"/>
                </a:cubicBezTo>
                <a:cubicBezTo>
                  <a:pt x="147485" y="2138516"/>
                  <a:pt x="135019" y="2125217"/>
                  <a:pt x="127820" y="2109019"/>
                </a:cubicBezTo>
                <a:cubicBezTo>
                  <a:pt x="115192" y="2080607"/>
                  <a:pt x="98323" y="2020529"/>
                  <a:pt x="98323" y="2020529"/>
                </a:cubicBezTo>
                <a:cubicBezTo>
                  <a:pt x="93407" y="1961535"/>
                  <a:pt x="90918" y="1902289"/>
                  <a:pt x="83575" y="1843548"/>
                </a:cubicBezTo>
                <a:cubicBezTo>
                  <a:pt x="81061" y="1823435"/>
                  <a:pt x="77891" y="1802685"/>
                  <a:pt x="68826" y="1784555"/>
                </a:cubicBezTo>
                <a:cubicBezTo>
                  <a:pt x="52972" y="1752847"/>
                  <a:pt x="9833" y="1696065"/>
                  <a:pt x="9833" y="1696065"/>
                </a:cubicBezTo>
                <a:cubicBezTo>
                  <a:pt x="14749" y="1671484"/>
                  <a:pt x="10676" y="1643180"/>
                  <a:pt x="24581" y="1622323"/>
                </a:cubicBezTo>
                <a:cubicBezTo>
                  <a:pt x="33204" y="1609388"/>
                  <a:pt x="57833" y="1618567"/>
                  <a:pt x="68826" y="1607574"/>
                </a:cubicBezTo>
                <a:cubicBezTo>
                  <a:pt x="79819" y="1596581"/>
                  <a:pt x="0" y="1568245"/>
                  <a:pt x="39329" y="1548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Box 8"/>
          <p:cNvSpPr txBox="1">
            <a:spLocks noChangeArrowheads="1"/>
          </p:cNvSpPr>
          <p:nvPr/>
        </p:nvSpPr>
        <p:spPr bwMode="auto">
          <a:xfrm>
            <a:off x="533400" y="457200"/>
            <a:ext cx="6400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/>
              <a:t>Tina laid many eggs.  More were born than can possibly survive.  </a:t>
            </a:r>
          </a:p>
        </p:txBody>
      </p:sp>
      <p:sp>
        <p:nvSpPr>
          <p:cNvPr id="10" name="Oval 9"/>
          <p:cNvSpPr/>
          <p:nvPr/>
        </p:nvSpPr>
        <p:spPr>
          <a:xfrm rot="19476492">
            <a:off x="2895600" y="3276600"/>
            <a:ext cx="13716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21267308">
            <a:off x="3498850" y="3262313"/>
            <a:ext cx="1360488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18854267">
            <a:off x="2266950" y="38925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rot="20925915">
            <a:off x="3335338" y="4079875"/>
            <a:ext cx="1360487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074029">
            <a:off x="4240213" y="39052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1530503">
            <a:off x="4773613" y="45910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rot="1530503">
            <a:off x="4910138" y="35718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19845676">
            <a:off x="5599113" y="38417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 rot="19845676">
            <a:off x="2114550" y="47307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rot="875108">
            <a:off x="3065463" y="47942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rot="18416811">
            <a:off x="3995738" y="4811713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rot="284547">
            <a:off x="5622925" y="49307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 rot="20773535">
            <a:off x="1355725" y="41687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9725" y="334010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rot="19548203">
            <a:off x="1219200" y="495300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rot="933985">
            <a:off x="6378575" y="439102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986463" y="-220663"/>
            <a:ext cx="3851275" cy="6400801"/>
          </a:xfrm>
          <a:custGeom>
            <a:avLst/>
            <a:gdLst>
              <a:gd name="connsiteX0" fmla="*/ 2390344 w 3850434"/>
              <a:gd name="connsiteY0" fmla="*/ 162232 h 6400800"/>
              <a:gd name="connsiteX1" fmla="*/ 2405092 w 3850434"/>
              <a:gd name="connsiteY1" fmla="*/ 427703 h 6400800"/>
              <a:gd name="connsiteX2" fmla="*/ 2390344 w 3850434"/>
              <a:gd name="connsiteY2" fmla="*/ 530942 h 6400800"/>
              <a:gd name="connsiteX3" fmla="*/ 2360847 w 3850434"/>
              <a:gd name="connsiteY3" fmla="*/ 678426 h 6400800"/>
              <a:gd name="connsiteX4" fmla="*/ 2346099 w 3850434"/>
              <a:gd name="connsiteY4" fmla="*/ 722671 h 6400800"/>
              <a:gd name="connsiteX5" fmla="*/ 2331350 w 3850434"/>
              <a:gd name="connsiteY5" fmla="*/ 796413 h 6400800"/>
              <a:gd name="connsiteX6" fmla="*/ 2316602 w 3850434"/>
              <a:gd name="connsiteY6" fmla="*/ 840658 h 6400800"/>
              <a:gd name="connsiteX7" fmla="*/ 2301854 w 3850434"/>
              <a:gd name="connsiteY7" fmla="*/ 899652 h 6400800"/>
              <a:gd name="connsiteX8" fmla="*/ 2287105 w 3850434"/>
              <a:gd name="connsiteY8" fmla="*/ 943897 h 6400800"/>
              <a:gd name="connsiteX9" fmla="*/ 2257608 w 3850434"/>
              <a:gd name="connsiteY9" fmla="*/ 1047136 h 6400800"/>
              <a:gd name="connsiteX10" fmla="*/ 2198615 w 3850434"/>
              <a:gd name="connsiteY10" fmla="*/ 1150374 h 6400800"/>
              <a:gd name="connsiteX11" fmla="*/ 2183866 w 3850434"/>
              <a:gd name="connsiteY11" fmla="*/ 1194620 h 6400800"/>
              <a:gd name="connsiteX12" fmla="*/ 2154370 w 3850434"/>
              <a:gd name="connsiteY12" fmla="*/ 1238865 h 6400800"/>
              <a:gd name="connsiteX13" fmla="*/ 2110125 w 3850434"/>
              <a:gd name="connsiteY13" fmla="*/ 1327355 h 6400800"/>
              <a:gd name="connsiteX14" fmla="*/ 2036383 w 3850434"/>
              <a:gd name="connsiteY14" fmla="*/ 1474839 h 6400800"/>
              <a:gd name="connsiteX15" fmla="*/ 1977389 w 3850434"/>
              <a:gd name="connsiteY15" fmla="*/ 1519084 h 6400800"/>
              <a:gd name="connsiteX16" fmla="*/ 1888899 w 3850434"/>
              <a:gd name="connsiteY16" fmla="*/ 1622323 h 6400800"/>
              <a:gd name="connsiteX17" fmla="*/ 1756163 w 3850434"/>
              <a:gd name="connsiteY17" fmla="*/ 1725561 h 6400800"/>
              <a:gd name="connsiteX18" fmla="*/ 1652925 w 3850434"/>
              <a:gd name="connsiteY18" fmla="*/ 1799303 h 6400800"/>
              <a:gd name="connsiteX19" fmla="*/ 1564434 w 3850434"/>
              <a:gd name="connsiteY19" fmla="*/ 1873045 h 6400800"/>
              <a:gd name="connsiteX20" fmla="*/ 1446447 w 3850434"/>
              <a:gd name="connsiteY20" fmla="*/ 1946787 h 6400800"/>
              <a:gd name="connsiteX21" fmla="*/ 1343208 w 3850434"/>
              <a:gd name="connsiteY21" fmla="*/ 2020529 h 6400800"/>
              <a:gd name="connsiteX22" fmla="*/ 1269466 w 3850434"/>
              <a:gd name="connsiteY22" fmla="*/ 2079523 h 6400800"/>
              <a:gd name="connsiteX23" fmla="*/ 1180976 w 3850434"/>
              <a:gd name="connsiteY23" fmla="*/ 2138516 h 6400800"/>
              <a:gd name="connsiteX24" fmla="*/ 1033492 w 3850434"/>
              <a:gd name="connsiteY24" fmla="*/ 2241755 h 6400800"/>
              <a:gd name="connsiteX25" fmla="*/ 930254 w 3850434"/>
              <a:gd name="connsiteY25" fmla="*/ 2344994 h 6400800"/>
              <a:gd name="connsiteX26" fmla="*/ 827015 w 3850434"/>
              <a:gd name="connsiteY26" fmla="*/ 2403987 h 6400800"/>
              <a:gd name="connsiteX27" fmla="*/ 782770 w 3850434"/>
              <a:gd name="connsiteY27" fmla="*/ 2433484 h 6400800"/>
              <a:gd name="connsiteX28" fmla="*/ 723776 w 3850434"/>
              <a:gd name="connsiteY28" fmla="*/ 2477729 h 6400800"/>
              <a:gd name="connsiteX29" fmla="*/ 664783 w 3850434"/>
              <a:gd name="connsiteY29" fmla="*/ 2492478 h 6400800"/>
              <a:gd name="connsiteX30" fmla="*/ 620537 w 3850434"/>
              <a:gd name="connsiteY30" fmla="*/ 2507226 h 6400800"/>
              <a:gd name="connsiteX31" fmla="*/ 502550 w 3850434"/>
              <a:gd name="connsiteY31" fmla="*/ 2551471 h 6400800"/>
              <a:gd name="connsiteX32" fmla="*/ 399312 w 3850434"/>
              <a:gd name="connsiteY32" fmla="*/ 2625213 h 6400800"/>
              <a:gd name="connsiteX33" fmla="*/ 325570 w 3850434"/>
              <a:gd name="connsiteY33" fmla="*/ 2757949 h 6400800"/>
              <a:gd name="connsiteX34" fmla="*/ 266576 w 3850434"/>
              <a:gd name="connsiteY34" fmla="*/ 2816942 h 6400800"/>
              <a:gd name="connsiteX35" fmla="*/ 178086 w 3850434"/>
              <a:gd name="connsiteY35" fmla="*/ 2920181 h 6400800"/>
              <a:gd name="connsiteX36" fmla="*/ 45350 w 3850434"/>
              <a:gd name="connsiteY36" fmla="*/ 3111910 h 6400800"/>
              <a:gd name="connsiteX37" fmla="*/ 15854 w 3850434"/>
              <a:gd name="connsiteY37" fmla="*/ 3156155 h 6400800"/>
              <a:gd name="connsiteX38" fmla="*/ 178086 w 3850434"/>
              <a:gd name="connsiteY38" fmla="*/ 3126658 h 6400800"/>
              <a:gd name="connsiteX39" fmla="*/ 473054 w 3850434"/>
              <a:gd name="connsiteY39" fmla="*/ 3111910 h 6400800"/>
              <a:gd name="connsiteX40" fmla="*/ 620537 w 3850434"/>
              <a:gd name="connsiteY40" fmla="*/ 3082413 h 6400800"/>
              <a:gd name="connsiteX41" fmla="*/ 664783 w 3850434"/>
              <a:gd name="connsiteY41" fmla="*/ 3067665 h 6400800"/>
              <a:gd name="connsiteX42" fmla="*/ 738525 w 3850434"/>
              <a:gd name="connsiteY42" fmla="*/ 3038168 h 6400800"/>
              <a:gd name="connsiteX43" fmla="*/ 812266 w 3850434"/>
              <a:gd name="connsiteY43" fmla="*/ 3023420 h 6400800"/>
              <a:gd name="connsiteX44" fmla="*/ 900757 w 3850434"/>
              <a:gd name="connsiteY44" fmla="*/ 2993923 h 6400800"/>
              <a:gd name="connsiteX45" fmla="*/ 1018744 w 3850434"/>
              <a:gd name="connsiteY45" fmla="*/ 2964426 h 6400800"/>
              <a:gd name="connsiteX46" fmla="*/ 1092486 w 3850434"/>
              <a:gd name="connsiteY46" fmla="*/ 2920181 h 6400800"/>
              <a:gd name="connsiteX47" fmla="*/ 1313712 w 3850434"/>
              <a:gd name="connsiteY47" fmla="*/ 2831691 h 6400800"/>
              <a:gd name="connsiteX48" fmla="*/ 1446447 w 3850434"/>
              <a:gd name="connsiteY48" fmla="*/ 2787445 h 6400800"/>
              <a:gd name="connsiteX49" fmla="*/ 1534937 w 3850434"/>
              <a:gd name="connsiteY49" fmla="*/ 2743200 h 6400800"/>
              <a:gd name="connsiteX50" fmla="*/ 1652925 w 3850434"/>
              <a:gd name="connsiteY50" fmla="*/ 2684207 h 6400800"/>
              <a:gd name="connsiteX51" fmla="*/ 1711918 w 3850434"/>
              <a:gd name="connsiteY51" fmla="*/ 2654710 h 6400800"/>
              <a:gd name="connsiteX52" fmla="*/ 1800408 w 3850434"/>
              <a:gd name="connsiteY52" fmla="*/ 2625213 h 6400800"/>
              <a:gd name="connsiteX53" fmla="*/ 1933144 w 3850434"/>
              <a:gd name="connsiteY53" fmla="*/ 2595716 h 6400800"/>
              <a:gd name="connsiteX54" fmla="*/ 1977389 w 3850434"/>
              <a:gd name="connsiteY54" fmla="*/ 2566220 h 6400800"/>
              <a:gd name="connsiteX55" fmla="*/ 2036383 w 3850434"/>
              <a:gd name="connsiteY55" fmla="*/ 2521974 h 6400800"/>
              <a:gd name="connsiteX56" fmla="*/ 2110125 w 3850434"/>
              <a:gd name="connsiteY56" fmla="*/ 2477729 h 6400800"/>
              <a:gd name="connsiteX57" fmla="*/ 2213363 w 3850434"/>
              <a:gd name="connsiteY57" fmla="*/ 2403987 h 6400800"/>
              <a:gd name="connsiteX58" fmla="*/ 2301854 w 3850434"/>
              <a:gd name="connsiteY58" fmla="*/ 2344994 h 6400800"/>
              <a:gd name="connsiteX59" fmla="*/ 2346099 w 3850434"/>
              <a:gd name="connsiteY59" fmla="*/ 2300749 h 6400800"/>
              <a:gd name="connsiteX60" fmla="*/ 2390344 w 3850434"/>
              <a:gd name="connsiteY60" fmla="*/ 2286000 h 6400800"/>
              <a:gd name="connsiteX61" fmla="*/ 2552576 w 3850434"/>
              <a:gd name="connsiteY61" fmla="*/ 2197510 h 6400800"/>
              <a:gd name="connsiteX62" fmla="*/ 2641066 w 3850434"/>
              <a:gd name="connsiteY62" fmla="*/ 2168013 h 6400800"/>
              <a:gd name="connsiteX63" fmla="*/ 2700060 w 3850434"/>
              <a:gd name="connsiteY63" fmla="*/ 2153265 h 6400800"/>
              <a:gd name="connsiteX64" fmla="*/ 2788550 w 3850434"/>
              <a:gd name="connsiteY64" fmla="*/ 2123768 h 6400800"/>
              <a:gd name="connsiteX65" fmla="*/ 2832795 w 3850434"/>
              <a:gd name="connsiteY65" fmla="*/ 2109020 h 6400800"/>
              <a:gd name="connsiteX66" fmla="*/ 2995028 w 3850434"/>
              <a:gd name="connsiteY66" fmla="*/ 2079523 h 6400800"/>
              <a:gd name="connsiteX67" fmla="*/ 3098266 w 3850434"/>
              <a:gd name="connsiteY67" fmla="*/ 2035278 h 6400800"/>
              <a:gd name="connsiteX68" fmla="*/ 3186757 w 3850434"/>
              <a:gd name="connsiteY68" fmla="*/ 2020529 h 6400800"/>
              <a:gd name="connsiteX69" fmla="*/ 3275247 w 3850434"/>
              <a:gd name="connsiteY69" fmla="*/ 2035278 h 6400800"/>
              <a:gd name="connsiteX70" fmla="*/ 3231002 w 3850434"/>
              <a:gd name="connsiteY70" fmla="*/ 2669458 h 6400800"/>
              <a:gd name="connsiteX71" fmla="*/ 3142512 w 3850434"/>
              <a:gd name="connsiteY71" fmla="*/ 2875936 h 6400800"/>
              <a:gd name="connsiteX72" fmla="*/ 3068770 w 3850434"/>
              <a:gd name="connsiteY72" fmla="*/ 3023420 h 6400800"/>
              <a:gd name="connsiteX73" fmla="*/ 2950783 w 3850434"/>
              <a:gd name="connsiteY73" fmla="*/ 3170903 h 6400800"/>
              <a:gd name="connsiteX74" fmla="*/ 2891789 w 3850434"/>
              <a:gd name="connsiteY74" fmla="*/ 3259394 h 6400800"/>
              <a:gd name="connsiteX75" fmla="*/ 2685312 w 3850434"/>
              <a:gd name="connsiteY75" fmla="*/ 3539613 h 6400800"/>
              <a:gd name="connsiteX76" fmla="*/ 2641066 w 3850434"/>
              <a:gd name="connsiteY76" fmla="*/ 3613355 h 6400800"/>
              <a:gd name="connsiteX77" fmla="*/ 2537828 w 3850434"/>
              <a:gd name="connsiteY77" fmla="*/ 3746091 h 6400800"/>
              <a:gd name="connsiteX78" fmla="*/ 2449337 w 3850434"/>
              <a:gd name="connsiteY78" fmla="*/ 3849329 h 6400800"/>
              <a:gd name="connsiteX79" fmla="*/ 2375595 w 3850434"/>
              <a:gd name="connsiteY79" fmla="*/ 3952568 h 6400800"/>
              <a:gd name="connsiteX80" fmla="*/ 2331350 w 3850434"/>
              <a:gd name="connsiteY80" fmla="*/ 4026310 h 6400800"/>
              <a:gd name="connsiteX81" fmla="*/ 2287105 w 3850434"/>
              <a:gd name="connsiteY81" fmla="*/ 4085303 h 6400800"/>
              <a:gd name="connsiteX82" fmla="*/ 2257608 w 3850434"/>
              <a:gd name="connsiteY82" fmla="*/ 4129549 h 6400800"/>
              <a:gd name="connsiteX83" fmla="*/ 2183866 w 3850434"/>
              <a:gd name="connsiteY83" fmla="*/ 4232787 h 6400800"/>
              <a:gd name="connsiteX84" fmla="*/ 2139621 w 3850434"/>
              <a:gd name="connsiteY84" fmla="*/ 4321278 h 6400800"/>
              <a:gd name="connsiteX85" fmla="*/ 2080628 w 3850434"/>
              <a:gd name="connsiteY85" fmla="*/ 4424516 h 6400800"/>
              <a:gd name="connsiteX86" fmla="*/ 2065879 w 3850434"/>
              <a:gd name="connsiteY86" fmla="*/ 4483510 h 6400800"/>
              <a:gd name="connsiteX87" fmla="*/ 2051131 w 3850434"/>
              <a:gd name="connsiteY87" fmla="*/ 4572000 h 6400800"/>
              <a:gd name="connsiteX88" fmla="*/ 2036383 w 3850434"/>
              <a:gd name="connsiteY88" fmla="*/ 4675239 h 6400800"/>
              <a:gd name="connsiteX89" fmla="*/ 2021634 w 3850434"/>
              <a:gd name="connsiteY89" fmla="*/ 4719484 h 6400800"/>
              <a:gd name="connsiteX90" fmla="*/ 2036383 w 3850434"/>
              <a:gd name="connsiteY90" fmla="*/ 5589639 h 6400800"/>
              <a:gd name="connsiteX91" fmla="*/ 2065879 w 3850434"/>
              <a:gd name="connsiteY91" fmla="*/ 5648632 h 6400800"/>
              <a:gd name="connsiteX92" fmla="*/ 2095376 w 3850434"/>
              <a:gd name="connsiteY92" fmla="*/ 5722374 h 6400800"/>
              <a:gd name="connsiteX93" fmla="*/ 2154370 w 3850434"/>
              <a:gd name="connsiteY93" fmla="*/ 5840361 h 6400800"/>
              <a:gd name="connsiteX94" fmla="*/ 2198615 w 3850434"/>
              <a:gd name="connsiteY94" fmla="*/ 5987845 h 6400800"/>
              <a:gd name="connsiteX95" fmla="*/ 2228112 w 3850434"/>
              <a:gd name="connsiteY95" fmla="*/ 6032091 h 6400800"/>
              <a:gd name="connsiteX96" fmla="*/ 2287105 w 3850434"/>
              <a:gd name="connsiteY96" fmla="*/ 6194323 h 6400800"/>
              <a:gd name="connsiteX97" fmla="*/ 2301854 w 3850434"/>
              <a:gd name="connsiteY97" fmla="*/ 6238568 h 6400800"/>
              <a:gd name="connsiteX98" fmla="*/ 2360847 w 3850434"/>
              <a:gd name="connsiteY98" fmla="*/ 6297561 h 6400800"/>
              <a:gd name="connsiteX99" fmla="*/ 2405092 w 3850434"/>
              <a:gd name="connsiteY99" fmla="*/ 6312310 h 6400800"/>
              <a:gd name="connsiteX100" fmla="*/ 2449337 w 3850434"/>
              <a:gd name="connsiteY100" fmla="*/ 6341807 h 6400800"/>
              <a:gd name="connsiteX101" fmla="*/ 2493583 w 3850434"/>
              <a:gd name="connsiteY101" fmla="*/ 6356555 h 6400800"/>
              <a:gd name="connsiteX102" fmla="*/ 2596821 w 3850434"/>
              <a:gd name="connsiteY102" fmla="*/ 6386052 h 6400800"/>
              <a:gd name="connsiteX103" fmla="*/ 2965531 w 3850434"/>
              <a:gd name="connsiteY103" fmla="*/ 6400800 h 6400800"/>
              <a:gd name="connsiteX104" fmla="*/ 3068770 w 3850434"/>
              <a:gd name="connsiteY104" fmla="*/ 6371303 h 6400800"/>
              <a:gd name="connsiteX105" fmla="*/ 3113015 w 3850434"/>
              <a:gd name="connsiteY105" fmla="*/ 6341807 h 6400800"/>
              <a:gd name="connsiteX106" fmla="*/ 3142512 w 3850434"/>
              <a:gd name="connsiteY106" fmla="*/ 6253316 h 6400800"/>
              <a:gd name="connsiteX107" fmla="*/ 3157260 w 3850434"/>
              <a:gd name="connsiteY107" fmla="*/ 6209071 h 6400800"/>
              <a:gd name="connsiteX108" fmla="*/ 3186757 w 3850434"/>
              <a:gd name="connsiteY108" fmla="*/ 6164826 h 6400800"/>
              <a:gd name="connsiteX109" fmla="*/ 3201505 w 3850434"/>
              <a:gd name="connsiteY109" fmla="*/ 6120581 h 6400800"/>
              <a:gd name="connsiteX110" fmla="*/ 3289995 w 3850434"/>
              <a:gd name="connsiteY110" fmla="*/ 6017342 h 6400800"/>
              <a:gd name="connsiteX111" fmla="*/ 3304744 w 3850434"/>
              <a:gd name="connsiteY111" fmla="*/ 5973097 h 6400800"/>
              <a:gd name="connsiteX112" fmla="*/ 3319492 w 3850434"/>
              <a:gd name="connsiteY112" fmla="*/ 5914103 h 6400800"/>
              <a:gd name="connsiteX113" fmla="*/ 3348989 w 3850434"/>
              <a:gd name="connsiteY113" fmla="*/ 5869858 h 6400800"/>
              <a:gd name="connsiteX114" fmla="*/ 3407983 w 3850434"/>
              <a:gd name="connsiteY114" fmla="*/ 5751871 h 6400800"/>
              <a:gd name="connsiteX115" fmla="*/ 3452228 w 3850434"/>
              <a:gd name="connsiteY115" fmla="*/ 5707626 h 6400800"/>
              <a:gd name="connsiteX116" fmla="*/ 3525970 w 3850434"/>
              <a:gd name="connsiteY116" fmla="*/ 5545394 h 6400800"/>
              <a:gd name="connsiteX117" fmla="*/ 3511221 w 3850434"/>
              <a:gd name="connsiteY117" fmla="*/ 5324168 h 6400800"/>
              <a:gd name="connsiteX118" fmla="*/ 3481725 w 3850434"/>
              <a:gd name="connsiteY118" fmla="*/ 5250426 h 6400800"/>
              <a:gd name="connsiteX119" fmla="*/ 3437479 w 3850434"/>
              <a:gd name="connsiteY119" fmla="*/ 5147187 h 6400800"/>
              <a:gd name="connsiteX120" fmla="*/ 3407983 w 3850434"/>
              <a:gd name="connsiteY120" fmla="*/ 5102942 h 6400800"/>
              <a:gd name="connsiteX121" fmla="*/ 3378486 w 3850434"/>
              <a:gd name="connsiteY121" fmla="*/ 5029200 h 6400800"/>
              <a:gd name="connsiteX122" fmla="*/ 3348989 w 3850434"/>
              <a:gd name="connsiteY122" fmla="*/ 4984955 h 6400800"/>
              <a:gd name="connsiteX123" fmla="*/ 3289995 w 3850434"/>
              <a:gd name="connsiteY123" fmla="*/ 4866968 h 6400800"/>
              <a:gd name="connsiteX124" fmla="*/ 3216254 w 3850434"/>
              <a:gd name="connsiteY124" fmla="*/ 4763729 h 6400800"/>
              <a:gd name="connsiteX125" fmla="*/ 3157260 w 3850434"/>
              <a:gd name="connsiteY125" fmla="*/ 4675239 h 6400800"/>
              <a:gd name="connsiteX126" fmla="*/ 3098266 w 3850434"/>
              <a:gd name="connsiteY126" fmla="*/ 4557252 h 6400800"/>
              <a:gd name="connsiteX127" fmla="*/ 3039273 w 3850434"/>
              <a:gd name="connsiteY127" fmla="*/ 4468761 h 6400800"/>
              <a:gd name="connsiteX128" fmla="*/ 2980279 w 3850434"/>
              <a:gd name="connsiteY128" fmla="*/ 4365523 h 6400800"/>
              <a:gd name="connsiteX129" fmla="*/ 2995028 w 3850434"/>
              <a:gd name="connsiteY129" fmla="*/ 4232787 h 6400800"/>
              <a:gd name="connsiteX130" fmla="*/ 3039273 w 3850434"/>
              <a:gd name="connsiteY130" fmla="*/ 4188542 h 6400800"/>
              <a:gd name="connsiteX131" fmla="*/ 3127763 w 3850434"/>
              <a:gd name="connsiteY131" fmla="*/ 4085303 h 6400800"/>
              <a:gd name="connsiteX132" fmla="*/ 3275247 w 3850434"/>
              <a:gd name="connsiteY132" fmla="*/ 3996813 h 6400800"/>
              <a:gd name="connsiteX133" fmla="*/ 3319492 w 3850434"/>
              <a:gd name="connsiteY133" fmla="*/ 3952568 h 6400800"/>
              <a:gd name="connsiteX134" fmla="*/ 3393234 w 3850434"/>
              <a:gd name="connsiteY134" fmla="*/ 3923071 h 6400800"/>
              <a:gd name="connsiteX135" fmla="*/ 3452228 w 3850434"/>
              <a:gd name="connsiteY135" fmla="*/ 3893574 h 6400800"/>
              <a:gd name="connsiteX136" fmla="*/ 3540718 w 3850434"/>
              <a:gd name="connsiteY136" fmla="*/ 3819832 h 6400800"/>
              <a:gd name="connsiteX137" fmla="*/ 3643957 w 3850434"/>
              <a:gd name="connsiteY137" fmla="*/ 3775587 h 6400800"/>
              <a:gd name="connsiteX138" fmla="*/ 3717699 w 3850434"/>
              <a:gd name="connsiteY138" fmla="*/ 3746091 h 6400800"/>
              <a:gd name="connsiteX139" fmla="*/ 3761944 w 3850434"/>
              <a:gd name="connsiteY139" fmla="*/ 3731342 h 6400800"/>
              <a:gd name="connsiteX140" fmla="*/ 3850434 w 3850434"/>
              <a:gd name="connsiteY140" fmla="*/ 3672349 h 6400800"/>
              <a:gd name="connsiteX141" fmla="*/ 3776692 w 3850434"/>
              <a:gd name="connsiteY141" fmla="*/ 3259394 h 6400800"/>
              <a:gd name="connsiteX142" fmla="*/ 3732447 w 3850434"/>
              <a:gd name="connsiteY142" fmla="*/ 2713703 h 6400800"/>
              <a:gd name="connsiteX143" fmla="*/ 3702950 w 3850434"/>
              <a:gd name="connsiteY143" fmla="*/ 2610465 h 6400800"/>
              <a:gd name="connsiteX144" fmla="*/ 3688202 w 3850434"/>
              <a:gd name="connsiteY144" fmla="*/ 2492478 h 6400800"/>
              <a:gd name="connsiteX145" fmla="*/ 3673454 w 3850434"/>
              <a:gd name="connsiteY145" fmla="*/ 2403987 h 6400800"/>
              <a:gd name="connsiteX146" fmla="*/ 3658705 w 3850434"/>
              <a:gd name="connsiteY146" fmla="*/ 2286000 h 6400800"/>
              <a:gd name="connsiteX147" fmla="*/ 3643957 w 3850434"/>
              <a:gd name="connsiteY147" fmla="*/ 1578078 h 6400800"/>
              <a:gd name="connsiteX148" fmla="*/ 3614460 w 3850434"/>
              <a:gd name="connsiteY148" fmla="*/ 589936 h 6400800"/>
              <a:gd name="connsiteX149" fmla="*/ 3599712 w 3850434"/>
              <a:gd name="connsiteY149" fmla="*/ 545691 h 6400800"/>
              <a:gd name="connsiteX150" fmla="*/ 3570215 w 3850434"/>
              <a:gd name="connsiteY150" fmla="*/ 398207 h 6400800"/>
              <a:gd name="connsiteX151" fmla="*/ 3496473 w 3850434"/>
              <a:gd name="connsiteY151" fmla="*/ 221226 h 6400800"/>
              <a:gd name="connsiteX152" fmla="*/ 3466976 w 3850434"/>
              <a:gd name="connsiteY152" fmla="*/ 103239 h 6400800"/>
              <a:gd name="connsiteX153" fmla="*/ 3452228 w 3850434"/>
              <a:gd name="connsiteY153" fmla="*/ 58994 h 6400800"/>
              <a:gd name="connsiteX154" fmla="*/ 3407983 w 3850434"/>
              <a:gd name="connsiteY154" fmla="*/ 14749 h 6400800"/>
              <a:gd name="connsiteX155" fmla="*/ 3334241 w 3850434"/>
              <a:gd name="connsiteY155" fmla="*/ 0 h 6400800"/>
              <a:gd name="connsiteX156" fmla="*/ 3068770 w 3850434"/>
              <a:gd name="connsiteY156" fmla="*/ 29497 h 6400800"/>
              <a:gd name="connsiteX157" fmla="*/ 2847544 w 3850434"/>
              <a:gd name="connsiteY157" fmla="*/ 73742 h 6400800"/>
              <a:gd name="connsiteX158" fmla="*/ 2655815 w 3850434"/>
              <a:gd name="connsiteY158" fmla="*/ 88491 h 6400800"/>
              <a:gd name="connsiteX159" fmla="*/ 2596821 w 3850434"/>
              <a:gd name="connsiteY159" fmla="*/ 103239 h 6400800"/>
              <a:gd name="connsiteX160" fmla="*/ 2552576 w 3850434"/>
              <a:gd name="connsiteY160" fmla="*/ 117987 h 6400800"/>
              <a:gd name="connsiteX161" fmla="*/ 2449337 w 3850434"/>
              <a:gd name="connsiteY161" fmla="*/ 132736 h 6400800"/>
              <a:gd name="connsiteX162" fmla="*/ 2405092 w 3850434"/>
              <a:gd name="connsiteY162" fmla="*/ 147484 h 6400800"/>
              <a:gd name="connsiteX163" fmla="*/ 2331350 w 3850434"/>
              <a:gd name="connsiteY163" fmla="*/ 162232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850434" h="6400800">
                <a:moveTo>
                  <a:pt x="2390344" y="162232"/>
                </a:moveTo>
                <a:cubicBezTo>
                  <a:pt x="2395260" y="250722"/>
                  <a:pt x="2405092" y="339076"/>
                  <a:pt x="2405092" y="427703"/>
                </a:cubicBezTo>
                <a:cubicBezTo>
                  <a:pt x="2405092" y="462465"/>
                  <a:pt x="2396385" y="496709"/>
                  <a:pt x="2390344" y="530942"/>
                </a:cubicBezTo>
                <a:cubicBezTo>
                  <a:pt x="2381631" y="580314"/>
                  <a:pt x="2370679" y="629265"/>
                  <a:pt x="2360847" y="678426"/>
                </a:cubicBezTo>
                <a:cubicBezTo>
                  <a:pt x="2357798" y="693670"/>
                  <a:pt x="2349870" y="707589"/>
                  <a:pt x="2346099" y="722671"/>
                </a:cubicBezTo>
                <a:cubicBezTo>
                  <a:pt x="2340019" y="746990"/>
                  <a:pt x="2337430" y="772094"/>
                  <a:pt x="2331350" y="796413"/>
                </a:cubicBezTo>
                <a:cubicBezTo>
                  <a:pt x="2327579" y="811495"/>
                  <a:pt x="2320873" y="825710"/>
                  <a:pt x="2316602" y="840658"/>
                </a:cubicBezTo>
                <a:cubicBezTo>
                  <a:pt x="2311034" y="860148"/>
                  <a:pt x="2307423" y="880162"/>
                  <a:pt x="2301854" y="899652"/>
                </a:cubicBezTo>
                <a:cubicBezTo>
                  <a:pt x="2297583" y="914600"/>
                  <a:pt x="2291376" y="928949"/>
                  <a:pt x="2287105" y="943897"/>
                </a:cubicBezTo>
                <a:cubicBezTo>
                  <a:pt x="2280802" y="965958"/>
                  <a:pt x="2269399" y="1023555"/>
                  <a:pt x="2257608" y="1047136"/>
                </a:cubicBezTo>
                <a:cubicBezTo>
                  <a:pt x="2183552" y="1195247"/>
                  <a:pt x="2276182" y="969386"/>
                  <a:pt x="2198615" y="1150374"/>
                </a:cubicBezTo>
                <a:cubicBezTo>
                  <a:pt x="2192491" y="1164663"/>
                  <a:pt x="2190819" y="1180715"/>
                  <a:pt x="2183866" y="1194620"/>
                </a:cubicBezTo>
                <a:cubicBezTo>
                  <a:pt x="2175939" y="1210474"/>
                  <a:pt x="2162297" y="1223011"/>
                  <a:pt x="2154370" y="1238865"/>
                </a:cubicBezTo>
                <a:cubicBezTo>
                  <a:pt x="2093310" y="1360986"/>
                  <a:pt x="2194656" y="1200556"/>
                  <a:pt x="2110125" y="1327355"/>
                </a:cubicBezTo>
                <a:cubicBezTo>
                  <a:pt x="2096046" y="1383669"/>
                  <a:pt x="2090410" y="1434319"/>
                  <a:pt x="2036383" y="1474839"/>
                </a:cubicBezTo>
                <a:cubicBezTo>
                  <a:pt x="2016718" y="1489587"/>
                  <a:pt x="1994770" y="1501703"/>
                  <a:pt x="1977389" y="1519084"/>
                </a:cubicBezTo>
                <a:cubicBezTo>
                  <a:pt x="1832055" y="1664416"/>
                  <a:pt x="2117963" y="1428500"/>
                  <a:pt x="1888899" y="1622323"/>
                </a:cubicBezTo>
                <a:cubicBezTo>
                  <a:pt x="1846109" y="1658530"/>
                  <a:pt x="1801005" y="1691930"/>
                  <a:pt x="1756163" y="1725561"/>
                </a:cubicBezTo>
                <a:cubicBezTo>
                  <a:pt x="1722331" y="1750935"/>
                  <a:pt x="1685413" y="1772230"/>
                  <a:pt x="1652925" y="1799303"/>
                </a:cubicBezTo>
                <a:cubicBezTo>
                  <a:pt x="1623428" y="1823884"/>
                  <a:pt x="1594742" y="1849472"/>
                  <a:pt x="1564434" y="1873045"/>
                </a:cubicBezTo>
                <a:cubicBezTo>
                  <a:pt x="1531430" y="1898715"/>
                  <a:pt x="1478636" y="1925327"/>
                  <a:pt x="1446447" y="1946787"/>
                </a:cubicBezTo>
                <a:cubicBezTo>
                  <a:pt x="1411259" y="1970245"/>
                  <a:pt x="1377040" y="1995155"/>
                  <a:pt x="1343208" y="2020529"/>
                </a:cubicBezTo>
                <a:cubicBezTo>
                  <a:pt x="1318025" y="2039416"/>
                  <a:pt x="1294924" y="2061008"/>
                  <a:pt x="1269466" y="2079523"/>
                </a:cubicBezTo>
                <a:cubicBezTo>
                  <a:pt x="1240796" y="2100374"/>
                  <a:pt x="1209336" y="2117246"/>
                  <a:pt x="1180976" y="2138516"/>
                </a:cubicBezTo>
                <a:cubicBezTo>
                  <a:pt x="1040468" y="2243897"/>
                  <a:pt x="1146943" y="2185029"/>
                  <a:pt x="1033492" y="2241755"/>
                </a:cubicBezTo>
                <a:cubicBezTo>
                  <a:pt x="999079" y="2276168"/>
                  <a:pt x="970748" y="2317999"/>
                  <a:pt x="930254" y="2344994"/>
                </a:cubicBezTo>
                <a:cubicBezTo>
                  <a:pt x="822448" y="2416864"/>
                  <a:pt x="958007" y="2329135"/>
                  <a:pt x="827015" y="2403987"/>
                </a:cubicBezTo>
                <a:cubicBezTo>
                  <a:pt x="811625" y="2412781"/>
                  <a:pt x="797194" y="2423181"/>
                  <a:pt x="782770" y="2433484"/>
                </a:cubicBezTo>
                <a:cubicBezTo>
                  <a:pt x="762768" y="2447771"/>
                  <a:pt x="745762" y="2466736"/>
                  <a:pt x="723776" y="2477729"/>
                </a:cubicBezTo>
                <a:cubicBezTo>
                  <a:pt x="705646" y="2486794"/>
                  <a:pt x="684273" y="2486909"/>
                  <a:pt x="664783" y="2492478"/>
                </a:cubicBezTo>
                <a:cubicBezTo>
                  <a:pt x="649835" y="2496749"/>
                  <a:pt x="634826" y="2501102"/>
                  <a:pt x="620537" y="2507226"/>
                </a:cubicBezTo>
                <a:cubicBezTo>
                  <a:pt x="512561" y="2553501"/>
                  <a:pt x="611318" y="2524280"/>
                  <a:pt x="502550" y="2551471"/>
                </a:cubicBezTo>
                <a:cubicBezTo>
                  <a:pt x="481385" y="2565581"/>
                  <a:pt x="412117" y="2610579"/>
                  <a:pt x="399312" y="2625213"/>
                </a:cubicBezTo>
                <a:cubicBezTo>
                  <a:pt x="303409" y="2734817"/>
                  <a:pt x="398829" y="2660270"/>
                  <a:pt x="325570" y="2757949"/>
                </a:cubicBezTo>
                <a:cubicBezTo>
                  <a:pt x="308884" y="2780197"/>
                  <a:pt x="283650" y="2794990"/>
                  <a:pt x="266576" y="2816942"/>
                </a:cubicBezTo>
                <a:cubicBezTo>
                  <a:pt x="180369" y="2927778"/>
                  <a:pt x="266490" y="2861244"/>
                  <a:pt x="178086" y="2920181"/>
                </a:cubicBezTo>
                <a:cubicBezTo>
                  <a:pt x="103892" y="3068566"/>
                  <a:pt x="212131" y="2861733"/>
                  <a:pt x="45350" y="3111910"/>
                </a:cubicBezTo>
                <a:cubicBezTo>
                  <a:pt x="35518" y="3126658"/>
                  <a:pt x="0" y="3148228"/>
                  <a:pt x="15854" y="3156155"/>
                </a:cubicBezTo>
                <a:cubicBezTo>
                  <a:pt x="24377" y="3160416"/>
                  <a:pt x="162784" y="3127882"/>
                  <a:pt x="178086" y="3126658"/>
                </a:cubicBezTo>
                <a:cubicBezTo>
                  <a:pt x="276218" y="3118807"/>
                  <a:pt x="374731" y="3116826"/>
                  <a:pt x="473054" y="3111910"/>
                </a:cubicBezTo>
                <a:cubicBezTo>
                  <a:pt x="522215" y="3102078"/>
                  <a:pt x="572975" y="3098266"/>
                  <a:pt x="620537" y="3082413"/>
                </a:cubicBezTo>
                <a:cubicBezTo>
                  <a:pt x="635286" y="3077497"/>
                  <a:pt x="650226" y="3073124"/>
                  <a:pt x="664783" y="3067665"/>
                </a:cubicBezTo>
                <a:cubicBezTo>
                  <a:pt x="689572" y="3058369"/>
                  <a:pt x="713167" y="3045775"/>
                  <a:pt x="738525" y="3038168"/>
                </a:cubicBezTo>
                <a:cubicBezTo>
                  <a:pt x="762535" y="3030965"/>
                  <a:pt x="788082" y="3030016"/>
                  <a:pt x="812266" y="3023420"/>
                </a:cubicBezTo>
                <a:cubicBezTo>
                  <a:pt x="842263" y="3015239"/>
                  <a:pt x="870861" y="3002465"/>
                  <a:pt x="900757" y="2993923"/>
                </a:cubicBezTo>
                <a:cubicBezTo>
                  <a:pt x="939737" y="2982786"/>
                  <a:pt x="979415" y="2974258"/>
                  <a:pt x="1018744" y="2964426"/>
                </a:cubicBezTo>
                <a:cubicBezTo>
                  <a:pt x="1043325" y="2949678"/>
                  <a:pt x="1066847" y="2933001"/>
                  <a:pt x="1092486" y="2920181"/>
                </a:cubicBezTo>
                <a:cubicBezTo>
                  <a:pt x="1144973" y="2893937"/>
                  <a:pt x="1260918" y="2850324"/>
                  <a:pt x="1313712" y="2831691"/>
                </a:cubicBezTo>
                <a:cubicBezTo>
                  <a:pt x="1357692" y="2816169"/>
                  <a:pt x="1407641" y="2813315"/>
                  <a:pt x="1446447" y="2787445"/>
                </a:cubicBezTo>
                <a:cubicBezTo>
                  <a:pt x="1543407" y="2722807"/>
                  <a:pt x="1438987" y="2786813"/>
                  <a:pt x="1534937" y="2743200"/>
                </a:cubicBezTo>
                <a:cubicBezTo>
                  <a:pt x="1574967" y="2725005"/>
                  <a:pt x="1613596" y="2703872"/>
                  <a:pt x="1652925" y="2684207"/>
                </a:cubicBezTo>
                <a:cubicBezTo>
                  <a:pt x="1672589" y="2674375"/>
                  <a:pt x="1691061" y="2661662"/>
                  <a:pt x="1711918" y="2654710"/>
                </a:cubicBezTo>
                <a:cubicBezTo>
                  <a:pt x="1741415" y="2644878"/>
                  <a:pt x="1769920" y="2631311"/>
                  <a:pt x="1800408" y="2625213"/>
                </a:cubicBezTo>
                <a:cubicBezTo>
                  <a:pt x="1894026" y="2606490"/>
                  <a:pt x="1849831" y="2616545"/>
                  <a:pt x="1933144" y="2595716"/>
                </a:cubicBezTo>
                <a:cubicBezTo>
                  <a:pt x="1947892" y="2585884"/>
                  <a:pt x="1962965" y="2576523"/>
                  <a:pt x="1977389" y="2566220"/>
                </a:cubicBezTo>
                <a:cubicBezTo>
                  <a:pt x="1997391" y="2551933"/>
                  <a:pt x="2015930" y="2535609"/>
                  <a:pt x="2036383" y="2521974"/>
                </a:cubicBezTo>
                <a:cubicBezTo>
                  <a:pt x="2060234" y="2506073"/>
                  <a:pt x="2085817" y="2492922"/>
                  <a:pt x="2110125" y="2477729"/>
                </a:cubicBezTo>
                <a:cubicBezTo>
                  <a:pt x="2174058" y="2437771"/>
                  <a:pt x="2141249" y="2454466"/>
                  <a:pt x="2213363" y="2403987"/>
                </a:cubicBezTo>
                <a:cubicBezTo>
                  <a:pt x="2242405" y="2383657"/>
                  <a:pt x="2276787" y="2370061"/>
                  <a:pt x="2301854" y="2344994"/>
                </a:cubicBezTo>
                <a:cubicBezTo>
                  <a:pt x="2316602" y="2330246"/>
                  <a:pt x="2328745" y="2312319"/>
                  <a:pt x="2346099" y="2300749"/>
                </a:cubicBezTo>
                <a:cubicBezTo>
                  <a:pt x="2359034" y="2292125"/>
                  <a:pt x="2376439" y="2292953"/>
                  <a:pt x="2390344" y="2286000"/>
                </a:cubicBezTo>
                <a:cubicBezTo>
                  <a:pt x="2498052" y="2232145"/>
                  <a:pt x="2352060" y="2264349"/>
                  <a:pt x="2552576" y="2197510"/>
                </a:cubicBezTo>
                <a:cubicBezTo>
                  <a:pt x="2582073" y="2187678"/>
                  <a:pt x="2610902" y="2175554"/>
                  <a:pt x="2641066" y="2168013"/>
                </a:cubicBezTo>
                <a:cubicBezTo>
                  <a:pt x="2660731" y="2163097"/>
                  <a:pt x="2680645" y="2159089"/>
                  <a:pt x="2700060" y="2153265"/>
                </a:cubicBezTo>
                <a:cubicBezTo>
                  <a:pt x="2729841" y="2144331"/>
                  <a:pt x="2759053" y="2133600"/>
                  <a:pt x="2788550" y="2123768"/>
                </a:cubicBezTo>
                <a:cubicBezTo>
                  <a:pt x="2803298" y="2118852"/>
                  <a:pt x="2817460" y="2111576"/>
                  <a:pt x="2832795" y="2109020"/>
                </a:cubicBezTo>
                <a:cubicBezTo>
                  <a:pt x="2946012" y="2090150"/>
                  <a:pt x="2891963" y="2100135"/>
                  <a:pt x="2995028" y="2079523"/>
                </a:cubicBezTo>
                <a:cubicBezTo>
                  <a:pt x="3031102" y="2061486"/>
                  <a:pt x="3059202" y="2043959"/>
                  <a:pt x="3098266" y="2035278"/>
                </a:cubicBezTo>
                <a:cubicBezTo>
                  <a:pt x="3127458" y="2028791"/>
                  <a:pt x="3157260" y="2025445"/>
                  <a:pt x="3186757" y="2020529"/>
                </a:cubicBezTo>
                <a:lnTo>
                  <a:pt x="3275247" y="2035278"/>
                </a:lnTo>
                <a:cubicBezTo>
                  <a:pt x="3328479" y="2450490"/>
                  <a:pt x="3320175" y="2446528"/>
                  <a:pt x="3231002" y="2669458"/>
                </a:cubicBezTo>
                <a:cubicBezTo>
                  <a:pt x="3193777" y="2892818"/>
                  <a:pt x="3255139" y="2594371"/>
                  <a:pt x="3142512" y="2875936"/>
                </a:cubicBezTo>
                <a:cubicBezTo>
                  <a:pt x="3116621" y="2940664"/>
                  <a:pt x="3111204" y="2965555"/>
                  <a:pt x="3068770" y="3023420"/>
                </a:cubicBezTo>
                <a:cubicBezTo>
                  <a:pt x="3031540" y="3074189"/>
                  <a:pt x="2985705" y="3118520"/>
                  <a:pt x="2950783" y="3170903"/>
                </a:cubicBezTo>
                <a:cubicBezTo>
                  <a:pt x="2931118" y="3200400"/>
                  <a:pt x="2913935" y="3231712"/>
                  <a:pt x="2891789" y="3259394"/>
                </a:cubicBezTo>
                <a:cubicBezTo>
                  <a:pt x="2819442" y="3349827"/>
                  <a:pt x="2745001" y="3440133"/>
                  <a:pt x="2685312" y="3539613"/>
                </a:cubicBezTo>
                <a:cubicBezTo>
                  <a:pt x="2670563" y="3564194"/>
                  <a:pt x="2657728" y="3590029"/>
                  <a:pt x="2641066" y="3613355"/>
                </a:cubicBezTo>
                <a:cubicBezTo>
                  <a:pt x="2608486" y="3658967"/>
                  <a:pt x="2577463" y="3706456"/>
                  <a:pt x="2537828" y="3746091"/>
                </a:cubicBezTo>
                <a:cubicBezTo>
                  <a:pt x="2466300" y="3817618"/>
                  <a:pt x="2494260" y="3781945"/>
                  <a:pt x="2449337" y="3849329"/>
                </a:cubicBezTo>
                <a:cubicBezTo>
                  <a:pt x="2419275" y="3939518"/>
                  <a:pt x="2457246" y="3847588"/>
                  <a:pt x="2375595" y="3952568"/>
                </a:cubicBezTo>
                <a:cubicBezTo>
                  <a:pt x="2357996" y="3975195"/>
                  <a:pt x="2347251" y="4002459"/>
                  <a:pt x="2331350" y="4026310"/>
                </a:cubicBezTo>
                <a:cubicBezTo>
                  <a:pt x="2317715" y="4046762"/>
                  <a:pt x="2301392" y="4065301"/>
                  <a:pt x="2287105" y="4085303"/>
                </a:cubicBezTo>
                <a:cubicBezTo>
                  <a:pt x="2276802" y="4099727"/>
                  <a:pt x="2267911" y="4115125"/>
                  <a:pt x="2257608" y="4129549"/>
                </a:cubicBezTo>
                <a:cubicBezTo>
                  <a:pt x="2238442" y="4156381"/>
                  <a:pt x="2201244" y="4201507"/>
                  <a:pt x="2183866" y="4232787"/>
                </a:cubicBezTo>
                <a:cubicBezTo>
                  <a:pt x="2167850" y="4261615"/>
                  <a:pt x="2155637" y="4292449"/>
                  <a:pt x="2139621" y="4321278"/>
                </a:cubicBezTo>
                <a:cubicBezTo>
                  <a:pt x="2106708" y="4380522"/>
                  <a:pt x="2107164" y="4353755"/>
                  <a:pt x="2080628" y="4424516"/>
                </a:cubicBezTo>
                <a:cubicBezTo>
                  <a:pt x="2073511" y="4443495"/>
                  <a:pt x="2069854" y="4463634"/>
                  <a:pt x="2065879" y="4483510"/>
                </a:cubicBezTo>
                <a:cubicBezTo>
                  <a:pt x="2060014" y="4512833"/>
                  <a:pt x="2055678" y="4542444"/>
                  <a:pt x="2051131" y="4572000"/>
                </a:cubicBezTo>
                <a:cubicBezTo>
                  <a:pt x="2045845" y="4606358"/>
                  <a:pt x="2043201" y="4641152"/>
                  <a:pt x="2036383" y="4675239"/>
                </a:cubicBezTo>
                <a:cubicBezTo>
                  <a:pt x="2033334" y="4690483"/>
                  <a:pt x="2026550" y="4704736"/>
                  <a:pt x="2021634" y="4719484"/>
                </a:cubicBezTo>
                <a:cubicBezTo>
                  <a:pt x="2026550" y="5009536"/>
                  <a:pt x="2022585" y="5299874"/>
                  <a:pt x="2036383" y="5589639"/>
                </a:cubicBezTo>
                <a:cubicBezTo>
                  <a:pt x="2037429" y="5611599"/>
                  <a:pt x="2056950" y="5628542"/>
                  <a:pt x="2065879" y="5648632"/>
                </a:cubicBezTo>
                <a:cubicBezTo>
                  <a:pt x="2076631" y="5672824"/>
                  <a:pt x="2083536" y="5698695"/>
                  <a:pt x="2095376" y="5722374"/>
                </a:cubicBezTo>
                <a:cubicBezTo>
                  <a:pt x="2183743" y="5899108"/>
                  <a:pt x="2052298" y="5585186"/>
                  <a:pt x="2154370" y="5840361"/>
                </a:cubicBezTo>
                <a:cubicBezTo>
                  <a:pt x="2168186" y="5909444"/>
                  <a:pt x="2166275" y="5923166"/>
                  <a:pt x="2198615" y="5987845"/>
                </a:cubicBezTo>
                <a:cubicBezTo>
                  <a:pt x="2206542" y="6003699"/>
                  <a:pt x="2220185" y="6016237"/>
                  <a:pt x="2228112" y="6032091"/>
                </a:cubicBezTo>
                <a:cubicBezTo>
                  <a:pt x="2248633" y="6073134"/>
                  <a:pt x="2273339" y="6153025"/>
                  <a:pt x="2287105" y="6194323"/>
                </a:cubicBezTo>
                <a:cubicBezTo>
                  <a:pt x="2292021" y="6209071"/>
                  <a:pt x="2290861" y="6227575"/>
                  <a:pt x="2301854" y="6238568"/>
                </a:cubicBezTo>
                <a:cubicBezTo>
                  <a:pt x="2321518" y="6258232"/>
                  <a:pt x="2338217" y="6281397"/>
                  <a:pt x="2360847" y="6297561"/>
                </a:cubicBezTo>
                <a:cubicBezTo>
                  <a:pt x="2373497" y="6306597"/>
                  <a:pt x="2391187" y="6305357"/>
                  <a:pt x="2405092" y="6312310"/>
                </a:cubicBezTo>
                <a:cubicBezTo>
                  <a:pt x="2420946" y="6320237"/>
                  <a:pt x="2433483" y="6333880"/>
                  <a:pt x="2449337" y="6341807"/>
                </a:cubicBezTo>
                <a:cubicBezTo>
                  <a:pt x="2463242" y="6348759"/>
                  <a:pt x="2478692" y="6352088"/>
                  <a:pt x="2493583" y="6356555"/>
                </a:cubicBezTo>
                <a:cubicBezTo>
                  <a:pt x="2527863" y="6366839"/>
                  <a:pt x="2561187" y="6382711"/>
                  <a:pt x="2596821" y="6386052"/>
                </a:cubicBezTo>
                <a:cubicBezTo>
                  <a:pt x="2719286" y="6397533"/>
                  <a:pt x="2842628" y="6395884"/>
                  <a:pt x="2965531" y="6400800"/>
                </a:cubicBezTo>
                <a:cubicBezTo>
                  <a:pt x="2984440" y="6396073"/>
                  <a:pt x="3047607" y="6381885"/>
                  <a:pt x="3068770" y="6371303"/>
                </a:cubicBezTo>
                <a:cubicBezTo>
                  <a:pt x="3084624" y="6363376"/>
                  <a:pt x="3098267" y="6351639"/>
                  <a:pt x="3113015" y="6341807"/>
                </a:cubicBezTo>
                <a:lnTo>
                  <a:pt x="3142512" y="6253316"/>
                </a:lnTo>
                <a:cubicBezTo>
                  <a:pt x="3147428" y="6238568"/>
                  <a:pt x="3148637" y="6222006"/>
                  <a:pt x="3157260" y="6209071"/>
                </a:cubicBezTo>
                <a:lnTo>
                  <a:pt x="3186757" y="6164826"/>
                </a:lnTo>
                <a:cubicBezTo>
                  <a:pt x="3191673" y="6150078"/>
                  <a:pt x="3193792" y="6134079"/>
                  <a:pt x="3201505" y="6120581"/>
                </a:cubicBezTo>
                <a:cubicBezTo>
                  <a:pt x="3226732" y="6076434"/>
                  <a:pt x="3255125" y="6052212"/>
                  <a:pt x="3289995" y="6017342"/>
                </a:cubicBezTo>
                <a:cubicBezTo>
                  <a:pt x="3294911" y="6002594"/>
                  <a:pt x="3300473" y="5988045"/>
                  <a:pt x="3304744" y="5973097"/>
                </a:cubicBezTo>
                <a:cubicBezTo>
                  <a:pt x="3310313" y="5953607"/>
                  <a:pt x="3311507" y="5932734"/>
                  <a:pt x="3319492" y="5914103"/>
                </a:cubicBezTo>
                <a:cubicBezTo>
                  <a:pt x="3326474" y="5897811"/>
                  <a:pt x="3339157" y="5884606"/>
                  <a:pt x="3348989" y="5869858"/>
                </a:cubicBezTo>
                <a:cubicBezTo>
                  <a:pt x="3367136" y="5815417"/>
                  <a:pt x="3366186" y="5807599"/>
                  <a:pt x="3407983" y="5751871"/>
                </a:cubicBezTo>
                <a:cubicBezTo>
                  <a:pt x="3420497" y="5735185"/>
                  <a:pt x="3439714" y="5724312"/>
                  <a:pt x="3452228" y="5707626"/>
                </a:cubicBezTo>
                <a:cubicBezTo>
                  <a:pt x="3500421" y="5643368"/>
                  <a:pt x="3500477" y="5621873"/>
                  <a:pt x="3525970" y="5545394"/>
                </a:cubicBezTo>
                <a:cubicBezTo>
                  <a:pt x="3521054" y="5471652"/>
                  <a:pt x="3522184" y="5397256"/>
                  <a:pt x="3511221" y="5324168"/>
                </a:cubicBezTo>
                <a:cubicBezTo>
                  <a:pt x="3507294" y="5297987"/>
                  <a:pt x="3491021" y="5275214"/>
                  <a:pt x="3481725" y="5250426"/>
                </a:cubicBezTo>
                <a:cubicBezTo>
                  <a:pt x="3459164" y="5190262"/>
                  <a:pt x="3475144" y="5213102"/>
                  <a:pt x="3437479" y="5147187"/>
                </a:cubicBezTo>
                <a:cubicBezTo>
                  <a:pt x="3428685" y="5131797"/>
                  <a:pt x="3415910" y="5118796"/>
                  <a:pt x="3407983" y="5102942"/>
                </a:cubicBezTo>
                <a:cubicBezTo>
                  <a:pt x="3396143" y="5079263"/>
                  <a:pt x="3390326" y="5052879"/>
                  <a:pt x="3378486" y="5029200"/>
                </a:cubicBezTo>
                <a:cubicBezTo>
                  <a:pt x="3370559" y="5013346"/>
                  <a:pt x="3357477" y="5000516"/>
                  <a:pt x="3348989" y="4984955"/>
                </a:cubicBezTo>
                <a:cubicBezTo>
                  <a:pt x="3327933" y="4946353"/>
                  <a:pt x="3314385" y="4903555"/>
                  <a:pt x="3289995" y="4866968"/>
                </a:cubicBezTo>
                <a:cubicBezTo>
                  <a:pt x="3194136" y="4723176"/>
                  <a:pt x="3344256" y="4946589"/>
                  <a:pt x="3216254" y="4763729"/>
                </a:cubicBezTo>
                <a:cubicBezTo>
                  <a:pt x="3195924" y="4734687"/>
                  <a:pt x="3173114" y="4706947"/>
                  <a:pt x="3157260" y="4675239"/>
                </a:cubicBezTo>
                <a:cubicBezTo>
                  <a:pt x="3137595" y="4635910"/>
                  <a:pt x="3122657" y="4593838"/>
                  <a:pt x="3098266" y="4557252"/>
                </a:cubicBezTo>
                <a:cubicBezTo>
                  <a:pt x="3078602" y="4527755"/>
                  <a:pt x="3055127" y="4500469"/>
                  <a:pt x="3039273" y="4468761"/>
                </a:cubicBezTo>
                <a:cubicBezTo>
                  <a:pt x="3001849" y="4393914"/>
                  <a:pt x="3021971" y="4428061"/>
                  <a:pt x="2980279" y="4365523"/>
                </a:cubicBezTo>
                <a:cubicBezTo>
                  <a:pt x="2985195" y="4321278"/>
                  <a:pt x="2980950" y="4275020"/>
                  <a:pt x="2995028" y="4232787"/>
                </a:cubicBezTo>
                <a:cubicBezTo>
                  <a:pt x="3001624" y="4213000"/>
                  <a:pt x="3025920" y="4204565"/>
                  <a:pt x="3039273" y="4188542"/>
                </a:cubicBezTo>
                <a:cubicBezTo>
                  <a:pt x="3108127" y="4105918"/>
                  <a:pt x="3018691" y="4180741"/>
                  <a:pt x="3127763" y="4085303"/>
                </a:cubicBezTo>
                <a:cubicBezTo>
                  <a:pt x="3227784" y="3997784"/>
                  <a:pt x="3145124" y="4083562"/>
                  <a:pt x="3275247" y="3996813"/>
                </a:cubicBezTo>
                <a:cubicBezTo>
                  <a:pt x="3292601" y="3985243"/>
                  <a:pt x="3301805" y="3963622"/>
                  <a:pt x="3319492" y="3952568"/>
                </a:cubicBezTo>
                <a:cubicBezTo>
                  <a:pt x="3341942" y="3938537"/>
                  <a:pt x="3369042" y="3933823"/>
                  <a:pt x="3393234" y="3923071"/>
                </a:cubicBezTo>
                <a:cubicBezTo>
                  <a:pt x="3413325" y="3914142"/>
                  <a:pt x="3433139" y="3904482"/>
                  <a:pt x="3452228" y="3893574"/>
                </a:cubicBezTo>
                <a:cubicBezTo>
                  <a:pt x="3569274" y="3826692"/>
                  <a:pt x="3418695" y="3906991"/>
                  <a:pt x="3540718" y="3819832"/>
                </a:cubicBezTo>
                <a:cubicBezTo>
                  <a:pt x="3578874" y="3792577"/>
                  <a:pt x="3603421" y="3790788"/>
                  <a:pt x="3643957" y="3775587"/>
                </a:cubicBezTo>
                <a:cubicBezTo>
                  <a:pt x="3668745" y="3766291"/>
                  <a:pt x="3692911" y="3755387"/>
                  <a:pt x="3717699" y="3746091"/>
                </a:cubicBezTo>
                <a:cubicBezTo>
                  <a:pt x="3732255" y="3740632"/>
                  <a:pt x="3748354" y="3738892"/>
                  <a:pt x="3761944" y="3731342"/>
                </a:cubicBezTo>
                <a:cubicBezTo>
                  <a:pt x="3792933" y="3714126"/>
                  <a:pt x="3850434" y="3672349"/>
                  <a:pt x="3850434" y="3672349"/>
                </a:cubicBezTo>
                <a:cubicBezTo>
                  <a:pt x="3694287" y="3464150"/>
                  <a:pt x="3776692" y="3626399"/>
                  <a:pt x="3776692" y="3259394"/>
                </a:cubicBezTo>
                <a:cubicBezTo>
                  <a:pt x="3776692" y="3058019"/>
                  <a:pt x="3770351" y="2903222"/>
                  <a:pt x="3732447" y="2713703"/>
                </a:cubicBezTo>
                <a:cubicBezTo>
                  <a:pt x="3725428" y="2678608"/>
                  <a:pt x="3712782" y="2644878"/>
                  <a:pt x="3702950" y="2610465"/>
                </a:cubicBezTo>
                <a:cubicBezTo>
                  <a:pt x="3698034" y="2571136"/>
                  <a:pt x="3693807" y="2531715"/>
                  <a:pt x="3688202" y="2492478"/>
                </a:cubicBezTo>
                <a:cubicBezTo>
                  <a:pt x="3683973" y="2462875"/>
                  <a:pt x="3677683" y="2433590"/>
                  <a:pt x="3673454" y="2403987"/>
                </a:cubicBezTo>
                <a:cubicBezTo>
                  <a:pt x="3667849" y="2364750"/>
                  <a:pt x="3663621" y="2325329"/>
                  <a:pt x="3658705" y="2286000"/>
                </a:cubicBezTo>
                <a:cubicBezTo>
                  <a:pt x="3653789" y="2050026"/>
                  <a:pt x="3650112" y="1814023"/>
                  <a:pt x="3643957" y="1578078"/>
                </a:cubicBezTo>
                <a:cubicBezTo>
                  <a:pt x="3635364" y="1248663"/>
                  <a:pt x="3628570" y="919161"/>
                  <a:pt x="3614460" y="589936"/>
                </a:cubicBezTo>
                <a:cubicBezTo>
                  <a:pt x="3613794" y="574404"/>
                  <a:pt x="3603983" y="560639"/>
                  <a:pt x="3599712" y="545691"/>
                </a:cubicBezTo>
                <a:cubicBezTo>
                  <a:pt x="3573130" y="452653"/>
                  <a:pt x="3595053" y="514117"/>
                  <a:pt x="3570215" y="398207"/>
                </a:cubicBezTo>
                <a:cubicBezTo>
                  <a:pt x="3541848" y="265830"/>
                  <a:pt x="3560741" y="306918"/>
                  <a:pt x="3496473" y="221226"/>
                </a:cubicBezTo>
                <a:cubicBezTo>
                  <a:pt x="3486641" y="181897"/>
                  <a:pt x="3479795" y="141698"/>
                  <a:pt x="3466976" y="103239"/>
                </a:cubicBezTo>
                <a:cubicBezTo>
                  <a:pt x="3462060" y="88491"/>
                  <a:pt x="3460851" y="71929"/>
                  <a:pt x="3452228" y="58994"/>
                </a:cubicBezTo>
                <a:cubicBezTo>
                  <a:pt x="3440659" y="41640"/>
                  <a:pt x="3426638" y="24077"/>
                  <a:pt x="3407983" y="14749"/>
                </a:cubicBezTo>
                <a:cubicBezTo>
                  <a:pt x="3385562" y="3538"/>
                  <a:pt x="3358822" y="4916"/>
                  <a:pt x="3334241" y="0"/>
                </a:cubicBezTo>
                <a:cubicBezTo>
                  <a:pt x="3243774" y="7539"/>
                  <a:pt x="3156897" y="9914"/>
                  <a:pt x="3068770" y="29497"/>
                </a:cubicBezTo>
                <a:cubicBezTo>
                  <a:pt x="2921438" y="62237"/>
                  <a:pt x="3218167" y="45231"/>
                  <a:pt x="2847544" y="73742"/>
                </a:cubicBezTo>
                <a:lnTo>
                  <a:pt x="2655815" y="88491"/>
                </a:lnTo>
                <a:cubicBezTo>
                  <a:pt x="2636150" y="93407"/>
                  <a:pt x="2616311" y="97671"/>
                  <a:pt x="2596821" y="103239"/>
                </a:cubicBezTo>
                <a:cubicBezTo>
                  <a:pt x="2581873" y="107510"/>
                  <a:pt x="2567820" y="114938"/>
                  <a:pt x="2552576" y="117987"/>
                </a:cubicBezTo>
                <a:cubicBezTo>
                  <a:pt x="2518489" y="124805"/>
                  <a:pt x="2483750" y="127820"/>
                  <a:pt x="2449337" y="132736"/>
                </a:cubicBezTo>
                <a:cubicBezTo>
                  <a:pt x="2434589" y="137652"/>
                  <a:pt x="2420174" y="143714"/>
                  <a:pt x="2405092" y="147484"/>
                </a:cubicBezTo>
                <a:cubicBezTo>
                  <a:pt x="2380773" y="153564"/>
                  <a:pt x="2331350" y="162232"/>
                  <a:pt x="2331350" y="162232"/>
                </a:cubicBezTo>
              </a:path>
            </a:pathLst>
          </a:custGeom>
          <a:solidFill>
            <a:schemeClr val="bg2">
              <a:lumMod val="50000"/>
            </a:schemeClr>
          </a:solidFill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Box 8"/>
          <p:cNvSpPr txBox="1">
            <a:spLocks noChangeArrowheads="1"/>
          </p:cNvSpPr>
          <p:nvPr/>
        </p:nvSpPr>
        <p:spPr bwMode="auto">
          <a:xfrm>
            <a:off x="533400" y="457200"/>
            <a:ext cx="6400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/>
              <a:t>Natural resources are limited.</a:t>
            </a:r>
          </a:p>
        </p:txBody>
      </p:sp>
      <p:sp>
        <p:nvSpPr>
          <p:cNvPr id="10" name="Oval 9"/>
          <p:cNvSpPr/>
          <p:nvPr/>
        </p:nvSpPr>
        <p:spPr>
          <a:xfrm rot="19476492">
            <a:off x="2895600" y="3276600"/>
            <a:ext cx="13716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21267308">
            <a:off x="3498850" y="3262313"/>
            <a:ext cx="1360488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18854267">
            <a:off x="2266950" y="38925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 rot="20925915">
            <a:off x="3335338" y="4079875"/>
            <a:ext cx="1360487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 rot="1074029">
            <a:off x="4240213" y="39052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 rot="1530503">
            <a:off x="4773613" y="45910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rot="1530503">
            <a:off x="4910138" y="35718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19845676">
            <a:off x="5599113" y="38417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 rot="19845676">
            <a:off x="2114550" y="47307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 rot="875108">
            <a:off x="3065463" y="479425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rot="18416811">
            <a:off x="3995738" y="4811713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rot="284547">
            <a:off x="5622925" y="49307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 rot="20773535">
            <a:off x="1355725" y="4168775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09725" y="334010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rot="19548203">
            <a:off x="1219200" y="495300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rot="933985">
            <a:off x="6427788" y="4344988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905000" y="3429000"/>
            <a:ext cx="466725" cy="1000125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 rot="1717393">
            <a:off x="5316538" y="3556000"/>
            <a:ext cx="465137" cy="1000125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19200" y="5181600"/>
            <a:ext cx="466725" cy="619125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 rot="2895993">
            <a:off x="2058194" y="5328444"/>
            <a:ext cx="465137" cy="619125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 rot="2895993">
            <a:off x="4244182" y="4879181"/>
            <a:ext cx="584200" cy="833437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10000" y="3276600"/>
            <a:ext cx="457200" cy="609600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 rot="8062578">
            <a:off x="7238207" y="4798219"/>
            <a:ext cx="465137" cy="619125"/>
          </a:xfrm>
          <a:custGeom>
            <a:avLst/>
            <a:gdLst>
              <a:gd name="connsiteX0" fmla="*/ 125419 w 465956"/>
              <a:gd name="connsiteY0" fmla="*/ 0 h 1000125"/>
              <a:gd name="connsiteX1" fmla="*/ 96844 w 465956"/>
              <a:gd name="connsiteY1" fmla="*/ 42862 h 1000125"/>
              <a:gd name="connsiteX2" fmla="*/ 96844 w 465956"/>
              <a:gd name="connsiteY2" fmla="*/ 285750 h 1000125"/>
              <a:gd name="connsiteX3" fmla="*/ 182569 w 465956"/>
              <a:gd name="connsiteY3" fmla="*/ 314325 h 1000125"/>
              <a:gd name="connsiteX4" fmla="*/ 296869 w 465956"/>
              <a:gd name="connsiteY4" fmla="*/ 400050 h 1000125"/>
              <a:gd name="connsiteX5" fmla="*/ 339731 w 465956"/>
              <a:gd name="connsiteY5" fmla="*/ 428625 h 1000125"/>
              <a:gd name="connsiteX6" fmla="*/ 239719 w 465956"/>
              <a:gd name="connsiteY6" fmla="*/ 557212 h 1000125"/>
              <a:gd name="connsiteX7" fmla="*/ 225431 w 465956"/>
              <a:gd name="connsiteY7" fmla="*/ 600075 h 1000125"/>
              <a:gd name="connsiteX8" fmla="*/ 311156 w 465956"/>
              <a:gd name="connsiteY8" fmla="*/ 642937 h 1000125"/>
              <a:gd name="connsiteX9" fmla="*/ 411169 w 465956"/>
              <a:gd name="connsiteY9" fmla="*/ 700087 h 1000125"/>
              <a:gd name="connsiteX10" fmla="*/ 425456 w 465956"/>
              <a:gd name="connsiteY10" fmla="*/ 828675 h 1000125"/>
              <a:gd name="connsiteX11" fmla="*/ 439744 w 465956"/>
              <a:gd name="connsiteY11" fmla="*/ 10001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956" h="1000125">
                <a:moveTo>
                  <a:pt x="125419" y="0"/>
                </a:moveTo>
                <a:cubicBezTo>
                  <a:pt x="115894" y="14287"/>
                  <a:pt x="101689" y="26388"/>
                  <a:pt x="96844" y="42862"/>
                </a:cubicBezTo>
                <a:cubicBezTo>
                  <a:pt x="69202" y="136845"/>
                  <a:pt x="0" y="231947"/>
                  <a:pt x="96844" y="285750"/>
                </a:cubicBezTo>
                <a:cubicBezTo>
                  <a:pt x="123174" y="300378"/>
                  <a:pt x="153994" y="304800"/>
                  <a:pt x="182569" y="314325"/>
                </a:cubicBezTo>
                <a:cubicBezTo>
                  <a:pt x="279469" y="378926"/>
                  <a:pt x="161115" y="298235"/>
                  <a:pt x="296869" y="400050"/>
                </a:cubicBezTo>
                <a:cubicBezTo>
                  <a:pt x="310606" y="410353"/>
                  <a:pt x="325444" y="419100"/>
                  <a:pt x="339731" y="428625"/>
                </a:cubicBezTo>
                <a:cubicBezTo>
                  <a:pt x="302748" y="465608"/>
                  <a:pt x="256809" y="505943"/>
                  <a:pt x="239719" y="557212"/>
                </a:cubicBezTo>
                <a:lnTo>
                  <a:pt x="225431" y="600075"/>
                </a:lnTo>
                <a:cubicBezTo>
                  <a:pt x="304017" y="626269"/>
                  <a:pt x="233606" y="598623"/>
                  <a:pt x="311156" y="642937"/>
                </a:cubicBezTo>
                <a:cubicBezTo>
                  <a:pt x="438055" y="715451"/>
                  <a:pt x="306734" y="630464"/>
                  <a:pt x="411169" y="700087"/>
                </a:cubicBezTo>
                <a:cubicBezTo>
                  <a:pt x="465956" y="782268"/>
                  <a:pt x="425456" y="700345"/>
                  <a:pt x="425456" y="828675"/>
                </a:cubicBezTo>
                <a:cubicBezTo>
                  <a:pt x="425456" y="886023"/>
                  <a:pt x="439744" y="1000125"/>
                  <a:pt x="439744" y="100012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Sammy the Snake Enjoys eating tortoise eggs and baby tortoise.</a:t>
            </a:r>
          </a:p>
        </p:txBody>
      </p:sp>
      <p:sp>
        <p:nvSpPr>
          <p:cNvPr id="7" name="Freeform 6"/>
          <p:cNvSpPr/>
          <p:nvPr/>
        </p:nvSpPr>
        <p:spPr>
          <a:xfrm>
            <a:off x="147638" y="1504950"/>
            <a:ext cx="9040812" cy="5662613"/>
          </a:xfrm>
          <a:custGeom>
            <a:avLst/>
            <a:gdLst>
              <a:gd name="connsiteX0" fmla="*/ 1651819 w 9040761"/>
              <a:gd name="connsiteY0" fmla="*/ 383459 h 5663381"/>
              <a:gd name="connsiteX1" fmla="*/ 1194619 w 9040761"/>
              <a:gd name="connsiteY1" fmla="*/ 294968 h 5663381"/>
              <a:gd name="connsiteX2" fmla="*/ 914400 w 9040761"/>
              <a:gd name="connsiteY2" fmla="*/ 280220 h 5663381"/>
              <a:gd name="connsiteX3" fmla="*/ 870155 w 9040761"/>
              <a:gd name="connsiteY3" fmla="*/ 309717 h 5663381"/>
              <a:gd name="connsiteX4" fmla="*/ 796413 w 9040761"/>
              <a:gd name="connsiteY4" fmla="*/ 353962 h 5663381"/>
              <a:gd name="connsiteX5" fmla="*/ 737419 w 9040761"/>
              <a:gd name="connsiteY5" fmla="*/ 412955 h 5663381"/>
              <a:gd name="connsiteX6" fmla="*/ 589935 w 9040761"/>
              <a:gd name="connsiteY6" fmla="*/ 516194 h 5663381"/>
              <a:gd name="connsiteX7" fmla="*/ 516193 w 9040761"/>
              <a:gd name="connsiteY7" fmla="*/ 589936 h 5663381"/>
              <a:gd name="connsiteX8" fmla="*/ 383458 w 9040761"/>
              <a:gd name="connsiteY8" fmla="*/ 678426 h 5663381"/>
              <a:gd name="connsiteX9" fmla="*/ 339213 w 9040761"/>
              <a:gd name="connsiteY9" fmla="*/ 722671 h 5663381"/>
              <a:gd name="connsiteX10" fmla="*/ 235974 w 9040761"/>
              <a:gd name="connsiteY10" fmla="*/ 870155 h 5663381"/>
              <a:gd name="connsiteX11" fmla="*/ 191729 w 9040761"/>
              <a:gd name="connsiteY11" fmla="*/ 1032388 h 5663381"/>
              <a:gd name="connsiteX12" fmla="*/ 147484 w 9040761"/>
              <a:gd name="connsiteY12" fmla="*/ 1283110 h 5663381"/>
              <a:gd name="connsiteX13" fmla="*/ 117987 w 9040761"/>
              <a:gd name="connsiteY13" fmla="*/ 1342104 h 5663381"/>
              <a:gd name="connsiteX14" fmla="*/ 58993 w 9040761"/>
              <a:gd name="connsiteY14" fmla="*/ 1474839 h 5663381"/>
              <a:gd name="connsiteX15" fmla="*/ 0 w 9040761"/>
              <a:gd name="connsiteY15" fmla="*/ 1696065 h 5663381"/>
              <a:gd name="connsiteX16" fmla="*/ 44245 w 9040761"/>
              <a:gd name="connsiteY16" fmla="*/ 1725562 h 5663381"/>
              <a:gd name="connsiteX17" fmla="*/ 117987 w 9040761"/>
              <a:gd name="connsiteY17" fmla="*/ 1740310 h 5663381"/>
              <a:gd name="connsiteX18" fmla="*/ 176981 w 9040761"/>
              <a:gd name="connsiteY18" fmla="*/ 1755059 h 5663381"/>
              <a:gd name="connsiteX19" fmla="*/ 339213 w 9040761"/>
              <a:gd name="connsiteY19" fmla="*/ 1858297 h 5663381"/>
              <a:gd name="connsiteX20" fmla="*/ 383458 w 9040761"/>
              <a:gd name="connsiteY20" fmla="*/ 1887794 h 5663381"/>
              <a:gd name="connsiteX21" fmla="*/ 457200 w 9040761"/>
              <a:gd name="connsiteY21" fmla="*/ 1932039 h 5663381"/>
              <a:gd name="connsiteX22" fmla="*/ 516193 w 9040761"/>
              <a:gd name="connsiteY22" fmla="*/ 1946788 h 5663381"/>
              <a:gd name="connsiteX23" fmla="*/ 1150374 w 9040761"/>
              <a:gd name="connsiteY23" fmla="*/ 1932039 h 5663381"/>
              <a:gd name="connsiteX24" fmla="*/ 1253613 w 9040761"/>
              <a:gd name="connsiteY24" fmla="*/ 1887794 h 5663381"/>
              <a:gd name="connsiteX25" fmla="*/ 1327355 w 9040761"/>
              <a:gd name="connsiteY25" fmla="*/ 1858297 h 5663381"/>
              <a:gd name="connsiteX26" fmla="*/ 1430593 w 9040761"/>
              <a:gd name="connsiteY26" fmla="*/ 1814052 h 5663381"/>
              <a:gd name="connsiteX27" fmla="*/ 1474839 w 9040761"/>
              <a:gd name="connsiteY27" fmla="*/ 1784555 h 5663381"/>
              <a:gd name="connsiteX28" fmla="*/ 1666568 w 9040761"/>
              <a:gd name="connsiteY28" fmla="*/ 1696065 h 5663381"/>
              <a:gd name="connsiteX29" fmla="*/ 1755058 w 9040761"/>
              <a:gd name="connsiteY29" fmla="*/ 1637071 h 5663381"/>
              <a:gd name="connsiteX30" fmla="*/ 1799303 w 9040761"/>
              <a:gd name="connsiteY30" fmla="*/ 1607575 h 5663381"/>
              <a:gd name="connsiteX31" fmla="*/ 1858297 w 9040761"/>
              <a:gd name="connsiteY31" fmla="*/ 1578078 h 5663381"/>
              <a:gd name="connsiteX32" fmla="*/ 1946787 w 9040761"/>
              <a:gd name="connsiteY32" fmla="*/ 1533833 h 5663381"/>
              <a:gd name="connsiteX33" fmla="*/ 1991032 w 9040761"/>
              <a:gd name="connsiteY33" fmla="*/ 1504336 h 5663381"/>
              <a:gd name="connsiteX34" fmla="*/ 2035277 w 9040761"/>
              <a:gd name="connsiteY34" fmla="*/ 1489588 h 5663381"/>
              <a:gd name="connsiteX35" fmla="*/ 2182761 w 9040761"/>
              <a:gd name="connsiteY35" fmla="*/ 1460091 h 5663381"/>
              <a:gd name="connsiteX36" fmla="*/ 2566219 w 9040761"/>
              <a:gd name="connsiteY36" fmla="*/ 1489588 h 5663381"/>
              <a:gd name="connsiteX37" fmla="*/ 2713703 w 9040761"/>
              <a:gd name="connsiteY37" fmla="*/ 1578078 h 5663381"/>
              <a:gd name="connsiteX38" fmla="*/ 2802193 w 9040761"/>
              <a:gd name="connsiteY38" fmla="*/ 1637071 h 5663381"/>
              <a:gd name="connsiteX39" fmla="*/ 2905432 w 9040761"/>
              <a:gd name="connsiteY39" fmla="*/ 1769807 h 5663381"/>
              <a:gd name="connsiteX40" fmla="*/ 2949677 w 9040761"/>
              <a:gd name="connsiteY40" fmla="*/ 1814052 h 5663381"/>
              <a:gd name="connsiteX41" fmla="*/ 2979174 w 9040761"/>
              <a:gd name="connsiteY41" fmla="*/ 1873046 h 5663381"/>
              <a:gd name="connsiteX42" fmla="*/ 3082413 w 9040761"/>
              <a:gd name="connsiteY42" fmla="*/ 2020530 h 5663381"/>
              <a:gd name="connsiteX43" fmla="*/ 3141406 w 9040761"/>
              <a:gd name="connsiteY43" fmla="*/ 2182762 h 5663381"/>
              <a:gd name="connsiteX44" fmla="*/ 3126658 w 9040761"/>
              <a:gd name="connsiteY44" fmla="*/ 2374491 h 5663381"/>
              <a:gd name="connsiteX45" fmla="*/ 3082413 w 9040761"/>
              <a:gd name="connsiteY45" fmla="*/ 2359742 h 5663381"/>
              <a:gd name="connsiteX46" fmla="*/ 2905432 w 9040761"/>
              <a:gd name="connsiteY46" fmla="*/ 2315497 h 5663381"/>
              <a:gd name="connsiteX47" fmla="*/ 2861187 w 9040761"/>
              <a:gd name="connsiteY47" fmla="*/ 2300749 h 5663381"/>
              <a:gd name="connsiteX48" fmla="*/ 2610464 w 9040761"/>
              <a:gd name="connsiteY48" fmla="*/ 2330246 h 5663381"/>
              <a:gd name="connsiteX49" fmla="*/ 2448232 w 9040761"/>
              <a:gd name="connsiteY49" fmla="*/ 2448233 h 5663381"/>
              <a:gd name="connsiteX50" fmla="*/ 2344993 w 9040761"/>
              <a:gd name="connsiteY50" fmla="*/ 2551471 h 5663381"/>
              <a:gd name="connsiteX51" fmla="*/ 2197510 w 9040761"/>
              <a:gd name="connsiteY51" fmla="*/ 2654710 h 5663381"/>
              <a:gd name="connsiteX52" fmla="*/ 2138516 w 9040761"/>
              <a:gd name="connsiteY52" fmla="*/ 2757949 h 5663381"/>
              <a:gd name="connsiteX53" fmla="*/ 2020529 w 9040761"/>
              <a:gd name="connsiteY53" fmla="*/ 2934930 h 5663381"/>
              <a:gd name="connsiteX54" fmla="*/ 1991032 w 9040761"/>
              <a:gd name="connsiteY54" fmla="*/ 3008671 h 5663381"/>
              <a:gd name="connsiteX55" fmla="*/ 1961535 w 9040761"/>
              <a:gd name="connsiteY55" fmla="*/ 3141407 h 5663381"/>
              <a:gd name="connsiteX56" fmla="*/ 1946787 w 9040761"/>
              <a:gd name="connsiteY56" fmla="*/ 3200400 h 5663381"/>
              <a:gd name="connsiteX57" fmla="*/ 1961535 w 9040761"/>
              <a:gd name="connsiteY57" fmla="*/ 3805084 h 5663381"/>
              <a:gd name="connsiteX58" fmla="*/ 2020529 w 9040761"/>
              <a:gd name="connsiteY58" fmla="*/ 3893575 h 5663381"/>
              <a:gd name="connsiteX59" fmla="*/ 2050026 w 9040761"/>
              <a:gd name="connsiteY59" fmla="*/ 3937820 h 5663381"/>
              <a:gd name="connsiteX60" fmla="*/ 2079522 w 9040761"/>
              <a:gd name="connsiteY60" fmla="*/ 3982065 h 5663381"/>
              <a:gd name="connsiteX61" fmla="*/ 2182761 w 9040761"/>
              <a:gd name="connsiteY61" fmla="*/ 4085304 h 5663381"/>
              <a:gd name="connsiteX62" fmla="*/ 2271251 w 9040761"/>
              <a:gd name="connsiteY62" fmla="*/ 4203291 h 5663381"/>
              <a:gd name="connsiteX63" fmla="*/ 2433484 w 9040761"/>
              <a:gd name="connsiteY63" fmla="*/ 4306530 h 5663381"/>
              <a:gd name="connsiteX64" fmla="*/ 2492477 w 9040761"/>
              <a:gd name="connsiteY64" fmla="*/ 4350775 h 5663381"/>
              <a:gd name="connsiteX65" fmla="*/ 2580968 w 9040761"/>
              <a:gd name="connsiteY65" fmla="*/ 4380271 h 5663381"/>
              <a:gd name="connsiteX66" fmla="*/ 2639961 w 9040761"/>
              <a:gd name="connsiteY66" fmla="*/ 4409768 h 5663381"/>
              <a:gd name="connsiteX67" fmla="*/ 2787445 w 9040761"/>
              <a:gd name="connsiteY67" fmla="*/ 4439265 h 5663381"/>
              <a:gd name="connsiteX68" fmla="*/ 2875935 w 9040761"/>
              <a:gd name="connsiteY68" fmla="*/ 4468762 h 5663381"/>
              <a:gd name="connsiteX69" fmla="*/ 3510116 w 9040761"/>
              <a:gd name="connsiteY69" fmla="*/ 4483510 h 5663381"/>
              <a:gd name="connsiteX70" fmla="*/ 3539613 w 9040761"/>
              <a:gd name="connsiteY70" fmla="*/ 4704736 h 5663381"/>
              <a:gd name="connsiteX71" fmla="*/ 3583858 w 9040761"/>
              <a:gd name="connsiteY71" fmla="*/ 4778478 h 5663381"/>
              <a:gd name="connsiteX72" fmla="*/ 3613355 w 9040761"/>
              <a:gd name="connsiteY72" fmla="*/ 4837471 h 5663381"/>
              <a:gd name="connsiteX73" fmla="*/ 3642851 w 9040761"/>
              <a:gd name="connsiteY73" fmla="*/ 4911213 h 5663381"/>
              <a:gd name="connsiteX74" fmla="*/ 3731342 w 9040761"/>
              <a:gd name="connsiteY74" fmla="*/ 5014452 h 5663381"/>
              <a:gd name="connsiteX75" fmla="*/ 3760839 w 9040761"/>
              <a:gd name="connsiteY75" fmla="*/ 5058697 h 5663381"/>
              <a:gd name="connsiteX76" fmla="*/ 3908322 w 9040761"/>
              <a:gd name="connsiteY76" fmla="*/ 5147188 h 5663381"/>
              <a:gd name="connsiteX77" fmla="*/ 4011561 w 9040761"/>
              <a:gd name="connsiteY77" fmla="*/ 5235678 h 5663381"/>
              <a:gd name="connsiteX78" fmla="*/ 4114800 w 9040761"/>
              <a:gd name="connsiteY78" fmla="*/ 5279923 h 5663381"/>
              <a:gd name="connsiteX79" fmla="*/ 4291781 w 9040761"/>
              <a:gd name="connsiteY79" fmla="*/ 5368413 h 5663381"/>
              <a:gd name="connsiteX80" fmla="*/ 4454013 w 9040761"/>
              <a:gd name="connsiteY80" fmla="*/ 5442155 h 5663381"/>
              <a:gd name="connsiteX81" fmla="*/ 4660490 w 9040761"/>
              <a:gd name="connsiteY81" fmla="*/ 5530646 h 5663381"/>
              <a:gd name="connsiteX82" fmla="*/ 4866968 w 9040761"/>
              <a:gd name="connsiteY82" fmla="*/ 5604388 h 5663381"/>
              <a:gd name="connsiteX83" fmla="*/ 5029200 w 9040761"/>
              <a:gd name="connsiteY83" fmla="*/ 5633884 h 5663381"/>
              <a:gd name="connsiteX84" fmla="*/ 5161935 w 9040761"/>
              <a:gd name="connsiteY84" fmla="*/ 5648633 h 5663381"/>
              <a:gd name="connsiteX85" fmla="*/ 5279922 w 9040761"/>
              <a:gd name="connsiteY85" fmla="*/ 5663381 h 5663381"/>
              <a:gd name="connsiteX86" fmla="*/ 5914103 w 9040761"/>
              <a:gd name="connsiteY86" fmla="*/ 5648633 h 5663381"/>
              <a:gd name="connsiteX87" fmla="*/ 6046839 w 9040761"/>
              <a:gd name="connsiteY87" fmla="*/ 5619136 h 5663381"/>
              <a:gd name="connsiteX88" fmla="*/ 6282813 w 9040761"/>
              <a:gd name="connsiteY88" fmla="*/ 5574891 h 5663381"/>
              <a:gd name="connsiteX89" fmla="*/ 6415548 w 9040761"/>
              <a:gd name="connsiteY89" fmla="*/ 5515897 h 5663381"/>
              <a:gd name="connsiteX90" fmla="*/ 6548284 w 9040761"/>
              <a:gd name="connsiteY90" fmla="*/ 5456904 h 5663381"/>
              <a:gd name="connsiteX91" fmla="*/ 6666271 w 9040761"/>
              <a:gd name="connsiteY91" fmla="*/ 5368413 h 5663381"/>
              <a:gd name="connsiteX92" fmla="*/ 6725264 w 9040761"/>
              <a:gd name="connsiteY92" fmla="*/ 5324168 h 5663381"/>
              <a:gd name="connsiteX93" fmla="*/ 6887497 w 9040761"/>
              <a:gd name="connsiteY93" fmla="*/ 5206181 h 5663381"/>
              <a:gd name="connsiteX94" fmla="*/ 7034981 w 9040761"/>
              <a:gd name="connsiteY94" fmla="*/ 5014452 h 5663381"/>
              <a:gd name="connsiteX95" fmla="*/ 7108722 w 9040761"/>
              <a:gd name="connsiteY95" fmla="*/ 4807975 h 5663381"/>
              <a:gd name="connsiteX96" fmla="*/ 7138219 w 9040761"/>
              <a:gd name="connsiteY96" fmla="*/ 4748981 h 5663381"/>
              <a:gd name="connsiteX97" fmla="*/ 7123471 w 9040761"/>
              <a:gd name="connsiteY97" fmla="*/ 4586749 h 5663381"/>
              <a:gd name="connsiteX98" fmla="*/ 7093974 w 9040761"/>
              <a:gd name="connsiteY98" fmla="*/ 4468762 h 5663381"/>
              <a:gd name="connsiteX99" fmla="*/ 7079226 w 9040761"/>
              <a:gd name="connsiteY99" fmla="*/ 4409768 h 5663381"/>
              <a:gd name="connsiteX100" fmla="*/ 7049729 w 9040761"/>
              <a:gd name="connsiteY100" fmla="*/ 4350775 h 5663381"/>
              <a:gd name="connsiteX101" fmla="*/ 7020232 w 9040761"/>
              <a:gd name="connsiteY101" fmla="*/ 4277033 h 5663381"/>
              <a:gd name="connsiteX102" fmla="*/ 6902245 w 9040761"/>
              <a:gd name="connsiteY102" fmla="*/ 4144297 h 5663381"/>
              <a:gd name="connsiteX103" fmla="*/ 6754761 w 9040761"/>
              <a:gd name="connsiteY103" fmla="*/ 3967317 h 5663381"/>
              <a:gd name="connsiteX104" fmla="*/ 6710516 w 9040761"/>
              <a:gd name="connsiteY104" fmla="*/ 3908323 h 5663381"/>
              <a:gd name="connsiteX105" fmla="*/ 6577781 w 9040761"/>
              <a:gd name="connsiteY105" fmla="*/ 3716594 h 5663381"/>
              <a:gd name="connsiteX106" fmla="*/ 6504039 w 9040761"/>
              <a:gd name="connsiteY106" fmla="*/ 3642852 h 5663381"/>
              <a:gd name="connsiteX107" fmla="*/ 6474542 w 9040761"/>
              <a:gd name="connsiteY107" fmla="*/ 3583859 h 5663381"/>
              <a:gd name="connsiteX108" fmla="*/ 6312310 w 9040761"/>
              <a:gd name="connsiteY108" fmla="*/ 3421626 h 5663381"/>
              <a:gd name="connsiteX109" fmla="*/ 6209071 w 9040761"/>
              <a:gd name="connsiteY109" fmla="*/ 3274142 h 5663381"/>
              <a:gd name="connsiteX110" fmla="*/ 6164826 w 9040761"/>
              <a:gd name="connsiteY110" fmla="*/ 3200400 h 5663381"/>
              <a:gd name="connsiteX111" fmla="*/ 6076335 w 9040761"/>
              <a:gd name="connsiteY111" fmla="*/ 3067665 h 5663381"/>
              <a:gd name="connsiteX112" fmla="*/ 6046839 w 9040761"/>
              <a:gd name="connsiteY112" fmla="*/ 3023420 h 5663381"/>
              <a:gd name="connsiteX113" fmla="*/ 6017342 w 9040761"/>
              <a:gd name="connsiteY113" fmla="*/ 2964426 h 5663381"/>
              <a:gd name="connsiteX114" fmla="*/ 5973097 w 9040761"/>
              <a:gd name="connsiteY114" fmla="*/ 2802194 h 5663381"/>
              <a:gd name="connsiteX115" fmla="*/ 5943600 w 9040761"/>
              <a:gd name="connsiteY115" fmla="*/ 2610465 h 5663381"/>
              <a:gd name="connsiteX116" fmla="*/ 5973097 w 9040761"/>
              <a:gd name="connsiteY116" fmla="*/ 2300749 h 5663381"/>
              <a:gd name="connsiteX117" fmla="*/ 6002593 w 9040761"/>
              <a:gd name="connsiteY117" fmla="*/ 2241755 h 5663381"/>
              <a:gd name="connsiteX118" fmla="*/ 6017342 w 9040761"/>
              <a:gd name="connsiteY118" fmla="*/ 2153265 h 5663381"/>
              <a:gd name="connsiteX119" fmla="*/ 6091084 w 9040761"/>
              <a:gd name="connsiteY119" fmla="*/ 2079523 h 5663381"/>
              <a:gd name="connsiteX120" fmla="*/ 6194322 w 9040761"/>
              <a:gd name="connsiteY120" fmla="*/ 2005781 h 5663381"/>
              <a:gd name="connsiteX121" fmla="*/ 6297561 w 9040761"/>
              <a:gd name="connsiteY121" fmla="*/ 1976284 h 5663381"/>
              <a:gd name="connsiteX122" fmla="*/ 6548284 w 9040761"/>
              <a:gd name="connsiteY122" fmla="*/ 2035278 h 5663381"/>
              <a:gd name="connsiteX123" fmla="*/ 6622026 w 9040761"/>
              <a:gd name="connsiteY123" fmla="*/ 2079523 h 5663381"/>
              <a:gd name="connsiteX124" fmla="*/ 6695768 w 9040761"/>
              <a:gd name="connsiteY124" fmla="*/ 2168013 h 5663381"/>
              <a:gd name="connsiteX125" fmla="*/ 6784258 w 9040761"/>
              <a:gd name="connsiteY125" fmla="*/ 2286000 h 5663381"/>
              <a:gd name="connsiteX126" fmla="*/ 6931742 w 9040761"/>
              <a:gd name="connsiteY126" fmla="*/ 2462981 h 5663381"/>
              <a:gd name="connsiteX127" fmla="*/ 7064477 w 9040761"/>
              <a:gd name="connsiteY127" fmla="*/ 2566220 h 5663381"/>
              <a:gd name="connsiteX128" fmla="*/ 7152968 w 9040761"/>
              <a:gd name="connsiteY128" fmla="*/ 2639962 h 5663381"/>
              <a:gd name="connsiteX129" fmla="*/ 7197213 w 9040761"/>
              <a:gd name="connsiteY129" fmla="*/ 2654710 h 5663381"/>
              <a:gd name="connsiteX130" fmla="*/ 7256206 w 9040761"/>
              <a:gd name="connsiteY130" fmla="*/ 2684207 h 5663381"/>
              <a:gd name="connsiteX131" fmla="*/ 7329948 w 9040761"/>
              <a:gd name="connsiteY131" fmla="*/ 2698955 h 5663381"/>
              <a:gd name="connsiteX132" fmla="*/ 7728155 w 9040761"/>
              <a:gd name="connsiteY132" fmla="*/ 2580968 h 5663381"/>
              <a:gd name="connsiteX133" fmla="*/ 7772400 w 9040761"/>
              <a:gd name="connsiteY133" fmla="*/ 2551471 h 5663381"/>
              <a:gd name="connsiteX134" fmla="*/ 7860890 w 9040761"/>
              <a:gd name="connsiteY134" fmla="*/ 2521975 h 5663381"/>
              <a:gd name="connsiteX135" fmla="*/ 7978877 w 9040761"/>
              <a:gd name="connsiteY135" fmla="*/ 2448233 h 5663381"/>
              <a:gd name="connsiteX136" fmla="*/ 8067368 w 9040761"/>
              <a:gd name="connsiteY136" fmla="*/ 2330246 h 5663381"/>
              <a:gd name="connsiteX137" fmla="*/ 8170606 w 9040761"/>
              <a:gd name="connsiteY137" fmla="*/ 2197510 h 5663381"/>
              <a:gd name="connsiteX138" fmla="*/ 8229600 w 9040761"/>
              <a:gd name="connsiteY138" fmla="*/ 1976284 h 5663381"/>
              <a:gd name="connsiteX139" fmla="*/ 8200103 w 9040761"/>
              <a:gd name="connsiteY139" fmla="*/ 1578078 h 5663381"/>
              <a:gd name="connsiteX140" fmla="*/ 8141110 w 9040761"/>
              <a:gd name="connsiteY140" fmla="*/ 1415846 h 5663381"/>
              <a:gd name="connsiteX141" fmla="*/ 8096864 w 9040761"/>
              <a:gd name="connsiteY141" fmla="*/ 1386349 h 5663381"/>
              <a:gd name="connsiteX142" fmla="*/ 8037871 w 9040761"/>
              <a:gd name="connsiteY142" fmla="*/ 1297859 h 5663381"/>
              <a:gd name="connsiteX143" fmla="*/ 7993626 w 9040761"/>
              <a:gd name="connsiteY143" fmla="*/ 1268362 h 5663381"/>
              <a:gd name="connsiteX144" fmla="*/ 7919884 w 9040761"/>
              <a:gd name="connsiteY144" fmla="*/ 1209368 h 5663381"/>
              <a:gd name="connsiteX145" fmla="*/ 7875639 w 9040761"/>
              <a:gd name="connsiteY145" fmla="*/ 1194620 h 5663381"/>
              <a:gd name="connsiteX146" fmla="*/ 7772400 w 9040761"/>
              <a:gd name="connsiteY146" fmla="*/ 1120878 h 5663381"/>
              <a:gd name="connsiteX147" fmla="*/ 7639664 w 9040761"/>
              <a:gd name="connsiteY147" fmla="*/ 1076633 h 5663381"/>
              <a:gd name="connsiteX148" fmla="*/ 7551174 w 9040761"/>
              <a:gd name="connsiteY148" fmla="*/ 1032388 h 5663381"/>
              <a:gd name="connsiteX149" fmla="*/ 7418439 w 9040761"/>
              <a:gd name="connsiteY149" fmla="*/ 988142 h 5663381"/>
              <a:gd name="connsiteX150" fmla="*/ 7344697 w 9040761"/>
              <a:gd name="connsiteY150" fmla="*/ 958646 h 5663381"/>
              <a:gd name="connsiteX151" fmla="*/ 7256206 w 9040761"/>
              <a:gd name="connsiteY151" fmla="*/ 929149 h 5663381"/>
              <a:gd name="connsiteX152" fmla="*/ 7182464 w 9040761"/>
              <a:gd name="connsiteY152" fmla="*/ 884904 h 5663381"/>
              <a:gd name="connsiteX153" fmla="*/ 7108722 w 9040761"/>
              <a:gd name="connsiteY153" fmla="*/ 855407 h 5663381"/>
              <a:gd name="connsiteX154" fmla="*/ 7064477 w 9040761"/>
              <a:gd name="connsiteY154" fmla="*/ 811162 h 5663381"/>
              <a:gd name="connsiteX155" fmla="*/ 6946490 w 9040761"/>
              <a:gd name="connsiteY155" fmla="*/ 752168 h 5663381"/>
              <a:gd name="connsiteX156" fmla="*/ 6828503 w 9040761"/>
              <a:gd name="connsiteY156" fmla="*/ 648930 h 5663381"/>
              <a:gd name="connsiteX157" fmla="*/ 6799006 w 9040761"/>
              <a:gd name="connsiteY157" fmla="*/ 589936 h 5663381"/>
              <a:gd name="connsiteX158" fmla="*/ 6843251 w 9040761"/>
              <a:gd name="connsiteY158" fmla="*/ 442452 h 5663381"/>
              <a:gd name="connsiteX159" fmla="*/ 6902245 w 9040761"/>
              <a:gd name="connsiteY159" fmla="*/ 398207 h 5663381"/>
              <a:gd name="connsiteX160" fmla="*/ 6946490 w 9040761"/>
              <a:gd name="connsiteY160" fmla="*/ 353962 h 5663381"/>
              <a:gd name="connsiteX161" fmla="*/ 6990735 w 9040761"/>
              <a:gd name="connsiteY161" fmla="*/ 339213 h 5663381"/>
              <a:gd name="connsiteX162" fmla="*/ 7108722 w 9040761"/>
              <a:gd name="connsiteY162" fmla="*/ 309717 h 5663381"/>
              <a:gd name="connsiteX163" fmla="*/ 7226710 w 9040761"/>
              <a:gd name="connsiteY163" fmla="*/ 280220 h 5663381"/>
              <a:gd name="connsiteX164" fmla="*/ 7639664 w 9040761"/>
              <a:gd name="connsiteY164" fmla="*/ 294968 h 5663381"/>
              <a:gd name="connsiteX165" fmla="*/ 7846142 w 9040761"/>
              <a:gd name="connsiteY165" fmla="*/ 339213 h 5663381"/>
              <a:gd name="connsiteX166" fmla="*/ 7993626 w 9040761"/>
              <a:gd name="connsiteY166" fmla="*/ 353962 h 5663381"/>
              <a:gd name="connsiteX167" fmla="*/ 8200103 w 9040761"/>
              <a:gd name="connsiteY167" fmla="*/ 457200 h 5663381"/>
              <a:gd name="connsiteX168" fmla="*/ 8347587 w 9040761"/>
              <a:gd name="connsiteY168" fmla="*/ 575188 h 5663381"/>
              <a:gd name="connsiteX169" fmla="*/ 8436077 w 9040761"/>
              <a:gd name="connsiteY169" fmla="*/ 634181 h 5663381"/>
              <a:gd name="connsiteX170" fmla="*/ 8554064 w 9040761"/>
              <a:gd name="connsiteY170" fmla="*/ 752168 h 5663381"/>
              <a:gd name="connsiteX171" fmla="*/ 8627806 w 9040761"/>
              <a:gd name="connsiteY171" fmla="*/ 840659 h 5663381"/>
              <a:gd name="connsiteX172" fmla="*/ 8642555 w 9040761"/>
              <a:gd name="connsiteY172" fmla="*/ 884904 h 5663381"/>
              <a:gd name="connsiteX173" fmla="*/ 8686800 w 9040761"/>
              <a:gd name="connsiteY173" fmla="*/ 973394 h 5663381"/>
              <a:gd name="connsiteX174" fmla="*/ 8731045 w 9040761"/>
              <a:gd name="connsiteY174" fmla="*/ 1371600 h 5663381"/>
              <a:gd name="connsiteX175" fmla="*/ 8790039 w 9040761"/>
              <a:gd name="connsiteY175" fmla="*/ 1784555 h 5663381"/>
              <a:gd name="connsiteX176" fmla="*/ 8760542 w 9040761"/>
              <a:gd name="connsiteY176" fmla="*/ 2330246 h 5663381"/>
              <a:gd name="connsiteX177" fmla="*/ 8716297 w 9040761"/>
              <a:gd name="connsiteY177" fmla="*/ 2492478 h 5663381"/>
              <a:gd name="connsiteX178" fmla="*/ 8686800 w 9040761"/>
              <a:gd name="connsiteY178" fmla="*/ 2698955 h 5663381"/>
              <a:gd name="connsiteX179" fmla="*/ 8598310 w 9040761"/>
              <a:gd name="connsiteY179" fmla="*/ 2920181 h 5663381"/>
              <a:gd name="connsiteX180" fmla="*/ 8539316 w 9040761"/>
              <a:gd name="connsiteY180" fmla="*/ 3008671 h 5663381"/>
              <a:gd name="connsiteX181" fmla="*/ 8421329 w 9040761"/>
              <a:gd name="connsiteY181" fmla="*/ 3097162 h 5663381"/>
              <a:gd name="connsiteX182" fmla="*/ 8303342 w 9040761"/>
              <a:gd name="connsiteY182" fmla="*/ 3200400 h 5663381"/>
              <a:gd name="connsiteX183" fmla="*/ 8244348 w 9040761"/>
              <a:gd name="connsiteY183" fmla="*/ 3244646 h 5663381"/>
              <a:gd name="connsiteX184" fmla="*/ 8082116 w 9040761"/>
              <a:gd name="connsiteY184" fmla="*/ 3436375 h 5663381"/>
              <a:gd name="connsiteX185" fmla="*/ 7964129 w 9040761"/>
              <a:gd name="connsiteY185" fmla="*/ 3583859 h 5663381"/>
              <a:gd name="connsiteX186" fmla="*/ 7846142 w 9040761"/>
              <a:gd name="connsiteY186" fmla="*/ 3775588 h 5663381"/>
              <a:gd name="connsiteX187" fmla="*/ 7831393 w 9040761"/>
              <a:gd name="connsiteY187" fmla="*/ 4336026 h 5663381"/>
              <a:gd name="connsiteX188" fmla="*/ 7919884 w 9040761"/>
              <a:gd name="connsiteY188" fmla="*/ 4513007 h 5663381"/>
              <a:gd name="connsiteX189" fmla="*/ 7949381 w 9040761"/>
              <a:gd name="connsiteY189" fmla="*/ 4557252 h 5663381"/>
              <a:gd name="connsiteX190" fmla="*/ 7964129 w 9040761"/>
              <a:gd name="connsiteY190" fmla="*/ 4616246 h 5663381"/>
              <a:gd name="connsiteX191" fmla="*/ 7978877 w 9040761"/>
              <a:gd name="connsiteY191" fmla="*/ 4513007 h 5663381"/>
              <a:gd name="connsiteX192" fmla="*/ 8008374 w 9040761"/>
              <a:gd name="connsiteY192" fmla="*/ 4395020 h 5663381"/>
              <a:gd name="connsiteX193" fmla="*/ 8023122 w 9040761"/>
              <a:gd name="connsiteY193" fmla="*/ 4306530 h 5663381"/>
              <a:gd name="connsiteX194" fmla="*/ 8052619 w 9040761"/>
              <a:gd name="connsiteY194" fmla="*/ 4218039 h 5663381"/>
              <a:gd name="connsiteX195" fmla="*/ 8111613 w 9040761"/>
              <a:gd name="connsiteY195" fmla="*/ 4129549 h 5663381"/>
              <a:gd name="connsiteX196" fmla="*/ 8214851 w 9040761"/>
              <a:gd name="connsiteY196" fmla="*/ 4041059 h 5663381"/>
              <a:gd name="connsiteX197" fmla="*/ 8244348 w 9040761"/>
              <a:gd name="connsiteY197" fmla="*/ 3996813 h 5663381"/>
              <a:gd name="connsiteX198" fmla="*/ 8332839 w 9040761"/>
              <a:gd name="connsiteY198" fmla="*/ 3893575 h 5663381"/>
              <a:gd name="connsiteX199" fmla="*/ 8391832 w 9040761"/>
              <a:gd name="connsiteY199" fmla="*/ 3775588 h 5663381"/>
              <a:gd name="connsiteX200" fmla="*/ 8465574 w 9040761"/>
              <a:gd name="connsiteY200" fmla="*/ 3672349 h 5663381"/>
              <a:gd name="connsiteX201" fmla="*/ 8509819 w 9040761"/>
              <a:gd name="connsiteY201" fmla="*/ 3628104 h 5663381"/>
              <a:gd name="connsiteX202" fmla="*/ 8598310 w 9040761"/>
              <a:gd name="connsiteY202" fmla="*/ 3539613 h 5663381"/>
              <a:gd name="connsiteX203" fmla="*/ 8642555 w 9040761"/>
              <a:gd name="connsiteY203" fmla="*/ 3451123 h 5663381"/>
              <a:gd name="connsiteX204" fmla="*/ 8731045 w 9040761"/>
              <a:gd name="connsiteY204" fmla="*/ 3303639 h 5663381"/>
              <a:gd name="connsiteX205" fmla="*/ 8760542 w 9040761"/>
              <a:gd name="connsiteY205" fmla="*/ 3259394 h 5663381"/>
              <a:gd name="connsiteX206" fmla="*/ 8819535 w 9040761"/>
              <a:gd name="connsiteY206" fmla="*/ 3200400 h 5663381"/>
              <a:gd name="connsiteX207" fmla="*/ 8863781 w 9040761"/>
              <a:gd name="connsiteY207" fmla="*/ 3067665 h 5663381"/>
              <a:gd name="connsiteX208" fmla="*/ 8878529 w 9040761"/>
              <a:gd name="connsiteY208" fmla="*/ 3008671 h 5663381"/>
              <a:gd name="connsiteX209" fmla="*/ 8908026 w 9040761"/>
              <a:gd name="connsiteY209" fmla="*/ 2949678 h 5663381"/>
              <a:gd name="connsiteX210" fmla="*/ 8937522 w 9040761"/>
              <a:gd name="connsiteY210" fmla="*/ 2846439 h 5663381"/>
              <a:gd name="connsiteX211" fmla="*/ 8967019 w 9040761"/>
              <a:gd name="connsiteY211" fmla="*/ 2787446 h 5663381"/>
              <a:gd name="connsiteX212" fmla="*/ 9011264 w 9040761"/>
              <a:gd name="connsiteY212" fmla="*/ 2477730 h 5663381"/>
              <a:gd name="connsiteX213" fmla="*/ 9026013 w 9040761"/>
              <a:gd name="connsiteY213" fmla="*/ 2389239 h 5663381"/>
              <a:gd name="connsiteX214" fmla="*/ 9040761 w 9040761"/>
              <a:gd name="connsiteY214" fmla="*/ 2241755 h 5663381"/>
              <a:gd name="connsiteX215" fmla="*/ 9011264 w 9040761"/>
              <a:gd name="connsiteY215" fmla="*/ 1268362 h 5663381"/>
              <a:gd name="connsiteX216" fmla="*/ 8996516 w 9040761"/>
              <a:gd name="connsiteY216" fmla="*/ 1179871 h 5663381"/>
              <a:gd name="connsiteX217" fmla="*/ 8981768 w 9040761"/>
              <a:gd name="connsiteY217" fmla="*/ 1135626 h 5663381"/>
              <a:gd name="connsiteX218" fmla="*/ 8922774 w 9040761"/>
              <a:gd name="connsiteY218" fmla="*/ 973394 h 5663381"/>
              <a:gd name="connsiteX219" fmla="*/ 8908026 w 9040761"/>
              <a:gd name="connsiteY219" fmla="*/ 914400 h 5663381"/>
              <a:gd name="connsiteX220" fmla="*/ 8834284 w 9040761"/>
              <a:gd name="connsiteY220" fmla="*/ 781665 h 5663381"/>
              <a:gd name="connsiteX221" fmla="*/ 8775290 w 9040761"/>
              <a:gd name="connsiteY221" fmla="*/ 648930 h 5663381"/>
              <a:gd name="connsiteX222" fmla="*/ 8760542 w 9040761"/>
              <a:gd name="connsiteY222" fmla="*/ 604684 h 5663381"/>
              <a:gd name="connsiteX223" fmla="*/ 8716297 w 9040761"/>
              <a:gd name="connsiteY223" fmla="*/ 560439 h 5663381"/>
              <a:gd name="connsiteX224" fmla="*/ 8686800 w 9040761"/>
              <a:gd name="connsiteY224" fmla="*/ 516194 h 5663381"/>
              <a:gd name="connsiteX225" fmla="*/ 8583561 w 9040761"/>
              <a:gd name="connsiteY225" fmla="*/ 427704 h 5663381"/>
              <a:gd name="connsiteX226" fmla="*/ 8554064 w 9040761"/>
              <a:gd name="connsiteY226" fmla="*/ 368710 h 5663381"/>
              <a:gd name="connsiteX227" fmla="*/ 8450826 w 9040761"/>
              <a:gd name="connsiteY227" fmla="*/ 294968 h 5663381"/>
              <a:gd name="connsiteX228" fmla="*/ 8362335 w 9040761"/>
              <a:gd name="connsiteY228" fmla="*/ 221226 h 5663381"/>
              <a:gd name="connsiteX229" fmla="*/ 8155858 w 9040761"/>
              <a:gd name="connsiteY229" fmla="*/ 132736 h 5663381"/>
              <a:gd name="connsiteX230" fmla="*/ 8008374 w 9040761"/>
              <a:gd name="connsiteY230" fmla="*/ 103239 h 5663381"/>
              <a:gd name="connsiteX231" fmla="*/ 7890387 w 9040761"/>
              <a:gd name="connsiteY231" fmla="*/ 73742 h 5663381"/>
              <a:gd name="connsiteX232" fmla="*/ 7698658 w 9040761"/>
              <a:gd name="connsiteY232" fmla="*/ 44246 h 5663381"/>
              <a:gd name="connsiteX233" fmla="*/ 7580671 w 9040761"/>
              <a:gd name="connsiteY233" fmla="*/ 14749 h 5663381"/>
              <a:gd name="connsiteX234" fmla="*/ 7492181 w 9040761"/>
              <a:gd name="connsiteY234" fmla="*/ 0 h 5663381"/>
              <a:gd name="connsiteX235" fmla="*/ 7093974 w 9040761"/>
              <a:gd name="connsiteY235" fmla="*/ 14749 h 5663381"/>
              <a:gd name="connsiteX236" fmla="*/ 7020232 w 9040761"/>
              <a:gd name="connsiteY236" fmla="*/ 29497 h 5663381"/>
              <a:gd name="connsiteX237" fmla="*/ 6975987 w 9040761"/>
              <a:gd name="connsiteY237" fmla="*/ 58994 h 5663381"/>
              <a:gd name="connsiteX238" fmla="*/ 6872748 w 9040761"/>
              <a:gd name="connsiteY238" fmla="*/ 132736 h 5663381"/>
              <a:gd name="connsiteX239" fmla="*/ 6725264 w 9040761"/>
              <a:gd name="connsiteY239" fmla="*/ 221226 h 5663381"/>
              <a:gd name="connsiteX240" fmla="*/ 6681019 w 9040761"/>
              <a:gd name="connsiteY240" fmla="*/ 324465 h 5663381"/>
              <a:gd name="connsiteX241" fmla="*/ 6636774 w 9040761"/>
              <a:gd name="connsiteY241" fmla="*/ 383459 h 5663381"/>
              <a:gd name="connsiteX242" fmla="*/ 6592529 w 9040761"/>
              <a:gd name="connsiteY242" fmla="*/ 486697 h 5663381"/>
              <a:gd name="connsiteX243" fmla="*/ 6592529 w 9040761"/>
              <a:gd name="connsiteY243" fmla="*/ 825910 h 5663381"/>
              <a:gd name="connsiteX244" fmla="*/ 6636774 w 9040761"/>
              <a:gd name="connsiteY244" fmla="*/ 884904 h 5663381"/>
              <a:gd name="connsiteX245" fmla="*/ 6666271 w 9040761"/>
              <a:gd name="connsiteY245" fmla="*/ 943897 h 5663381"/>
              <a:gd name="connsiteX246" fmla="*/ 6710516 w 9040761"/>
              <a:gd name="connsiteY246" fmla="*/ 1002891 h 5663381"/>
              <a:gd name="connsiteX247" fmla="*/ 6799006 w 9040761"/>
              <a:gd name="connsiteY247" fmla="*/ 1135626 h 5663381"/>
              <a:gd name="connsiteX248" fmla="*/ 6902245 w 9040761"/>
              <a:gd name="connsiteY248" fmla="*/ 1238865 h 5663381"/>
              <a:gd name="connsiteX249" fmla="*/ 6990735 w 9040761"/>
              <a:gd name="connsiteY249" fmla="*/ 1342104 h 5663381"/>
              <a:gd name="connsiteX250" fmla="*/ 7034981 w 9040761"/>
              <a:gd name="connsiteY250" fmla="*/ 1386349 h 5663381"/>
              <a:gd name="connsiteX251" fmla="*/ 7093974 w 9040761"/>
              <a:gd name="connsiteY251" fmla="*/ 1460091 h 5663381"/>
              <a:gd name="connsiteX252" fmla="*/ 7270955 w 9040761"/>
              <a:gd name="connsiteY252" fmla="*/ 1592826 h 5663381"/>
              <a:gd name="connsiteX253" fmla="*/ 7359445 w 9040761"/>
              <a:gd name="connsiteY253" fmla="*/ 1681317 h 5663381"/>
              <a:gd name="connsiteX254" fmla="*/ 7418439 w 9040761"/>
              <a:gd name="connsiteY254" fmla="*/ 1755059 h 5663381"/>
              <a:gd name="connsiteX255" fmla="*/ 7506929 w 9040761"/>
              <a:gd name="connsiteY255" fmla="*/ 1858297 h 5663381"/>
              <a:gd name="connsiteX256" fmla="*/ 7506929 w 9040761"/>
              <a:gd name="connsiteY256" fmla="*/ 2109020 h 5663381"/>
              <a:gd name="connsiteX257" fmla="*/ 7462684 w 9040761"/>
              <a:gd name="connsiteY257" fmla="*/ 2138517 h 5663381"/>
              <a:gd name="connsiteX258" fmla="*/ 7197213 w 9040761"/>
              <a:gd name="connsiteY258" fmla="*/ 2064775 h 5663381"/>
              <a:gd name="connsiteX259" fmla="*/ 7138219 w 9040761"/>
              <a:gd name="connsiteY259" fmla="*/ 2020530 h 5663381"/>
              <a:gd name="connsiteX260" fmla="*/ 7049729 w 9040761"/>
              <a:gd name="connsiteY260" fmla="*/ 1946788 h 5663381"/>
              <a:gd name="connsiteX261" fmla="*/ 7020232 w 9040761"/>
              <a:gd name="connsiteY261" fmla="*/ 1902542 h 5663381"/>
              <a:gd name="connsiteX262" fmla="*/ 6902245 w 9040761"/>
              <a:gd name="connsiteY262" fmla="*/ 1814052 h 5663381"/>
              <a:gd name="connsiteX263" fmla="*/ 6784258 w 9040761"/>
              <a:gd name="connsiteY263" fmla="*/ 1740310 h 5663381"/>
              <a:gd name="connsiteX264" fmla="*/ 6740013 w 9040761"/>
              <a:gd name="connsiteY264" fmla="*/ 1710813 h 5663381"/>
              <a:gd name="connsiteX265" fmla="*/ 6607277 w 9040761"/>
              <a:gd name="connsiteY265" fmla="*/ 1681317 h 5663381"/>
              <a:gd name="connsiteX266" fmla="*/ 6120581 w 9040761"/>
              <a:gd name="connsiteY266" fmla="*/ 1696065 h 5663381"/>
              <a:gd name="connsiteX267" fmla="*/ 6061587 w 9040761"/>
              <a:gd name="connsiteY267" fmla="*/ 1710813 h 5663381"/>
              <a:gd name="connsiteX268" fmla="*/ 5855110 w 9040761"/>
              <a:gd name="connsiteY268" fmla="*/ 1843549 h 5663381"/>
              <a:gd name="connsiteX269" fmla="*/ 5766619 w 9040761"/>
              <a:gd name="connsiteY269" fmla="*/ 1946788 h 5663381"/>
              <a:gd name="connsiteX270" fmla="*/ 5648632 w 9040761"/>
              <a:gd name="connsiteY270" fmla="*/ 2094271 h 5663381"/>
              <a:gd name="connsiteX271" fmla="*/ 5619135 w 9040761"/>
              <a:gd name="connsiteY271" fmla="*/ 2168013 h 5663381"/>
              <a:gd name="connsiteX272" fmla="*/ 5574890 w 9040761"/>
              <a:gd name="connsiteY272" fmla="*/ 2271252 h 5663381"/>
              <a:gd name="connsiteX273" fmla="*/ 5604387 w 9040761"/>
              <a:gd name="connsiteY273" fmla="*/ 2993923 h 5663381"/>
              <a:gd name="connsiteX274" fmla="*/ 5633884 w 9040761"/>
              <a:gd name="connsiteY274" fmla="*/ 3067665 h 5663381"/>
              <a:gd name="connsiteX275" fmla="*/ 5663381 w 9040761"/>
              <a:gd name="connsiteY275" fmla="*/ 3156155 h 5663381"/>
              <a:gd name="connsiteX276" fmla="*/ 5751871 w 9040761"/>
              <a:gd name="connsiteY276" fmla="*/ 3362633 h 5663381"/>
              <a:gd name="connsiteX277" fmla="*/ 5825613 w 9040761"/>
              <a:gd name="connsiteY277" fmla="*/ 3465871 h 5663381"/>
              <a:gd name="connsiteX278" fmla="*/ 5899355 w 9040761"/>
              <a:gd name="connsiteY278" fmla="*/ 3583859 h 5663381"/>
              <a:gd name="connsiteX279" fmla="*/ 5928851 w 9040761"/>
              <a:gd name="connsiteY279" fmla="*/ 3642852 h 5663381"/>
              <a:gd name="connsiteX280" fmla="*/ 6002593 w 9040761"/>
              <a:gd name="connsiteY280" fmla="*/ 3746091 h 5663381"/>
              <a:gd name="connsiteX281" fmla="*/ 6091084 w 9040761"/>
              <a:gd name="connsiteY281" fmla="*/ 3849330 h 5663381"/>
              <a:gd name="connsiteX282" fmla="*/ 6194322 w 9040761"/>
              <a:gd name="connsiteY282" fmla="*/ 3996813 h 5663381"/>
              <a:gd name="connsiteX283" fmla="*/ 6223819 w 9040761"/>
              <a:gd name="connsiteY283" fmla="*/ 4041059 h 5663381"/>
              <a:gd name="connsiteX284" fmla="*/ 6268064 w 9040761"/>
              <a:gd name="connsiteY284" fmla="*/ 4085304 h 5663381"/>
              <a:gd name="connsiteX285" fmla="*/ 6282813 w 9040761"/>
              <a:gd name="connsiteY285" fmla="*/ 4129549 h 5663381"/>
              <a:gd name="connsiteX286" fmla="*/ 6341806 w 9040761"/>
              <a:gd name="connsiteY286" fmla="*/ 4218039 h 5663381"/>
              <a:gd name="connsiteX287" fmla="*/ 6371303 w 9040761"/>
              <a:gd name="connsiteY287" fmla="*/ 4306530 h 5663381"/>
              <a:gd name="connsiteX288" fmla="*/ 6430297 w 9040761"/>
              <a:gd name="connsiteY288" fmla="*/ 4424517 h 5663381"/>
              <a:gd name="connsiteX289" fmla="*/ 6445045 w 9040761"/>
              <a:gd name="connsiteY289" fmla="*/ 4498259 h 5663381"/>
              <a:gd name="connsiteX290" fmla="*/ 6459793 w 9040761"/>
              <a:gd name="connsiteY290" fmla="*/ 4542504 h 5663381"/>
              <a:gd name="connsiteX291" fmla="*/ 6400800 w 9040761"/>
              <a:gd name="connsiteY291" fmla="*/ 4852220 h 5663381"/>
              <a:gd name="connsiteX292" fmla="*/ 6356555 w 9040761"/>
              <a:gd name="connsiteY292" fmla="*/ 4925962 h 5663381"/>
              <a:gd name="connsiteX293" fmla="*/ 6341806 w 9040761"/>
              <a:gd name="connsiteY293" fmla="*/ 4970207 h 5663381"/>
              <a:gd name="connsiteX294" fmla="*/ 6253316 w 9040761"/>
              <a:gd name="connsiteY294" fmla="*/ 5058697 h 5663381"/>
              <a:gd name="connsiteX295" fmla="*/ 6150077 w 9040761"/>
              <a:gd name="connsiteY295" fmla="*/ 5176684 h 5663381"/>
              <a:gd name="connsiteX296" fmla="*/ 6076335 w 9040761"/>
              <a:gd name="connsiteY296" fmla="*/ 5206181 h 5663381"/>
              <a:gd name="connsiteX297" fmla="*/ 5958348 w 9040761"/>
              <a:gd name="connsiteY297" fmla="*/ 5279923 h 5663381"/>
              <a:gd name="connsiteX298" fmla="*/ 5855110 w 9040761"/>
              <a:gd name="connsiteY298" fmla="*/ 5309420 h 5663381"/>
              <a:gd name="connsiteX299" fmla="*/ 5383161 w 9040761"/>
              <a:gd name="connsiteY299" fmla="*/ 5294671 h 5663381"/>
              <a:gd name="connsiteX300" fmla="*/ 5309419 w 9040761"/>
              <a:gd name="connsiteY300" fmla="*/ 5279923 h 5663381"/>
              <a:gd name="connsiteX301" fmla="*/ 5220929 w 9040761"/>
              <a:gd name="connsiteY301" fmla="*/ 5265175 h 5663381"/>
              <a:gd name="connsiteX302" fmla="*/ 5088193 w 9040761"/>
              <a:gd name="connsiteY302" fmla="*/ 5220930 h 5663381"/>
              <a:gd name="connsiteX303" fmla="*/ 5043948 w 9040761"/>
              <a:gd name="connsiteY303" fmla="*/ 5206181 h 5663381"/>
              <a:gd name="connsiteX304" fmla="*/ 4999703 w 9040761"/>
              <a:gd name="connsiteY304" fmla="*/ 5191433 h 5663381"/>
              <a:gd name="connsiteX305" fmla="*/ 4955458 w 9040761"/>
              <a:gd name="connsiteY305" fmla="*/ 5161936 h 5663381"/>
              <a:gd name="connsiteX306" fmla="*/ 4807974 w 9040761"/>
              <a:gd name="connsiteY306" fmla="*/ 5088194 h 5663381"/>
              <a:gd name="connsiteX307" fmla="*/ 4748981 w 9040761"/>
              <a:gd name="connsiteY307" fmla="*/ 5029200 h 5663381"/>
              <a:gd name="connsiteX308" fmla="*/ 4630993 w 9040761"/>
              <a:gd name="connsiteY308" fmla="*/ 4970207 h 5663381"/>
              <a:gd name="connsiteX309" fmla="*/ 4513006 w 9040761"/>
              <a:gd name="connsiteY309" fmla="*/ 4896465 h 5663381"/>
              <a:gd name="connsiteX310" fmla="*/ 4424516 w 9040761"/>
              <a:gd name="connsiteY310" fmla="*/ 4793226 h 5663381"/>
              <a:gd name="connsiteX311" fmla="*/ 4380271 w 9040761"/>
              <a:gd name="connsiteY311" fmla="*/ 4778478 h 5663381"/>
              <a:gd name="connsiteX312" fmla="*/ 4291781 w 9040761"/>
              <a:gd name="connsiteY312" fmla="*/ 4675239 h 5663381"/>
              <a:gd name="connsiteX313" fmla="*/ 4203290 w 9040761"/>
              <a:gd name="connsiteY313" fmla="*/ 4586749 h 5663381"/>
              <a:gd name="connsiteX314" fmla="*/ 4159045 w 9040761"/>
              <a:gd name="connsiteY314" fmla="*/ 4542504 h 5663381"/>
              <a:gd name="connsiteX315" fmla="*/ 4129548 w 9040761"/>
              <a:gd name="connsiteY315" fmla="*/ 4483510 h 5663381"/>
              <a:gd name="connsiteX316" fmla="*/ 4321277 w 9040761"/>
              <a:gd name="connsiteY316" fmla="*/ 4439265 h 5663381"/>
              <a:gd name="connsiteX317" fmla="*/ 4380271 w 9040761"/>
              <a:gd name="connsiteY317" fmla="*/ 4424517 h 5663381"/>
              <a:gd name="connsiteX318" fmla="*/ 4454013 w 9040761"/>
              <a:gd name="connsiteY318" fmla="*/ 4395020 h 5663381"/>
              <a:gd name="connsiteX319" fmla="*/ 4572000 w 9040761"/>
              <a:gd name="connsiteY319" fmla="*/ 4336026 h 5663381"/>
              <a:gd name="connsiteX320" fmla="*/ 4704735 w 9040761"/>
              <a:gd name="connsiteY320" fmla="*/ 4277033 h 5663381"/>
              <a:gd name="connsiteX321" fmla="*/ 4748981 w 9040761"/>
              <a:gd name="connsiteY321" fmla="*/ 4232788 h 5663381"/>
              <a:gd name="connsiteX322" fmla="*/ 4896464 w 9040761"/>
              <a:gd name="connsiteY322" fmla="*/ 4114800 h 5663381"/>
              <a:gd name="connsiteX323" fmla="*/ 4925961 w 9040761"/>
              <a:gd name="connsiteY323" fmla="*/ 4070555 h 5663381"/>
              <a:gd name="connsiteX324" fmla="*/ 4955458 w 9040761"/>
              <a:gd name="connsiteY324" fmla="*/ 4011562 h 5663381"/>
              <a:gd name="connsiteX325" fmla="*/ 5043948 w 9040761"/>
              <a:gd name="connsiteY325" fmla="*/ 3893575 h 5663381"/>
              <a:gd name="connsiteX326" fmla="*/ 5058697 w 9040761"/>
              <a:gd name="connsiteY326" fmla="*/ 3849330 h 5663381"/>
              <a:gd name="connsiteX327" fmla="*/ 5088193 w 9040761"/>
              <a:gd name="connsiteY327" fmla="*/ 3731342 h 5663381"/>
              <a:gd name="connsiteX328" fmla="*/ 5117690 w 9040761"/>
              <a:gd name="connsiteY328" fmla="*/ 3687097 h 5663381"/>
              <a:gd name="connsiteX329" fmla="*/ 5102942 w 9040761"/>
              <a:gd name="connsiteY329" fmla="*/ 3436375 h 5663381"/>
              <a:gd name="connsiteX330" fmla="*/ 5073445 w 9040761"/>
              <a:gd name="connsiteY330" fmla="*/ 3333136 h 5663381"/>
              <a:gd name="connsiteX331" fmla="*/ 5058697 w 9040761"/>
              <a:gd name="connsiteY331" fmla="*/ 3244646 h 5663381"/>
              <a:gd name="connsiteX332" fmla="*/ 5029200 w 9040761"/>
              <a:gd name="connsiteY332" fmla="*/ 3156155 h 5663381"/>
              <a:gd name="connsiteX333" fmla="*/ 4999703 w 9040761"/>
              <a:gd name="connsiteY333" fmla="*/ 3008671 h 5663381"/>
              <a:gd name="connsiteX334" fmla="*/ 4970206 w 9040761"/>
              <a:gd name="connsiteY334" fmla="*/ 2964426 h 5663381"/>
              <a:gd name="connsiteX335" fmla="*/ 4925961 w 9040761"/>
              <a:gd name="connsiteY335" fmla="*/ 2875936 h 5663381"/>
              <a:gd name="connsiteX336" fmla="*/ 4881716 w 9040761"/>
              <a:gd name="connsiteY336" fmla="*/ 2831691 h 5663381"/>
              <a:gd name="connsiteX337" fmla="*/ 4852219 w 9040761"/>
              <a:gd name="connsiteY337" fmla="*/ 2787446 h 5663381"/>
              <a:gd name="connsiteX338" fmla="*/ 4704735 w 9040761"/>
              <a:gd name="connsiteY338" fmla="*/ 2654710 h 5663381"/>
              <a:gd name="connsiteX339" fmla="*/ 4660490 w 9040761"/>
              <a:gd name="connsiteY339" fmla="*/ 2610465 h 5663381"/>
              <a:gd name="connsiteX340" fmla="*/ 4557251 w 9040761"/>
              <a:gd name="connsiteY340" fmla="*/ 2536723 h 5663381"/>
              <a:gd name="connsiteX341" fmla="*/ 4513006 w 9040761"/>
              <a:gd name="connsiteY341" fmla="*/ 2521975 h 5663381"/>
              <a:gd name="connsiteX342" fmla="*/ 4454013 w 9040761"/>
              <a:gd name="connsiteY342" fmla="*/ 2477730 h 5663381"/>
              <a:gd name="connsiteX343" fmla="*/ 4409768 w 9040761"/>
              <a:gd name="connsiteY343" fmla="*/ 2448233 h 5663381"/>
              <a:gd name="connsiteX344" fmla="*/ 4336026 w 9040761"/>
              <a:gd name="connsiteY344" fmla="*/ 2374491 h 5663381"/>
              <a:gd name="connsiteX345" fmla="*/ 4291781 w 9040761"/>
              <a:gd name="connsiteY345" fmla="*/ 2359742 h 5663381"/>
              <a:gd name="connsiteX346" fmla="*/ 4247535 w 9040761"/>
              <a:gd name="connsiteY346" fmla="*/ 2330246 h 5663381"/>
              <a:gd name="connsiteX347" fmla="*/ 4144297 w 9040761"/>
              <a:gd name="connsiteY347" fmla="*/ 2256504 h 5663381"/>
              <a:gd name="connsiteX348" fmla="*/ 4055806 w 9040761"/>
              <a:gd name="connsiteY348" fmla="*/ 2241755 h 5663381"/>
              <a:gd name="connsiteX349" fmla="*/ 3952568 w 9040761"/>
              <a:gd name="connsiteY349" fmla="*/ 2212259 h 5663381"/>
              <a:gd name="connsiteX350" fmla="*/ 3524864 w 9040761"/>
              <a:gd name="connsiteY350" fmla="*/ 2197510 h 5663381"/>
              <a:gd name="connsiteX351" fmla="*/ 3510116 w 9040761"/>
              <a:gd name="connsiteY351" fmla="*/ 1961536 h 5663381"/>
              <a:gd name="connsiteX352" fmla="*/ 3436374 w 9040761"/>
              <a:gd name="connsiteY352" fmla="*/ 1873046 h 5663381"/>
              <a:gd name="connsiteX353" fmla="*/ 3377381 w 9040761"/>
              <a:gd name="connsiteY353" fmla="*/ 1784555 h 5663381"/>
              <a:gd name="connsiteX354" fmla="*/ 3347884 w 9040761"/>
              <a:gd name="connsiteY354" fmla="*/ 1740310 h 5663381"/>
              <a:gd name="connsiteX355" fmla="*/ 3303639 w 9040761"/>
              <a:gd name="connsiteY355" fmla="*/ 1696065 h 5663381"/>
              <a:gd name="connsiteX356" fmla="*/ 3244645 w 9040761"/>
              <a:gd name="connsiteY356" fmla="*/ 1651820 h 5663381"/>
              <a:gd name="connsiteX357" fmla="*/ 3185651 w 9040761"/>
              <a:gd name="connsiteY357" fmla="*/ 1563330 h 5663381"/>
              <a:gd name="connsiteX358" fmla="*/ 3097161 w 9040761"/>
              <a:gd name="connsiteY358" fmla="*/ 1489588 h 5663381"/>
              <a:gd name="connsiteX359" fmla="*/ 3067664 w 9040761"/>
              <a:gd name="connsiteY359" fmla="*/ 1445342 h 5663381"/>
              <a:gd name="connsiteX360" fmla="*/ 3023419 w 9040761"/>
              <a:gd name="connsiteY360" fmla="*/ 1415846 h 5663381"/>
              <a:gd name="connsiteX361" fmla="*/ 2979174 w 9040761"/>
              <a:gd name="connsiteY361" fmla="*/ 1371600 h 5663381"/>
              <a:gd name="connsiteX362" fmla="*/ 2920181 w 9040761"/>
              <a:gd name="connsiteY362" fmla="*/ 1327355 h 5663381"/>
              <a:gd name="connsiteX363" fmla="*/ 2831690 w 9040761"/>
              <a:gd name="connsiteY363" fmla="*/ 1238865 h 5663381"/>
              <a:gd name="connsiteX364" fmla="*/ 2772697 w 9040761"/>
              <a:gd name="connsiteY364" fmla="*/ 1194620 h 5663381"/>
              <a:gd name="connsiteX365" fmla="*/ 2684206 w 9040761"/>
              <a:gd name="connsiteY365" fmla="*/ 1120878 h 5663381"/>
              <a:gd name="connsiteX366" fmla="*/ 2580968 w 9040761"/>
              <a:gd name="connsiteY366" fmla="*/ 988142 h 5663381"/>
              <a:gd name="connsiteX367" fmla="*/ 2521974 w 9040761"/>
              <a:gd name="connsiteY367" fmla="*/ 899652 h 5663381"/>
              <a:gd name="connsiteX368" fmla="*/ 2374490 w 9040761"/>
              <a:gd name="connsiteY368" fmla="*/ 722671 h 5663381"/>
              <a:gd name="connsiteX369" fmla="*/ 2286000 w 9040761"/>
              <a:gd name="connsiteY369" fmla="*/ 663678 h 5663381"/>
              <a:gd name="connsiteX370" fmla="*/ 2197510 w 9040761"/>
              <a:gd name="connsiteY370" fmla="*/ 589936 h 5663381"/>
              <a:gd name="connsiteX371" fmla="*/ 2020529 w 9040761"/>
              <a:gd name="connsiteY371" fmla="*/ 442452 h 5663381"/>
              <a:gd name="connsiteX372" fmla="*/ 1961535 w 9040761"/>
              <a:gd name="connsiteY372" fmla="*/ 412955 h 5663381"/>
              <a:gd name="connsiteX373" fmla="*/ 1755058 w 9040761"/>
              <a:gd name="connsiteY373" fmla="*/ 398207 h 5663381"/>
              <a:gd name="connsiteX374" fmla="*/ 1622322 w 9040761"/>
              <a:gd name="connsiteY374" fmla="*/ 368710 h 5663381"/>
              <a:gd name="connsiteX375" fmla="*/ 1651819 w 9040761"/>
              <a:gd name="connsiteY375" fmla="*/ 383459 h 566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9040761" h="5663381">
                <a:moveTo>
                  <a:pt x="1651819" y="383459"/>
                </a:moveTo>
                <a:cubicBezTo>
                  <a:pt x="1580535" y="371169"/>
                  <a:pt x="1347343" y="322736"/>
                  <a:pt x="1194619" y="294968"/>
                </a:cubicBezTo>
                <a:cubicBezTo>
                  <a:pt x="991096" y="257964"/>
                  <a:pt x="1058458" y="256209"/>
                  <a:pt x="914400" y="280220"/>
                </a:cubicBezTo>
                <a:cubicBezTo>
                  <a:pt x="899652" y="290052"/>
                  <a:pt x="885186" y="300323"/>
                  <a:pt x="870155" y="309717"/>
                </a:cubicBezTo>
                <a:cubicBezTo>
                  <a:pt x="845847" y="324910"/>
                  <a:pt x="819040" y="336363"/>
                  <a:pt x="796413" y="353962"/>
                </a:cubicBezTo>
                <a:cubicBezTo>
                  <a:pt x="774461" y="371035"/>
                  <a:pt x="759286" y="395774"/>
                  <a:pt x="737419" y="412955"/>
                </a:cubicBezTo>
                <a:cubicBezTo>
                  <a:pt x="690233" y="450030"/>
                  <a:pt x="636794" y="478707"/>
                  <a:pt x="589935" y="516194"/>
                </a:cubicBezTo>
                <a:cubicBezTo>
                  <a:pt x="562790" y="537910"/>
                  <a:pt x="543527" y="568459"/>
                  <a:pt x="516193" y="589936"/>
                </a:cubicBezTo>
                <a:cubicBezTo>
                  <a:pt x="474380" y="622789"/>
                  <a:pt x="425999" y="646520"/>
                  <a:pt x="383458" y="678426"/>
                </a:cubicBezTo>
                <a:cubicBezTo>
                  <a:pt x="366772" y="690940"/>
                  <a:pt x="351930" y="706139"/>
                  <a:pt x="339213" y="722671"/>
                </a:cubicBezTo>
                <a:cubicBezTo>
                  <a:pt x="302625" y="770236"/>
                  <a:pt x="235974" y="870155"/>
                  <a:pt x="235974" y="870155"/>
                </a:cubicBezTo>
                <a:cubicBezTo>
                  <a:pt x="207168" y="956572"/>
                  <a:pt x="205626" y="949002"/>
                  <a:pt x="191729" y="1032388"/>
                </a:cubicBezTo>
                <a:cubicBezTo>
                  <a:pt x="176263" y="1125187"/>
                  <a:pt x="174609" y="1188174"/>
                  <a:pt x="147484" y="1283110"/>
                </a:cubicBezTo>
                <a:cubicBezTo>
                  <a:pt x="141444" y="1304250"/>
                  <a:pt x="126152" y="1321691"/>
                  <a:pt x="117987" y="1342104"/>
                </a:cubicBezTo>
                <a:cubicBezTo>
                  <a:pt x="65334" y="1473735"/>
                  <a:pt x="115742" y="1389716"/>
                  <a:pt x="58993" y="1474839"/>
                </a:cubicBezTo>
                <a:cubicBezTo>
                  <a:pt x="10978" y="1666902"/>
                  <a:pt x="33977" y="1594131"/>
                  <a:pt x="0" y="1696065"/>
                </a:cubicBezTo>
                <a:cubicBezTo>
                  <a:pt x="14748" y="1705897"/>
                  <a:pt x="27648" y="1719338"/>
                  <a:pt x="44245" y="1725562"/>
                </a:cubicBezTo>
                <a:cubicBezTo>
                  <a:pt x="67716" y="1734364"/>
                  <a:pt x="93516" y="1734872"/>
                  <a:pt x="117987" y="1740310"/>
                </a:cubicBezTo>
                <a:cubicBezTo>
                  <a:pt x="137774" y="1744707"/>
                  <a:pt x="157316" y="1750143"/>
                  <a:pt x="176981" y="1755059"/>
                </a:cubicBezTo>
                <a:cubicBezTo>
                  <a:pt x="231058" y="1789472"/>
                  <a:pt x="285880" y="1822741"/>
                  <a:pt x="339213" y="1858297"/>
                </a:cubicBezTo>
                <a:cubicBezTo>
                  <a:pt x="353961" y="1868129"/>
                  <a:pt x="368427" y="1878400"/>
                  <a:pt x="383458" y="1887794"/>
                </a:cubicBezTo>
                <a:cubicBezTo>
                  <a:pt x="407766" y="1902987"/>
                  <a:pt x="431005" y="1920397"/>
                  <a:pt x="457200" y="1932039"/>
                </a:cubicBezTo>
                <a:cubicBezTo>
                  <a:pt x="475723" y="1940271"/>
                  <a:pt x="496529" y="1941872"/>
                  <a:pt x="516193" y="1946788"/>
                </a:cubicBezTo>
                <a:cubicBezTo>
                  <a:pt x="727587" y="1941872"/>
                  <a:pt x="939123" y="1941224"/>
                  <a:pt x="1150374" y="1932039"/>
                </a:cubicBezTo>
                <a:cubicBezTo>
                  <a:pt x="1175558" y="1930944"/>
                  <a:pt x="1237169" y="1895103"/>
                  <a:pt x="1253613" y="1887794"/>
                </a:cubicBezTo>
                <a:cubicBezTo>
                  <a:pt x="1277805" y="1877042"/>
                  <a:pt x="1303163" y="1869049"/>
                  <a:pt x="1327355" y="1858297"/>
                </a:cubicBezTo>
                <a:cubicBezTo>
                  <a:pt x="1436700" y="1809699"/>
                  <a:pt x="1339719" y="1844343"/>
                  <a:pt x="1430593" y="1814052"/>
                </a:cubicBezTo>
                <a:cubicBezTo>
                  <a:pt x="1445342" y="1804220"/>
                  <a:pt x="1458985" y="1792482"/>
                  <a:pt x="1474839" y="1784555"/>
                </a:cubicBezTo>
                <a:cubicBezTo>
                  <a:pt x="1572856" y="1735547"/>
                  <a:pt x="1552392" y="1772183"/>
                  <a:pt x="1666568" y="1696065"/>
                </a:cubicBezTo>
                <a:lnTo>
                  <a:pt x="1755058" y="1637071"/>
                </a:lnTo>
                <a:cubicBezTo>
                  <a:pt x="1769806" y="1627239"/>
                  <a:pt x="1783449" y="1615502"/>
                  <a:pt x="1799303" y="1607575"/>
                </a:cubicBezTo>
                <a:cubicBezTo>
                  <a:pt x="1818968" y="1597743"/>
                  <a:pt x="1839208" y="1588986"/>
                  <a:pt x="1858297" y="1578078"/>
                </a:cubicBezTo>
                <a:cubicBezTo>
                  <a:pt x="1938349" y="1532334"/>
                  <a:pt x="1865666" y="1560873"/>
                  <a:pt x="1946787" y="1533833"/>
                </a:cubicBezTo>
                <a:cubicBezTo>
                  <a:pt x="1961535" y="1524001"/>
                  <a:pt x="1975178" y="1512263"/>
                  <a:pt x="1991032" y="1504336"/>
                </a:cubicBezTo>
                <a:cubicBezTo>
                  <a:pt x="2004937" y="1497384"/>
                  <a:pt x="2020329" y="1493859"/>
                  <a:pt x="2035277" y="1489588"/>
                </a:cubicBezTo>
                <a:cubicBezTo>
                  <a:pt x="2096887" y="1471985"/>
                  <a:pt x="2113217" y="1471681"/>
                  <a:pt x="2182761" y="1460091"/>
                </a:cubicBezTo>
                <a:cubicBezTo>
                  <a:pt x="2310580" y="1469923"/>
                  <a:pt x="2439076" y="1473183"/>
                  <a:pt x="2566219" y="1489588"/>
                </a:cubicBezTo>
                <a:cubicBezTo>
                  <a:pt x="2632205" y="1498102"/>
                  <a:pt x="2663263" y="1541394"/>
                  <a:pt x="2713703" y="1578078"/>
                </a:cubicBezTo>
                <a:cubicBezTo>
                  <a:pt x="2742373" y="1598929"/>
                  <a:pt x="2774210" y="1615307"/>
                  <a:pt x="2802193" y="1637071"/>
                </a:cubicBezTo>
                <a:cubicBezTo>
                  <a:pt x="2858697" y="1681018"/>
                  <a:pt x="2856641" y="1707075"/>
                  <a:pt x="2905432" y="1769807"/>
                </a:cubicBezTo>
                <a:cubicBezTo>
                  <a:pt x="2918237" y="1786271"/>
                  <a:pt x="2937554" y="1797080"/>
                  <a:pt x="2949677" y="1814052"/>
                </a:cubicBezTo>
                <a:cubicBezTo>
                  <a:pt x="2962456" y="1831943"/>
                  <a:pt x="2967522" y="1854402"/>
                  <a:pt x="2979174" y="1873046"/>
                </a:cubicBezTo>
                <a:cubicBezTo>
                  <a:pt x="3047630" y="1982575"/>
                  <a:pt x="3005544" y="1879605"/>
                  <a:pt x="3082413" y="2020530"/>
                </a:cubicBezTo>
                <a:cubicBezTo>
                  <a:pt x="3100007" y="2052786"/>
                  <a:pt x="3131080" y="2151783"/>
                  <a:pt x="3141406" y="2182762"/>
                </a:cubicBezTo>
                <a:cubicBezTo>
                  <a:pt x="3136490" y="2246672"/>
                  <a:pt x="3146928" y="2313682"/>
                  <a:pt x="3126658" y="2374491"/>
                </a:cubicBezTo>
                <a:cubicBezTo>
                  <a:pt x="3121742" y="2389239"/>
                  <a:pt x="3096969" y="2365201"/>
                  <a:pt x="3082413" y="2359742"/>
                </a:cubicBezTo>
                <a:cubicBezTo>
                  <a:pt x="2964982" y="2315705"/>
                  <a:pt x="3049865" y="2336131"/>
                  <a:pt x="2905432" y="2315497"/>
                </a:cubicBezTo>
                <a:cubicBezTo>
                  <a:pt x="2890684" y="2310581"/>
                  <a:pt x="2876733" y="2300749"/>
                  <a:pt x="2861187" y="2300749"/>
                </a:cubicBezTo>
                <a:cubicBezTo>
                  <a:pt x="2714456" y="2300749"/>
                  <a:pt x="2711022" y="2305106"/>
                  <a:pt x="2610464" y="2330246"/>
                </a:cubicBezTo>
                <a:cubicBezTo>
                  <a:pt x="2434071" y="2506639"/>
                  <a:pt x="2702995" y="2248063"/>
                  <a:pt x="2448232" y="2448233"/>
                </a:cubicBezTo>
                <a:cubicBezTo>
                  <a:pt x="2409964" y="2478300"/>
                  <a:pt x="2386724" y="2526432"/>
                  <a:pt x="2344993" y="2551471"/>
                </a:cubicBezTo>
                <a:cubicBezTo>
                  <a:pt x="2288028" y="2585651"/>
                  <a:pt x="2245572" y="2606648"/>
                  <a:pt x="2197510" y="2654710"/>
                </a:cubicBezTo>
                <a:cubicBezTo>
                  <a:pt x="2170445" y="2681775"/>
                  <a:pt x="2157796" y="2727101"/>
                  <a:pt x="2138516" y="2757949"/>
                </a:cubicBezTo>
                <a:cubicBezTo>
                  <a:pt x="2091074" y="2833857"/>
                  <a:pt x="2060826" y="2834190"/>
                  <a:pt x="2020529" y="2934930"/>
                </a:cubicBezTo>
                <a:cubicBezTo>
                  <a:pt x="2010697" y="2959510"/>
                  <a:pt x="1999404" y="2983556"/>
                  <a:pt x="1991032" y="3008671"/>
                </a:cubicBezTo>
                <a:cubicBezTo>
                  <a:pt x="1979046" y="3044628"/>
                  <a:pt x="1969325" y="3106353"/>
                  <a:pt x="1961535" y="3141407"/>
                </a:cubicBezTo>
                <a:cubicBezTo>
                  <a:pt x="1957138" y="3161194"/>
                  <a:pt x="1951703" y="3180736"/>
                  <a:pt x="1946787" y="3200400"/>
                </a:cubicBezTo>
                <a:cubicBezTo>
                  <a:pt x="1951703" y="3401961"/>
                  <a:pt x="1940206" y="3604594"/>
                  <a:pt x="1961535" y="3805084"/>
                </a:cubicBezTo>
                <a:cubicBezTo>
                  <a:pt x="1965285" y="3840336"/>
                  <a:pt x="2000864" y="3864078"/>
                  <a:pt x="2020529" y="3893575"/>
                </a:cubicBezTo>
                <a:lnTo>
                  <a:pt x="2050026" y="3937820"/>
                </a:lnTo>
                <a:cubicBezTo>
                  <a:pt x="2059858" y="3952568"/>
                  <a:pt x="2066988" y="3969531"/>
                  <a:pt x="2079522" y="3982065"/>
                </a:cubicBezTo>
                <a:cubicBezTo>
                  <a:pt x="2113935" y="4016478"/>
                  <a:pt x="2153561" y="4046370"/>
                  <a:pt x="2182761" y="4085304"/>
                </a:cubicBezTo>
                <a:cubicBezTo>
                  <a:pt x="2212258" y="4124633"/>
                  <a:pt x="2229562" y="4177236"/>
                  <a:pt x="2271251" y="4203291"/>
                </a:cubicBezTo>
                <a:cubicBezTo>
                  <a:pt x="2288693" y="4214192"/>
                  <a:pt x="2394821" y="4278914"/>
                  <a:pt x="2433484" y="4306530"/>
                </a:cubicBezTo>
                <a:cubicBezTo>
                  <a:pt x="2453486" y="4320817"/>
                  <a:pt x="2470492" y="4339782"/>
                  <a:pt x="2492477" y="4350775"/>
                </a:cubicBezTo>
                <a:cubicBezTo>
                  <a:pt x="2520287" y="4364680"/>
                  <a:pt x="2553158" y="4366366"/>
                  <a:pt x="2580968" y="4380271"/>
                </a:cubicBezTo>
                <a:cubicBezTo>
                  <a:pt x="2600632" y="4390103"/>
                  <a:pt x="2618821" y="4403728"/>
                  <a:pt x="2639961" y="4409768"/>
                </a:cubicBezTo>
                <a:cubicBezTo>
                  <a:pt x="2688167" y="4423541"/>
                  <a:pt x="2739883" y="4423411"/>
                  <a:pt x="2787445" y="4439265"/>
                </a:cubicBezTo>
                <a:cubicBezTo>
                  <a:pt x="2816942" y="4449097"/>
                  <a:pt x="2844851" y="4468039"/>
                  <a:pt x="2875935" y="4468762"/>
                </a:cubicBezTo>
                <a:lnTo>
                  <a:pt x="3510116" y="4483510"/>
                </a:lnTo>
                <a:cubicBezTo>
                  <a:pt x="3511742" y="4501400"/>
                  <a:pt x="3517277" y="4654480"/>
                  <a:pt x="3539613" y="4704736"/>
                </a:cubicBezTo>
                <a:cubicBezTo>
                  <a:pt x="3551255" y="4730931"/>
                  <a:pt x="3569937" y="4753420"/>
                  <a:pt x="3583858" y="4778478"/>
                </a:cubicBezTo>
                <a:cubicBezTo>
                  <a:pt x="3594535" y="4797697"/>
                  <a:pt x="3604426" y="4817380"/>
                  <a:pt x="3613355" y="4837471"/>
                </a:cubicBezTo>
                <a:cubicBezTo>
                  <a:pt x="3624107" y="4861663"/>
                  <a:pt x="3629994" y="4888070"/>
                  <a:pt x="3642851" y="4911213"/>
                </a:cubicBezTo>
                <a:cubicBezTo>
                  <a:pt x="3679672" y="4977490"/>
                  <a:pt x="3686635" y="4960804"/>
                  <a:pt x="3731342" y="5014452"/>
                </a:cubicBezTo>
                <a:cubicBezTo>
                  <a:pt x="3742690" y="5028069"/>
                  <a:pt x="3747499" y="5047025"/>
                  <a:pt x="3760839" y="5058697"/>
                </a:cubicBezTo>
                <a:cubicBezTo>
                  <a:pt x="3942027" y="5217237"/>
                  <a:pt x="3771477" y="5047664"/>
                  <a:pt x="3908322" y="5147188"/>
                </a:cubicBezTo>
                <a:cubicBezTo>
                  <a:pt x="3944978" y="5173847"/>
                  <a:pt x="3973435" y="5211169"/>
                  <a:pt x="4011561" y="5235678"/>
                </a:cubicBezTo>
                <a:cubicBezTo>
                  <a:pt x="4043055" y="5255924"/>
                  <a:pt x="4080964" y="5263895"/>
                  <a:pt x="4114800" y="5279923"/>
                </a:cubicBezTo>
                <a:cubicBezTo>
                  <a:pt x="4174408" y="5308158"/>
                  <a:pt x="4232279" y="5339956"/>
                  <a:pt x="4291781" y="5368413"/>
                </a:cubicBezTo>
                <a:cubicBezTo>
                  <a:pt x="4345369" y="5394042"/>
                  <a:pt x="4399843" y="5417778"/>
                  <a:pt x="4454013" y="5442155"/>
                </a:cubicBezTo>
                <a:cubicBezTo>
                  <a:pt x="4516222" y="5470149"/>
                  <a:pt x="4593583" y="5505996"/>
                  <a:pt x="4660490" y="5530646"/>
                </a:cubicBezTo>
                <a:cubicBezTo>
                  <a:pt x="4729068" y="5555911"/>
                  <a:pt x="4796591" y="5584683"/>
                  <a:pt x="4866968" y="5604388"/>
                </a:cubicBezTo>
                <a:cubicBezTo>
                  <a:pt x="4919896" y="5619208"/>
                  <a:pt x="4974844" y="5625731"/>
                  <a:pt x="5029200" y="5633884"/>
                </a:cubicBezTo>
                <a:cubicBezTo>
                  <a:pt x="5073225" y="5640488"/>
                  <a:pt x="5117723" y="5643431"/>
                  <a:pt x="5161935" y="5648633"/>
                </a:cubicBezTo>
                <a:lnTo>
                  <a:pt x="5279922" y="5663381"/>
                </a:lnTo>
                <a:cubicBezTo>
                  <a:pt x="5491316" y="5658465"/>
                  <a:pt x="5703003" y="5660812"/>
                  <a:pt x="5914103" y="5648633"/>
                </a:cubicBezTo>
                <a:cubicBezTo>
                  <a:pt x="5959352" y="5646022"/>
                  <a:pt x="6002291" y="5627489"/>
                  <a:pt x="6046839" y="5619136"/>
                </a:cubicBezTo>
                <a:cubicBezTo>
                  <a:pt x="6243919" y="5582184"/>
                  <a:pt x="6052290" y="5632523"/>
                  <a:pt x="6282813" y="5574891"/>
                </a:cubicBezTo>
                <a:cubicBezTo>
                  <a:pt x="6336716" y="5561415"/>
                  <a:pt x="6359033" y="5542271"/>
                  <a:pt x="6415548" y="5515897"/>
                </a:cubicBezTo>
                <a:cubicBezTo>
                  <a:pt x="6459424" y="5495422"/>
                  <a:pt x="6504977" y="5478557"/>
                  <a:pt x="6548284" y="5456904"/>
                </a:cubicBezTo>
                <a:cubicBezTo>
                  <a:pt x="6649723" y="5406185"/>
                  <a:pt x="6594617" y="5429832"/>
                  <a:pt x="6666271" y="5368413"/>
                </a:cubicBezTo>
                <a:cubicBezTo>
                  <a:pt x="6684934" y="5352416"/>
                  <a:pt x="6706240" y="5339733"/>
                  <a:pt x="6725264" y="5324168"/>
                </a:cubicBezTo>
                <a:cubicBezTo>
                  <a:pt x="6859880" y="5214028"/>
                  <a:pt x="6780841" y="5259509"/>
                  <a:pt x="6887497" y="5206181"/>
                </a:cubicBezTo>
                <a:cubicBezTo>
                  <a:pt x="6935015" y="5149159"/>
                  <a:pt x="6997625" y="5078492"/>
                  <a:pt x="7034981" y="5014452"/>
                </a:cubicBezTo>
                <a:cubicBezTo>
                  <a:pt x="7057579" y="4975712"/>
                  <a:pt x="7098770" y="4827879"/>
                  <a:pt x="7108722" y="4807975"/>
                </a:cubicBezTo>
                <a:lnTo>
                  <a:pt x="7138219" y="4748981"/>
                </a:lnTo>
                <a:cubicBezTo>
                  <a:pt x="7133303" y="4694904"/>
                  <a:pt x="7131940" y="4640385"/>
                  <a:pt x="7123471" y="4586749"/>
                </a:cubicBezTo>
                <a:cubicBezTo>
                  <a:pt x="7117148" y="4546706"/>
                  <a:pt x="7103806" y="4508091"/>
                  <a:pt x="7093974" y="4468762"/>
                </a:cubicBezTo>
                <a:cubicBezTo>
                  <a:pt x="7089058" y="4449097"/>
                  <a:pt x="7088291" y="4427898"/>
                  <a:pt x="7079226" y="4409768"/>
                </a:cubicBezTo>
                <a:cubicBezTo>
                  <a:pt x="7069394" y="4390104"/>
                  <a:pt x="7058658" y="4370866"/>
                  <a:pt x="7049729" y="4350775"/>
                </a:cubicBezTo>
                <a:cubicBezTo>
                  <a:pt x="7038977" y="4326583"/>
                  <a:pt x="7032072" y="4300712"/>
                  <a:pt x="7020232" y="4277033"/>
                </a:cubicBezTo>
                <a:cubicBezTo>
                  <a:pt x="6989763" y="4216095"/>
                  <a:pt x="6951100" y="4202923"/>
                  <a:pt x="6902245" y="4144297"/>
                </a:cubicBezTo>
                <a:cubicBezTo>
                  <a:pt x="6853084" y="4085304"/>
                  <a:pt x="6800836" y="4028751"/>
                  <a:pt x="6754761" y="3967317"/>
                </a:cubicBezTo>
                <a:cubicBezTo>
                  <a:pt x="6740013" y="3947652"/>
                  <a:pt x="6724151" y="3928775"/>
                  <a:pt x="6710516" y="3908323"/>
                </a:cubicBezTo>
                <a:cubicBezTo>
                  <a:pt x="6633901" y="3793399"/>
                  <a:pt x="6695607" y="3855844"/>
                  <a:pt x="6577781" y="3716594"/>
                </a:cubicBezTo>
                <a:cubicBezTo>
                  <a:pt x="6555327" y="3690057"/>
                  <a:pt x="6525381" y="3670292"/>
                  <a:pt x="6504039" y="3642852"/>
                </a:cubicBezTo>
                <a:cubicBezTo>
                  <a:pt x="6490541" y="3625498"/>
                  <a:pt x="6488941" y="3600473"/>
                  <a:pt x="6474542" y="3583859"/>
                </a:cubicBezTo>
                <a:cubicBezTo>
                  <a:pt x="6424455" y="3526066"/>
                  <a:pt x="6358197" y="3482807"/>
                  <a:pt x="6312310" y="3421626"/>
                </a:cubicBezTo>
                <a:cubicBezTo>
                  <a:pt x="6271966" y="3367836"/>
                  <a:pt x="6245394" y="3334680"/>
                  <a:pt x="6209071" y="3274142"/>
                </a:cubicBezTo>
                <a:cubicBezTo>
                  <a:pt x="6194323" y="3249561"/>
                  <a:pt x="6180327" y="3224513"/>
                  <a:pt x="6164826" y="3200400"/>
                </a:cubicBezTo>
                <a:cubicBezTo>
                  <a:pt x="6136071" y="3155670"/>
                  <a:pt x="6105832" y="3111910"/>
                  <a:pt x="6076335" y="3067665"/>
                </a:cubicBezTo>
                <a:cubicBezTo>
                  <a:pt x="6066503" y="3052917"/>
                  <a:pt x="6054766" y="3039274"/>
                  <a:pt x="6046839" y="3023420"/>
                </a:cubicBezTo>
                <a:cubicBezTo>
                  <a:pt x="6037007" y="3003755"/>
                  <a:pt x="6024856" y="2985088"/>
                  <a:pt x="6017342" y="2964426"/>
                </a:cubicBezTo>
                <a:cubicBezTo>
                  <a:pt x="6015822" y="2960246"/>
                  <a:pt x="5977526" y="2828768"/>
                  <a:pt x="5973097" y="2802194"/>
                </a:cubicBezTo>
                <a:cubicBezTo>
                  <a:pt x="5919521" y="2480742"/>
                  <a:pt x="5988711" y="2836024"/>
                  <a:pt x="5943600" y="2610465"/>
                </a:cubicBezTo>
                <a:cubicBezTo>
                  <a:pt x="5953432" y="2507226"/>
                  <a:pt x="5956713" y="2403152"/>
                  <a:pt x="5973097" y="2300749"/>
                </a:cubicBezTo>
                <a:cubicBezTo>
                  <a:pt x="5976570" y="2279040"/>
                  <a:pt x="5996276" y="2262813"/>
                  <a:pt x="6002593" y="2241755"/>
                </a:cubicBezTo>
                <a:cubicBezTo>
                  <a:pt x="6011186" y="2213113"/>
                  <a:pt x="6003023" y="2179517"/>
                  <a:pt x="6017342" y="2153265"/>
                </a:cubicBezTo>
                <a:cubicBezTo>
                  <a:pt x="6033988" y="2122747"/>
                  <a:pt x="6065102" y="2102618"/>
                  <a:pt x="6091084" y="2079523"/>
                </a:cubicBezTo>
                <a:cubicBezTo>
                  <a:pt x="6099672" y="2071889"/>
                  <a:pt x="6176198" y="2014843"/>
                  <a:pt x="6194322" y="2005781"/>
                </a:cubicBezTo>
                <a:cubicBezTo>
                  <a:pt x="6215475" y="1995205"/>
                  <a:pt x="6278666" y="1981008"/>
                  <a:pt x="6297561" y="1976284"/>
                </a:cubicBezTo>
                <a:cubicBezTo>
                  <a:pt x="6379892" y="1991253"/>
                  <a:pt x="6470154" y="1999764"/>
                  <a:pt x="6548284" y="2035278"/>
                </a:cubicBezTo>
                <a:cubicBezTo>
                  <a:pt x="6574380" y="2047140"/>
                  <a:pt x="6599093" y="2062324"/>
                  <a:pt x="6622026" y="2079523"/>
                </a:cubicBezTo>
                <a:cubicBezTo>
                  <a:pt x="6665756" y="2112321"/>
                  <a:pt x="6665790" y="2126794"/>
                  <a:pt x="6695768" y="2168013"/>
                </a:cubicBezTo>
                <a:cubicBezTo>
                  <a:pt x="6724683" y="2207771"/>
                  <a:pt x="6754284" y="2247034"/>
                  <a:pt x="6784258" y="2286000"/>
                </a:cubicBezTo>
                <a:cubicBezTo>
                  <a:pt x="6806847" y="2315366"/>
                  <a:pt x="6915950" y="2450698"/>
                  <a:pt x="6931742" y="2462981"/>
                </a:cubicBezTo>
                <a:cubicBezTo>
                  <a:pt x="6975987" y="2497394"/>
                  <a:pt x="7020707" y="2531204"/>
                  <a:pt x="7064477" y="2566220"/>
                </a:cubicBezTo>
                <a:cubicBezTo>
                  <a:pt x="7094460" y="2590206"/>
                  <a:pt x="7116542" y="2627820"/>
                  <a:pt x="7152968" y="2639962"/>
                </a:cubicBezTo>
                <a:cubicBezTo>
                  <a:pt x="7167716" y="2644878"/>
                  <a:pt x="7182924" y="2648586"/>
                  <a:pt x="7197213" y="2654710"/>
                </a:cubicBezTo>
                <a:cubicBezTo>
                  <a:pt x="7217421" y="2663371"/>
                  <a:pt x="7235349" y="2677255"/>
                  <a:pt x="7256206" y="2684207"/>
                </a:cubicBezTo>
                <a:cubicBezTo>
                  <a:pt x="7279987" y="2692134"/>
                  <a:pt x="7305367" y="2694039"/>
                  <a:pt x="7329948" y="2698955"/>
                </a:cubicBezTo>
                <a:cubicBezTo>
                  <a:pt x="7568450" y="2642169"/>
                  <a:pt x="7576843" y="2665030"/>
                  <a:pt x="7728155" y="2580968"/>
                </a:cubicBezTo>
                <a:cubicBezTo>
                  <a:pt x="7743650" y="2572360"/>
                  <a:pt x="7756202" y="2558670"/>
                  <a:pt x="7772400" y="2551471"/>
                </a:cubicBezTo>
                <a:cubicBezTo>
                  <a:pt x="7800812" y="2538843"/>
                  <a:pt x="7832022" y="2533522"/>
                  <a:pt x="7860890" y="2521975"/>
                </a:cubicBezTo>
                <a:cubicBezTo>
                  <a:pt x="7899832" y="2506398"/>
                  <a:pt x="7949294" y="2477816"/>
                  <a:pt x="7978877" y="2448233"/>
                </a:cubicBezTo>
                <a:cubicBezTo>
                  <a:pt x="8110620" y="2316490"/>
                  <a:pt x="7985680" y="2425549"/>
                  <a:pt x="8067368" y="2330246"/>
                </a:cubicBezTo>
                <a:cubicBezTo>
                  <a:pt x="8125493" y="2262433"/>
                  <a:pt x="8133841" y="2283296"/>
                  <a:pt x="8170606" y="2197510"/>
                </a:cubicBezTo>
                <a:cubicBezTo>
                  <a:pt x="8214543" y="2094990"/>
                  <a:pt x="8213444" y="2073215"/>
                  <a:pt x="8229600" y="1976284"/>
                </a:cubicBezTo>
                <a:cubicBezTo>
                  <a:pt x="8219768" y="1843549"/>
                  <a:pt x="8215216" y="1710316"/>
                  <a:pt x="8200103" y="1578078"/>
                </a:cubicBezTo>
                <a:cubicBezTo>
                  <a:pt x="8194692" y="1530729"/>
                  <a:pt x="8180682" y="1455418"/>
                  <a:pt x="8141110" y="1415846"/>
                </a:cubicBezTo>
                <a:cubicBezTo>
                  <a:pt x="8128576" y="1403312"/>
                  <a:pt x="8111613" y="1396181"/>
                  <a:pt x="8096864" y="1386349"/>
                </a:cubicBezTo>
                <a:cubicBezTo>
                  <a:pt x="8077200" y="1356852"/>
                  <a:pt x="8067368" y="1317524"/>
                  <a:pt x="8037871" y="1297859"/>
                </a:cubicBezTo>
                <a:cubicBezTo>
                  <a:pt x="8023123" y="1288027"/>
                  <a:pt x="8007806" y="1278997"/>
                  <a:pt x="7993626" y="1268362"/>
                </a:cubicBezTo>
                <a:cubicBezTo>
                  <a:pt x="7968443" y="1249475"/>
                  <a:pt x="7946578" y="1226052"/>
                  <a:pt x="7919884" y="1209368"/>
                </a:cubicBezTo>
                <a:cubicBezTo>
                  <a:pt x="7906701" y="1201129"/>
                  <a:pt x="7890387" y="1199536"/>
                  <a:pt x="7875639" y="1194620"/>
                </a:cubicBezTo>
                <a:cubicBezTo>
                  <a:pt x="7841226" y="1170039"/>
                  <a:pt x="7810226" y="1139791"/>
                  <a:pt x="7772400" y="1120878"/>
                </a:cubicBezTo>
                <a:cubicBezTo>
                  <a:pt x="7730685" y="1100021"/>
                  <a:pt x="7682967" y="1093954"/>
                  <a:pt x="7639664" y="1076633"/>
                </a:cubicBezTo>
                <a:cubicBezTo>
                  <a:pt x="7609044" y="1064385"/>
                  <a:pt x="7581794" y="1044636"/>
                  <a:pt x="7551174" y="1032388"/>
                </a:cubicBezTo>
                <a:cubicBezTo>
                  <a:pt x="7507871" y="1015067"/>
                  <a:pt x="7461742" y="1005463"/>
                  <a:pt x="7418439" y="988142"/>
                </a:cubicBezTo>
                <a:cubicBezTo>
                  <a:pt x="7393858" y="978310"/>
                  <a:pt x="7369577" y="967693"/>
                  <a:pt x="7344697" y="958646"/>
                </a:cubicBezTo>
                <a:cubicBezTo>
                  <a:pt x="7315476" y="948020"/>
                  <a:pt x="7284512" y="942015"/>
                  <a:pt x="7256206" y="929149"/>
                </a:cubicBezTo>
                <a:cubicBezTo>
                  <a:pt x="7230110" y="917287"/>
                  <a:pt x="7208103" y="897724"/>
                  <a:pt x="7182464" y="884904"/>
                </a:cubicBezTo>
                <a:cubicBezTo>
                  <a:pt x="7158785" y="873064"/>
                  <a:pt x="7133303" y="865239"/>
                  <a:pt x="7108722" y="855407"/>
                </a:cubicBezTo>
                <a:cubicBezTo>
                  <a:pt x="7093974" y="840659"/>
                  <a:pt x="7082164" y="822216"/>
                  <a:pt x="7064477" y="811162"/>
                </a:cubicBezTo>
                <a:cubicBezTo>
                  <a:pt x="7008143" y="775953"/>
                  <a:pt x="6990088" y="795767"/>
                  <a:pt x="6946490" y="752168"/>
                </a:cubicBezTo>
                <a:cubicBezTo>
                  <a:pt x="6837401" y="643078"/>
                  <a:pt x="6941049" y="705201"/>
                  <a:pt x="6828503" y="648930"/>
                </a:cubicBezTo>
                <a:cubicBezTo>
                  <a:pt x="6818671" y="629265"/>
                  <a:pt x="6800996" y="611831"/>
                  <a:pt x="6799006" y="589936"/>
                </a:cubicBezTo>
                <a:cubicBezTo>
                  <a:pt x="6794365" y="538882"/>
                  <a:pt x="6805638" y="480065"/>
                  <a:pt x="6843251" y="442452"/>
                </a:cubicBezTo>
                <a:cubicBezTo>
                  <a:pt x="6860632" y="425071"/>
                  <a:pt x="6883582" y="414204"/>
                  <a:pt x="6902245" y="398207"/>
                </a:cubicBezTo>
                <a:cubicBezTo>
                  <a:pt x="6918081" y="384633"/>
                  <a:pt x="6929136" y="365532"/>
                  <a:pt x="6946490" y="353962"/>
                </a:cubicBezTo>
                <a:cubicBezTo>
                  <a:pt x="6959425" y="345338"/>
                  <a:pt x="6975737" y="343303"/>
                  <a:pt x="6990735" y="339213"/>
                </a:cubicBezTo>
                <a:cubicBezTo>
                  <a:pt x="7029846" y="328546"/>
                  <a:pt x="7070263" y="322537"/>
                  <a:pt x="7108722" y="309717"/>
                </a:cubicBezTo>
                <a:cubicBezTo>
                  <a:pt x="7176749" y="287041"/>
                  <a:pt x="7137723" y="298017"/>
                  <a:pt x="7226710" y="280220"/>
                </a:cubicBezTo>
                <a:cubicBezTo>
                  <a:pt x="7364361" y="285136"/>
                  <a:pt x="7502163" y="286880"/>
                  <a:pt x="7639664" y="294968"/>
                </a:cubicBezTo>
                <a:cubicBezTo>
                  <a:pt x="7723441" y="299896"/>
                  <a:pt x="7759744" y="324813"/>
                  <a:pt x="7846142" y="339213"/>
                </a:cubicBezTo>
                <a:cubicBezTo>
                  <a:pt x="7894876" y="347335"/>
                  <a:pt x="7944465" y="349046"/>
                  <a:pt x="7993626" y="353962"/>
                </a:cubicBezTo>
                <a:cubicBezTo>
                  <a:pt x="8093219" y="396645"/>
                  <a:pt x="8106782" y="397814"/>
                  <a:pt x="8200103" y="457200"/>
                </a:cubicBezTo>
                <a:cubicBezTo>
                  <a:pt x="8250507" y="489275"/>
                  <a:pt x="8301611" y="540706"/>
                  <a:pt x="8347587" y="575188"/>
                </a:cubicBezTo>
                <a:cubicBezTo>
                  <a:pt x="8375947" y="596458"/>
                  <a:pt x="8406580" y="614517"/>
                  <a:pt x="8436077" y="634181"/>
                </a:cubicBezTo>
                <a:cubicBezTo>
                  <a:pt x="8542752" y="776416"/>
                  <a:pt x="8405366" y="603470"/>
                  <a:pt x="8554064" y="752168"/>
                </a:cubicBezTo>
                <a:cubicBezTo>
                  <a:pt x="8581214" y="779318"/>
                  <a:pt x="8603225" y="811162"/>
                  <a:pt x="8627806" y="840659"/>
                </a:cubicBezTo>
                <a:cubicBezTo>
                  <a:pt x="8632722" y="855407"/>
                  <a:pt x="8636241" y="870698"/>
                  <a:pt x="8642555" y="884904"/>
                </a:cubicBezTo>
                <a:cubicBezTo>
                  <a:pt x="8655949" y="915040"/>
                  <a:pt x="8680901" y="940948"/>
                  <a:pt x="8686800" y="973394"/>
                </a:cubicBezTo>
                <a:cubicBezTo>
                  <a:pt x="8710690" y="1104792"/>
                  <a:pt x="8710216" y="1239682"/>
                  <a:pt x="8731045" y="1371600"/>
                </a:cubicBezTo>
                <a:cubicBezTo>
                  <a:pt x="8782233" y="1695793"/>
                  <a:pt x="8764847" y="1557835"/>
                  <a:pt x="8790039" y="1784555"/>
                </a:cubicBezTo>
                <a:cubicBezTo>
                  <a:pt x="8780207" y="1966452"/>
                  <a:pt x="8779415" y="2149064"/>
                  <a:pt x="8760542" y="2330246"/>
                </a:cubicBezTo>
                <a:cubicBezTo>
                  <a:pt x="8754735" y="2385997"/>
                  <a:pt x="8727290" y="2437514"/>
                  <a:pt x="8716297" y="2492478"/>
                </a:cubicBezTo>
                <a:cubicBezTo>
                  <a:pt x="8702662" y="2560652"/>
                  <a:pt x="8705900" y="2632106"/>
                  <a:pt x="8686800" y="2698955"/>
                </a:cubicBezTo>
                <a:cubicBezTo>
                  <a:pt x="8660485" y="2791056"/>
                  <a:pt x="8654558" y="2835810"/>
                  <a:pt x="8598310" y="2920181"/>
                </a:cubicBezTo>
                <a:cubicBezTo>
                  <a:pt x="8578645" y="2949678"/>
                  <a:pt x="8564383" y="2983604"/>
                  <a:pt x="8539316" y="3008671"/>
                </a:cubicBezTo>
                <a:cubicBezTo>
                  <a:pt x="8504554" y="3043433"/>
                  <a:pt x="8459484" y="3066161"/>
                  <a:pt x="8421329" y="3097162"/>
                </a:cubicBezTo>
                <a:cubicBezTo>
                  <a:pt x="8380770" y="3130116"/>
                  <a:pt x="8343488" y="3166945"/>
                  <a:pt x="8303342" y="3200400"/>
                </a:cubicBezTo>
                <a:cubicBezTo>
                  <a:pt x="8284458" y="3216136"/>
                  <a:pt x="8261160" y="3226713"/>
                  <a:pt x="8244348" y="3244646"/>
                </a:cubicBezTo>
                <a:cubicBezTo>
                  <a:pt x="8187089" y="3305722"/>
                  <a:pt x="8136042" y="3372338"/>
                  <a:pt x="8082116" y="3436375"/>
                </a:cubicBezTo>
                <a:cubicBezTo>
                  <a:pt x="8038788" y="3487826"/>
                  <a:pt x="8001866" y="3529949"/>
                  <a:pt x="7964129" y="3583859"/>
                </a:cubicBezTo>
                <a:cubicBezTo>
                  <a:pt x="7901140" y="3673843"/>
                  <a:pt x="7902609" y="3676769"/>
                  <a:pt x="7846142" y="3775588"/>
                </a:cubicBezTo>
                <a:cubicBezTo>
                  <a:pt x="7802949" y="4034744"/>
                  <a:pt x="7798663" y="3986905"/>
                  <a:pt x="7831393" y="4336026"/>
                </a:cubicBezTo>
                <a:cubicBezTo>
                  <a:pt x="7838054" y="4407080"/>
                  <a:pt x="7882461" y="4456873"/>
                  <a:pt x="7919884" y="4513007"/>
                </a:cubicBezTo>
                <a:lnTo>
                  <a:pt x="7949381" y="4557252"/>
                </a:lnTo>
                <a:cubicBezTo>
                  <a:pt x="7954297" y="4576917"/>
                  <a:pt x="7952885" y="4633112"/>
                  <a:pt x="7964129" y="4616246"/>
                </a:cubicBezTo>
                <a:cubicBezTo>
                  <a:pt x="7983411" y="4587322"/>
                  <a:pt x="7972060" y="4547094"/>
                  <a:pt x="7978877" y="4513007"/>
                </a:cubicBezTo>
                <a:cubicBezTo>
                  <a:pt x="7986827" y="4473255"/>
                  <a:pt x="8001710" y="4435008"/>
                  <a:pt x="8008374" y="4395020"/>
                </a:cubicBezTo>
                <a:cubicBezTo>
                  <a:pt x="8013290" y="4365523"/>
                  <a:pt x="8015869" y="4335541"/>
                  <a:pt x="8023122" y="4306530"/>
                </a:cubicBezTo>
                <a:cubicBezTo>
                  <a:pt x="8030663" y="4276366"/>
                  <a:pt x="8035372" y="4243909"/>
                  <a:pt x="8052619" y="4218039"/>
                </a:cubicBezTo>
                <a:cubicBezTo>
                  <a:pt x="8072284" y="4188542"/>
                  <a:pt x="8083252" y="4150819"/>
                  <a:pt x="8111613" y="4129549"/>
                </a:cubicBezTo>
                <a:cubicBezTo>
                  <a:pt x="8155012" y="4096999"/>
                  <a:pt x="8180615" y="4082142"/>
                  <a:pt x="8214851" y="4041059"/>
                </a:cubicBezTo>
                <a:cubicBezTo>
                  <a:pt x="8226199" y="4027442"/>
                  <a:pt x="8233000" y="4010430"/>
                  <a:pt x="8244348" y="3996813"/>
                </a:cubicBezTo>
                <a:cubicBezTo>
                  <a:pt x="8294262" y="3936916"/>
                  <a:pt x="8289882" y="3967216"/>
                  <a:pt x="8332839" y="3893575"/>
                </a:cubicBezTo>
                <a:cubicBezTo>
                  <a:pt x="8354995" y="3855594"/>
                  <a:pt x="8367441" y="3812174"/>
                  <a:pt x="8391832" y="3775588"/>
                </a:cubicBezTo>
                <a:cubicBezTo>
                  <a:pt x="8415177" y="3740569"/>
                  <a:pt x="8438131" y="3704365"/>
                  <a:pt x="8465574" y="3672349"/>
                </a:cubicBezTo>
                <a:cubicBezTo>
                  <a:pt x="8479148" y="3656513"/>
                  <a:pt x="8496466" y="3644127"/>
                  <a:pt x="8509819" y="3628104"/>
                </a:cubicBezTo>
                <a:cubicBezTo>
                  <a:pt x="8581706" y="3541840"/>
                  <a:pt x="8485260" y="3624402"/>
                  <a:pt x="8598310" y="3539613"/>
                </a:cubicBezTo>
                <a:cubicBezTo>
                  <a:pt x="8625350" y="3458491"/>
                  <a:pt x="8596810" y="3531177"/>
                  <a:pt x="8642555" y="3451123"/>
                </a:cubicBezTo>
                <a:cubicBezTo>
                  <a:pt x="8733257" y="3292393"/>
                  <a:pt x="8586725" y="3520117"/>
                  <a:pt x="8731045" y="3303639"/>
                </a:cubicBezTo>
                <a:cubicBezTo>
                  <a:pt x="8740877" y="3288891"/>
                  <a:pt x="8748008" y="3271928"/>
                  <a:pt x="8760542" y="3259394"/>
                </a:cubicBezTo>
                <a:lnTo>
                  <a:pt x="8819535" y="3200400"/>
                </a:lnTo>
                <a:cubicBezTo>
                  <a:pt x="8834284" y="3156155"/>
                  <a:pt x="8852470" y="3112911"/>
                  <a:pt x="8863781" y="3067665"/>
                </a:cubicBezTo>
                <a:cubicBezTo>
                  <a:pt x="8868697" y="3048000"/>
                  <a:pt x="8871412" y="3027650"/>
                  <a:pt x="8878529" y="3008671"/>
                </a:cubicBezTo>
                <a:cubicBezTo>
                  <a:pt x="8886249" y="2988085"/>
                  <a:pt x="8898194" y="2969342"/>
                  <a:pt x="8908026" y="2949678"/>
                </a:cubicBezTo>
                <a:cubicBezTo>
                  <a:pt x="8915509" y="2919743"/>
                  <a:pt x="8924828" y="2876059"/>
                  <a:pt x="8937522" y="2846439"/>
                </a:cubicBezTo>
                <a:cubicBezTo>
                  <a:pt x="8946183" y="2826231"/>
                  <a:pt x="8957187" y="2807110"/>
                  <a:pt x="8967019" y="2787446"/>
                </a:cubicBezTo>
                <a:cubicBezTo>
                  <a:pt x="9018808" y="2554396"/>
                  <a:pt x="8980409" y="2755421"/>
                  <a:pt x="9011264" y="2477730"/>
                </a:cubicBezTo>
                <a:cubicBezTo>
                  <a:pt x="9014566" y="2448009"/>
                  <a:pt x="9022304" y="2418912"/>
                  <a:pt x="9026013" y="2389239"/>
                </a:cubicBezTo>
                <a:cubicBezTo>
                  <a:pt x="9032141" y="2340214"/>
                  <a:pt x="9035845" y="2290916"/>
                  <a:pt x="9040761" y="2241755"/>
                </a:cubicBezTo>
                <a:cubicBezTo>
                  <a:pt x="9030929" y="1917291"/>
                  <a:pt x="9024778" y="1592694"/>
                  <a:pt x="9011264" y="1268362"/>
                </a:cubicBezTo>
                <a:cubicBezTo>
                  <a:pt x="9010019" y="1238484"/>
                  <a:pt x="9003003" y="1209063"/>
                  <a:pt x="8996516" y="1179871"/>
                </a:cubicBezTo>
                <a:cubicBezTo>
                  <a:pt x="8993144" y="1164695"/>
                  <a:pt x="8985858" y="1150624"/>
                  <a:pt x="8981768" y="1135626"/>
                </a:cubicBezTo>
                <a:cubicBezTo>
                  <a:pt x="8942773" y="992645"/>
                  <a:pt x="8977031" y="1054779"/>
                  <a:pt x="8922774" y="973394"/>
                </a:cubicBezTo>
                <a:cubicBezTo>
                  <a:pt x="8917858" y="953729"/>
                  <a:pt x="8915554" y="933220"/>
                  <a:pt x="8908026" y="914400"/>
                </a:cubicBezTo>
                <a:cubicBezTo>
                  <a:pt x="8881940" y="849185"/>
                  <a:pt x="8868053" y="832318"/>
                  <a:pt x="8834284" y="781665"/>
                </a:cubicBezTo>
                <a:cubicBezTo>
                  <a:pt x="8806138" y="669084"/>
                  <a:pt x="8839078" y="776507"/>
                  <a:pt x="8775290" y="648930"/>
                </a:cubicBezTo>
                <a:cubicBezTo>
                  <a:pt x="8768337" y="635025"/>
                  <a:pt x="8769165" y="617619"/>
                  <a:pt x="8760542" y="604684"/>
                </a:cubicBezTo>
                <a:cubicBezTo>
                  <a:pt x="8748973" y="587330"/>
                  <a:pt x="8729650" y="576462"/>
                  <a:pt x="8716297" y="560439"/>
                </a:cubicBezTo>
                <a:cubicBezTo>
                  <a:pt x="8704949" y="546822"/>
                  <a:pt x="8698148" y="529811"/>
                  <a:pt x="8686800" y="516194"/>
                </a:cubicBezTo>
                <a:cubicBezTo>
                  <a:pt x="8652562" y="475109"/>
                  <a:pt x="8626963" y="460255"/>
                  <a:pt x="8583561" y="427704"/>
                </a:cubicBezTo>
                <a:cubicBezTo>
                  <a:pt x="8573729" y="408039"/>
                  <a:pt x="8568372" y="385403"/>
                  <a:pt x="8554064" y="368710"/>
                </a:cubicBezTo>
                <a:cubicBezTo>
                  <a:pt x="8527499" y="337718"/>
                  <a:pt x="8481913" y="320874"/>
                  <a:pt x="8450826" y="294968"/>
                </a:cubicBezTo>
                <a:cubicBezTo>
                  <a:pt x="8391695" y="245692"/>
                  <a:pt x="8425935" y="255916"/>
                  <a:pt x="8362335" y="221226"/>
                </a:cubicBezTo>
                <a:cubicBezTo>
                  <a:pt x="8268548" y="170070"/>
                  <a:pt x="8249286" y="160764"/>
                  <a:pt x="8155858" y="132736"/>
                </a:cubicBezTo>
                <a:cubicBezTo>
                  <a:pt x="8078347" y="109483"/>
                  <a:pt x="8101376" y="123168"/>
                  <a:pt x="8008374" y="103239"/>
                </a:cubicBezTo>
                <a:cubicBezTo>
                  <a:pt x="7968734" y="94745"/>
                  <a:pt x="7930027" y="82236"/>
                  <a:pt x="7890387" y="73742"/>
                </a:cubicBezTo>
                <a:cubicBezTo>
                  <a:pt x="7719781" y="37184"/>
                  <a:pt x="7887098" y="81934"/>
                  <a:pt x="7698658" y="44246"/>
                </a:cubicBezTo>
                <a:cubicBezTo>
                  <a:pt x="7658906" y="36296"/>
                  <a:pt x="7620659" y="21414"/>
                  <a:pt x="7580671" y="14749"/>
                </a:cubicBezTo>
                <a:lnTo>
                  <a:pt x="7492181" y="0"/>
                </a:lnTo>
                <a:cubicBezTo>
                  <a:pt x="7359445" y="4916"/>
                  <a:pt x="7226542" y="6463"/>
                  <a:pt x="7093974" y="14749"/>
                </a:cubicBezTo>
                <a:cubicBezTo>
                  <a:pt x="7068955" y="16313"/>
                  <a:pt x="7043703" y="20695"/>
                  <a:pt x="7020232" y="29497"/>
                </a:cubicBezTo>
                <a:cubicBezTo>
                  <a:pt x="7003635" y="35721"/>
                  <a:pt x="6990411" y="48691"/>
                  <a:pt x="6975987" y="58994"/>
                </a:cubicBezTo>
                <a:cubicBezTo>
                  <a:pt x="6922922" y="96897"/>
                  <a:pt x="6922944" y="101846"/>
                  <a:pt x="6872748" y="132736"/>
                </a:cubicBezTo>
                <a:cubicBezTo>
                  <a:pt x="6823921" y="162783"/>
                  <a:pt x="6725264" y="221226"/>
                  <a:pt x="6725264" y="221226"/>
                </a:cubicBezTo>
                <a:cubicBezTo>
                  <a:pt x="6710927" y="264238"/>
                  <a:pt x="6707055" y="282807"/>
                  <a:pt x="6681019" y="324465"/>
                </a:cubicBezTo>
                <a:cubicBezTo>
                  <a:pt x="6667991" y="345309"/>
                  <a:pt x="6649802" y="362615"/>
                  <a:pt x="6636774" y="383459"/>
                </a:cubicBezTo>
                <a:cubicBezTo>
                  <a:pt x="6610737" y="425118"/>
                  <a:pt x="6606866" y="443684"/>
                  <a:pt x="6592529" y="486697"/>
                </a:cubicBezTo>
                <a:cubicBezTo>
                  <a:pt x="6570175" y="620823"/>
                  <a:pt x="6558787" y="648765"/>
                  <a:pt x="6592529" y="825910"/>
                </a:cubicBezTo>
                <a:cubicBezTo>
                  <a:pt x="6597128" y="850057"/>
                  <a:pt x="6623746" y="864060"/>
                  <a:pt x="6636774" y="884904"/>
                </a:cubicBezTo>
                <a:cubicBezTo>
                  <a:pt x="6648426" y="903548"/>
                  <a:pt x="6654619" y="925253"/>
                  <a:pt x="6666271" y="943897"/>
                </a:cubicBezTo>
                <a:cubicBezTo>
                  <a:pt x="6679299" y="964741"/>
                  <a:pt x="6696881" y="982439"/>
                  <a:pt x="6710516" y="1002891"/>
                </a:cubicBezTo>
                <a:cubicBezTo>
                  <a:pt x="6749314" y="1061088"/>
                  <a:pt x="6753077" y="1085104"/>
                  <a:pt x="6799006" y="1135626"/>
                </a:cubicBezTo>
                <a:cubicBezTo>
                  <a:pt x="6831743" y="1171637"/>
                  <a:pt x="6902245" y="1238865"/>
                  <a:pt x="6902245" y="1238865"/>
                </a:cubicBezTo>
                <a:cubicBezTo>
                  <a:pt x="6928444" y="1317464"/>
                  <a:pt x="6901823" y="1264306"/>
                  <a:pt x="6990735" y="1342104"/>
                </a:cubicBezTo>
                <a:cubicBezTo>
                  <a:pt x="7006432" y="1355839"/>
                  <a:pt x="7021246" y="1370652"/>
                  <a:pt x="7034981" y="1386349"/>
                </a:cubicBezTo>
                <a:cubicBezTo>
                  <a:pt x="7055710" y="1410039"/>
                  <a:pt x="7070844" y="1438740"/>
                  <a:pt x="7093974" y="1460091"/>
                </a:cubicBezTo>
                <a:cubicBezTo>
                  <a:pt x="7157560" y="1518786"/>
                  <a:pt x="7206362" y="1549765"/>
                  <a:pt x="7270955" y="1592826"/>
                </a:cubicBezTo>
                <a:cubicBezTo>
                  <a:pt x="7415548" y="1785619"/>
                  <a:pt x="7230055" y="1551927"/>
                  <a:pt x="7359445" y="1681317"/>
                </a:cubicBezTo>
                <a:cubicBezTo>
                  <a:pt x="7381704" y="1703576"/>
                  <a:pt x="7397710" y="1731369"/>
                  <a:pt x="7418439" y="1755059"/>
                </a:cubicBezTo>
                <a:cubicBezTo>
                  <a:pt x="7526284" y="1878310"/>
                  <a:pt x="7395700" y="1709993"/>
                  <a:pt x="7506929" y="1858297"/>
                </a:cubicBezTo>
                <a:cubicBezTo>
                  <a:pt x="7538393" y="1952692"/>
                  <a:pt x="7545436" y="1954991"/>
                  <a:pt x="7506929" y="2109020"/>
                </a:cubicBezTo>
                <a:cubicBezTo>
                  <a:pt x="7502630" y="2126216"/>
                  <a:pt x="7477432" y="2128685"/>
                  <a:pt x="7462684" y="2138517"/>
                </a:cubicBezTo>
                <a:cubicBezTo>
                  <a:pt x="7341534" y="2126401"/>
                  <a:pt x="7297014" y="2139625"/>
                  <a:pt x="7197213" y="2064775"/>
                </a:cubicBezTo>
                <a:cubicBezTo>
                  <a:pt x="7177548" y="2050027"/>
                  <a:pt x="7155600" y="2037911"/>
                  <a:pt x="7138219" y="2020530"/>
                </a:cubicBezTo>
                <a:cubicBezTo>
                  <a:pt x="7057859" y="1940170"/>
                  <a:pt x="7134235" y="1974956"/>
                  <a:pt x="7049729" y="1946788"/>
                </a:cubicBezTo>
                <a:cubicBezTo>
                  <a:pt x="7039897" y="1932039"/>
                  <a:pt x="7032766" y="1915076"/>
                  <a:pt x="7020232" y="1902542"/>
                </a:cubicBezTo>
                <a:cubicBezTo>
                  <a:pt x="6973115" y="1855425"/>
                  <a:pt x="6949895" y="1848088"/>
                  <a:pt x="6902245" y="1814052"/>
                </a:cubicBezTo>
                <a:cubicBezTo>
                  <a:pt x="6761248" y="1713340"/>
                  <a:pt x="6922851" y="1819507"/>
                  <a:pt x="6784258" y="1740310"/>
                </a:cubicBezTo>
                <a:cubicBezTo>
                  <a:pt x="6768868" y="1731516"/>
                  <a:pt x="6755867" y="1718740"/>
                  <a:pt x="6740013" y="1710813"/>
                </a:cubicBezTo>
                <a:cubicBezTo>
                  <a:pt x="6703707" y="1692660"/>
                  <a:pt x="6641261" y="1686981"/>
                  <a:pt x="6607277" y="1681317"/>
                </a:cubicBezTo>
                <a:cubicBezTo>
                  <a:pt x="6445045" y="1686233"/>
                  <a:pt x="6282651" y="1687305"/>
                  <a:pt x="6120581" y="1696065"/>
                </a:cubicBezTo>
                <a:cubicBezTo>
                  <a:pt x="6100341" y="1697159"/>
                  <a:pt x="6078850" y="1700190"/>
                  <a:pt x="6061587" y="1710813"/>
                </a:cubicBezTo>
                <a:cubicBezTo>
                  <a:pt x="5792111" y="1876643"/>
                  <a:pt x="6035608" y="1771349"/>
                  <a:pt x="5855110" y="1843549"/>
                </a:cubicBezTo>
                <a:cubicBezTo>
                  <a:pt x="5764593" y="1979323"/>
                  <a:pt x="5909680" y="1767961"/>
                  <a:pt x="5766619" y="1946788"/>
                </a:cubicBezTo>
                <a:cubicBezTo>
                  <a:pt x="5617785" y="2132831"/>
                  <a:pt x="5791070" y="1951836"/>
                  <a:pt x="5648632" y="2094271"/>
                </a:cubicBezTo>
                <a:cubicBezTo>
                  <a:pt x="5638800" y="2118852"/>
                  <a:pt x="5629887" y="2143821"/>
                  <a:pt x="5619135" y="2168013"/>
                </a:cubicBezTo>
                <a:cubicBezTo>
                  <a:pt x="5570536" y="2277361"/>
                  <a:pt x="5605183" y="2180376"/>
                  <a:pt x="5574890" y="2271252"/>
                </a:cubicBezTo>
                <a:cubicBezTo>
                  <a:pt x="5584722" y="2512142"/>
                  <a:pt x="5586577" y="2753491"/>
                  <a:pt x="5604387" y="2993923"/>
                </a:cubicBezTo>
                <a:cubicBezTo>
                  <a:pt x="5606343" y="3020325"/>
                  <a:pt x="5624837" y="3042785"/>
                  <a:pt x="5633884" y="3067665"/>
                </a:cubicBezTo>
                <a:cubicBezTo>
                  <a:pt x="5644510" y="3096885"/>
                  <a:pt x="5654447" y="3126374"/>
                  <a:pt x="5663381" y="3156155"/>
                </a:cubicBezTo>
                <a:cubicBezTo>
                  <a:pt x="5693343" y="3256028"/>
                  <a:pt x="5663957" y="3230764"/>
                  <a:pt x="5751871" y="3362633"/>
                </a:cubicBezTo>
                <a:cubicBezTo>
                  <a:pt x="5821395" y="3466919"/>
                  <a:pt x="5734133" y="3337799"/>
                  <a:pt x="5825613" y="3465871"/>
                </a:cubicBezTo>
                <a:cubicBezTo>
                  <a:pt x="5848660" y="3498137"/>
                  <a:pt x="5882135" y="3552863"/>
                  <a:pt x="5899355" y="3583859"/>
                </a:cubicBezTo>
                <a:cubicBezTo>
                  <a:pt x="5910032" y="3603078"/>
                  <a:pt x="5917943" y="3623763"/>
                  <a:pt x="5928851" y="3642852"/>
                </a:cubicBezTo>
                <a:cubicBezTo>
                  <a:pt x="5955228" y="3689011"/>
                  <a:pt x="5970948" y="3698624"/>
                  <a:pt x="6002593" y="3746091"/>
                </a:cubicBezTo>
                <a:cubicBezTo>
                  <a:pt x="6066630" y="3842147"/>
                  <a:pt x="6016389" y="3799533"/>
                  <a:pt x="6091084" y="3849330"/>
                </a:cubicBezTo>
                <a:cubicBezTo>
                  <a:pt x="6226710" y="4052770"/>
                  <a:pt x="6085125" y="3843938"/>
                  <a:pt x="6194322" y="3996813"/>
                </a:cubicBezTo>
                <a:cubicBezTo>
                  <a:pt x="6204625" y="4011237"/>
                  <a:pt x="6212471" y="4027442"/>
                  <a:pt x="6223819" y="4041059"/>
                </a:cubicBezTo>
                <a:cubicBezTo>
                  <a:pt x="6237171" y="4057082"/>
                  <a:pt x="6253316" y="4070556"/>
                  <a:pt x="6268064" y="4085304"/>
                </a:cubicBezTo>
                <a:cubicBezTo>
                  <a:pt x="6272980" y="4100052"/>
                  <a:pt x="6275263" y="4115959"/>
                  <a:pt x="6282813" y="4129549"/>
                </a:cubicBezTo>
                <a:cubicBezTo>
                  <a:pt x="6300029" y="4160538"/>
                  <a:pt x="6330596" y="4184408"/>
                  <a:pt x="6341806" y="4218039"/>
                </a:cubicBezTo>
                <a:cubicBezTo>
                  <a:pt x="6351638" y="4247536"/>
                  <a:pt x="6357398" y="4278720"/>
                  <a:pt x="6371303" y="4306530"/>
                </a:cubicBezTo>
                <a:lnTo>
                  <a:pt x="6430297" y="4424517"/>
                </a:lnTo>
                <a:cubicBezTo>
                  <a:pt x="6435213" y="4449098"/>
                  <a:pt x="6438965" y="4473940"/>
                  <a:pt x="6445045" y="4498259"/>
                </a:cubicBezTo>
                <a:cubicBezTo>
                  <a:pt x="6448815" y="4513341"/>
                  <a:pt x="6459793" y="4526958"/>
                  <a:pt x="6459793" y="4542504"/>
                </a:cubicBezTo>
                <a:cubicBezTo>
                  <a:pt x="6459793" y="4628365"/>
                  <a:pt x="6449094" y="4771729"/>
                  <a:pt x="6400800" y="4852220"/>
                </a:cubicBezTo>
                <a:cubicBezTo>
                  <a:pt x="6386052" y="4876801"/>
                  <a:pt x="6369375" y="4900323"/>
                  <a:pt x="6356555" y="4925962"/>
                </a:cubicBezTo>
                <a:cubicBezTo>
                  <a:pt x="6349602" y="4939867"/>
                  <a:pt x="6351350" y="4957936"/>
                  <a:pt x="6341806" y="4970207"/>
                </a:cubicBezTo>
                <a:cubicBezTo>
                  <a:pt x="6316196" y="5003134"/>
                  <a:pt x="6278345" y="5025325"/>
                  <a:pt x="6253316" y="5058697"/>
                </a:cubicBezTo>
                <a:cubicBezTo>
                  <a:pt x="6226137" y="5094937"/>
                  <a:pt x="6188267" y="5151224"/>
                  <a:pt x="6150077" y="5176684"/>
                </a:cubicBezTo>
                <a:cubicBezTo>
                  <a:pt x="6128049" y="5191369"/>
                  <a:pt x="6100014" y="5194341"/>
                  <a:pt x="6076335" y="5206181"/>
                </a:cubicBezTo>
                <a:cubicBezTo>
                  <a:pt x="5993034" y="5247832"/>
                  <a:pt x="6071879" y="5232618"/>
                  <a:pt x="5958348" y="5279923"/>
                </a:cubicBezTo>
                <a:cubicBezTo>
                  <a:pt x="5925311" y="5293688"/>
                  <a:pt x="5889523" y="5299588"/>
                  <a:pt x="5855110" y="5309420"/>
                </a:cubicBezTo>
                <a:cubicBezTo>
                  <a:pt x="5697794" y="5304504"/>
                  <a:pt x="5540325" y="5303166"/>
                  <a:pt x="5383161" y="5294671"/>
                </a:cubicBezTo>
                <a:cubicBezTo>
                  <a:pt x="5358130" y="5293318"/>
                  <a:pt x="5334082" y="5284407"/>
                  <a:pt x="5309419" y="5279923"/>
                </a:cubicBezTo>
                <a:cubicBezTo>
                  <a:pt x="5279998" y="5274574"/>
                  <a:pt x="5250426" y="5270091"/>
                  <a:pt x="5220929" y="5265175"/>
                </a:cubicBezTo>
                <a:lnTo>
                  <a:pt x="5088193" y="5220930"/>
                </a:lnTo>
                <a:lnTo>
                  <a:pt x="5043948" y="5206181"/>
                </a:lnTo>
                <a:lnTo>
                  <a:pt x="4999703" y="5191433"/>
                </a:lnTo>
                <a:cubicBezTo>
                  <a:pt x="4984955" y="5181601"/>
                  <a:pt x="4971065" y="5170340"/>
                  <a:pt x="4955458" y="5161936"/>
                </a:cubicBezTo>
                <a:cubicBezTo>
                  <a:pt x="4907064" y="5135877"/>
                  <a:pt x="4807974" y="5088194"/>
                  <a:pt x="4807974" y="5088194"/>
                </a:cubicBezTo>
                <a:cubicBezTo>
                  <a:pt x="4788310" y="5068529"/>
                  <a:pt x="4772120" y="5044626"/>
                  <a:pt x="4748981" y="5029200"/>
                </a:cubicBezTo>
                <a:cubicBezTo>
                  <a:pt x="4712395" y="5004809"/>
                  <a:pt x="4668698" y="4992830"/>
                  <a:pt x="4630993" y="4970207"/>
                </a:cubicBezTo>
                <a:cubicBezTo>
                  <a:pt x="4542052" y="4916842"/>
                  <a:pt x="4581102" y="4941863"/>
                  <a:pt x="4513006" y="4896465"/>
                </a:cubicBezTo>
                <a:cubicBezTo>
                  <a:pt x="4484661" y="4853947"/>
                  <a:pt x="4470035" y="4825739"/>
                  <a:pt x="4424516" y="4793226"/>
                </a:cubicBezTo>
                <a:cubicBezTo>
                  <a:pt x="4411866" y="4784190"/>
                  <a:pt x="4395019" y="4783394"/>
                  <a:pt x="4380271" y="4778478"/>
                </a:cubicBezTo>
                <a:cubicBezTo>
                  <a:pt x="4222311" y="4620518"/>
                  <a:pt x="4462072" y="4864450"/>
                  <a:pt x="4291781" y="4675239"/>
                </a:cubicBezTo>
                <a:cubicBezTo>
                  <a:pt x="4263875" y="4644233"/>
                  <a:pt x="4232787" y="4616246"/>
                  <a:pt x="4203290" y="4586749"/>
                </a:cubicBezTo>
                <a:cubicBezTo>
                  <a:pt x="4188542" y="4572001"/>
                  <a:pt x="4168373" y="4561159"/>
                  <a:pt x="4159045" y="4542504"/>
                </a:cubicBezTo>
                <a:lnTo>
                  <a:pt x="4129548" y="4483510"/>
                </a:lnTo>
                <a:cubicBezTo>
                  <a:pt x="4243048" y="4460811"/>
                  <a:pt x="4178961" y="4474844"/>
                  <a:pt x="4321277" y="4439265"/>
                </a:cubicBezTo>
                <a:cubicBezTo>
                  <a:pt x="4340942" y="4434349"/>
                  <a:pt x="4361451" y="4432045"/>
                  <a:pt x="4380271" y="4424517"/>
                </a:cubicBezTo>
                <a:cubicBezTo>
                  <a:pt x="4404852" y="4414685"/>
                  <a:pt x="4430870" y="4407877"/>
                  <a:pt x="4454013" y="4395020"/>
                </a:cubicBezTo>
                <a:cubicBezTo>
                  <a:pt x="4577083" y="4326647"/>
                  <a:pt x="4449691" y="4366604"/>
                  <a:pt x="4572000" y="4336026"/>
                </a:cubicBezTo>
                <a:cubicBezTo>
                  <a:pt x="4766173" y="4190395"/>
                  <a:pt x="4489483" y="4384657"/>
                  <a:pt x="4704735" y="4277033"/>
                </a:cubicBezTo>
                <a:cubicBezTo>
                  <a:pt x="4723391" y="4267705"/>
                  <a:pt x="4733059" y="4246261"/>
                  <a:pt x="4748981" y="4232788"/>
                </a:cubicBezTo>
                <a:cubicBezTo>
                  <a:pt x="4797042" y="4192121"/>
                  <a:pt x="4861541" y="4167183"/>
                  <a:pt x="4896464" y="4114800"/>
                </a:cubicBezTo>
                <a:cubicBezTo>
                  <a:pt x="4906296" y="4100052"/>
                  <a:pt x="4917167" y="4085945"/>
                  <a:pt x="4925961" y="4070555"/>
                </a:cubicBezTo>
                <a:cubicBezTo>
                  <a:pt x="4936869" y="4051466"/>
                  <a:pt x="4943263" y="4029855"/>
                  <a:pt x="4955458" y="4011562"/>
                </a:cubicBezTo>
                <a:cubicBezTo>
                  <a:pt x="4982728" y="3970657"/>
                  <a:pt x="5043948" y="3893575"/>
                  <a:pt x="5043948" y="3893575"/>
                </a:cubicBezTo>
                <a:cubicBezTo>
                  <a:pt x="5048864" y="3878827"/>
                  <a:pt x="5054607" y="3864328"/>
                  <a:pt x="5058697" y="3849330"/>
                </a:cubicBezTo>
                <a:cubicBezTo>
                  <a:pt x="5069364" y="3810219"/>
                  <a:pt x="5065705" y="3765073"/>
                  <a:pt x="5088193" y="3731342"/>
                </a:cubicBezTo>
                <a:lnTo>
                  <a:pt x="5117690" y="3687097"/>
                </a:lnTo>
                <a:cubicBezTo>
                  <a:pt x="5112774" y="3603523"/>
                  <a:pt x="5110879" y="3519716"/>
                  <a:pt x="5102942" y="3436375"/>
                </a:cubicBezTo>
                <a:cubicBezTo>
                  <a:pt x="5097589" y="3380169"/>
                  <a:pt x="5084505" y="3382905"/>
                  <a:pt x="5073445" y="3333136"/>
                </a:cubicBezTo>
                <a:cubicBezTo>
                  <a:pt x="5066958" y="3303945"/>
                  <a:pt x="5065950" y="3273657"/>
                  <a:pt x="5058697" y="3244646"/>
                </a:cubicBezTo>
                <a:cubicBezTo>
                  <a:pt x="5051156" y="3214482"/>
                  <a:pt x="5036741" y="3186319"/>
                  <a:pt x="5029200" y="3156155"/>
                </a:cubicBezTo>
                <a:cubicBezTo>
                  <a:pt x="5021883" y="3126886"/>
                  <a:pt x="5014407" y="3042981"/>
                  <a:pt x="4999703" y="3008671"/>
                </a:cubicBezTo>
                <a:cubicBezTo>
                  <a:pt x="4992721" y="2992379"/>
                  <a:pt x="4980038" y="2979174"/>
                  <a:pt x="4970206" y="2964426"/>
                </a:cubicBezTo>
                <a:cubicBezTo>
                  <a:pt x="4955425" y="2920081"/>
                  <a:pt x="4957729" y="2914057"/>
                  <a:pt x="4925961" y="2875936"/>
                </a:cubicBezTo>
                <a:cubicBezTo>
                  <a:pt x="4912608" y="2859913"/>
                  <a:pt x="4895069" y="2847714"/>
                  <a:pt x="4881716" y="2831691"/>
                </a:cubicBezTo>
                <a:cubicBezTo>
                  <a:pt x="4870368" y="2818074"/>
                  <a:pt x="4863995" y="2800694"/>
                  <a:pt x="4852219" y="2787446"/>
                </a:cubicBezTo>
                <a:cubicBezTo>
                  <a:pt x="4733051" y="2653381"/>
                  <a:pt x="4804936" y="2740596"/>
                  <a:pt x="4704735" y="2654710"/>
                </a:cubicBezTo>
                <a:cubicBezTo>
                  <a:pt x="4688899" y="2641136"/>
                  <a:pt x="4676326" y="2624039"/>
                  <a:pt x="4660490" y="2610465"/>
                </a:cubicBezTo>
                <a:cubicBezTo>
                  <a:pt x="4651135" y="2602446"/>
                  <a:pt x="4575928" y="2546061"/>
                  <a:pt x="4557251" y="2536723"/>
                </a:cubicBezTo>
                <a:cubicBezTo>
                  <a:pt x="4543346" y="2529771"/>
                  <a:pt x="4527754" y="2526891"/>
                  <a:pt x="4513006" y="2521975"/>
                </a:cubicBezTo>
                <a:cubicBezTo>
                  <a:pt x="4493342" y="2507227"/>
                  <a:pt x="4474015" y="2492017"/>
                  <a:pt x="4454013" y="2477730"/>
                </a:cubicBezTo>
                <a:cubicBezTo>
                  <a:pt x="4439589" y="2467427"/>
                  <a:pt x="4423108" y="2459905"/>
                  <a:pt x="4409768" y="2448233"/>
                </a:cubicBezTo>
                <a:cubicBezTo>
                  <a:pt x="4383607" y="2425342"/>
                  <a:pt x="4363836" y="2395349"/>
                  <a:pt x="4336026" y="2374491"/>
                </a:cubicBezTo>
                <a:cubicBezTo>
                  <a:pt x="4323589" y="2365163"/>
                  <a:pt x="4305686" y="2366694"/>
                  <a:pt x="4291781" y="2359742"/>
                </a:cubicBezTo>
                <a:cubicBezTo>
                  <a:pt x="4275927" y="2351815"/>
                  <a:pt x="4261152" y="2341594"/>
                  <a:pt x="4247535" y="2330246"/>
                </a:cubicBezTo>
                <a:cubicBezTo>
                  <a:pt x="4196680" y="2287867"/>
                  <a:pt x="4212527" y="2276973"/>
                  <a:pt x="4144297" y="2256504"/>
                </a:cubicBezTo>
                <a:cubicBezTo>
                  <a:pt x="4115654" y="2247911"/>
                  <a:pt x="4084998" y="2248242"/>
                  <a:pt x="4055806" y="2241755"/>
                </a:cubicBezTo>
                <a:cubicBezTo>
                  <a:pt x="4015272" y="2232748"/>
                  <a:pt x="3996732" y="2214936"/>
                  <a:pt x="3952568" y="2212259"/>
                </a:cubicBezTo>
                <a:cubicBezTo>
                  <a:pt x="3810177" y="2203629"/>
                  <a:pt x="3667432" y="2202426"/>
                  <a:pt x="3524864" y="2197510"/>
                </a:cubicBezTo>
                <a:cubicBezTo>
                  <a:pt x="3519948" y="2118852"/>
                  <a:pt x="3522408" y="2039383"/>
                  <a:pt x="3510116" y="1961536"/>
                </a:cubicBezTo>
                <a:cubicBezTo>
                  <a:pt x="3505641" y="1933197"/>
                  <a:pt x="3450095" y="1890688"/>
                  <a:pt x="3436374" y="1873046"/>
                </a:cubicBezTo>
                <a:cubicBezTo>
                  <a:pt x="3414609" y="1845063"/>
                  <a:pt x="3397045" y="1814052"/>
                  <a:pt x="3377381" y="1784555"/>
                </a:cubicBezTo>
                <a:cubicBezTo>
                  <a:pt x="3367549" y="1769807"/>
                  <a:pt x="3360418" y="1752844"/>
                  <a:pt x="3347884" y="1740310"/>
                </a:cubicBezTo>
                <a:cubicBezTo>
                  <a:pt x="3333136" y="1725562"/>
                  <a:pt x="3319475" y="1709639"/>
                  <a:pt x="3303639" y="1696065"/>
                </a:cubicBezTo>
                <a:cubicBezTo>
                  <a:pt x="3284976" y="1680068"/>
                  <a:pt x="3260976" y="1670192"/>
                  <a:pt x="3244645" y="1651820"/>
                </a:cubicBezTo>
                <a:cubicBezTo>
                  <a:pt x="3221093" y="1625324"/>
                  <a:pt x="3210718" y="1588398"/>
                  <a:pt x="3185651" y="1563330"/>
                </a:cubicBezTo>
                <a:cubicBezTo>
                  <a:pt x="3128873" y="1506550"/>
                  <a:pt x="3158761" y="1530653"/>
                  <a:pt x="3097161" y="1489588"/>
                </a:cubicBezTo>
                <a:cubicBezTo>
                  <a:pt x="3087329" y="1474839"/>
                  <a:pt x="3080198" y="1457876"/>
                  <a:pt x="3067664" y="1445342"/>
                </a:cubicBezTo>
                <a:cubicBezTo>
                  <a:pt x="3055130" y="1432808"/>
                  <a:pt x="3037036" y="1427193"/>
                  <a:pt x="3023419" y="1415846"/>
                </a:cubicBezTo>
                <a:cubicBezTo>
                  <a:pt x="3007396" y="1402493"/>
                  <a:pt x="2995010" y="1385174"/>
                  <a:pt x="2979174" y="1371600"/>
                </a:cubicBezTo>
                <a:cubicBezTo>
                  <a:pt x="2960511" y="1355603"/>
                  <a:pt x="2938452" y="1343798"/>
                  <a:pt x="2920181" y="1327355"/>
                </a:cubicBezTo>
                <a:cubicBezTo>
                  <a:pt x="2889175" y="1299449"/>
                  <a:pt x="2865062" y="1263894"/>
                  <a:pt x="2831690" y="1238865"/>
                </a:cubicBezTo>
                <a:cubicBezTo>
                  <a:pt x="2812026" y="1224117"/>
                  <a:pt x="2791360" y="1210617"/>
                  <a:pt x="2772697" y="1194620"/>
                </a:cubicBezTo>
                <a:cubicBezTo>
                  <a:pt x="2673334" y="1109453"/>
                  <a:pt x="2781994" y="1186070"/>
                  <a:pt x="2684206" y="1120878"/>
                </a:cubicBezTo>
                <a:cubicBezTo>
                  <a:pt x="2613643" y="1015033"/>
                  <a:pt x="2650280" y="1057456"/>
                  <a:pt x="2580968" y="988142"/>
                </a:cubicBezTo>
                <a:cubicBezTo>
                  <a:pt x="2552760" y="903523"/>
                  <a:pt x="2586419" y="982510"/>
                  <a:pt x="2521974" y="899652"/>
                </a:cubicBezTo>
                <a:cubicBezTo>
                  <a:pt x="2463375" y="824310"/>
                  <a:pt x="2460356" y="779915"/>
                  <a:pt x="2374490" y="722671"/>
                </a:cubicBezTo>
                <a:cubicBezTo>
                  <a:pt x="2344993" y="703007"/>
                  <a:pt x="2307270" y="692039"/>
                  <a:pt x="2286000" y="663678"/>
                </a:cubicBezTo>
                <a:cubicBezTo>
                  <a:pt x="2232427" y="592247"/>
                  <a:pt x="2265074" y="612457"/>
                  <a:pt x="2197510" y="589936"/>
                </a:cubicBezTo>
                <a:cubicBezTo>
                  <a:pt x="2132277" y="524704"/>
                  <a:pt x="2102659" y="483517"/>
                  <a:pt x="2020529" y="442452"/>
                </a:cubicBezTo>
                <a:cubicBezTo>
                  <a:pt x="2000864" y="432620"/>
                  <a:pt x="1983222" y="416569"/>
                  <a:pt x="1961535" y="412955"/>
                </a:cubicBezTo>
                <a:cubicBezTo>
                  <a:pt x="1893473" y="401611"/>
                  <a:pt x="1823884" y="403123"/>
                  <a:pt x="1755058" y="398207"/>
                </a:cubicBezTo>
                <a:cubicBezTo>
                  <a:pt x="1744346" y="396422"/>
                  <a:pt x="1646529" y="384848"/>
                  <a:pt x="1622322" y="368710"/>
                </a:cubicBezTo>
                <a:cubicBezTo>
                  <a:pt x="1618232" y="365983"/>
                  <a:pt x="1723103" y="395749"/>
                  <a:pt x="1651819" y="38345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0600" y="2286000"/>
            <a:ext cx="6096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25146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50825" y="3276600"/>
            <a:ext cx="282575" cy="749300"/>
          </a:xfrm>
          <a:custGeom>
            <a:avLst/>
            <a:gdLst>
              <a:gd name="connsiteX0" fmla="*/ 162232 w 250722"/>
              <a:gd name="connsiteY0" fmla="*/ 0 h 678426"/>
              <a:gd name="connsiteX1" fmla="*/ 132735 w 250722"/>
              <a:gd name="connsiteY1" fmla="*/ 103239 h 678426"/>
              <a:gd name="connsiteX2" fmla="*/ 117987 w 250722"/>
              <a:gd name="connsiteY2" fmla="*/ 147484 h 678426"/>
              <a:gd name="connsiteX3" fmla="*/ 103238 w 250722"/>
              <a:gd name="connsiteY3" fmla="*/ 206477 h 678426"/>
              <a:gd name="connsiteX4" fmla="*/ 88490 w 250722"/>
              <a:gd name="connsiteY4" fmla="*/ 545690 h 678426"/>
              <a:gd name="connsiteX5" fmla="*/ 29496 w 250722"/>
              <a:gd name="connsiteY5" fmla="*/ 634181 h 678426"/>
              <a:gd name="connsiteX6" fmla="*/ 0 w 250722"/>
              <a:gd name="connsiteY6" fmla="*/ 678426 h 678426"/>
              <a:gd name="connsiteX7" fmla="*/ 29496 w 250722"/>
              <a:gd name="connsiteY7" fmla="*/ 634181 h 678426"/>
              <a:gd name="connsiteX8" fmla="*/ 73742 w 250722"/>
              <a:gd name="connsiteY8" fmla="*/ 545690 h 678426"/>
              <a:gd name="connsiteX9" fmla="*/ 117987 w 250722"/>
              <a:gd name="connsiteY9" fmla="*/ 575187 h 678426"/>
              <a:gd name="connsiteX10" fmla="*/ 221225 w 250722"/>
              <a:gd name="connsiteY10" fmla="*/ 634181 h 678426"/>
              <a:gd name="connsiteX11" fmla="*/ 250722 w 250722"/>
              <a:gd name="connsiteY11" fmla="*/ 634181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722" h="678426">
                <a:moveTo>
                  <a:pt x="162232" y="0"/>
                </a:moveTo>
                <a:cubicBezTo>
                  <a:pt x="152400" y="34413"/>
                  <a:pt x="143019" y="68958"/>
                  <a:pt x="132735" y="103239"/>
                </a:cubicBezTo>
                <a:cubicBezTo>
                  <a:pt x="128268" y="118129"/>
                  <a:pt x="122258" y="132536"/>
                  <a:pt x="117987" y="147484"/>
                </a:cubicBezTo>
                <a:cubicBezTo>
                  <a:pt x="112418" y="166974"/>
                  <a:pt x="108154" y="186813"/>
                  <a:pt x="103238" y="206477"/>
                </a:cubicBezTo>
                <a:cubicBezTo>
                  <a:pt x="98322" y="319548"/>
                  <a:pt x="107720" y="434158"/>
                  <a:pt x="88490" y="545690"/>
                </a:cubicBezTo>
                <a:cubicBezTo>
                  <a:pt x="82467" y="580626"/>
                  <a:pt x="49161" y="604684"/>
                  <a:pt x="29496" y="634181"/>
                </a:cubicBezTo>
                <a:lnTo>
                  <a:pt x="0" y="678426"/>
                </a:lnTo>
                <a:lnTo>
                  <a:pt x="29496" y="634181"/>
                </a:lnTo>
                <a:cubicBezTo>
                  <a:pt x="67617" y="576999"/>
                  <a:pt x="53387" y="606751"/>
                  <a:pt x="73742" y="545690"/>
                </a:cubicBezTo>
                <a:cubicBezTo>
                  <a:pt x="88490" y="555522"/>
                  <a:pt x="103563" y="564884"/>
                  <a:pt x="117987" y="575187"/>
                </a:cubicBezTo>
                <a:cubicBezTo>
                  <a:pt x="166680" y="609968"/>
                  <a:pt x="168041" y="623544"/>
                  <a:pt x="221225" y="634181"/>
                </a:cubicBezTo>
                <a:cubicBezTo>
                  <a:pt x="230866" y="636109"/>
                  <a:pt x="240890" y="634181"/>
                  <a:pt x="250722" y="63418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 rot="18632440">
            <a:off x="-268287" y="5084762"/>
            <a:ext cx="1358900" cy="1524001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240219">
            <a:off x="279400" y="5608638"/>
            <a:ext cx="1360488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 rot="20955375">
            <a:off x="812800" y="5761038"/>
            <a:ext cx="1360488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 rot="1241127">
            <a:off x="-679450" y="5753100"/>
            <a:ext cx="1358900" cy="1524000"/>
          </a:xfrm>
          <a:prstGeom prst="ellipse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Some finches have small beaks to eats small seeds, other finches have large beaks to crush hard large seeds.  </a:t>
            </a:r>
            <a:r>
              <a:rPr lang="en-US" smtClean="0">
                <a:solidFill>
                  <a:srgbClr val="FFC000"/>
                </a:solidFill>
              </a:rPr>
              <a:t>Other beaks were designed to catch insects.   </a:t>
            </a:r>
          </a:p>
        </p:txBody>
      </p:sp>
      <p:pic>
        <p:nvPicPr>
          <p:cNvPr id="50179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81000" y="22860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2" name="Rectangle 9"/>
          <p:cNvSpPr>
            <a:spLocks noChangeArrowheads="1"/>
          </p:cNvSpPr>
          <p:nvPr/>
        </p:nvSpPr>
        <p:spPr bwMode="auto">
          <a:xfrm>
            <a:off x="457200" y="43434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3" name="Oval 10"/>
          <p:cNvSpPr>
            <a:spLocks noChangeArrowheads="1"/>
          </p:cNvSpPr>
          <p:nvPr/>
        </p:nvSpPr>
        <p:spPr bwMode="auto">
          <a:xfrm>
            <a:off x="1905000" y="4495800"/>
            <a:ext cx="1295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5" name="Rectangle 12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186" name="Rectangle 13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Only a few of the eggs survived to hatch into baby tortoise.</a:t>
            </a:r>
          </a:p>
        </p:txBody>
      </p:sp>
      <p:sp>
        <p:nvSpPr>
          <p:cNvPr id="4" name="Freeform 3"/>
          <p:cNvSpPr/>
          <p:nvPr/>
        </p:nvSpPr>
        <p:spPr>
          <a:xfrm>
            <a:off x="280988" y="4527550"/>
            <a:ext cx="1374775" cy="1817688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 rot="4817680" flipH="1">
            <a:off x="1339850" y="5148263"/>
            <a:ext cx="1314450" cy="1816100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rot="15805254">
            <a:off x="4560094" y="4909344"/>
            <a:ext cx="1376362" cy="1816100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 rot="15595389" flipH="1">
            <a:off x="3476625" y="5143500"/>
            <a:ext cx="1314450" cy="1816100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 rot="5183718" flipH="1">
            <a:off x="6614319" y="4987132"/>
            <a:ext cx="1316037" cy="1816100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 rot="1548993" flipH="1">
            <a:off x="7497763" y="4845050"/>
            <a:ext cx="1316037" cy="1817688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 rot="1697611">
            <a:off x="1481138" y="3913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 rot="1697611">
            <a:off x="2357438" y="3659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 rot="1697611">
            <a:off x="2433638" y="26685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697611">
            <a:off x="3500438" y="2897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 rot="1697611" flipH="1">
            <a:off x="1905000" y="4856163"/>
            <a:ext cx="336550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 rot="1697611">
            <a:off x="3729038" y="19827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 rot="1697611">
            <a:off x="3271838" y="1373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 rot="1697611">
            <a:off x="5024438" y="46497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 rot="1697611">
            <a:off x="4033838" y="4878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 rot="1697611">
            <a:off x="4719638" y="4116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 rot="1697611">
            <a:off x="5862638" y="3735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 rot="1697611">
            <a:off x="5176838" y="3201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 rot="1697611">
            <a:off x="6015038" y="2897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 rot="1697611">
            <a:off x="5786438" y="2058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 rot="1697611">
            <a:off x="6624638" y="2135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 rot="1697611">
            <a:off x="6396038" y="1449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 rot="1697611">
            <a:off x="7462838" y="4116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 rot="1697611">
            <a:off x="7691438" y="48021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/>
          <p:cNvSpPr/>
          <p:nvPr/>
        </p:nvSpPr>
        <p:spPr>
          <a:xfrm rot="1697611">
            <a:off x="8224838" y="3735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 rot="1697611">
            <a:off x="7767638" y="30495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reeform 31"/>
          <p:cNvSpPr/>
          <p:nvPr/>
        </p:nvSpPr>
        <p:spPr>
          <a:xfrm rot="1697611">
            <a:off x="8643938" y="27447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 rot="1697611">
            <a:off x="8377238" y="2058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 rot="1697611">
            <a:off x="7462838" y="14493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 rot="1697611">
            <a:off x="7005638" y="915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 rot="1697611">
            <a:off x="8224838" y="7635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/>
          <p:cNvSpPr/>
          <p:nvPr/>
        </p:nvSpPr>
        <p:spPr>
          <a:xfrm rot="1697611">
            <a:off x="7996238" y="777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/>
          <p:cNvSpPr/>
          <p:nvPr/>
        </p:nvSpPr>
        <p:spPr>
          <a:xfrm rot="1697611">
            <a:off x="4719638" y="1296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/>
          <p:cNvSpPr/>
          <p:nvPr/>
        </p:nvSpPr>
        <p:spPr>
          <a:xfrm rot="1697611">
            <a:off x="4110038" y="9159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reeform 39"/>
          <p:cNvSpPr/>
          <p:nvPr/>
        </p:nvSpPr>
        <p:spPr>
          <a:xfrm rot="1697611">
            <a:off x="5024438" y="77788"/>
            <a:ext cx="428625" cy="407987"/>
          </a:xfrm>
          <a:custGeom>
            <a:avLst/>
            <a:gdLst>
              <a:gd name="connsiteX0" fmla="*/ 58994 w 1166182"/>
              <a:gd name="connsiteY0" fmla="*/ 398207 h 693174"/>
              <a:gd name="connsiteX1" fmla="*/ 162233 w 1166182"/>
              <a:gd name="connsiteY1" fmla="*/ 516194 h 693174"/>
              <a:gd name="connsiteX2" fmla="*/ 191730 w 1166182"/>
              <a:gd name="connsiteY2" fmla="*/ 560439 h 693174"/>
              <a:gd name="connsiteX3" fmla="*/ 235975 w 1166182"/>
              <a:gd name="connsiteY3" fmla="*/ 589936 h 693174"/>
              <a:gd name="connsiteX4" fmla="*/ 265471 w 1166182"/>
              <a:gd name="connsiteY4" fmla="*/ 648929 h 693174"/>
              <a:gd name="connsiteX5" fmla="*/ 324465 w 1166182"/>
              <a:gd name="connsiteY5" fmla="*/ 663678 h 693174"/>
              <a:gd name="connsiteX6" fmla="*/ 442452 w 1166182"/>
              <a:gd name="connsiteY6" fmla="*/ 693174 h 693174"/>
              <a:gd name="connsiteX7" fmla="*/ 855407 w 1166182"/>
              <a:gd name="connsiteY7" fmla="*/ 678426 h 693174"/>
              <a:gd name="connsiteX8" fmla="*/ 899652 w 1166182"/>
              <a:gd name="connsiteY8" fmla="*/ 648929 h 693174"/>
              <a:gd name="connsiteX9" fmla="*/ 958646 w 1166182"/>
              <a:gd name="connsiteY9" fmla="*/ 634181 h 693174"/>
              <a:gd name="connsiteX10" fmla="*/ 1061884 w 1166182"/>
              <a:gd name="connsiteY10" fmla="*/ 560439 h 693174"/>
              <a:gd name="connsiteX11" fmla="*/ 1076633 w 1166182"/>
              <a:gd name="connsiteY11" fmla="*/ 516194 h 693174"/>
              <a:gd name="connsiteX12" fmla="*/ 1106130 w 1166182"/>
              <a:gd name="connsiteY12" fmla="*/ 471949 h 693174"/>
              <a:gd name="connsiteX13" fmla="*/ 1150375 w 1166182"/>
              <a:gd name="connsiteY13" fmla="*/ 339213 h 693174"/>
              <a:gd name="connsiteX14" fmla="*/ 1165123 w 1166182"/>
              <a:gd name="connsiteY14" fmla="*/ 294968 h 693174"/>
              <a:gd name="connsiteX15" fmla="*/ 1106130 w 1166182"/>
              <a:gd name="connsiteY15" fmla="*/ 162233 h 693174"/>
              <a:gd name="connsiteX16" fmla="*/ 1017639 w 1166182"/>
              <a:gd name="connsiteY16" fmla="*/ 132736 h 693174"/>
              <a:gd name="connsiteX17" fmla="*/ 825910 w 1166182"/>
              <a:gd name="connsiteY17" fmla="*/ 147484 h 693174"/>
              <a:gd name="connsiteX18" fmla="*/ 722671 w 1166182"/>
              <a:gd name="connsiteY18" fmla="*/ 44245 h 693174"/>
              <a:gd name="connsiteX19" fmla="*/ 634181 w 1166182"/>
              <a:gd name="connsiteY19" fmla="*/ 0 h 693174"/>
              <a:gd name="connsiteX20" fmla="*/ 383459 w 1166182"/>
              <a:gd name="connsiteY20" fmla="*/ 14749 h 693174"/>
              <a:gd name="connsiteX21" fmla="*/ 324465 w 1166182"/>
              <a:gd name="connsiteY21" fmla="*/ 29497 h 693174"/>
              <a:gd name="connsiteX22" fmla="*/ 280220 w 1166182"/>
              <a:gd name="connsiteY22" fmla="*/ 58994 h 693174"/>
              <a:gd name="connsiteX23" fmla="*/ 250723 w 1166182"/>
              <a:gd name="connsiteY23" fmla="*/ 147484 h 693174"/>
              <a:gd name="connsiteX24" fmla="*/ 73742 w 1166182"/>
              <a:gd name="connsiteY24" fmla="*/ 206478 h 693174"/>
              <a:gd name="connsiteX25" fmla="*/ 29497 w 1166182"/>
              <a:gd name="connsiteY25" fmla="*/ 221226 h 693174"/>
              <a:gd name="connsiteX26" fmla="*/ 0 w 1166182"/>
              <a:gd name="connsiteY26" fmla="*/ 309716 h 693174"/>
              <a:gd name="connsiteX27" fmla="*/ 44246 w 1166182"/>
              <a:gd name="connsiteY27" fmla="*/ 412955 h 693174"/>
              <a:gd name="connsiteX28" fmla="*/ 103239 w 1166182"/>
              <a:gd name="connsiteY28" fmla="*/ 427703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6182" h="693174">
                <a:moveTo>
                  <a:pt x="58994" y="398207"/>
                </a:moveTo>
                <a:cubicBezTo>
                  <a:pt x="113567" y="452780"/>
                  <a:pt x="108215" y="444171"/>
                  <a:pt x="162233" y="516194"/>
                </a:cubicBezTo>
                <a:cubicBezTo>
                  <a:pt x="172868" y="530374"/>
                  <a:pt x="179196" y="547905"/>
                  <a:pt x="191730" y="560439"/>
                </a:cubicBezTo>
                <a:cubicBezTo>
                  <a:pt x="204264" y="572973"/>
                  <a:pt x="221227" y="580104"/>
                  <a:pt x="235975" y="589936"/>
                </a:cubicBezTo>
                <a:cubicBezTo>
                  <a:pt x="245807" y="609600"/>
                  <a:pt x="248581" y="634854"/>
                  <a:pt x="265471" y="648929"/>
                </a:cubicBezTo>
                <a:cubicBezTo>
                  <a:pt x="281043" y="661906"/>
                  <a:pt x="304678" y="659281"/>
                  <a:pt x="324465" y="663678"/>
                </a:cubicBezTo>
                <a:cubicBezTo>
                  <a:pt x="431255" y="687409"/>
                  <a:pt x="363385" y="666819"/>
                  <a:pt x="442452" y="693174"/>
                </a:cubicBezTo>
                <a:cubicBezTo>
                  <a:pt x="580104" y="688258"/>
                  <a:pt x="718308" y="691694"/>
                  <a:pt x="855407" y="678426"/>
                </a:cubicBezTo>
                <a:cubicBezTo>
                  <a:pt x="873050" y="676719"/>
                  <a:pt x="883360" y="655911"/>
                  <a:pt x="899652" y="648929"/>
                </a:cubicBezTo>
                <a:cubicBezTo>
                  <a:pt x="918283" y="640944"/>
                  <a:pt x="938981" y="639097"/>
                  <a:pt x="958646" y="634181"/>
                </a:cubicBezTo>
                <a:cubicBezTo>
                  <a:pt x="978821" y="620731"/>
                  <a:pt x="1050451" y="574159"/>
                  <a:pt x="1061884" y="560439"/>
                </a:cubicBezTo>
                <a:cubicBezTo>
                  <a:pt x="1071836" y="548496"/>
                  <a:pt x="1069680" y="530099"/>
                  <a:pt x="1076633" y="516194"/>
                </a:cubicBezTo>
                <a:cubicBezTo>
                  <a:pt x="1084560" y="500340"/>
                  <a:pt x="1096298" y="486697"/>
                  <a:pt x="1106130" y="471949"/>
                </a:cubicBezTo>
                <a:lnTo>
                  <a:pt x="1150375" y="339213"/>
                </a:lnTo>
                <a:lnTo>
                  <a:pt x="1165123" y="294968"/>
                </a:lnTo>
                <a:cubicBezTo>
                  <a:pt x="1154599" y="231823"/>
                  <a:pt x="1166182" y="195595"/>
                  <a:pt x="1106130" y="162233"/>
                </a:cubicBezTo>
                <a:cubicBezTo>
                  <a:pt x="1078950" y="147133"/>
                  <a:pt x="1017639" y="132736"/>
                  <a:pt x="1017639" y="132736"/>
                </a:cubicBezTo>
                <a:cubicBezTo>
                  <a:pt x="953729" y="137652"/>
                  <a:pt x="890008" y="147484"/>
                  <a:pt x="825910" y="147484"/>
                </a:cubicBezTo>
                <a:cubicBezTo>
                  <a:pt x="749905" y="147484"/>
                  <a:pt x="786019" y="86476"/>
                  <a:pt x="722671" y="44245"/>
                </a:cubicBezTo>
                <a:cubicBezTo>
                  <a:pt x="665491" y="6126"/>
                  <a:pt x="695241" y="20354"/>
                  <a:pt x="634181" y="0"/>
                </a:cubicBezTo>
                <a:cubicBezTo>
                  <a:pt x="550607" y="4916"/>
                  <a:pt x="466800" y="6812"/>
                  <a:pt x="383459" y="14749"/>
                </a:cubicBezTo>
                <a:cubicBezTo>
                  <a:pt x="363280" y="16671"/>
                  <a:pt x="343096" y="21512"/>
                  <a:pt x="324465" y="29497"/>
                </a:cubicBezTo>
                <a:cubicBezTo>
                  <a:pt x="308173" y="36479"/>
                  <a:pt x="294968" y="49162"/>
                  <a:pt x="280220" y="58994"/>
                </a:cubicBezTo>
                <a:lnTo>
                  <a:pt x="250723" y="147484"/>
                </a:lnTo>
                <a:cubicBezTo>
                  <a:pt x="218803" y="243243"/>
                  <a:pt x="251460" y="190321"/>
                  <a:pt x="73742" y="206478"/>
                </a:cubicBezTo>
                <a:cubicBezTo>
                  <a:pt x="58994" y="211394"/>
                  <a:pt x="38533" y="208576"/>
                  <a:pt x="29497" y="221226"/>
                </a:cubicBezTo>
                <a:cubicBezTo>
                  <a:pt x="11425" y="246527"/>
                  <a:pt x="0" y="309716"/>
                  <a:pt x="0" y="309716"/>
                </a:cubicBezTo>
                <a:cubicBezTo>
                  <a:pt x="8856" y="345141"/>
                  <a:pt x="12417" y="387492"/>
                  <a:pt x="44246" y="412955"/>
                </a:cubicBezTo>
                <a:cubicBezTo>
                  <a:pt x="64624" y="429258"/>
                  <a:pt x="81967" y="427703"/>
                  <a:pt x="103239" y="42770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3526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340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060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392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296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2000" y="52578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818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864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008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6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784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two individuals were alike and baby Todd had this weird shell on his back. </a:t>
            </a:r>
          </a:p>
        </p:txBody>
      </p:sp>
      <p:pic>
        <p:nvPicPr>
          <p:cNvPr id="1945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1066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3526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3340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9060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8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0" y="49530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8392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296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6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914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382000" y="52578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818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864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008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81600" y="51816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51054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600" y="5029200"/>
            <a:ext cx="304800" cy="460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784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two individuals were alike and baby Todd had this weird shell on his back. 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4343400" y="1524000"/>
            <a:ext cx="2895600" cy="1828800"/>
          </a:xfrm>
          <a:prstGeom prst="wedgeRoundRectCallout">
            <a:avLst>
              <a:gd name="adj1" fmla="val -9628"/>
              <a:gd name="adj2" fmla="val 66532"/>
              <a:gd name="adj3" fmla="val 16667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“C’mon Todd, your so slow.”</a:t>
            </a:r>
          </a:p>
        </p:txBody>
      </p:sp>
      <p:pic>
        <p:nvPicPr>
          <p:cNvPr id="19560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002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1066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762000" y="1770063"/>
            <a:ext cx="3509963" cy="1887537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20574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22860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9029061">
            <a:off x="1208088" y="2166938"/>
            <a:ext cx="1252537" cy="18034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764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 rot="1439001">
            <a:off x="-987425" y="1774825"/>
            <a:ext cx="3511550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5146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2590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9029061">
            <a:off x="827088" y="2471738"/>
            <a:ext cx="1252537" cy="18034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86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 rot="1439001">
            <a:off x="-987425" y="1774825"/>
            <a:ext cx="3511550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25146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26670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9029061">
            <a:off x="827088" y="2471738"/>
            <a:ext cx="1252537" cy="18034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969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 rot="2148943">
            <a:off x="-998538" y="2068513"/>
            <a:ext cx="3509963" cy="188595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2590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19200" y="28194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2267465">
            <a:off x="-111125" y="2938463"/>
            <a:ext cx="1252538" cy="18034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07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32004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0" y="3733800"/>
            <a:ext cx="1252538" cy="1804988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17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944" flipH="1">
            <a:off x="163513" y="34925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9463120">
            <a:off x="407988" y="3548063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27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6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381000" y="22860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457200" y="43434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6" name="Oval 10"/>
          <p:cNvSpPr>
            <a:spLocks noChangeArrowheads="1"/>
          </p:cNvSpPr>
          <p:nvPr/>
        </p:nvSpPr>
        <p:spPr bwMode="auto">
          <a:xfrm>
            <a:off x="1905000" y="4495800"/>
            <a:ext cx="1295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7" name="Rectangle 11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8" name="Rectangle 12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742" flipH="1">
            <a:off x="-65088" y="3035300"/>
            <a:ext cx="228600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2971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3240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37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742" flipH="1">
            <a:off x="-246063" y="2946400"/>
            <a:ext cx="2286001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2971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7887291">
            <a:off x="441325" y="3130550"/>
            <a:ext cx="1252538" cy="1804988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5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32004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03300" y="4089400"/>
            <a:ext cx="169863" cy="698500"/>
          </a:xfrm>
          <a:custGeom>
            <a:avLst/>
            <a:gdLst>
              <a:gd name="connsiteX0" fmla="*/ 17780 w 170180"/>
              <a:gd name="connsiteY0" fmla="*/ 24611 h 698274"/>
              <a:gd name="connsiteX1" fmla="*/ 63500 w 170180"/>
              <a:gd name="connsiteY1" fmla="*/ 55091 h 698274"/>
              <a:gd name="connsiteX2" fmla="*/ 124460 w 170180"/>
              <a:gd name="connsiteY2" fmla="*/ 146531 h 698274"/>
              <a:gd name="connsiteX3" fmla="*/ 139700 w 170180"/>
              <a:gd name="connsiteY3" fmla="*/ 222731 h 698274"/>
              <a:gd name="connsiteX4" fmla="*/ 170180 w 170180"/>
              <a:gd name="connsiteY4" fmla="*/ 116051 h 698274"/>
              <a:gd name="connsiteX5" fmla="*/ 17780 w 170180"/>
              <a:gd name="connsiteY5" fmla="*/ 24611 h 69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180" h="698274">
                <a:moveTo>
                  <a:pt x="17780" y="24611"/>
                </a:moveTo>
                <a:cubicBezTo>
                  <a:pt x="0" y="14451"/>
                  <a:pt x="51439" y="41307"/>
                  <a:pt x="63500" y="55091"/>
                </a:cubicBezTo>
                <a:cubicBezTo>
                  <a:pt x="87623" y="82660"/>
                  <a:pt x="124460" y="146531"/>
                  <a:pt x="124460" y="146531"/>
                </a:cubicBezTo>
                <a:cubicBezTo>
                  <a:pt x="129540" y="171931"/>
                  <a:pt x="137355" y="196934"/>
                  <a:pt x="139700" y="222731"/>
                </a:cubicBezTo>
                <a:cubicBezTo>
                  <a:pt x="165947" y="511443"/>
                  <a:pt x="145921" y="698274"/>
                  <a:pt x="170180" y="116051"/>
                </a:cubicBezTo>
                <a:cubicBezTo>
                  <a:pt x="146970" y="0"/>
                  <a:pt x="35560" y="34771"/>
                  <a:pt x="17780" y="24611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8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6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17097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8862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8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7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490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07">
            <a:off x="3810000" y="41910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78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rved Right Arrow 11"/>
          <p:cNvSpPr/>
          <p:nvPr/>
        </p:nvSpPr>
        <p:spPr>
          <a:xfrm>
            <a:off x="2590800" y="4419600"/>
            <a:ext cx="9906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88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490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07">
            <a:off x="4070350" y="4173538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89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09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490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1307">
            <a:off x="4856163" y="45085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99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10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256">
            <a:off x="7135813" y="4271963"/>
            <a:ext cx="1490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1307">
            <a:off x="5465763" y="45085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09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11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256">
            <a:off x="7527925" y="4271963"/>
            <a:ext cx="1490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1307">
            <a:off x="5770563" y="45085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19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12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256">
            <a:off x="8583613" y="4348163"/>
            <a:ext cx="1490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1307">
            <a:off x="6684963" y="45085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30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457200" y="4343400"/>
            <a:ext cx="19812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29" name="Oval 8"/>
          <p:cNvSpPr>
            <a:spLocks noChangeArrowheads="1"/>
          </p:cNvSpPr>
          <p:nvPr/>
        </p:nvSpPr>
        <p:spPr bwMode="auto">
          <a:xfrm>
            <a:off x="1905000" y="4495800"/>
            <a:ext cx="12954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0" name="Rectangle 9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1" name="Rectangle 10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2" name="Rectangle 11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pic>
        <p:nvPicPr>
          <p:cNvPr id="2140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1307">
            <a:off x="7412038" y="4508500"/>
            <a:ext cx="1600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40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3600" smtClean="0"/>
              <a:t>Predators such as Sammy the Snake kept populations of tortoise in check.</a:t>
            </a:r>
          </a:p>
        </p:txBody>
      </p:sp>
      <p:sp>
        <p:nvSpPr>
          <p:cNvPr id="8" name="Freeform 7"/>
          <p:cNvSpPr/>
          <p:nvPr/>
        </p:nvSpPr>
        <p:spPr>
          <a:xfrm>
            <a:off x="-1524000" y="2667000"/>
            <a:ext cx="3509963" cy="1887538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 rot="18192797">
            <a:off x="471488" y="2859088"/>
            <a:ext cx="1252537" cy="1804987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590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One day Todd meet another female turtle that had a small shell thing on her back.</a:t>
            </a:r>
          </a:p>
        </p:txBody>
      </p:sp>
      <p:pic>
        <p:nvPicPr>
          <p:cNvPr id="216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581400"/>
            <a:ext cx="2447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2276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5365750" y="3662363"/>
            <a:ext cx="700088" cy="806450"/>
          </a:xfrm>
          <a:custGeom>
            <a:avLst/>
            <a:gdLst>
              <a:gd name="connsiteX0" fmla="*/ 386552 w 700053"/>
              <a:gd name="connsiteY0" fmla="*/ 54013 h 806180"/>
              <a:gd name="connsiteX1" fmla="*/ 312810 w 700053"/>
              <a:gd name="connsiteY1" fmla="*/ 39264 h 806180"/>
              <a:gd name="connsiteX2" fmla="*/ 268565 w 700053"/>
              <a:gd name="connsiteY2" fmla="*/ 24516 h 806180"/>
              <a:gd name="connsiteX3" fmla="*/ 165326 w 700053"/>
              <a:gd name="connsiteY3" fmla="*/ 39264 h 806180"/>
              <a:gd name="connsiteX4" fmla="*/ 32591 w 700053"/>
              <a:gd name="connsiteY4" fmla="*/ 113006 h 806180"/>
              <a:gd name="connsiteX5" fmla="*/ 3094 w 700053"/>
              <a:gd name="connsiteY5" fmla="*/ 201496 h 806180"/>
              <a:gd name="connsiteX6" fmla="*/ 17842 w 700053"/>
              <a:gd name="connsiteY6" fmla="*/ 348980 h 806180"/>
              <a:gd name="connsiteX7" fmla="*/ 32591 w 700053"/>
              <a:gd name="connsiteY7" fmla="*/ 393225 h 806180"/>
              <a:gd name="connsiteX8" fmla="*/ 76836 w 700053"/>
              <a:gd name="connsiteY8" fmla="*/ 437471 h 806180"/>
              <a:gd name="connsiteX9" fmla="*/ 165326 w 700053"/>
              <a:gd name="connsiteY9" fmla="*/ 481716 h 806180"/>
              <a:gd name="connsiteX10" fmla="*/ 253816 w 700053"/>
              <a:gd name="connsiteY10" fmla="*/ 540709 h 806180"/>
              <a:gd name="connsiteX11" fmla="*/ 298062 w 700053"/>
              <a:gd name="connsiteY11" fmla="*/ 570206 h 806180"/>
              <a:gd name="connsiteX12" fmla="*/ 342307 w 700053"/>
              <a:gd name="connsiteY12" fmla="*/ 599703 h 806180"/>
              <a:gd name="connsiteX13" fmla="*/ 371804 w 700053"/>
              <a:gd name="connsiteY13" fmla="*/ 658696 h 806180"/>
              <a:gd name="connsiteX14" fmla="*/ 401300 w 700053"/>
              <a:gd name="connsiteY14" fmla="*/ 702942 h 806180"/>
              <a:gd name="connsiteX15" fmla="*/ 416049 w 700053"/>
              <a:gd name="connsiteY15" fmla="*/ 761935 h 806180"/>
              <a:gd name="connsiteX16" fmla="*/ 430797 w 700053"/>
              <a:gd name="connsiteY16" fmla="*/ 806180 h 806180"/>
              <a:gd name="connsiteX17" fmla="*/ 430797 w 700053"/>
              <a:gd name="connsiteY17" fmla="*/ 555458 h 806180"/>
              <a:gd name="connsiteX18" fmla="*/ 386552 w 700053"/>
              <a:gd name="connsiteY18" fmla="*/ 466967 h 806180"/>
              <a:gd name="connsiteX19" fmla="*/ 342307 w 700053"/>
              <a:gd name="connsiteY19" fmla="*/ 422722 h 806180"/>
              <a:gd name="connsiteX20" fmla="*/ 283313 w 700053"/>
              <a:gd name="connsiteY20" fmla="*/ 334232 h 806180"/>
              <a:gd name="connsiteX21" fmla="*/ 298062 w 700053"/>
              <a:gd name="connsiteY21" fmla="*/ 83509 h 806180"/>
              <a:gd name="connsiteX22" fmla="*/ 342307 w 700053"/>
              <a:gd name="connsiteY22" fmla="*/ 54013 h 806180"/>
              <a:gd name="connsiteX23" fmla="*/ 475042 w 700053"/>
              <a:gd name="connsiteY23" fmla="*/ 98258 h 806180"/>
              <a:gd name="connsiteX24" fmla="*/ 519287 w 700053"/>
              <a:gd name="connsiteY24" fmla="*/ 113006 h 806180"/>
              <a:gd name="connsiteX25" fmla="*/ 563533 w 700053"/>
              <a:gd name="connsiteY25" fmla="*/ 142503 h 806180"/>
              <a:gd name="connsiteX26" fmla="*/ 593029 w 700053"/>
              <a:gd name="connsiteY26" fmla="*/ 452219 h 806180"/>
              <a:gd name="connsiteX27" fmla="*/ 607778 w 700053"/>
              <a:gd name="connsiteY27" fmla="*/ 555458 h 806180"/>
              <a:gd name="connsiteX28" fmla="*/ 622526 w 700053"/>
              <a:gd name="connsiteY28" fmla="*/ 599703 h 806180"/>
              <a:gd name="connsiteX29" fmla="*/ 652023 w 700053"/>
              <a:gd name="connsiteY29" fmla="*/ 555458 h 806180"/>
              <a:gd name="connsiteX30" fmla="*/ 637275 w 700053"/>
              <a:gd name="connsiteY30" fmla="*/ 142503 h 806180"/>
              <a:gd name="connsiteX31" fmla="*/ 593029 w 700053"/>
              <a:gd name="connsiteY31" fmla="*/ 113006 h 806180"/>
              <a:gd name="connsiteX32" fmla="*/ 460294 w 700053"/>
              <a:gd name="connsiteY32" fmla="*/ 39264 h 806180"/>
              <a:gd name="connsiteX33" fmla="*/ 416049 w 700053"/>
              <a:gd name="connsiteY33" fmla="*/ 24516 h 806180"/>
              <a:gd name="connsiteX34" fmla="*/ 327558 w 700053"/>
              <a:gd name="connsiteY34" fmla="*/ 83509 h 806180"/>
              <a:gd name="connsiteX35" fmla="*/ 327558 w 700053"/>
              <a:gd name="connsiteY35" fmla="*/ 113006 h 80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00053" h="806180">
                <a:moveTo>
                  <a:pt x="386552" y="54013"/>
                </a:moveTo>
                <a:cubicBezTo>
                  <a:pt x="361971" y="49097"/>
                  <a:pt x="337129" y="45344"/>
                  <a:pt x="312810" y="39264"/>
                </a:cubicBezTo>
                <a:cubicBezTo>
                  <a:pt x="297728" y="35493"/>
                  <a:pt x="284111" y="24516"/>
                  <a:pt x="268565" y="24516"/>
                </a:cubicBezTo>
                <a:cubicBezTo>
                  <a:pt x="233803" y="24516"/>
                  <a:pt x="199739" y="34348"/>
                  <a:pt x="165326" y="39264"/>
                </a:cubicBezTo>
                <a:cubicBezTo>
                  <a:pt x="57049" y="75357"/>
                  <a:pt x="98822" y="46775"/>
                  <a:pt x="32591" y="113006"/>
                </a:cubicBezTo>
                <a:cubicBezTo>
                  <a:pt x="22759" y="142503"/>
                  <a:pt x="0" y="170558"/>
                  <a:pt x="3094" y="201496"/>
                </a:cubicBezTo>
                <a:cubicBezTo>
                  <a:pt x="8010" y="250657"/>
                  <a:pt x="10329" y="300148"/>
                  <a:pt x="17842" y="348980"/>
                </a:cubicBezTo>
                <a:cubicBezTo>
                  <a:pt x="20206" y="364345"/>
                  <a:pt x="23968" y="380290"/>
                  <a:pt x="32591" y="393225"/>
                </a:cubicBezTo>
                <a:cubicBezTo>
                  <a:pt x="44161" y="410580"/>
                  <a:pt x="60813" y="424118"/>
                  <a:pt x="76836" y="437471"/>
                </a:cubicBezTo>
                <a:cubicBezTo>
                  <a:pt x="155396" y="502938"/>
                  <a:pt x="85514" y="437376"/>
                  <a:pt x="165326" y="481716"/>
                </a:cubicBezTo>
                <a:cubicBezTo>
                  <a:pt x="196315" y="498932"/>
                  <a:pt x="224319" y="521045"/>
                  <a:pt x="253816" y="540709"/>
                </a:cubicBezTo>
                <a:lnTo>
                  <a:pt x="298062" y="570206"/>
                </a:lnTo>
                <a:lnTo>
                  <a:pt x="342307" y="599703"/>
                </a:lnTo>
                <a:cubicBezTo>
                  <a:pt x="352139" y="619367"/>
                  <a:pt x="360896" y="639607"/>
                  <a:pt x="371804" y="658696"/>
                </a:cubicBezTo>
                <a:cubicBezTo>
                  <a:pt x="380598" y="674086"/>
                  <a:pt x="394318" y="686650"/>
                  <a:pt x="401300" y="702942"/>
                </a:cubicBezTo>
                <a:cubicBezTo>
                  <a:pt x="409285" y="721573"/>
                  <a:pt x="410480" y="742445"/>
                  <a:pt x="416049" y="761935"/>
                </a:cubicBezTo>
                <a:cubicBezTo>
                  <a:pt x="420320" y="776883"/>
                  <a:pt x="425881" y="791432"/>
                  <a:pt x="430797" y="806180"/>
                </a:cubicBezTo>
                <a:cubicBezTo>
                  <a:pt x="465658" y="701600"/>
                  <a:pt x="454237" y="754694"/>
                  <a:pt x="430797" y="555458"/>
                </a:cubicBezTo>
                <a:cubicBezTo>
                  <a:pt x="427152" y="524477"/>
                  <a:pt x="405621" y="489850"/>
                  <a:pt x="386552" y="466967"/>
                </a:cubicBezTo>
                <a:cubicBezTo>
                  <a:pt x="373200" y="450944"/>
                  <a:pt x="355112" y="439186"/>
                  <a:pt x="342307" y="422722"/>
                </a:cubicBezTo>
                <a:cubicBezTo>
                  <a:pt x="320542" y="394739"/>
                  <a:pt x="283313" y="334232"/>
                  <a:pt x="283313" y="334232"/>
                </a:cubicBezTo>
                <a:cubicBezTo>
                  <a:pt x="288229" y="250658"/>
                  <a:pt x="280815" y="165432"/>
                  <a:pt x="298062" y="83509"/>
                </a:cubicBezTo>
                <a:cubicBezTo>
                  <a:pt x="301714" y="66164"/>
                  <a:pt x="324582" y="54013"/>
                  <a:pt x="342307" y="54013"/>
                </a:cubicBezTo>
                <a:cubicBezTo>
                  <a:pt x="342315" y="54013"/>
                  <a:pt x="452916" y="90883"/>
                  <a:pt x="475042" y="98258"/>
                </a:cubicBezTo>
                <a:lnTo>
                  <a:pt x="519287" y="113006"/>
                </a:lnTo>
                <a:cubicBezTo>
                  <a:pt x="534036" y="122838"/>
                  <a:pt x="547679" y="134576"/>
                  <a:pt x="563533" y="142503"/>
                </a:cubicBezTo>
                <a:cubicBezTo>
                  <a:pt x="700053" y="210762"/>
                  <a:pt x="615641" y="0"/>
                  <a:pt x="593029" y="452219"/>
                </a:cubicBezTo>
                <a:cubicBezTo>
                  <a:pt x="597945" y="486632"/>
                  <a:pt x="600960" y="521371"/>
                  <a:pt x="607778" y="555458"/>
                </a:cubicBezTo>
                <a:cubicBezTo>
                  <a:pt x="610827" y="570702"/>
                  <a:pt x="606980" y="599703"/>
                  <a:pt x="622526" y="599703"/>
                </a:cubicBezTo>
                <a:cubicBezTo>
                  <a:pt x="640251" y="599703"/>
                  <a:pt x="642191" y="570206"/>
                  <a:pt x="652023" y="555458"/>
                </a:cubicBezTo>
                <a:cubicBezTo>
                  <a:pt x="647107" y="417806"/>
                  <a:pt x="655479" y="279034"/>
                  <a:pt x="637275" y="142503"/>
                </a:cubicBezTo>
                <a:cubicBezTo>
                  <a:pt x="634932" y="124933"/>
                  <a:pt x="606646" y="124354"/>
                  <a:pt x="593029" y="113006"/>
                </a:cubicBezTo>
                <a:cubicBezTo>
                  <a:pt x="504721" y="39417"/>
                  <a:pt x="601482" y="86327"/>
                  <a:pt x="460294" y="39264"/>
                </a:cubicBezTo>
                <a:lnTo>
                  <a:pt x="416049" y="24516"/>
                </a:lnTo>
                <a:cubicBezTo>
                  <a:pt x="360565" y="38386"/>
                  <a:pt x="350192" y="26925"/>
                  <a:pt x="327558" y="83509"/>
                </a:cubicBezTo>
                <a:cubicBezTo>
                  <a:pt x="323906" y="92638"/>
                  <a:pt x="327558" y="103174"/>
                  <a:pt x="327558" y="113006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52650" y="2128838"/>
            <a:ext cx="1358900" cy="423862"/>
          </a:xfrm>
          <a:custGeom>
            <a:avLst/>
            <a:gdLst>
              <a:gd name="connsiteX0" fmla="*/ 88633 w 1357775"/>
              <a:gd name="connsiteY0" fmla="*/ 407481 h 423020"/>
              <a:gd name="connsiteX1" fmla="*/ 1342246 w 1357775"/>
              <a:gd name="connsiteY1" fmla="*/ 392732 h 423020"/>
              <a:gd name="connsiteX2" fmla="*/ 1327497 w 1357775"/>
              <a:gd name="connsiteY2" fmla="*/ 348487 h 423020"/>
              <a:gd name="connsiteX3" fmla="*/ 1283252 w 1357775"/>
              <a:gd name="connsiteY3" fmla="*/ 318990 h 423020"/>
              <a:gd name="connsiteX4" fmla="*/ 1194762 w 1357775"/>
              <a:gd name="connsiteY4" fmla="*/ 259997 h 423020"/>
              <a:gd name="connsiteX5" fmla="*/ 1091523 w 1357775"/>
              <a:gd name="connsiteY5" fmla="*/ 127261 h 423020"/>
              <a:gd name="connsiteX6" fmla="*/ 1047278 w 1357775"/>
              <a:gd name="connsiteY6" fmla="*/ 97764 h 423020"/>
              <a:gd name="connsiteX7" fmla="*/ 1003033 w 1357775"/>
              <a:gd name="connsiteY7" fmla="*/ 83016 h 423020"/>
              <a:gd name="connsiteX8" fmla="*/ 663820 w 1357775"/>
              <a:gd name="connsiteY8" fmla="*/ 68268 h 423020"/>
              <a:gd name="connsiteX9" fmla="*/ 486839 w 1357775"/>
              <a:gd name="connsiteY9" fmla="*/ 97764 h 423020"/>
              <a:gd name="connsiteX10" fmla="*/ 368852 w 1357775"/>
              <a:gd name="connsiteY10" fmla="*/ 112513 h 423020"/>
              <a:gd name="connsiteX11" fmla="*/ 324607 w 1357775"/>
              <a:gd name="connsiteY11" fmla="*/ 127261 h 423020"/>
              <a:gd name="connsiteX12" fmla="*/ 265613 w 1357775"/>
              <a:gd name="connsiteY12" fmla="*/ 186255 h 423020"/>
              <a:gd name="connsiteX13" fmla="*/ 221368 w 1357775"/>
              <a:gd name="connsiteY13" fmla="*/ 215752 h 423020"/>
              <a:gd name="connsiteX14" fmla="*/ 191872 w 1357775"/>
              <a:gd name="connsiteY14" fmla="*/ 259997 h 423020"/>
              <a:gd name="connsiteX15" fmla="*/ 103381 w 1357775"/>
              <a:gd name="connsiteY15" fmla="*/ 289493 h 423020"/>
              <a:gd name="connsiteX16" fmla="*/ 73884 w 1357775"/>
              <a:gd name="connsiteY16" fmla="*/ 333739 h 423020"/>
              <a:gd name="connsiteX17" fmla="*/ 29639 w 1357775"/>
              <a:gd name="connsiteY17" fmla="*/ 363235 h 423020"/>
              <a:gd name="connsiteX18" fmla="*/ 14891 w 1357775"/>
              <a:gd name="connsiteY18" fmla="*/ 407481 h 423020"/>
              <a:gd name="connsiteX19" fmla="*/ 177123 w 1357775"/>
              <a:gd name="connsiteY19" fmla="*/ 407481 h 4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7775" h="423020">
                <a:moveTo>
                  <a:pt x="88633" y="407481"/>
                </a:moveTo>
                <a:lnTo>
                  <a:pt x="1342246" y="392732"/>
                </a:lnTo>
                <a:cubicBezTo>
                  <a:pt x="1357775" y="391993"/>
                  <a:pt x="1337209" y="360626"/>
                  <a:pt x="1327497" y="348487"/>
                </a:cubicBezTo>
                <a:cubicBezTo>
                  <a:pt x="1316424" y="334646"/>
                  <a:pt x="1296869" y="330338"/>
                  <a:pt x="1283252" y="318990"/>
                </a:cubicBezTo>
                <a:cubicBezTo>
                  <a:pt x="1209603" y="257615"/>
                  <a:pt x="1272517" y="285915"/>
                  <a:pt x="1194762" y="259997"/>
                </a:cubicBezTo>
                <a:cubicBezTo>
                  <a:pt x="1153650" y="198330"/>
                  <a:pt x="1143508" y="170582"/>
                  <a:pt x="1091523" y="127261"/>
                </a:cubicBezTo>
                <a:cubicBezTo>
                  <a:pt x="1077906" y="115913"/>
                  <a:pt x="1063132" y="105691"/>
                  <a:pt x="1047278" y="97764"/>
                </a:cubicBezTo>
                <a:cubicBezTo>
                  <a:pt x="1033373" y="90812"/>
                  <a:pt x="1017781" y="87932"/>
                  <a:pt x="1003033" y="83016"/>
                </a:cubicBezTo>
                <a:cubicBezTo>
                  <a:pt x="878511" y="0"/>
                  <a:pt x="967414" y="46583"/>
                  <a:pt x="663820" y="68268"/>
                </a:cubicBezTo>
                <a:cubicBezTo>
                  <a:pt x="436690" y="84492"/>
                  <a:pt x="629815" y="73934"/>
                  <a:pt x="486839" y="97764"/>
                </a:cubicBezTo>
                <a:cubicBezTo>
                  <a:pt x="447743" y="104280"/>
                  <a:pt x="408181" y="107597"/>
                  <a:pt x="368852" y="112513"/>
                </a:cubicBezTo>
                <a:cubicBezTo>
                  <a:pt x="354104" y="117429"/>
                  <a:pt x="337257" y="118225"/>
                  <a:pt x="324607" y="127261"/>
                </a:cubicBezTo>
                <a:cubicBezTo>
                  <a:pt x="301977" y="143425"/>
                  <a:pt x="286728" y="168156"/>
                  <a:pt x="265613" y="186255"/>
                </a:cubicBezTo>
                <a:cubicBezTo>
                  <a:pt x="252155" y="197791"/>
                  <a:pt x="236116" y="205920"/>
                  <a:pt x="221368" y="215752"/>
                </a:cubicBezTo>
                <a:cubicBezTo>
                  <a:pt x="211536" y="230500"/>
                  <a:pt x="206903" y="250603"/>
                  <a:pt x="191872" y="259997"/>
                </a:cubicBezTo>
                <a:cubicBezTo>
                  <a:pt x="165506" y="276476"/>
                  <a:pt x="103381" y="289493"/>
                  <a:pt x="103381" y="289493"/>
                </a:cubicBezTo>
                <a:cubicBezTo>
                  <a:pt x="93549" y="304242"/>
                  <a:pt x="86418" y="321205"/>
                  <a:pt x="73884" y="333739"/>
                </a:cubicBezTo>
                <a:cubicBezTo>
                  <a:pt x="61350" y="346273"/>
                  <a:pt x="40712" y="349394"/>
                  <a:pt x="29639" y="363235"/>
                </a:cubicBezTo>
                <a:cubicBezTo>
                  <a:pt x="19927" y="375375"/>
                  <a:pt x="0" y="403014"/>
                  <a:pt x="14891" y="407481"/>
                </a:cubicBezTo>
                <a:cubicBezTo>
                  <a:pt x="66688" y="423020"/>
                  <a:pt x="123046" y="407481"/>
                  <a:pt x="177123" y="40748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60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838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429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029200" y="2667000"/>
            <a:ext cx="1416050" cy="14890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91200" y="3200400"/>
            <a:ext cx="388938" cy="139700"/>
          </a:xfrm>
          <a:custGeom>
            <a:avLst/>
            <a:gdLst>
              <a:gd name="connsiteX0" fmla="*/ 2458 w 388415"/>
              <a:gd name="connsiteY0" fmla="*/ 44246 h 139416"/>
              <a:gd name="connsiteX1" fmla="*/ 120445 w 388415"/>
              <a:gd name="connsiteY1" fmla="*/ 29497 h 139416"/>
              <a:gd name="connsiteX2" fmla="*/ 164690 w 388415"/>
              <a:gd name="connsiteY2" fmla="*/ 14749 h 139416"/>
              <a:gd name="connsiteX3" fmla="*/ 282677 w 388415"/>
              <a:gd name="connsiteY3" fmla="*/ 0 h 139416"/>
              <a:gd name="connsiteX4" fmla="*/ 371168 w 388415"/>
              <a:gd name="connsiteY4" fmla="*/ 29497 h 139416"/>
              <a:gd name="connsiteX5" fmla="*/ 341671 w 388415"/>
              <a:gd name="connsiteY5" fmla="*/ 73742 h 139416"/>
              <a:gd name="connsiteX6" fmla="*/ 253180 w 388415"/>
              <a:gd name="connsiteY6" fmla="*/ 132736 h 139416"/>
              <a:gd name="connsiteX7" fmla="*/ 149942 w 388415"/>
              <a:gd name="connsiteY7" fmla="*/ 88491 h 139416"/>
              <a:gd name="connsiteX8" fmla="*/ 105697 w 388415"/>
              <a:gd name="connsiteY8" fmla="*/ 73742 h 139416"/>
              <a:gd name="connsiteX9" fmla="*/ 2458 w 388415"/>
              <a:gd name="connsiteY9" fmla="*/ 44246 h 13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415" h="139416">
                <a:moveTo>
                  <a:pt x="2458" y="44246"/>
                </a:moveTo>
                <a:cubicBezTo>
                  <a:pt x="4916" y="36872"/>
                  <a:pt x="81449" y="36587"/>
                  <a:pt x="120445" y="29497"/>
                </a:cubicBezTo>
                <a:cubicBezTo>
                  <a:pt x="135740" y="26716"/>
                  <a:pt x="149395" y="17530"/>
                  <a:pt x="164690" y="14749"/>
                </a:cubicBezTo>
                <a:cubicBezTo>
                  <a:pt x="203686" y="7659"/>
                  <a:pt x="243348" y="4916"/>
                  <a:pt x="282677" y="0"/>
                </a:cubicBezTo>
                <a:cubicBezTo>
                  <a:pt x="312174" y="9832"/>
                  <a:pt x="388415" y="3627"/>
                  <a:pt x="371168" y="29497"/>
                </a:cubicBezTo>
                <a:cubicBezTo>
                  <a:pt x="361336" y="44245"/>
                  <a:pt x="355011" y="62070"/>
                  <a:pt x="341671" y="73742"/>
                </a:cubicBezTo>
                <a:cubicBezTo>
                  <a:pt x="314991" y="97087"/>
                  <a:pt x="253180" y="132736"/>
                  <a:pt x="253180" y="132736"/>
                </a:cubicBezTo>
                <a:cubicBezTo>
                  <a:pt x="130404" y="102041"/>
                  <a:pt x="251791" y="139416"/>
                  <a:pt x="149942" y="88491"/>
                </a:cubicBezTo>
                <a:cubicBezTo>
                  <a:pt x="136037" y="81539"/>
                  <a:pt x="119602" y="80694"/>
                  <a:pt x="105697" y="73742"/>
                </a:cubicBezTo>
                <a:cubicBezTo>
                  <a:pt x="41251" y="41519"/>
                  <a:pt x="0" y="51620"/>
                  <a:pt x="2458" y="44246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093" name="TextBox 8"/>
          <p:cNvSpPr txBox="1">
            <a:spLocks noChangeArrowheads="1"/>
          </p:cNvSpPr>
          <p:nvPr/>
        </p:nvSpPr>
        <p:spPr bwMode="auto">
          <a:xfrm>
            <a:off x="533400" y="457200"/>
            <a:ext cx="830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400"/>
              <a:t>They went behind a rock and decided to start a family.</a:t>
            </a:r>
          </a:p>
        </p:txBody>
      </p:sp>
      <p:pic>
        <p:nvPicPr>
          <p:cNvPr id="2170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109">
            <a:off x="1695450" y="2257425"/>
            <a:ext cx="26670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>
          <a:xfrm>
            <a:off x="166688" y="3392488"/>
            <a:ext cx="7224712" cy="2698750"/>
          </a:xfrm>
          <a:custGeom>
            <a:avLst/>
            <a:gdLst>
              <a:gd name="connsiteX0" fmla="*/ 39329 w 6882581"/>
              <a:gd name="connsiteY0" fmla="*/ 1548581 h 2698955"/>
              <a:gd name="connsiteX1" fmla="*/ 304800 w 6882581"/>
              <a:gd name="connsiteY1" fmla="*/ 1489587 h 2698955"/>
              <a:gd name="connsiteX2" fmla="*/ 408039 w 6882581"/>
              <a:gd name="connsiteY2" fmla="*/ 1474839 h 2698955"/>
              <a:gd name="connsiteX3" fmla="*/ 496529 w 6882581"/>
              <a:gd name="connsiteY3" fmla="*/ 1445342 h 2698955"/>
              <a:gd name="connsiteX4" fmla="*/ 555523 w 6882581"/>
              <a:gd name="connsiteY4" fmla="*/ 1430594 h 2698955"/>
              <a:gd name="connsiteX5" fmla="*/ 747252 w 6882581"/>
              <a:gd name="connsiteY5" fmla="*/ 1327355 h 2698955"/>
              <a:gd name="connsiteX6" fmla="*/ 865239 w 6882581"/>
              <a:gd name="connsiteY6" fmla="*/ 1283110 h 2698955"/>
              <a:gd name="connsiteX7" fmla="*/ 953729 w 6882581"/>
              <a:gd name="connsiteY7" fmla="*/ 1238865 h 2698955"/>
              <a:gd name="connsiteX8" fmla="*/ 1101213 w 6882581"/>
              <a:gd name="connsiteY8" fmla="*/ 1120877 h 2698955"/>
              <a:gd name="connsiteX9" fmla="*/ 1160207 w 6882581"/>
              <a:gd name="connsiteY9" fmla="*/ 1076632 h 2698955"/>
              <a:gd name="connsiteX10" fmla="*/ 1292942 w 6882581"/>
              <a:gd name="connsiteY10" fmla="*/ 958645 h 2698955"/>
              <a:gd name="connsiteX11" fmla="*/ 1440426 w 6882581"/>
              <a:gd name="connsiteY11" fmla="*/ 870155 h 2698955"/>
              <a:gd name="connsiteX12" fmla="*/ 1573162 w 6882581"/>
              <a:gd name="connsiteY12" fmla="*/ 752168 h 2698955"/>
              <a:gd name="connsiteX13" fmla="*/ 1617407 w 6882581"/>
              <a:gd name="connsiteY13" fmla="*/ 737419 h 2698955"/>
              <a:gd name="connsiteX14" fmla="*/ 1676400 w 6882581"/>
              <a:gd name="connsiteY14" fmla="*/ 678426 h 2698955"/>
              <a:gd name="connsiteX15" fmla="*/ 1809136 w 6882581"/>
              <a:gd name="connsiteY15" fmla="*/ 604684 h 2698955"/>
              <a:gd name="connsiteX16" fmla="*/ 1853381 w 6882581"/>
              <a:gd name="connsiteY16" fmla="*/ 560439 h 2698955"/>
              <a:gd name="connsiteX17" fmla="*/ 1912375 w 6882581"/>
              <a:gd name="connsiteY17" fmla="*/ 516194 h 2698955"/>
              <a:gd name="connsiteX18" fmla="*/ 2000865 w 6882581"/>
              <a:gd name="connsiteY18" fmla="*/ 457200 h 2698955"/>
              <a:gd name="connsiteX19" fmla="*/ 2163097 w 6882581"/>
              <a:gd name="connsiteY19" fmla="*/ 324465 h 2698955"/>
              <a:gd name="connsiteX20" fmla="*/ 2207342 w 6882581"/>
              <a:gd name="connsiteY20" fmla="*/ 309716 h 2698955"/>
              <a:gd name="connsiteX21" fmla="*/ 2251587 w 6882581"/>
              <a:gd name="connsiteY21" fmla="*/ 280219 h 2698955"/>
              <a:gd name="connsiteX22" fmla="*/ 2325329 w 6882581"/>
              <a:gd name="connsiteY22" fmla="*/ 265471 h 2698955"/>
              <a:gd name="connsiteX23" fmla="*/ 2443317 w 6882581"/>
              <a:gd name="connsiteY23" fmla="*/ 191729 h 2698955"/>
              <a:gd name="connsiteX24" fmla="*/ 2487562 w 6882581"/>
              <a:gd name="connsiteY24" fmla="*/ 176981 h 2698955"/>
              <a:gd name="connsiteX25" fmla="*/ 2561304 w 6882581"/>
              <a:gd name="connsiteY25" fmla="*/ 132736 h 2698955"/>
              <a:gd name="connsiteX26" fmla="*/ 2649794 w 6882581"/>
              <a:gd name="connsiteY26" fmla="*/ 117987 h 2698955"/>
              <a:gd name="connsiteX27" fmla="*/ 2694039 w 6882581"/>
              <a:gd name="connsiteY27" fmla="*/ 103239 h 2698955"/>
              <a:gd name="connsiteX28" fmla="*/ 2782529 w 6882581"/>
              <a:gd name="connsiteY28" fmla="*/ 58994 h 2698955"/>
              <a:gd name="connsiteX29" fmla="*/ 2826775 w 6882581"/>
              <a:gd name="connsiteY29" fmla="*/ 29497 h 2698955"/>
              <a:gd name="connsiteX30" fmla="*/ 2915265 w 6882581"/>
              <a:gd name="connsiteY30" fmla="*/ 0 h 2698955"/>
              <a:gd name="connsiteX31" fmla="*/ 3962400 w 6882581"/>
              <a:gd name="connsiteY31" fmla="*/ 14748 h 2698955"/>
              <a:gd name="connsiteX32" fmla="*/ 4021394 w 6882581"/>
              <a:gd name="connsiteY32" fmla="*/ 29497 h 2698955"/>
              <a:gd name="connsiteX33" fmla="*/ 4198375 w 6882581"/>
              <a:gd name="connsiteY33" fmla="*/ 58994 h 2698955"/>
              <a:gd name="connsiteX34" fmla="*/ 4478594 w 6882581"/>
              <a:gd name="connsiteY34" fmla="*/ 73742 h 2698955"/>
              <a:gd name="connsiteX35" fmla="*/ 4522839 w 6882581"/>
              <a:gd name="connsiteY35" fmla="*/ 103239 h 2698955"/>
              <a:gd name="connsiteX36" fmla="*/ 4581833 w 6882581"/>
              <a:gd name="connsiteY36" fmla="*/ 117987 h 2698955"/>
              <a:gd name="connsiteX37" fmla="*/ 4935794 w 6882581"/>
              <a:gd name="connsiteY37" fmla="*/ 147484 h 2698955"/>
              <a:gd name="connsiteX38" fmla="*/ 5009536 w 6882581"/>
              <a:gd name="connsiteY38" fmla="*/ 176981 h 2698955"/>
              <a:gd name="connsiteX39" fmla="*/ 5068529 w 6882581"/>
              <a:gd name="connsiteY39" fmla="*/ 191729 h 2698955"/>
              <a:gd name="connsiteX40" fmla="*/ 5186517 w 6882581"/>
              <a:gd name="connsiteY40" fmla="*/ 250723 h 2698955"/>
              <a:gd name="connsiteX41" fmla="*/ 5260258 w 6882581"/>
              <a:gd name="connsiteY41" fmla="*/ 265471 h 2698955"/>
              <a:gd name="connsiteX42" fmla="*/ 5304504 w 6882581"/>
              <a:gd name="connsiteY42" fmla="*/ 280219 h 2698955"/>
              <a:gd name="connsiteX43" fmla="*/ 5363497 w 6882581"/>
              <a:gd name="connsiteY43" fmla="*/ 294968 h 2698955"/>
              <a:gd name="connsiteX44" fmla="*/ 5496233 w 6882581"/>
              <a:gd name="connsiteY44" fmla="*/ 353961 h 2698955"/>
              <a:gd name="connsiteX45" fmla="*/ 5687962 w 6882581"/>
              <a:gd name="connsiteY45" fmla="*/ 486697 h 2698955"/>
              <a:gd name="connsiteX46" fmla="*/ 5732207 w 6882581"/>
              <a:gd name="connsiteY46" fmla="*/ 516194 h 2698955"/>
              <a:gd name="connsiteX47" fmla="*/ 5820697 w 6882581"/>
              <a:gd name="connsiteY47" fmla="*/ 589936 h 2698955"/>
              <a:gd name="connsiteX48" fmla="*/ 5879691 w 6882581"/>
              <a:gd name="connsiteY48" fmla="*/ 634181 h 2698955"/>
              <a:gd name="connsiteX49" fmla="*/ 6056671 w 6882581"/>
              <a:gd name="connsiteY49" fmla="*/ 825910 h 2698955"/>
              <a:gd name="connsiteX50" fmla="*/ 6115665 w 6882581"/>
              <a:gd name="connsiteY50" fmla="*/ 855406 h 2698955"/>
              <a:gd name="connsiteX51" fmla="*/ 6233652 w 6882581"/>
              <a:gd name="connsiteY51" fmla="*/ 973394 h 2698955"/>
              <a:gd name="connsiteX52" fmla="*/ 6277897 w 6882581"/>
              <a:gd name="connsiteY52" fmla="*/ 1047136 h 2698955"/>
              <a:gd name="connsiteX53" fmla="*/ 6322142 w 6882581"/>
              <a:gd name="connsiteY53" fmla="*/ 1106129 h 2698955"/>
              <a:gd name="connsiteX54" fmla="*/ 6381136 w 6882581"/>
              <a:gd name="connsiteY54" fmla="*/ 1194619 h 2698955"/>
              <a:gd name="connsiteX55" fmla="*/ 6425381 w 6882581"/>
              <a:gd name="connsiteY55" fmla="*/ 1268361 h 2698955"/>
              <a:gd name="connsiteX56" fmla="*/ 6454878 w 6882581"/>
              <a:gd name="connsiteY56" fmla="*/ 1312606 h 2698955"/>
              <a:gd name="connsiteX57" fmla="*/ 6484375 w 6882581"/>
              <a:gd name="connsiteY57" fmla="*/ 1371600 h 2698955"/>
              <a:gd name="connsiteX58" fmla="*/ 6513871 w 6882581"/>
              <a:gd name="connsiteY58" fmla="*/ 1415845 h 2698955"/>
              <a:gd name="connsiteX59" fmla="*/ 6558117 w 6882581"/>
              <a:gd name="connsiteY59" fmla="*/ 1519084 h 2698955"/>
              <a:gd name="connsiteX60" fmla="*/ 6602362 w 6882581"/>
              <a:gd name="connsiteY60" fmla="*/ 1637071 h 2698955"/>
              <a:gd name="connsiteX61" fmla="*/ 6646607 w 6882581"/>
              <a:gd name="connsiteY61" fmla="*/ 1873045 h 2698955"/>
              <a:gd name="connsiteX62" fmla="*/ 6676104 w 6882581"/>
              <a:gd name="connsiteY62" fmla="*/ 1917290 h 2698955"/>
              <a:gd name="connsiteX63" fmla="*/ 6720349 w 6882581"/>
              <a:gd name="connsiteY63" fmla="*/ 1961536 h 2698955"/>
              <a:gd name="connsiteX64" fmla="*/ 6764594 w 6882581"/>
              <a:gd name="connsiteY64" fmla="*/ 2035277 h 2698955"/>
              <a:gd name="connsiteX65" fmla="*/ 6867833 w 6882581"/>
              <a:gd name="connsiteY65" fmla="*/ 2153265 h 2698955"/>
              <a:gd name="connsiteX66" fmla="*/ 6882581 w 6882581"/>
              <a:gd name="connsiteY66" fmla="*/ 2197510 h 2698955"/>
              <a:gd name="connsiteX67" fmla="*/ 6823587 w 6882581"/>
              <a:gd name="connsiteY67" fmla="*/ 2330245 h 2698955"/>
              <a:gd name="connsiteX68" fmla="*/ 6764594 w 6882581"/>
              <a:gd name="connsiteY68" fmla="*/ 2433484 h 2698955"/>
              <a:gd name="connsiteX69" fmla="*/ 6676104 w 6882581"/>
              <a:gd name="connsiteY69" fmla="*/ 2580968 h 2698955"/>
              <a:gd name="connsiteX70" fmla="*/ 6631858 w 6882581"/>
              <a:gd name="connsiteY70" fmla="*/ 2625213 h 2698955"/>
              <a:gd name="connsiteX71" fmla="*/ 6602362 w 6882581"/>
              <a:gd name="connsiteY71" fmla="*/ 2669458 h 2698955"/>
              <a:gd name="connsiteX72" fmla="*/ 6469626 w 6882581"/>
              <a:gd name="connsiteY72" fmla="*/ 2684206 h 2698955"/>
              <a:gd name="connsiteX73" fmla="*/ 6204155 w 6882581"/>
              <a:gd name="connsiteY73" fmla="*/ 2698955 h 2698955"/>
              <a:gd name="connsiteX74" fmla="*/ 5348749 w 6882581"/>
              <a:gd name="connsiteY74" fmla="*/ 2684206 h 2698955"/>
              <a:gd name="connsiteX75" fmla="*/ 5142271 w 6882581"/>
              <a:gd name="connsiteY75" fmla="*/ 2654710 h 2698955"/>
              <a:gd name="connsiteX76" fmla="*/ 5024284 w 6882581"/>
              <a:gd name="connsiteY76" fmla="*/ 2625213 h 2698955"/>
              <a:gd name="connsiteX77" fmla="*/ 4744065 w 6882581"/>
              <a:gd name="connsiteY77" fmla="*/ 2566219 h 2698955"/>
              <a:gd name="connsiteX78" fmla="*/ 4699820 w 6882581"/>
              <a:gd name="connsiteY78" fmla="*/ 2551471 h 2698955"/>
              <a:gd name="connsiteX79" fmla="*/ 4640826 w 6882581"/>
              <a:gd name="connsiteY79" fmla="*/ 2536723 h 2698955"/>
              <a:gd name="connsiteX80" fmla="*/ 4522839 w 6882581"/>
              <a:gd name="connsiteY80" fmla="*/ 2492477 h 2698955"/>
              <a:gd name="connsiteX81" fmla="*/ 4478594 w 6882581"/>
              <a:gd name="connsiteY81" fmla="*/ 2462981 h 2698955"/>
              <a:gd name="connsiteX82" fmla="*/ 4257368 w 6882581"/>
              <a:gd name="connsiteY82" fmla="*/ 2433484 h 2698955"/>
              <a:gd name="connsiteX83" fmla="*/ 2236839 w 6882581"/>
              <a:gd name="connsiteY83" fmla="*/ 2448232 h 2698955"/>
              <a:gd name="connsiteX84" fmla="*/ 2163097 w 6882581"/>
              <a:gd name="connsiteY84" fmla="*/ 2477729 h 2698955"/>
              <a:gd name="connsiteX85" fmla="*/ 2045110 w 6882581"/>
              <a:gd name="connsiteY85" fmla="*/ 2507226 h 2698955"/>
              <a:gd name="connsiteX86" fmla="*/ 1705897 w 6882581"/>
              <a:gd name="connsiteY86" fmla="*/ 2580968 h 2698955"/>
              <a:gd name="connsiteX87" fmla="*/ 850491 w 6882581"/>
              <a:gd name="connsiteY87" fmla="*/ 2566219 h 2698955"/>
              <a:gd name="connsiteX88" fmla="*/ 717755 w 6882581"/>
              <a:gd name="connsiteY88" fmla="*/ 2521974 h 2698955"/>
              <a:gd name="connsiteX89" fmla="*/ 673510 w 6882581"/>
              <a:gd name="connsiteY89" fmla="*/ 2492477 h 2698955"/>
              <a:gd name="connsiteX90" fmla="*/ 629265 w 6882581"/>
              <a:gd name="connsiteY90" fmla="*/ 2433484 h 2698955"/>
              <a:gd name="connsiteX91" fmla="*/ 526026 w 6882581"/>
              <a:gd name="connsiteY91" fmla="*/ 2389239 h 2698955"/>
              <a:gd name="connsiteX92" fmla="*/ 422787 w 6882581"/>
              <a:gd name="connsiteY92" fmla="*/ 2344994 h 2698955"/>
              <a:gd name="connsiteX93" fmla="*/ 378542 w 6882581"/>
              <a:gd name="connsiteY93" fmla="*/ 2315497 h 2698955"/>
              <a:gd name="connsiteX94" fmla="*/ 319549 w 6882581"/>
              <a:gd name="connsiteY94" fmla="*/ 2286000 h 2698955"/>
              <a:gd name="connsiteX95" fmla="*/ 216310 w 6882581"/>
              <a:gd name="connsiteY95" fmla="*/ 2197510 h 2698955"/>
              <a:gd name="connsiteX96" fmla="*/ 157317 w 6882581"/>
              <a:gd name="connsiteY96" fmla="*/ 2153265 h 2698955"/>
              <a:gd name="connsiteX97" fmla="*/ 127820 w 6882581"/>
              <a:gd name="connsiteY97" fmla="*/ 2109019 h 2698955"/>
              <a:gd name="connsiteX98" fmla="*/ 98323 w 6882581"/>
              <a:gd name="connsiteY98" fmla="*/ 2020529 h 2698955"/>
              <a:gd name="connsiteX99" fmla="*/ 83575 w 6882581"/>
              <a:gd name="connsiteY99" fmla="*/ 1843548 h 2698955"/>
              <a:gd name="connsiteX100" fmla="*/ 68826 w 6882581"/>
              <a:gd name="connsiteY100" fmla="*/ 1784555 h 2698955"/>
              <a:gd name="connsiteX101" fmla="*/ 9833 w 6882581"/>
              <a:gd name="connsiteY101" fmla="*/ 1696065 h 2698955"/>
              <a:gd name="connsiteX102" fmla="*/ 24581 w 6882581"/>
              <a:gd name="connsiteY102" fmla="*/ 1622323 h 2698955"/>
              <a:gd name="connsiteX103" fmla="*/ 68826 w 6882581"/>
              <a:gd name="connsiteY103" fmla="*/ 1607574 h 2698955"/>
              <a:gd name="connsiteX104" fmla="*/ 39329 w 6882581"/>
              <a:gd name="connsiteY104" fmla="*/ 1548581 h 269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882581" h="2698955">
                <a:moveTo>
                  <a:pt x="39329" y="1548581"/>
                </a:moveTo>
                <a:cubicBezTo>
                  <a:pt x="78658" y="1528917"/>
                  <a:pt x="215911" y="1507365"/>
                  <a:pt x="304800" y="1489587"/>
                </a:cubicBezTo>
                <a:cubicBezTo>
                  <a:pt x="338887" y="1482770"/>
                  <a:pt x="374167" y="1482656"/>
                  <a:pt x="408039" y="1474839"/>
                </a:cubicBezTo>
                <a:cubicBezTo>
                  <a:pt x="438335" y="1467848"/>
                  <a:pt x="466365" y="1452883"/>
                  <a:pt x="496529" y="1445342"/>
                </a:cubicBezTo>
                <a:lnTo>
                  <a:pt x="555523" y="1430594"/>
                </a:lnTo>
                <a:cubicBezTo>
                  <a:pt x="608454" y="1398835"/>
                  <a:pt x="693383" y="1345312"/>
                  <a:pt x="747252" y="1327355"/>
                </a:cubicBezTo>
                <a:cubicBezTo>
                  <a:pt x="793305" y="1312003"/>
                  <a:pt x="816753" y="1305149"/>
                  <a:pt x="865239" y="1283110"/>
                </a:cubicBezTo>
                <a:cubicBezTo>
                  <a:pt x="895261" y="1269464"/>
                  <a:pt x="927590" y="1258972"/>
                  <a:pt x="953729" y="1238865"/>
                </a:cubicBezTo>
                <a:cubicBezTo>
                  <a:pt x="1128438" y="1104473"/>
                  <a:pt x="991480" y="1157456"/>
                  <a:pt x="1101213" y="1120877"/>
                </a:cubicBezTo>
                <a:cubicBezTo>
                  <a:pt x="1120878" y="1106129"/>
                  <a:pt x="1141708" y="1092818"/>
                  <a:pt x="1160207" y="1076632"/>
                </a:cubicBezTo>
                <a:cubicBezTo>
                  <a:pt x="1236238" y="1010106"/>
                  <a:pt x="1203394" y="1018343"/>
                  <a:pt x="1292942" y="958645"/>
                </a:cubicBezTo>
                <a:cubicBezTo>
                  <a:pt x="1340645" y="926843"/>
                  <a:pt x="1399887" y="910694"/>
                  <a:pt x="1440426" y="870155"/>
                </a:cubicBezTo>
                <a:cubicBezTo>
                  <a:pt x="1480403" y="830178"/>
                  <a:pt x="1522524" y="781104"/>
                  <a:pt x="1573162" y="752168"/>
                </a:cubicBezTo>
                <a:cubicBezTo>
                  <a:pt x="1586660" y="744455"/>
                  <a:pt x="1602659" y="742335"/>
                  <a:pt x="1617407" y="737419"/>
                </a:cubicBezTo>
                <a:cubicBezTo>
                  <a:pt x="1637071" y="717755"/>
                  <a:pt x="1654448" y="695499"/>
                  <a:pt x="1676400" y="678426"/>
                </a:cubicBezTo>
                <a:cubicBezTo>
                  <a:pt x="1882152" y="518397"/>
                  <a:pt x="1637714" y="727128"/>
                  <a:pt x="1809136" y="604684"/>
                </a:cubicBezTo>
                <a:cubicBezTo>
                  <a:pt x="1826108" y="592561"/>
                  <a:pt x="1837545" y="574013"/>
                  <a:pt x="1853381" y="560439"/>
                </a:cubicBezTo>
                <a:cubicBezTo>
                  <a:pt x="1872044" y="544442"/>
                  <a:pt x="1892238" y="530290"/>
                  <a:pt x="1912375" y="516194"/>
                </a:cubicBezTo>
                <a:cubicBezTo>
                  <a:pt x="1941417" y="495864"/>
                  <a:pt x="1975798" y="482267"/>
                  <a:pt x="2000865" y="457200"/>
                </a:cubicBezTo>
                <a:cubicBezTo>
                  <a:pt x="2044162" y="413903"/>
                  <a:pt x="2112593" y="341300"/>
                  <a:pt x="2163097" y="324465"/>
                </a:cubicBezTo>
                <a:cubicBezTo>
                  <a:pt x="2177845" y="319549"/>
                  <a:pt x="2193437" y="316669"/>
                  <a:pt x="2207342" y="309716"/>
                </a:cubicBezTo>
                <a:cubicBezTo>
                  <a:pt x="2223196" y="301789"/>
                  <a:pt x="2234990" y="286443"/>
                  <a:pt x="2251587" y="280219"/>
                </a:cubicBezTo>
                <a:cubicBezTo>
                  <a:pt x="2275058" y="271417"/>
                  <a:pt x="2300748" y="270387"/>
                  <a:pt x="2325329" y="265471"/>
                </a:cubicBezTo>
                <a:cubicBezTo>
                  <a:pt x="2381791" y="223125"/>
                  <a:pt x="2380334" y="218722"/>
                  <a:pt x="2443317" y="191729"/>
                </a:cubicBezTo>
                <a:cubicBezTo>
                  <a:pt x="2457606" y="185605"/>
                  <a:pt x="2473657" y="183933"/>
                  <a:pt x="2487562" y="176981"/>
                </a:cubicBezTo>
                <a:cubicBezTo>
                  <a:pt x="2513201" y="164161"/>
                  <a:pt x="2534364" y="142532"/>
                  <a:pt x="2561304" y="132736"/>
                </a:cubicBezTo>
                <a:cubicBezTo>
                  <a:pt x="2589407" y="122517"/>
                  <a:pt x="2620603" y="124474"/>
                  <a:pt x="2649794" y="117987"/>
                </a:cubicBezTo>
                <a:cubicBezTo>
                  <a:pt x="2664970" y="114615"/>
                  <a:pt x="2679291" y="108155"/>
                  <a:pt x="2694039" y="103239"/>
                </a:cubicBezTo>
                <a:cubicBezTo>
                  <a:pt x="2820835" y="18708"/>
                  <a:pt x="2660412" y="120052"/>
                  <a:pt x="2782529" y="58994"/>
                </a:cubicBezTo>
                <a:cubicBezTo>
                  <a:pt x="2798383" y="51067"/>
                  <a:pt x="2810577" y="36696"/>
                  <a:pt x="2826775" y="29497"/>
                </a:cubicBezTo>
                <a:cubicBezTo>
                  <a:pt x="2855187" y="16869"/>
                  <a:pt x="2915265" y="0"/>
                  <a:pt x="2915265" y="0"/>
                </a:cubicBezTo>
                <a:lnTo>
                  <a:pt x="3962400" y="14748"/>
                </a:lnTo>
                <a:cubicBezTo>
                  <a:pt x="3982663" y="15288"/>
                  <a:pt x="4001607" y="25100"/>
                  <a:pt x="4021394" y="29497"/>
                </a:cubicBezTo>
                <a:cubicBezTo>
                  <a:pt x="4070821" y="40481"/>
                  <a:pt x="4151310" y="55374"/>
                  <a:pt x="4198375" y="58994"/>
                </a:cubicBezTo>
                <a:cubicBezTo>
                  <a:pt x="4291635" y="66168"/>
                  <a:pt x="4385188" y="68826"/>
                  <a:pt x="4478594" y="73742"/>
                </a:cubicBezTo>
                <a:cubicBezTo>
                  <a:pt x="4493342" y="83574"/>
                  <a:pt x="4506547" y="96257"/>
                  <a:pt x="4522839" y="103239"/>
                </a:cubicBezTo>
                <a:cubicBezTo>
                  <a:pt x="4541470" y="111224"/>
                  <a:pt x="4562343" y="112418"/>
                  <a:pt x="4581833" y="117987"/>
                </a:cubicBezTo>
                <a:cubicBezTo>
                  <a:pt x="4752596" y="166777"/>
                  <a:pt x="4421291" y="122985"/>
                  <a:pt x="4935794" y="147484"/>
                </a:cubicBezTo>
                <a:cubicBezTo>
                  <a:pt x="4960375" y="157316"/>
                  <a:pt x="4984420" y="168609"/>
                  <a:pt x="5009536" y="176981"/>
                </a:cubicBezTo>
                <a:cubicBezTo>
                  <a:pt x="5028765" y="183391"/>
                  <a:pt x="5050006" y="183497"/>
                  <a:pt x="5068529" y="191729"/>
                </a:cubicBezTo>
                <a:cubicBezTo>
                  <a:pt x="5168803" y="236295"/>
                  <a:pt x="5107917" y="231073"/>
                  <a:pt x="5186517" y="250723"/>
                </a:cubicBezTo>
                <a:cubicBezTo>
                  <a:pt x="5210836" y="256803"/>
                  <a:pt x="5235939" y="259391"/>
                  <a:pt x="5260258" y="265471"/>
                </a:cubicBezTo>
                <a:cubicBezTo>
                  <a:pt x="5275340" y="269241"/>
                  <a:pt x="5289556" y="275948"/>
                  <a:pt x="5304504" y="280219"/>
                </a:cubicBezTo>
                <a:cubicBezTo>
                  <a:pt x="5323994" y="285788"/>
                  <a:pt x="5344268" y="288558"/>
                  <a:pt x="5363497" y="294968"/>
                </a:cubicBezTo>
                <a:cubicBezTo>
                  <a:pt x="5401416" y="307608"/>
                  <a:pt x="5460261" y="333405"/>
                  <a:pt x="5496233" y="353961"/>
                </a:cubicBezTo>
                <a:cubicBezTo>
                  <a:pt x="5791857" y="522889"/>
                  <a:pt x="5555790" y="376554"/>
                  <a:pt x="5687962" y="486697"/>
                </a:cubicBezTo>
                <a:cubicBezTo>
                  <a:pt x="5701579" y="498045"/>
                  <a:pt x="5719673" y="503660"/>
                  <a:pt x="5732207" y="516194"/>
                </a:cubicBezTo>
                <a:cubicBezTo>
                  <a:pt x="5812566" y="596553"/>
                  <a:pt x="5736192" y="561766"/>
                  <a:pt x="5820697" y="589936"/>
                </a:cubicBezTo>
                <a:cubicBezTo>
                  <a:pt x="5840362" y="604684"/>
                  <a:pt x="5862310" y="616800"/>
                  <a:pt x="5879691" y="634181"/>
                </a:cubicBezTo>
                <a:cubicBezTo>
                  <a:pt x="5957032" y="711521"/>
                  <a:pt x="5917877" y="756515"/>
                  <a:pt x="6056671" y="825910"/>
                </a:cubicBezTo>
                <a:lnTo>
                  <a:pt x="6115665" y="855406"/>
                </a:lnTo>
                <a:cubicBezTo>
                  <a:pt x="6154994" y="894735"/>
                  <a:pt x="6205036" y="925700"/>
                  <a:pt x="6233652" y="973394"/>
                </a:cubicBezTo>
                <a:cubicBezTo>
                  <a:pt x="6248400" y="997975"/>
                  <a:pt x="6261996" y="1023285"/>
                  <a:pt x="6277897" y="1047136"/>
                </a:cubicBezTo>
                <a:cubicBezTo>
                  <a:pt x="6291532" y="1067588"/>
                  <a:pt x="6308046" y="1085992"/>
                  <a:pt x="6322142" y="1106129"/>
                </a:cubicBezTo>
                <a:cubicBezTo>
                  <a:pt x="6342472" y="1135171"/>
                  <a:pt x="6362103" y="1164711"/>
                  <a:pt x="6381136" y="1194619"/>
                </a:cubicBezTo>
                <a:cubicBezTo>
                  <a:pt x="6396526" y="1218803"/>
                  <a:pt x="6410188" y="1244053"/>
                  <a:pt x="6425381" y="1268361"/>
                </a:cubicBezTo>
                <a:cubicBezTo>
                  <a:pt x="6434775" y="1283392"/>
                  <a:pt x="6446084" y="1297216"/>
                  <a:pt x="6454878" y="1312606"/>
                </a:cubicBezTo>
                <a:cubicBezTo>
                  <a:pt x="6465786" y="1331695"/>
                  <a:pt x="6473467" y="1352511"/>
                  <a:pt x="6484375" y="1371600"/>
                </a:cubicBezTo>
                <a:cubicBezTo>
                  <a:pt x="6493169" y="1386990"/>
                  <a:pt x="6505077" y="1400455"/>
                  <a:pt x="6513871" y="1415845"/>
                </a:cubicBezTo>
                <a:cubicBezTo>
                  <a:pt x="6551536" y="1481760"/>
                  <a:pt x="6535556" y="1458920"/>
                  <a:pt x="6558117" y="1519084"/>
                </a:cubicBezTo>
                <a:cubicBezTo>
                  <a:pt x="6611023" y="1660166"/>
                  <a:pt x="6568885" y="1536643"/>
                  <a:pt x="6602362" y="1637071"/>
                </a:cubicBezTo>
                <a:cubicBezTo>
                  <a:pt x="6607432" y="1677632"/>
                  <a:pt x="6622539" y="1836943"/>
                  <a:pt x="6646607" y="1873045"/>
                </a:cubicBezTo>
                <a:cubicBezTo>
                  <a:pt x="6656439" y="1887793"/>
                  <a:pt x="6664757" y="1903673"/>
                  <a:pt x="6676104" y="1917290"/>
                </a:cubicBezTo>
                <a:cubicBezTo>
                  <a:pt x="6689457" y="1933313"/>
                  <a:pt x="6707835" y="1944850"/>
                  <a:pt x="6720349" y="1961536"/>
                </a:cubicBezTo>
                <a:cubicBezTo>
                  <a:pt x="6737548" y="1984468"/>
                  <a:pt x="6748155" y="2011793"/>
                  <a:pt x="6764594" y="2035277"/>
                </a:cubicBezTo>
                <a:cubicBezTo>
                  <a:pt x="6806609" y="2095299"/>
                  <a:pt x="6821211" y="2106643"/>
                  <a:pt x="6867833" y="2153265"/>
                </a:cubicBezTo>
                <a:cubicBezTo>
                  <a:pt x="6872749" y="2168013"/>
                  <a:pt x="6882581" y="2181964"/>
                  <a:pt x="6882581" y="2197510"/>
                </a:cubicBezTo>
                <a:cubicBezTo>
                  <a:pt x="6882581" y="2250408"/>
                  <a:pt x="6847572" y="2287071"/>
                  <a:pt x="6823587" y="2330245"/>
                </a:cubicBezTo>
                <a:cubicBezTo>
                  <a:pt x="6706441" y="2541109"/>
                  <a:pt x="6870562" y="2261286"/>
                  <a:pt x="6764594" y="2433484"/>
                </a:cubicBezTo>
                <a:cubicBezTo>
                  <a:pt x="6734547" y="2482311"/>
                  <a:pt x="6716644" y="2540429"/>
                  <a:pt x="6676104" y="2580968"/>
                </a:cubicBezTo>
                <a:cubicBezTo>
                  <a:pt x="6661355" y="2595716"/>
                  <a:pt x="6645211" y="2609190"/>
                  <a:pt x="6631858" y="2625213"/>
                </a:cubicBezTo>
                <a:cubicBezTo>
                  <a:pt x="6620511" y="2638830"/>
                  <a:pt x="6619020" y="2663401"/>
                  <a:pt x="6602362" y="2669458"/>
                </a:cubicBezTo>
                <a:cubicBezTo>
                  <a:pt x="6560525" y="2684671"/>
                  <a:pt x="6514022" y="2680917"/>
                  <a:pt x="6469626" y="2684206"/>
                </a:cubicBezTo>
                <a:cubicBezTo>
                  <a:pt x="6381241" y="2690753"/>
                  <a:pt x="6292645" y="2694039"/>
                  <a:pt x="6204155" y="2698955"/>
                </a:cubicBezTo>
                <a:lnTo>
                  <a:pt x="5348749" y="2684206"/>
                </a:lnTo>
                <a:cubicBezTo>
                  <a:pt x="5303631" y="2682839"/>
                  <a:pt x="5192492" y="2663080"/>
                  <a:pt x="5142271" y="2654710"/>
                </a:cubicBezTo>
                <a:cubicBezTo>
                  <a:pt x="5054379" y="2625411"/>
                  <a:pt x="5145303" y="2653688"/>
                  <a:pt x="5024284" y="2625213"/>
                </a:cubicBezTo>
                <a:cubicBezTo>
                  <a:pt x="4780052" y="2567747"/>
                  <a:pt x="4926668" y="2592306"/>
                  <a:pt x="4744065" y="2566219"/>
                </a:cubicBezTo>
                <a:cubicBezTo>
                  <a:pt x="4729317" y="2561303"/>
                  <a:pt x="4714768" y="2555742"/>
                  <a:pt x="4699820" y="2551471"/>
                </a:cubicBezTo>
                <a:cubicBezTo>
                  <a:pt x="4680330" y="2545903"/>
                  <a:pt x="4660316" y="2542292"/>
                  <a:pt x="4640826" y="2536723"/>
                </a:cubicBezTo>
                <a:cubicBezTo>
                  <a:pt x="4611046" y="2528214"/>
                  <a:pt x="4543612" y="2502863"/>
                  <a:pt x="4522839" y="2492477"/>
                </a:cubicBezTo>
                <a:cubicBezTo>
                  <a:pt x="4506985" y="2484550"/>
                  <a:pt x="4495410" y="2468586"/>
                  <a:pt x="4478594" y="2462981"/>
                </a:cubicBezTo>
                <a:cubicBezTo>
                  <a:pt x="4445488" y="2451946"/>
                  <a:pt x="4272003" y="2435110"/>
                  <a:pt x="4257368" y="2433484"/>
                </a:cubicBezTo>
                <a:lnTo>
                  <a:pt x="2236839" y="2448232"/>
                </a:lnTo>
                <a:cubicBezTo>
                  <a:pt x="2210371" y="2448791"/>
                  <a:pt x="2188400" y="2469943"/>
                  <a:pt x="2163097" y="2477729"/>
                </a:cubicBezTo>
                <a:cubicBezTo>
                  <a:pt x="2124350" y="2489651"/>
                  <a:pt x="2084090" y="2496089"/>
                  <a:pt x="2045110" y="2507226"/>
                </a:cubicBezTo>
                <a:cubicBezTo>
                  <a:pt x="1795828" y="2578449"/>
                  <a:pt x="1909775" y="2558314"/>
                  <a:pt x="1705897" y="2580968"/>
                </a:cubicBezTo>
                <a:lnTo>
                  <a:pt x="850491" y="2566219"/>
                </a:lnTo>
                <a:cubicBezTo>
                  <a:pt x="797187" y="2564527"/>
                  <a:pt x="762336" y="2547449"/>
                  <a:pt x="717755" y="2521974"/>
                </a:cubicBezTo>
                <a:cubicBezTo>
                  <a:pt x="702365" y="2513180"/>
                  <a:pt x="686044" y="2505011"/>
                  <a:pt x="673510" y="2492477"/>
                </a:cubicBezTo>
                <a:cubicBezTo>
                  <a:pt x="656129" y="2475096"/>
                  <a:pt x="647928" y="2449481"/>
                  <a:pt x="629265" y="2433484"/>
                </a:cubicBezTo>
                <a:cubicBezTo>
                  <a:pt x="596653" y="2405531"/>
                  <a:pt x="562642" y="2404932"/>
                  <a:pt x="526026" y="2389239"/>
                </a:cubicBezTo>
                <a:cubicBezTo>
                  <a:pt x="398458" y="2334567"/>
                  <a:pt x="526548" y="2379580"/>
                  <a:pt x="422787" y="2344994"/>
                </a:cubicBezTo>
                <a:cubicBezTo>
                  <a:pt x="408039" y="2335162"/>
                  <a:pt x="393932" y="2324291"/>
                  <a:pt x="378542" y="2315497"/>
                </a:cubicBezTo>
                <a:cubicBezTo>
                  <a:pt x="359453" y="2304589"/>
                  <a:pt x="338193" y="2297652"/>
                  <a:pt x="319549" y="2286000"/>
                </a:cubicBezTo>
                <a:cubicBezTo>
                  <a:pt x="239924" y="2236234"/>
                  <a:pt x="281284" y="2253202"/>
                  <a:pt x="216310" y="2197510"/>
                </a:cubicBezTo>
                <a:cubicBezTo>
                  <a:pt x="197647" y="2181513"/>
                  <a:pt x="176981" y="2168013"/>
                  <a:pt x="157317" y="2153265"/>
                </a:cubicBezTo>
                <a:cubicBezTo>
                  <a:pt x="147485" y="2138516"/>
                  <a:pt x="135019" y="2125217"/>
                  <a:pt x="127820" y="2109019"/>
                </a:cubicBezTo>
                <a:cubicBezTo>
                  <a:pt x="115192" y="2080607"/>
                  <a:pt x="98323" y="2020529"/>
                  <a:pt x="98323" y="2020529"/>
                </a:cubicBezTo>
                <a:cubicBezTo>
                  <a:pt x="93407" y="1961535"/>
                  <a:pt x="90918" y="1902289"/>
                  <a:pt x="83575" y="1843548"/>
                </a:cubicBezTo>
                <a:cubicBezTo>
                  <a:pt x="81061" y="1823435"/>
                  <a:pt x="77891" y="1802685"/>
                  <a:pt x="68826" y="1784555"/>
                </a:cubicBezTo>
                <a:cubicBezTo>
                  <a:pt x="52972" y="1752847"/>
                  <a:pt x="9833" y="1696065"/>
                  <a:pt x="9833" y="1696065"/>
                </a:cubicBezTo>
                <a:cubicBezTo>
                  <a:pt x="14749" y="1671484"/>
                  <a:pt x="10676" y="1643180"/>
                  <a:pt x="24581" y="1622323"/>
                </a:cubicBezTo>
                <a:cubicBezTo>
                  <a:pt x="33204" y="1609388"/>
                  <a:pt x="57833" y="1618567"/>
                  <a:pt x="68826" y="1607574"/>
                </a:cubicBezTo>
                <a:cubicBezTo>
                  <a:pt x="79819" y="1596581"/>
                  <a:pt x="0" y="1568245"/>
                  <a:pt x="39329" y="1548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70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Variation is inheritable and most of the offspring also had this shell.</a:t>
            </a:r>
          </a:p>
        </p:txBody>
      </p:sp>
      <p:pic>
        <p:nvPicPr>
          <p:cNvPr id="2181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2971800"/>
            <a:ext cx="1568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1568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568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4906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6096000" y="3733800"/>
            <a:ext cx="533400" cy="381000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81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 rot="19046086">
            <a:off x="1149350" y="5251450"/>
            <a:ext cx="381000" cy="393700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 rot="15385793">
            <a:off x="1673226" y="5197475"/>
            <a:ext cx="393700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 rot="15385793">
            <a:off x="3197226" y="5426075"/>
            <a:ext cx="393700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8916557">
            <a:off x="2740025" y="5349875"/>
            <a:ext cx="393700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 rot="18916557">
            <a:off x="790575" y="4491038"/>
            <a:ext cx="393700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 rot="1029402" flipH="1">
            <a:off x="1352550" y="4483100"/>
            <a:ext cx="503238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 rot="1029402" flipH="1">
            <a:off x="1200150" y="5930900"/>
            <a:ext cx="503238" cy="460375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 rot="19817331">
            <a:off x="639763" y="5984875"/>
            <a:ext cx="588962" cy="398463"/>
          </a:xfrm>
          <a:custGeom>
            <a:avLst/>
            <a:gdLst>
              <a:gd name="connsiteX0" fmla="*/ 737420 w 1376101"/>
              <a:gd name="connsiteY0" fmla="*/ 44245 h 1817022"/>
              <a:gd name="connsiteX1" fmla="*/ 678426 w 1376101"/>
              <a:gd name="connsiteY1" fmla="*/ 29497 h 1817022"/>
              <a:gd name="connsiteX2" fmla="*/ 634181 w 1376101"/>
              <a:gd name="connsiteY2" fmla="*/ 0 h 1817022"/>
              <a:gd name="connsiteX3" fmla="*/ 265471 w 1376101"/>
              <a:gd name="connsiteY3" fmla="*/ 14748 h 1817022"/>
              <a:gd name="connsiteX4" fmla="*/ 221226 w 1376101"/>
              <a:gd name="connsiteY4" fmla="*/ 44245 h 1817022"/>
              <a:gd name="connsiteX5" fmla="*/ 176981 w 1376101"/>
              <a:gd name="connsiteY5" fmla="*/ 58993 h 1817022"/>
              <a:gd name="connsiteX6" fmla="*/ 132736 w 1376101"/>
              <a:gd name="connsiteY6" fmla="*/ 103239 h 1817022"/>
              <a:gd name="connsiteX7" fmla="*/ 73742 w 1376101"/>
              <a:gd name="connsiteY7" fmla="*/ 147484 h 1817022"/>
              <a:gd name="connsiteX8" fmla="*/ 14749 w 1376101"/>
              <a:gd name="connsiteY8" fmla="*/ 294968 h 1817022"/>
              <a:gd name="connsiteX9" fmla="*/ 0 w 1376101"/>
              <a:gd name="connsiteY9" fmla="*/ 339213 h 1817022"/>
              <a:gd name="connsiteX10" fmla="*/ 29497 w 1376101"/>
              <a:gd name="connsiteY10" fmla="*/ 840658 h 1817022"/>
              <a:gd name="connsiteX11" fmla="*/ 73742 w 1376101"/>
              <a:gd name="connsiteY11" fmla="*/ 914400 h 1817022"/>
              <a:gd name="connsiteX12" fmla="*/ 103239 w 1376101"/>
              <a:gd name="connsiteY12" fmla="*/ 1002890 h 1817022"/>
              <a:gd name="connsiteX13" fmla="*/ 176981 w 1376101"/>
              <a:gd name="connsiteY13" fmla="*/ 1120877 h 1817022"/>
              <a:gd name="connsiteX14" fmla="*/ 235975 w 1376101"/>
              <a:gd name="connsiteY14" fmla="*/ 1179871 h 1817022"/>
              <a:gd name="connsiteX15" fmla="*/ 324465 w 1376101"/>
              <a:gd name="connsiteY15" fmla="*/ 1283110 h 1817022"/>
              <a:gd name="connsiteX16" fmla="*/ 501446 w 1376101"/>
              <a:gd name="connsiteY16" fmla="*/ 1430593 h 1817022"/>
              <a:gd name="connsiteX17" fmla="*/ 560439 w 1376101"/>
              <a:gd name="connsiteY17" fmla="*/ 1474839 h 1817022"/>
              <a:gd name="connsiteX18" fmla="*/ 619433 w 1376101"/>
              <a:gd name="connsiteY18" fmla="*/ 1504335 h 1817022"/>
              <a:gd name="connsiteX19" fmla="*/ 737420 w 1376101"/>
              <a:gd name="connsiteY19" fmla="*/ 1578077 h 1817022"/>
              <a:gd name="connsiteX20" fmla="*/ 973394 w 1376101"/>
              <a:gd name="connsiteY20" fmla="*/ 1696064 h 1817022"/>
              <a:gd name="connsiteX21" fmla="*/ 1032387 w 1376101"/>
              <a:gd name="connsiteY21" fmla="*/ 1710813 h 1817022"/>
              <a:gd name="connsiteX22" fmla="*/ 1179871 w 1376101"/>
              <a:gd name="connsiteY22" fmla="*/ 1784555 h 1817022"/>
              <a:gd name="connsiteX23" fmla="*/ 1297858 w 1376101"/>
              <a:gd name="connsiteY23" fmla="*/ 1814051 h 1817022"/>
              <a:gd name="connsiteX24" fmla="*/ 1356852 w 1376101"/>
              <a:gd name="connsiteY24" fmla="*/ 1799303 h 1817022"/>
              <a:gd name="connsiteX25" fmla="*/ 1371600 w 1376101"/>
              <a:gd name="connsiteY25" fmla="*/ 1681316 h 1817022"/>
              <a:gd name="connsiteX26" fmla="*/ 1356852 w 1376101"/>
              <a:gd name="connsiteY26" fmla="*/ 1401097 h 1817022"/>
              <a:gd name="connsiteX27" fmla="*/ 1297858 w 1376101"/>
              <a:gd name="connsiteY27" fmla="*/ 1415845 h 1817022"/>
              <a:gd name="connsiteX28" fmla="*/ 1238865 w 1376101"/>
              <a:gd name="connsiteY28" fmla="*/ 1460090 h 1817022"/>
              <a:gd name="connsiteX29" fmla="*/ 1179871 w 1376101"/>
              <a:gd name="connsiteY29" fmla="*/ 1489587 h 1817022"/>
              <a:gd name="connsiteX30" fmla="*/ 1209368 w 1376101"/>
              <a:gd name="connsiteY30" fmla="*/ 1356851 h 1817022"/>
              <a:gd name="connsiteX31" fmla="*/ 1194620 w 1376101"/>
              <a:gd name="connsiteY31" fmla="*/ 1297858 h 1817022"/>
              <a:gd name="connsiteX32" fmla="*/ 1061884 w 1376101"/>
              <a:gd name="connsiteY32" fmla="*/ 1371600 h 1817022"/>
              <a:gd name="connsiteX33" fmla="*/ 1017639 w 1376101"/>
              <a:gd name="connsiteY33" fmla="*/ 1356851 h 1817022"/>
              <a:gd name="connsiteX34" fmla="*/ 988142 w 1376101"/>
              <a:gd name="connsiteY34" fmla="*/ 1297858 h 1817022"/>
              <a:gd name="connsiteX35" fmla="*/ 958646 w 1376101"/>
              <a:gd name="connsiteY35" fmla="*/ 1165122 h 1817022"/>
              <a:gd name="connsiteX36" fmla="*/ 943897 w 1376101"/>
              <a:gd name="connsiteY36" fmla="*/ 1120877 h 1817022"/>
              <a:gd name="connsiteX37" fmla="*/ 929149 w 1376101"/>
              <a:gd name="connsiteY37" fmla="*/ 1002890 h 1817022"/>
              <a:gd name="connsiteX38" fmla="*/ 914400 w 1376101"/>
              <a:gd name="connsiteY38" fmla="*/ 1061884 h 1817022"/>
              <a:gd name="connsiteX39" fmla="*/ 1032387 w 1376101"/>
              <a:gd name="connsiteY39" fmla="*/ 914400 h 1817022"/>
              <a:gd name="connsiteX40" fmla="*/ 1209368 w 1376101"/>
              <a:gd name="connsiteY40" fmla="*/ 796413 h 1817022"/>
              <a:gd name="connsiteX41" fmla="*/ 1297858 w 1376101"/>
              <a:gd name="connsiteY41" fmla="*/ 707922 h 1817022"/>
              <a:gd name="connsiteX42" fmla="*/ 1253613 w 1376101"/>
              <a:gd name="connsiteY42" fmla="*/ 693174 h 1817022"/>
              <a:gd name="connsiteX43" fmla="*/ 929149 w 1376101"/>
              <a:gd name="connsiteY43" fmla="*/ 678426 h 1817022"/>
              <a:gd name="connsiteX44" fmla="*/ 958646 w 1376101"/>
              <a:gd name="connsiteY44" fmla="*/ 501445 h 1817022"/>
              <a:gd name="connsiteX45" fmla="*/ 884904 w 1376101"/>
              <a:gd name="connsiteY45" fmla="*/ 471948 h 1817022"/>
              <a:gd name="connsiteX46" fmla="*/ 722671 w 1376101"/>
              <a:gd name="connsiteY46" fmla="*/ 457200 h 1817022"/>
              <a:gd name="connsiteX47" fmla="*/ 752168 w 1376101"/>
              <a:gd name="connsiteY47" fmla="*/ 324464 h 1817022"/>
              <a:gd name="connsiteX48" fmla="*/ 737420 w 1376101"/>
              <a:gd name="connsiteY48" fmla="*/ 88490 h 1817022"/>
              <a:gd name="connsiteX49" fmla="*/ 737420 w 1376101"/>
              <a:gd name="connsiteY49" fmla="*/ 44245 h 181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76101" h="1817022">
                <a:moveTo>
                  <a:pt x="737420" y="44245"/>
                </a:moveTo>
                <a:cubicBezTo>
                  <a:pt x="727588" y="34413"/>
                  <a:pt x="697057" y="37482"/>
                  <a:pt x="678426" y="29497"/>
                </a:cubicBezTo>
                <a:cubicBezTo>
                  <a:pt x="662134" y="22515"/>
                  <a:pt x="651895" y="633"/>
                  <a:pt x="634181" y="0"/>
                </a:cubicBezTo>
                <a:lnTo>
                  <a:pt x="265471" y="14748"/>
                </a:lnTo>
                <a:cubicBezTo>
                  <a:pt x="250723" y="24580"/>
                  <a:pt x="237080" y="36318"/>
                  <a:pt x="221226" y="44245"/>
                </a:cubicBezTo>
                <a:cubicBezTo>
                  <a:pt x="207321" y="51197"/>
                  <a:pt x="189916" y="50370"/>
                  <a:pt x="176981" y="58993"/>
                </a:cubicBezTo>
                <a:cubicBezTo>
                  <a:pt x="159627" y="70563"/>
                  <a:pt x="148572" y="89665"/>
                  <a:pt x="132736" y="103239"/>
                </a:cubicBezTo>
                <a:cubicBezTo>
                  <a:pt x="114073" y="119236"/>
                  <a:pt x="93407" y="132736"/>
                  <a:pt x="73742" y="147484"/>
                </a:cubicBezTo>
                <a:cubicBezTo>
                  <a:pt x="30340" y="234289"/>
                  <a:pt x="51200" y="185617"/>
                  <a:pt x="14749" y="294968"/>
                </a:cubicBezTo>
                <a:lnTo>
                  <a:pt x="0" y="339213"/>
                </a:lnTo>
                <a:cubicBezTo>
                  <a:pt x="9832" y="506361"/>
                  <a:pt x="8205" y="674580"/>
                  <a:pt x="29497" y="840658"/>
                </a:cubicBezTo>
                <a:cubicBezTo>
                  <a:pt x="33142" y="869091"/>
                  <a:pt x="61880" y="888304"/>
                  <a:pt x="73742" y="914400"/>
                </a:cubicBezTo>
                <a:cubicBezTo>
                  <a:pt x="86608" y="942705"/>
                  <a:pt x="90373" y="974585"/>
                  <a:pt x="103239" y="1002890"/>
                </a:cubicBezTo>
                <a:cubicBezTo>
                  <a:pt x="105379" y="1007597"/>
                  <a:pt x="163258" y="1104867"/>
                  <a:pt x="176981" y="1120877"/>
                </a:cubicBezTo>
                <a:cubicBezTo>
                  <a:pt x="195080" y="1141992"/>
                  <a:pt x="216310" y="1160206"/>
                  <a:pt x="235975" y="1179871"/>
                </a:cubicBezTo>
                <a:cubicBezTo>
                  <a:pt x="284074" y="1276070"/>
                  <a:pt x="239374" y="1208655"/>
                  <a:pt x="324465" y="1283110"/>
                </a:cubicBezTo>
                <a:cubicBezTo>
                  <a:pt x="511978" y="1447185"/>
                  <a:pt x="195466" y="1201107"/>
                  <a:pt x="501446" y="1430593"/>
                </a:cubicBezTo>
                <a:cubicBezTo>
                  <a:pt x="521111" y="1445341"/>
                  <a:pt x="538453" y="1463846"/>
                  <a:pt x="560439" y="1474839"/>
                </a:cubicBezTo>
                <a:cubicBezTo>
                  <a:pt x="580104" y="1484671"/>
                  <a:pt x="601140" y="1492140"/>
                  <a:pt x="619433" y="1504335"/>
                </a:cubicBezTo>
                <a:cubicBezTo>
                  <a:pt x="739669" y="1584492"/>
                  <a:pt x="646345" y="1547719"/>
                  <a:pt x="737420" y="1578077"/>
                </a:cubicBezTo>
                <a:cubicBezTo>
                  <a:pt x="939549" y="1706705"/>
                  <a:pt x="829466" y="1664080"/>
                  <a:pt x="973394" y="1696064"/>
                </a:cubicBezTo>
                <a:cubicBezTo>
                  <a:pt x="993181" y="1700461"/>
                  <a:pt x="1012723" y="1705897"/>
                  <a:pt x="1032387" y="1710813"/>
                </a:cubicBezTo>
                <a:cubicBezTo>
                  <a:pt x="1094513" y="1748089"/>
                  <a:pt x="1111207" y="1763428"/>
                  <a:pt x="1179871" y="1784555"/>
                </a:cubicBezTo>
                <a:cubicBezTo>
                  <a:pt x="1218618" y="1796477"/>
                  <a:pt x="1297858" y="1814051"/>
                  <a:pt x="1297858" y="1814051"/>
                </a:cubicBezTo>
                <a:cubicBezTo>
                  <a:pt x="1317523" y="1809135"/>
                  <a:pt x="1347008" y="1817022"/>
                  <a:pt x="1356852" y="1799303"/>
                </a:cubicBezTo>
                <a:cubicBezTo>
                  <a:pt x="1376101" y="1764656"/>
                  <a:pt x="1371600" y="1720951"/>
                  <a:pt x="1371600" y="1681316"/>
                </a:cubicBezTo>
                <a:cubicBezTo>
                  <a:pt x="1371600" y="1587780"/>
                  <a:pt x="1361768" y="1494503"/>
                  <a:pt x="1356852" y="1401097"/>
                </a:cubicBezTo>
                <a:cubicBezTo>
                  <a:pt x="1337187" y="1406013"/>
                  <a:pt x="1315988" y="1406780"/>
                  <a:pt x="1297858" y="1415845"/>
                </a:cubicBezTo>
                <a:cubicBezTo>
                  <a:pt x="1275873" y="1426838"/>
                  <a:pt x="1259709" y="1447062"/>
                  <a:pt x="1238865" y="1460090"/>
                </a:cubicBezTo>
                <a:cubicBezTo>
                  <a:pt x="1220221" y="1471742"/>
                  <a:pt x="1199536" y="1479755"/>
                  <a:pt x="1179871" y="1489587"/>
                </a:cubicBezTo>
                <a:cubicBezTo>
                  <a:pt x="1185560" y="1466831"/>
                  <a:pt x="1209368" y="1375579"/>
                  <a:pt x="1209368" y="1356851"/>
                </a:cubicBezTo>
                <a:cubicBezTo>
                  <a:pt x="1209368" y="1336581"/>
                  <a:pt x="1199536" y="1317522"/>
                  <a:pt x="1194620" y="1297858"/>
                </a:cubicBezTo>
                <a:cubicBezTo>
                  <a:pt x="1093194" y="1365474"/>
                  <a:pt x="1139760" y="1345640"/>
                  <a:pt x="1061884" y="1371600"/>
                </a:cubicBezTo>
                <a:cubicBezTo>
                  <a:pt x="1047136" y="1366684"/>
                  <a:pt x="1028632" y="1367844"/>
                  <a:pt x="1017639" y="1356851"/>
                </a:cubicBezTo>
                <a:cubicBezTo>
                  <a:pt x="1002093" y="1341305"/>
                  <a:pt x="995862" y="1318444"/>
                  <a:pt x="988142" y="1297858"/>
                </a:cubicBezTo>
                <a:cubicBezTo>
                  <a:pt x="976788" y="1267579"/>
                  <a:pt x="965654" y="1193153"/>
                  <a:pt x="958646" y="1165122"/>
                </a:cubicBezTo>
                <a:cubicBezTo>
                  <a:pt x="954875" y="1150040"/>
                  <a:pt x="948813" y="1135625"/>
                  <a:pt x="943897" y="1120877"/>
                </a:cubicBezTo>
                <a:cubicBezTo>
                  <a:pt x="938981" y="1081548"/>
                  <a:pt x="946875" y="1038341"/>
                  <a:pt x="929149" y="1002890"/>
                </a:cubicBezTo>
                <a:cubicBezTo>
                  <a:pt x="920084" y="984760"/>
                  <a:pt x="914400" y="1082154"/>
                  <a:pt x="914400" y="1061884"/>
                </a:cubicBezTo>
                <a:cubicBezTo>
                  <a:pt x="914400" y="941865"/>
                  <a:pt x="931370" y="978200"/>
                  <a:pt x="1032387" y="914400"/>
                </a:cubicBezTo>
                <a:cubicBezTo>
                  <a:pt x="1092333" y="876539"/>
                  <a:pt x="1159233" y="846548"/>
                  <a:pt x="1209368" y="796413"/>
                </a:cubicBezTo>
                <a:lnTo>
                  <a:pt x="1297858" y="707922"/>
                </a:lnTo>
                <a:cubicBezTo>
                  <a:pt x="1283110" y="703006"/>
                  <a:pt x="1269110" y="694414"/>
                  <a:pt x="1253613" y="693174"/>
                </a:cubicBezTo>
                <a:cubicBezTo>
                  <a:pt x="1145691" y="684540"/>
                  <a:pt x="1028662" y="721074"/>
                  <a:pt x="929149" y="678426"/>
                </a:cubicBezTo>
                <a:cubicBezTo>
                  <a:pt x="913556" y="671743"/>
                  <a:pt x="951087" y="531682"/>
                  <a:pt x="958646" y="501445"/>
                </a:cubicBezTo>
                <a:cubicBezTo>
                  <a:pt x="934065" y="491613"/>
                  <a:pt x="910925" y="476827"/>
                  <a:pt x="884904" y="471948"/>
                </a:cubicBezTo>
                <a:cubicBezTo>
                  <a:pt x="831533" y="461941"/>
                  <a:pt x="767156" y="488339"/>
                  <a:pt x="722671" y="457200"/>
                </a:cubicBezTo>
                <a:cubicBezTo>
                  <a:pt x="708642" y="447380"/>
                  <a:pt x="744254" y="348208"/>
                  <a:pt x="752168" y="324464"/>
                </a:cubicBezTo>
                <a:cubicBezTo>
                  <a:pt x="747252" y="245806"/>
                  <a:pt x="754516" y="165425"/>
                  <a:pt x="737420" y="88490"/>
                </a:cubicBezTo>
                <a:cubicBezTo>
                  <a:pt x="733575" y="71187"/>
                  <a:pt x="747252" y="54077"/>
                  <a:pt x="737420" y="44245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Todd  Jr.  bumped into Sammy the snake one day as an adult tortoise.</a:t>
            </a:r>
          </a:p>
        </p:txBody>
      </p:sp>
      <p:sp>
        <p:nvSpPr>
          <p:cNvPr id="4" name="Freeform 3"/>
          <p:cNvSpPr/>
          <p:nvPr/>
        </p:nvSpPr>
        <p:spPr>
          <a:xfrm flipH="1">
            <a:off x="5943600" y="2057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5600" y="25146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2743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 rot="12213138" flipV="1">
            <a:off x="6464300" y="3165475"/>
            <a:ext cx="1252538" cy="134302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91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4114800" y="2057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9659721" flipV="1">
            <a:off x="5060950" y="3595688"/>
            <a:ext cx="1252538" cy="134302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48200" y="32004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29488" y="4011613"/>
            <a:ext cx="2640012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3657600" y="2819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9659721" flipV="1">
            <a:off x="4756150" y="4357688"/>
            <a:ext cx="1252538" cy="134302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2971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58000" y="48006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3657600" y="2819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9659721" flipV="1">
            <a:off x="4059238" y="4475163"/>
            <a:ext cx="2057400" cy="187007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58000" y="48006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3657600" y="2819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0386340" flipV="1">
            <a:off x="3990975" y="4384675"/>
            <a:ext cx="2057400" cy="187007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58000" y="48006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669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3048000" y="5181600"/>
            <a:ext cx="35052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3962400" y="22098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0386340" flipV="1">
            <a:off x="4219575" y="3698875"/>
            <a:ext cx="2057400" cy="1870075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72000" y="29718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1242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10400" y="41148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4419600" y="1295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1742892" flipV="1">
            <a:off x="4957763" y="2368550"/>
            <a:ext cx="1463675" cy="14351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19050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1336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91400" y="32004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4264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flipH="1">
            <a:off x="4419600" y="1295400"/>
            <a:ext cx="3576638" cy="2590800"/>
          </a:xfrm>
          <a:custGeom>
            <a:avLst/>
            <a:gdLst>
              <a:gd name="connsiteX0" fmla="*/ 58994 w 3309138"/>
              <a:gd name="connsiteY0" fmla="*/ 1356018 h 1786830"/>
              <a:gd name="connsiteX1" fmla="*/ 117987 w 3309138"/>
              <a:gd name="connsiteY1" fmla="*/ 1326521 h 1786830"/>
              <a:gd name="connsiteX2" fmla="*/ 265471 w 3309138"/>
              <a:gd name="connsiteY2" fmla="*/ 1267528 h 1786830"/>
              <a:gd name="connsiteX3" fmla="*/ 309716 w 3309138"/>
              <a:gd name="connsiteY3" fmla="*/ 1223283 h 1786830"/>
              <a:gd name="connsiteX4" fmla="*/ 368710 w 3309138"/>
              <a:gd name="connsiteY4" fmla="*/ 1179037 h 1786830"/>
              <a:gd name="connsiteX5" fmla="*/ 457200 w 3309138"/>
              <a:gd name="connsiteY5" fmla="*/ 1120044 h 1786830"/>
              <a:gd name="connsiteX6" fmla="*/ 501445 w 3309138"/>
              <a:gd name="connsiteY6" fmla="*/ 1090547 h 1786830"/>
              <a:gd name="connsiteX7" fmla="*/ 545691 w 3309138"/>
              <a:gd name="connsiteY7" fmla="*/ 1061050 h 1786830"/>
              <a:gd name="connsiteX8" fmla="*/ 604684 w 3309138"/>
              <a:gd name="connsiteY8" fmla="*/ 1002057 h 1786830"/>
              <a:gd name="connsiteX9" fmla="*/ 663678 w 3309138"/>
              <a:gd name="connsiteY9" fmla="*/ 957812 h 1786830"/>
              <a:gd name="connsiteX10" fmla="*/ 737420 w 3309138"/>
              <a:gd name="connsiteY10" fmla="*/ 854573 h 1786830"/>
              <a:gd name="connsiteX11" fmla="*/ 811162 w 3309138"/>
              <a:gd name="connsiteY11" fmla="*/ 751334 h 1786830"/>
              <a:gd name="connsiteX12" fmla="*/ 855407 w 3309138"/>
              <a:gd name="connsiteY12" fmla="*/ 648095 h 1786830"/>
              <a:gd name="connsiteX13" fmla="*/ 899652 w 3309138"/>
              <a:gd name="connsiteY13" fmla="*/ 603850 h 1786830"/>
              <a:gd name="connsiteX14" fmla="*/ 929149 w 3309138"/>
              <a:gd name="connsiteY14" fmla="*/ 544857 h 1786830"/>
              <a:gd name="connsiteX15" fmla="*/ 1017639 w 3309138"/>
              <a:gd name="connsiteY15" fmla="*/ 426870 h 1786830"/>
              <a:gd name="connsiteX16" fmla="*/ 1047136 w 3309138"/>
              <a:gd name="connsiteY16" fmla="*/ 382625 h 1786830"/>
              <a:gd name="connsiteX17" fmla="*/ 1224116 w 3309138"/>
              <a:gd name="connsiteY17" fmla="*/ 249889 h 1786830"/>
              <a:gd name="connsiteX18" fmla="*/ 1327355 w 3309138"/>
              <a:gd name="connsiteY18" fmla="*/ 176147 h 1786830"/>
              <a:gd name="connsiteX19" fmla="*/ 1356852 w 3309138"/>
              <a:gd name="connsiteY19" fmla="*/ 131902 h 1786830"/>
              <a:gd name="connsiteX20" fmla="*/ 1504336 w 3309138"/>
              <a:gd name="connsiteY20" fmla="*/ 72908 h 1786830"/>
              <a:gd name="connsiteX21" fmla="*/ 1607574 w 3309138"/>
              <a:gd name="connsiteY21" fmla="*/ 28663 h 1786830"/>
              <a:gd name="connsiteX22" fmla="*/ 2227007 w 3309138"/>
              <a:gd name="connsiteY22" fmla="*/ 43412 h 1786830"/>
              <a:gd name="connsiteX23" fmla="*/ 2566220 w 3309138"/>
              <a:gd name="connsiteY23" fmla="*/ 72908 h 1786830"/>
              <a:gd name="connsiteX24" fmla="*/ 2728452 w 3309138"/>
              <a:gd name="connsiteY24" fmla="*/ 161399 h 1786830"/>
              <a:gd name="connsiteX25" fmla="*/ 2787445 w 3309138"/>
              <a:gd name="connsiteY25" fmla="*/ 220392 h 1786830"/>
              <a:gd name="connsiteX26" fmla="*/ 2861187 w 3309138"/>
              <a:gd name="connsiteY26" fmla="*/ 264637 h 1786830"/>
              <a:gd name="connsiteX27" fmla="*/ 2949678 w 3309138"/>
              <a:gd name="connsiteY27" fmla="*/ 367876 h 1786830"/>
              <a:gd name="connsiteX28" fmla="*/ 3008671 w 3309138"/>
              <a:gd name="connsiteY28" fmla="*/ 426870 h 1786830"/>
              <a:gd name="connsiteX29" fmla="*/ 3038168 w 3309138"/>
              <a:gd name="connsiteY29" fmla="*/ 471115 h 1786830"/>
              <a:gd name="connsiteX30" fmla="*/ 3082413 w 3309138"/>
              <a:gd name="connsiteY30" fmla="*/ 530108 h 1786830"/>
              <a:gd name="connsiteX31" fmla="*/ 3141407 w 3309138"/>
              <a:gd name="connsiteY31" fmla="*/ 618599 h 1786830"/>
              <a:gd name="connsiteX32" fmla="*/ 3185652 w 3309138"/>
              <a:gd name="connsiteY32" fmla="*/ 648095 h 1786830"/>
              <a:gd name="connsiteX33" fmla="*/ 3229897 w 3309138"/>
              <a:gd name="connsiteY33" fmla="*/ 751334 h 1786830"/>
              <a:gd name="connsiteX34" fmla="*/ 3259394 w 3309138"/>
              <a:gd name="connsiteY34" fmla="*/ 957812 h 1786830"/>
              <a:gd name="connsiteX35" fmla="*/ 3274142 w 3309138"/>
              <a:gd name="connsiteY35" fmla="*/ 1311773 h 1786830"/>
              <a:gd name="connsiteX36" fmla="*/ 3288891 w 3309138"/>
              <a:gd name="connsiteY36" fmla="*/ 1370766 h 1786830"/>
              <a:gd name="connsiteX37" fmla="*/ 2330245 w 3309138"/>
              <a:gd name="connsiteY37" fmla="*/ 1356018 h 1786830"/>
              <a:gd name="connsiteX38" fmla="*/ 2286000 w 3309138"/>
              <a:gd name="connsiteY38" fmla="*/ 1341270 h 1786830"/>
              <a:gd name="connsiteX39" fmla="*/ 2182762 w 3309138"/>
              <a:gd name="connsiteY39" fmla="*/ 1267528 h 1786830"/>
              <a:gd name="connsiteX40" fmla="*/ 2138516 w 3309138"/>
              <a:gd name="connsiteY40" fmla="*/ 1238031 h 1786830"/>
              <a:gd name="connsiteX41" fmla="*/ 2094271 w 3309138"/>
              <a:gd name="connsiteY41" fmla="*/ 1193786 h 1786830"/>
              <a:gd name="connsiteX42" fmla="*/ 2050026 w 3309138"/>
              <a:gd name="connsiteY42" fmla="*/ 1164289 h 1786830"/>
              <a:gd name="connsiteX43" fmla="*/ 1976284 w 3309138"/>
              <a:gd name="connsiteY43" fmla="*/ 1075799 h 1786830"/>
              <a:gd name="connsiteX44" fmla="*/ 1932039 w 3309138"/>
              <a:gd name="connsiteY44" fmla="*/ 1046302 h 1786830"/>
              <a:gd name="connsiteX45" fmla="*/ 1858297 w 3309138"/>
              <a:gd name="connsiteY45" fmla="*/ 1061050 h 1786830"/>
              <a:gd name="connsiteX46" fmla="*/ 1828800 w 3309138"/>
              <a:gd name="connsiteY46" fmla="*/ 1105295 h 1786830"/>
              <a:gd name="connsiteX47" fmla="*/ 1784555 w 3309138"/>
              <a:gd name="connsiteY47" fmla="*/ 1134792 h 1786830"/>
              <a:gd name="connsiteX48" fmla="*/ 1725562 w 3309138"/>
              <a:gd name="connsiteY48" fmla="*/ 1164289 h 1786830"/>
              <a:gd name="connsiteX49" fmla="*/ 1681316 w 3309138"/>
              <a:gd name="connsiteY49" fmla="*/ 1208534 h 1786830"/>
              <a:gd name="connsiteX50" fmla="*/ 1637071 w 3309138"/>
              <a:gd name="connsiteY50" fmla="*/ 1238031 h 1786830"/>
              <a:gd name="connsiteX51" fmla="*/ 1445342 w 3309138"/>
              <a:gd name="connsiteY51" fmla="*/ 1341270 h 1786830"/>
              <a:gd name="connsiteX52" fmla="*/ 1401097 w 3309138"/>
              <a:gd name="connsiteY52" fmla="*/ 1385515 h 1786830"/>
              <a:gd name="connsiteX53" fmla="*/ 1312607 w 3309138"/>
              <a:gd name="connsiteY53" fmla="*/ 1444508 h 1786830"/>
              <a:gd name="connsiteX54" fmla="*/ 1224116 w 3309138"/>
              <a:gd name="connsiteY54" fmla="*/ 1503502 h 1786830"/>
              <a:gd name="connsiteX55" fmla="*/ 1179871 w 3309138"/>
              <a:gd name="connsiteY55" fmla="*/ 1532999 h 1786830"/>
              <a:gd name="connsiteX56" fmla="*/ 1135626 w 3309138"/>
              <a:gd name="connsiteY56" fmla="*/ 1577244 h 1786830"/>
              <a:gd name="connsiteX57" fmla="*/ 1076633 w 3309138"/>
              <a:gd name="connsiteY57" fmla="*/ 1591992 h 1786830"/>
              <a:gd name="connsiteX58" fmla="*/ 1017639 w 3309138"/>
              <a:gd name="connsiteY58" fmla="*/ 1621489 h 1786830"/>
              <a:gd name="connsiteX59" fmla="*/ 943897 w 3309138"/>
              <a:gd name="connsiteY59" fmla="*/ 1680483 h 1786830"/>
              <a:gd name="connsiteX60" fmla="*/ 855407 w 3309138"/>
              <a:gd name="connsiteY60" fmla="*/ 1709979 h 1786830"/>
              <a:gd name="connsiteX61" fmla="*/ 766916 w 3309138"/>
              <a:gd name="connsiteY61" fmla="*/ 1739476 h 1786830"/>
              <a:gd name="connsiteX62" fmla="*/ 722671 w 3309138"/>
              <a:gd name="connsiteY62" fmla="*/ 1754225 h 1786830"/>
              <a:gd name="connsiteX63" fmla="*/ 353962 w 3309138"/>
              <a:gd name="connsiteY63" fmla="*/ 1768973 h 1786830"/>
              <a:gd name="connsiteX64" fmla="*/ 280220 w 3309138"/>
              <a:gd name="connsiteY64" fmla="*/ 1783721 h 1786830"/>
              <a:gd name="connsiteX65" fmla="*/ 235974 w 3309138"/>
              <a:gd name="connsiteY65" fmla="*/ 1754225 h 1786830"/>
              <a:gd name="connsiteX66" fmla="*/ 162233 w 3309138"/>
              <a:gd name="connsiteY66" fmla="*/ 1650986 h 1786830"/>
              <a:gd name="connsiteX67" fmla="*/ 117987 w 3309138"/>
              <a:gd name="connsiteY67" fmla="*/ 1591992 h 1786830"/>
              <a:gd name="connsiteX68" fmla="*/ 58994 w 3309138"/>
              <a:gd name="connsiteY68" fmla="*/ 1503502 h 1786830"/>
              <a:gd name="connsiteX69" fmla="*/ 29497 w 3309138"/>
              <a:gd name="connsiteY69" fmla="*/ 1459257 h 1786830"/>
              <a:gd name="connsiteX70" fmla="*/ 0 w 3309138"/>
              <a:gd name="connsiteY70" fmla="*/ 1415012 h 1786830"/>
              <a:gd name="connsiteX71" fmla="*/ 0 w 3309138"/>
              <a:gd name="connsiteY71" fmla="*/ 1341270 h 17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309138" h="1786830">
                <a:moveTo>
                  <a:pt x="58994" y="1356018"/>
                </a:moveTo>
                <a:cubicBezTo>
                  <a:pt x="78658" y="1346186"/>
                  <a:pt x="97779" y="1335181"/>
                  <a:pt x="117987" y="1326521"/>
                </a:cubicBezTo>
                <a:cubicBezTo>
                  <a:pt x="166654" y="1305664"/>
                  <a:pt x="218851" y="1292631"/>
                  <a:pt x="265471" y="1267528"/>
                </a:cubicBezTo>
                <a:cubicBezTo>
                  <a:pt x="283835" y="1257640"/>
                  <a:pt x="293880" y="1236857"/>
                  <a:pt x="309716" y="1223283"/>
                </a:cubicBezTo>
                <a:cubicBezTo>
                  <a:pt x="328379" y="1207286"/>
                  <a:pt x="348573" y="1193133"/>
                  <a:pt x="368710" y="1179037"/>
                </a:cubicBezTo>
                <a:cubicBezTo>
                  <a:pt x="397752" y="1158707"/>
                  <a:pt x="427703" y="1139708"/>
                  <a:pt x="457200" y="1120044"/>
                </a:cubicBezTo>
                <a:lnTo>
                  <a:pt x="501445" y="1090547"/>
                </a:lnTo>
                <a:cubicBezTo>
                  <a:pt x="516194" y="1080715"/>
                  <a:pt x="533157" y="1073584"/>
                  <a:pt x="545691" y="1061050"/>
                </a:cubicBezTo>
                <a:cubicBezTo>
                  <a:pt x="565355" y="1041386"/>
                  <a:pt x="583755" y="1020370"/>
                  <a:pt x="604684" y="1002057"/>
                </a:cubicBezTo>
                <a:cubicBezTo>
                  <a:pt x="623183" y="985871"/>
                  <a:pt x="646297" y="975193"/>
                  <a:pt x="663678" y="957812"/>
                </a:cubicBezTo>
                <a:cubicBezTo>
                  <a:pt x="687773" y="933717"/>
                  <a:pt x="716487" y="883879"/>
                  <a:pt x="737420" y="854573"/>
                </a:cubicBezTo>
                <a:cubicBezTo>
                  <a:pt x="828887" y="726519"/>
                  <a:pt x="741647" y="855606"/>
                  <a:pt x="811162" y="751334"/>
                </a:cubicBezTo>
                <a:cubicBezTo>
                  <a:pt x="823198" y="715226"/>
                  <a:pt x="832625" y="679989"/>
                  <a:pt x="855407" y="648095"/>
                </a:cubicBezTo>
                <a:cubicBezTo>
                  <a:pt x="867530" y="631123"/>
                  <a:pt x="887529" y="620822"/>
                  <a:pt x="899652" y="603850"/>
                </a:cubicBezTo>
                <a:cubicBezTo>
                  <a:pt x="912431" y="585960"/>
                  <a:pt x="918241" y="563946"/>
                  <a:pt x="929149" y="544857"/>
                </a:cubicBezTo>
                <a:cubicBezTo>
                  <a:pt x="955826" y="498172"/>
                  <a:pt x="983587" y="472272"/>
                  <a:pt x="1017639" y="426870"/>
                </a:cubicBezTo>
                <a:cubicBezTo>
                  <a:pt x="1028274" y="412690"/>
                  <a:pt x="1034602" y="395159"/>
                  <a:pt x="1047136" y="382625"/>
                </a:cubicBezTo>
                <a:cubicBezTo>
                  <a:pt x="1129186" y="300575"/>
                  <a:pt x="1134769" y="316899"/>
                  <a:pt x="1224116" y="249889"/>
                </a:cubicBezTo>
                <a:cubicBezTo>
                  <a:pt x="1297290" y="195009"/>
                  <a:pt x="1262658" y="219279"/>
                  <a:pt x="1327355" y="176147"/>
                </a:cubicBezTo>
                <a:cubicBezTo>
                  <a:pt x="1337187" y="161399"/>
                  <a:pt x="1343235" y="143250"/>
                  <a:pt x="1356852" y="131902"/>
                </a:cubicBezTo>
                <a:cubicBezTo>
                  <a:pt x="1388780" y="105295"/>
                  <a:pt x="1472594" y="85605"/>
                  <a:pt x="1504336" y="72908"/>
                </a:cubicBezTo>
                <a:cubicBezTo>
                  <a:pt x="1686608" y="0"/>
                  <a:pt x="1465132" y="76146"/>
                  <a:pt x="1607574" y="28663"/>
                </a:cubicBezTo>
                <a:cubicBezTo>
                  <a:pt x="1814052" y="33579"/>
                  <a:pt x="2020690" y="33890"/>
                  <a:pt x="2227007" y="43412"/>
                </a:cubicBezTo>
                <a:cubicBezTo>
                  <a:pt x="2340384" y="48645"/>
                  <a:pt x="2453863" y="56857"/>
                  <a:pt x="2566220" y="72908"/>
                </a:cubicBezTo>
                <a:cubicBezTo>
                  <a:pt x="2608784" y="78989"/>
                  <a:pt x="2703759" y="136706"/>
                  <a:pt x="2728452" y="161399"/>
                </a:cubicBezTo>
                <a:cubicBezTo>
                  <a:pt x="2748116" y="181063"/>
                  <a:pt x="2765493" y="203319"/>
                  <a:pt x="2787445" y="220392"/>
                </a:cubicBezTo>
                <a:cubicBezTo>
                  <a:pt x="2810072" y="237991"/>
                  <a:pt x="2838560" y="247038"/>
                  <a:pt x="2861187" y="264637"/>
                </a:cubicBezTo>
                <a:cubicBezTo>
                  <a:pt x="2952250" y="335464"/>
                  <a:pt x="2892303" y="300939"/>
                  <a:pt x="2949678" y="367876"/>
                </a:cubicBezTo>
                <a:cubicBezTo>
                  <a:pt x="2967776" y="388991"/>
                  <a:pt x="2990573" y="405755"/>
                  <a:pt x="3008671" y="426870"/>
                </a:cubicBezTo>
                <a:cubicBezTo>
                  <a:pt x="3020206" y="440328"/>
                  <a:pt x="3027865" y="456691"/>
                  <a:pt x="3038168" y="471115"/>
                </a:cubicBezTo>
                <a:cubicBezTo>
                  <a:pt x="3052455" y="491117"/>
                  <a:pt x="3068317" y="509971"/>
                  <a:pt x="3082413" y="530108"/>
                </a:cubicBezTo>
                <a:cubicBezTo>
                  <a:pt x="3102743" y="559151"/>
                  <a:pt x="3111910" y="598935"/>
                  <a:pt x="3141407" y="618599"/>
                </a:cubicBezTo>
                <a:lnTo>
                  <a:pt x="3185652" y="648095"/>
                </a:lnTo>
                <a:cubicBezTo>
                  <a:pt x="3198232" y="673255"/>
                  <a:pt x="3225075" y="719987"/>
                  <a:pt x="3229897" y="751334"/>
                </a:cubicBezTo>
                <a:cubicBezTo>
                  <a:pt x="3270131" y="1012859"/>
                  <a:pt x="3223033" y="812374"/>
                  <a:pt x="3259394" y="957812"/>
                </a:cubicBezTo>
                <a:cubicBezTo>
                  <a:pt x="3264310" y="1075799"/>
                  <a:pt x="3265728" y="1193984"/>
                  <a:pt x="3274142" y="1311773"/>
                </a:cubicBezTo>
                <a:cubicBezTo>
                  <a:pt x="3275586" y="1331991"/>
                  <a:pt x="3309138" y="1369817"/>
                  <a:pt x="3288891" y="1370766"/>
                </a:cubicBezTo>
                <a:cubicBezTo>
                  <a:pt x="2969655" y="1385730"/>
                  <a:pt x="2649794" y="1360934"/>
                  <a:pt x="2330245" y="1356018"/>
                </a:cubicBezTo>
                <a:cubicBezTo>
                  <a:pt x="2315497" y="1351102"/>
                  <a:pt x="2299905" y="1348222"/>
                  <a:pt x="2286000" y="1341270"/>
                </a:cubicBezTo>
                <a:cubicBezTo>
                  <a:pt x="2262830" y="1329685"/>
                  <a:pt x="2198348" y="1278661"/>
                  <a:pt x="2182762" y="1267528"/>
                </a:cubicBezTo>
                <a:cubicBezTo>
                  <a:pt x="2168338" y="1257225"/>
                  <a:pt x="2152133" y="1249379"/>
                  <a:pt x="2138516" y="1238031"/>
                </a:cubicBezTo>
                <a:cubicBezTo>
                  <a:pt x="2122493" y="1224679"/>
                  <a:pt x="2110294" y="1207139"/>
                  <a:pt x="2094271" y="1193786"/>
                </a:cubicBezTo>
                <a:cubicBezTo>
                  <a:pt x="2080654" y="1182438"/>
                  <a:pt x="2063643" y="1175637"/>
                  <a:pt x="2050026" y="1164289"/>
                </a:cubicBezTo>
                <a:cubicBezTo>
                  <a:pt x="1905059" y="1043483"/>
                  <a:pt x="2092296" y="1191811"/>
                  <a:pt x="1976284" y="1075799"/>
                </a:cubicBezTo>
                <a:cubicBezTo>
                  <a:pt x="1963750" y="1063265"/>
                  <a:pt x="1946787" y="1056134"/>
                  <a:pt x="1932039" y="1046302"/>
                </a:cubicBezTo>
                <a:cubicBezTo>
                  <a:pt x="1907458" y="1051218"/>
                  <a:pt x="1880062" y="1048613"/>
                  <a:pt x="1858297" y="1061050"/>
                </a:cubicBezTo>
                <a:cubicBezTo>
                  <a:pt x="1842907" y="1069844"/>
                  <a:pt x="1841334" y="1092761"/>
                  <a:pt x="1828800" y="1105295"/>
                </a:cubicBezTo>
                <a:cubicBezTo>
                  <a:pt x="1816266" y="1117829"/>
                  <a:pt x="1799945" y="1125998"/>
                  <a:pt x="1784555" y="1134792"/>
                </a:cubicBezTo>
                <a:cubicBezTo>
                  <a:pt x="1765466" y="1145700"/>
                  <a:pt x="1743452" y="1151510"/>
                  <a:pt x="1725562" y="1164289"/>
                </a:cubicBezTo>
                <a:cubicBezTo>
                  <a:pt x="1708590" y="1176412"/>
                  <a:pt x="1697339" y="1195181"/>
                  <a:pt x="1681316" y="1208534"/>
                </a:cubicBezTo>
                <a:cubicBezTo>
                  <a:pt x="1667699" y="1219881"/>
                  <a:pt x="1652167" y="1228741"/>
                  <a:pt x="1637071" y="1238031"/>
                </a:cubicBezTo>
                <a:cubicBezTo>
                  <a:pt x="1485030" y="1331595"/>
                  <a:pt x="1541597" y="1309184"/>
                  <a:pt x="1445342" y="1341270"/>
                </a:cubicBezTo>
                <a:cubicBezTo>
                  <a:pt x="1430594" y="1356018"/>
                  <a:pt x="1417561" y="1372710"/>
                  <a:pt x="1401097" y="1385515"/>
                </a:cubicBezTo>
                <a:cubicBezTo>
                  <a:pt x="1373114" y="1407279"/>
                  <a:pt x="1342104" y="1424844"/>
                  <a:pt x="1312607" y="1444508"/>
                </a:cubicBezTo>
                <a:lnTo>
                  <a:pt x="1224116" y="1503502"/>
                </a:lnTo>
                <a:cubicBezTo>
                  <a:pt x="1209368" y="1513334"/>
                  <a:pt x="1192405" y="1520465"/>
                  <a:pt x="1179871" y="1532999"/>
                </a:cubicBezTo>
                <a:cubicBezTo>
                  <a:pt x="1165123" y="1547747"/>
                  <a:pt x="1153735" y="1566896"/>
                  <a:pt x="1135626" y="1577244"/>
                </a:cubicBezTo>
                <a:cubicBezTo>
                  <a:pt x="1118027" y="1587300"/>
                  <a:pt x="1096297" y="1587076"/>
                  <a:pt x="1076633" y="1591992"/>
                </a:cubicBezTo>
                <a:cubicBezTo>
                  <a:pt x="1056968" y="1601824"/>
                  <a:pt x="1035932" y="1609293"/>
                  <a:pt x="1017639" y="1621489"/>
                </a:cubicBezTo>
                <a:cubicBezTo>
                  <a:pt x="991447" y="1638950"/>
                  <a:pt x="971532" y="1665409"/>
                  <a:pt x="943897" y="1680483"/>
                </a:cubicBezTo>
                <a:cubicBezTo>
                  <a:pt x="916601" y="1695372"/>
                  <a:pt x="884904" y="1700147"/>
                  <a:pt x="855407" y="1709979"/>
                </a:cubicBezTo>
                <a:lnTo>
                  <a:pt x="766916" y="1739476"/>
                </a:lnTo>
                <a:cubicBezTo>
                  <a:pt x="752168" y="1744392"/>
                  <a:pt x="738205" y="1753604"/>
                  <a:pt x="722671" y="1754225"/>
                </a:cubicBezTo>
                <a:lnTo>
                  <a:pt x="353962" y="1768973"/>
                </a:lnTo>
                <a:cubicBezTo>
                  <a:pt x="329381" y="1773889"/>
                  <a:pt x="305094" y="1786830"/>
                  <a:pt x="280220" y="1783721"/>
                </a:cubicBezTo>
                <a:cubicBezTo>
                  <a:pt x="262631" y="1781523"/>
                  <a:pt x="248508" y="1766759"/>
                  <a:pt x="235974" y="1754225"/>
                </a:cubicBezTo>
                <a:cubicBezTo>
                  <a:pt x="211872" y="1730123"/>
                  <a:pt x="183170" y="1680297"/>
                  <a:pt x="162233" y="1650986"/>
                </a:cubicBezTo>
                <a:cubicBezTo>
                  <a:pt x="147946" y="1630984"/>
                  <a:pt x="132083" y="1612129"/>
                  <a:pt x="117987" y="1591992"/>
                </a:cubicBezTo>
                <a:cubicBezTo>
                  <a:pt x="97657" y="1562950"/>
                  <a:pt x="78658" y="1532999"/>
                  <a:pt x="58994" y="1503502"/>
                </a:cubicBezTo>
                <a:lnTo>
                  <a:pt x="29497" y="1459257"/>
                </a:lnTo>
                <a:cubicBezTo>
                  <a:pt x="19665" y="1444509"/>
                  <a:pt x="0" y="1432737"/>
                  <a:pt x="0" y="1415012"/>
                </a:cubicBezTo>
                <a:lnTo>
                  <a:pt x="0" y="1341270"/>
                </a:lnTo>
              </a:path>
            </a:pathLst>
          </a:custGeom>
          <a:solidFill>
            <a:srgbClr val="339933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 rot="12451893" flipV="1">
            <a:off x="4668838" y="2238375"/>
            <a:ext cx="1463675" cy="1435100"/>
          </a:xfrm>
          <a:custGeom>
            <a:avLst/>
            <a:gdLst>
              <a:gd name="connsiteX0" fmla="*/ 396240 w 1252596"/>
              <a:gd name="connsiteY0" fmla="*/ 30480 h 1804575"/>
              <a:gd name="connsiteX1" fmla="*/ 259080 w 1252596"/>
              <a:gd name="connsiteY1" fmla="*/ 91440 h 1804575"/>
              <a:gd name="connsiteX2" fmla="*/ 182880 w 1252596"/>
              <a:gd name="connsiteY2" fmla="*/ 213360 h 1804575"/>
              <a:gd name="connsiteX3" fmla="*/ 152400 w 1252596"/>
              <a:gd name="connsiteY3" fmla="*/ 289560 h 1804575"/>
              <a:gd name="connsiteX4" fmla="*/ 106680 w 1252596"/>
              <a:gd name="connsiteY4" fmla="*/ 320040 h 1804575"/>
              <a:gd name="connsiteX5" fmla="*/ 76200 w 1252596"/>
              <a:gd name="connsiteY5" fmla="*/ 381000 h 1804575"/>
              <a:gd name="connsiteX6" fmla="*/ 45720 w 1252596"/>
              <a:gd name="connsiteY6" fmla="*/ 518160 h 1804575"/>
              <a:gd name="connsiteX7" fmla="*/ 30480 w 1252596"/>
              <a:gd name="connsiteY7" fmla="*/ 563880 h 1804575"/>
              <a:gd name="connsiteX8" fmla="*/ 0 w 1252596"/>
              <a:gd name="connsiteY8" fmla="*/ 716280 h 1804575"/>
              <a:gd name="connsiteX9" fmla="*/ 15240 w 1252596"/>
              <a:gd name="connsiteY9" fmla="*/ 1066800 h 1804575"/>
              <a:gd name="connsiteX10" fmla="*/ 30480 w 1252596"/>
              <a:gd name="connsiteY10" fmla="*/ 1112520 h 1804575"/>
              <a:gd name="connsiteX11" fmla="*/ 45720 w 1252596"/>
              <a:gd name="connsiteY11" fmla="*/ 1188720 h 1804575"/>
              <a:gd name="connsiteX12" fmla="*/ 60960 w 1252596"/>
              <a:gd name="connsiteY12" fmla="*/ 1249680 h 1804575"/>
              <a:gd name="connsiteX13" fmla="*/ 106680 w 1252596"/>
              <a:gd name="connsiteY13" fmla="*/ 1295400 h 1804575"/>
              <a:gd name="connsiteX14" fmla="*/ 137160 w 1252596"/>
              <a:gd name="connsiteY14" fmla="*/ 1341120 h 1804575"/>
              <a:gd name="connsiteX15" fmla="*/ 274320 w 1252596"/>
              <a:gd name="connsiteY15" fmla="*/ 1508760 h 1804575"/>
              <a:gd name="connsiteX16" fmla="*/ 304800 w 1252596"/>
              <a:gd name="connsiteY16" fmla="*/ 1554480 h 1804575"/>
              <a:gd name="connsiteX17" fmla="*/ 335280 w 1252596"/>
              <a:gd name="connsiteY17" fmla="*/ 1615440 h 1804575"/>
              <a:gd name="connsiteX18" fmla="*/ 381000 w 1252596"/>
              <a:gd name="connsiteY18" fmla="*/ 1630680 h 1804575"/>
              <a:gd name="connsiteX19" fmla="*/ 411480 w 1252596"/>
              <a:gd name="connsiteY19" fmla="*/ 1676400 h 1804575"/>
              <a:gd name="connsiteX20" fmla="*/ 457200 w 1252596"/>
              <a:gd name="connsiteY20" fmla="*/ 1691640 h 1804575"/>
              <a:gd name="connsiteX21" fmla="*/ 518160 w 1252596"/>
              <a:gd name="connsiteY21" fmla="*/ 1722120 h 1804575"/>
              <a:gd name="connsiteX22" fmla="*/ 563880 w 1252596"/>
              <a:gd name="connsiteY22" fmla="*/ 1752600 h 1804575"/>
              <a:gd name="connsiteX23" fmla="*/ 640080 w 1252596"/>
              <a:gd name="connsiteY23" fmla="*/ 1767840 h 1804575"/>
              <a:gd name="connsiteX24" fmla="*/ 685800 w 1252596"/>
              <a:gd name="connsiteY24" fmla="*/ 1783080 h 1804575"/>
              <a:gd name="connsiteX25" fmla="*/ 746760 w 1252596"/>
              <a:gd name="connsiteY25" fmla="*/ 1798320 h 1804575"/>
              <a:gd name="connsiteX26" fmla="*/ 1234440 w 1252596"/>
              <a:gd name="connsiteY26" fmla="*/ 1783080 h 1804575"/>
              <a:gd name="connsiteX27" fmla="*/ 1203960 w 1252596"/>
              <a:gd name="connsiteY27" fmla="*/ 1737360 h 1804575"/>
              <a:gd name="connsiteX28" fmla="*/ 1158240 w 1252596"/>
              <a:gd name="connsiteY28" fmla="*/ 1722120 h 1804575"/>
              <a:gd name="connsiteX29" fmla="*/ 1066800 w 1252596"/>
              <a:gd name="connsiteY29" fmla="*/ 1661160 h 1804575"/>
              <a:gd name="connsiteX30" fmla="*/ 1021080 w 1252596"/>
              <a:gd name="connsiteY30" fmla="*/ 1645920 h 1804575"/>
              <a:gd name="connsiteX31" fmla="*/ 975360 w 1252596"/>
              <a:gd name="connsiteY31" fmla="*/ 1615440 h 1804575"/>
              <a:gd name="connsiteX32" fmla="*/ 914400 w 1252596"/>
              <a:gd name="connsiteY32" fmla="*/ 1584960 h 1804575"/>
              <a:gd name="connsiteX33" fmla="*/ 868680 w 1252596"/>
              <a:gd name="connsiteY33" fmla="*/ 1554480 h 1804575"/>
              <a:gd name="connsiteX34" fmla="*/ 822960 w 1252596"/>
              <a:gd name="connsiteY34" fmla="*/ 1539240 h 1804575"/>
              <a:gd name="connsiteX35" fmla="*/ 731520 w 1252596"/>
              <a:gd name="connsiteY35" fmla="*/ 1478280 h 1804575"/>
              <a:gd name="connsiteX36" fmla="*/ 670560 w 1252596"/>
              <a:gd name="connsiteY36" fmla="*/ 1463040 h 1804575"/>
              <a:gd name="connsiteX37" fmla="*/ 563880 w 1252596"/>
              <a:gd name="connsiteY37" fmla="*/ 1402080 h 1804575"/>
              <a:gd name="connsiteX38" fmla="*/ 472440 w 1252596"/>
              <a:gd name="connsiteY38" fmla="*/ 1310640 h 1804575"/>
              <a:gd name="connsiteX39" fmla="*/ 426720 w 1252596"/>
              <a:gd name="connsiteY39" fmla="*/ 1219200 h 1804575"/>
              <a:gd name="connsiteX40" fmla="*/ 365760 w 1252596"/>
              <a:gd name="connsiteY40" fmla="*/ 1127760 h 1804575"/>
              <a:gd name="connsiteX41" fmla="*/ 335280 w 1252596"/>
              <a:gd name="connsiteY41" fmla="*/ 1082040 h 1804575"/>
              <a:gd name="connsiteX42" fmla="*/ 274320 w 1252596"/>
              <a:gd name="connsiteY42" fmla="*/ 990600 h 1804575"/>
              <a:gd name="connsiteX43" fmla="*/ 243840 w 1252596"/>
              <a:gd name="connsiteY43" fmla="*/ 944880 h 1804575"/>
              <a:gd name="connsiteX44" fmla="*/ 259080 w 1252596"/>
              <a:gd name="connsiteY44" fmla="*/ 655320 h 1804575"/>
              <a:gd name="connsiteX45" fmla="*/ 274320 w 1252596"/>
              <a:gd name="connsiteY45" fmla="*/ 548640 h 1804575"/>
              <a:gd name="connsiteX46" fmla="*/ 289560 w 1252596"/>
              <a:gd name="connsiteY46" fmla="*/ 365760 h 1804575"/>
              <a:gd name="connsiteX47" fmla="*/ 350520 w 1252596"/>
              <a:gd name="connsiteY47" fmla="*/ 274320 h 1804575"/>
              <a:gd name="connsiteX48" fmla="*/ 502920 w 1252596"/>
              <a:gd name="connsiteY48" fmla="*/ 228600 h 1804575"/>
              <a:gd name="connsiteX49" fmla="*/ 548640 w 1252596"/>
              <a:gd name="connsiteY49" fmla="*/ 198120 h 1804575"/>
              <a:gd name="connsiteX50" fmla="*/ 594360 w 1252596"/>
              <a:gd name="connsiteY50" fmla="*/ 182880 h 1804575"/>
              <a:gd name="connsiteX51" fmla="*/ 655320 w 1252596"/>
              <a:gd name="connsiteY51" fmla="*/ 91440 h 1804575"/>
              <a:gd name="connsiteX52" fmla="*/ 563880 w 1252596"/>
              <a:gd name="connsiteY52" fmla="*/ 15240 h 1804575"/>
              <a:gd name="connsiteX53" fmla="*/ 518160 w 1252596"/>
              <a:gd name="connsiteY53" fmla="*/ 0 h 1804575"/>
              <a:gd name="connsiteX54" fmla="*/ 335280 w 1252596"/>
              <a:gd name="connsiteY54" fmla="*/ 30480 h 1804575"/>
              <a:gd name="connsiteX55" fmla="*/ 289560 w 1252596"/>
              <a:gd name="connsiteY55" fmla="*/ 45720 h 1804575"/>
              <a:gd name="connsiteX56" fmla="*/ 213360 w 1252596"/>
              <a:gd name="connsiteY56" fmla="*/ 106680 h 180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52596" h="1804575">
                <a:moveTo>
                  <a:pt x="396240" y="30480"/>
                </a:moveTo>
                <a:cubicBezTo>
                  <a:pt x="350969" y="45570"/>
                  <a:pt x="295306" y="55214"/>
                  <a:pt x="259080" y="91440"/>
                </a:cubicBezTo>
                <a:cubicBezTo>
                  <a:pt x="224911" y="125609"/>
                  <a:pt x="202195" y="169901"/>
                  <a:pt x="182880" y="213360"/>
                </a:cubicBezTo>
                <a:cubicBezTo>
                  <a:pt x="171769" y="238359"/>
                  <a:pt x="168301" y="267299"/>
                  <a:pt x="152400" y="289560"/>
                </a:cubicBezTo>
                <a:cubicBezTo>
                  <a:pt x="141754" y="304465"/>
                  <a:pt x="121920" y="309880"/>
                  <a:pt x="106680" y="320040"/>
                </a:cubicBezTo>
                <a:cubicBezTo>
                  <a:pt x="96520" y="340360"/>
                  <a:pt x="84177" y="359728"/>
                  <a:pt x="76200" y="381000"/>
                </a:cubicBezTo>
                <a:cubicBezTo>
                  <a:pt x="64466" y="412289"/>
                  <a:pt x="52962" y="489192"/>
                  <a:pt x="45720" y="518160"/>
                </a:cubicBezTo>
                <a:cubicBezTo>
                  <a:pt x="41824" y="533745"/>
                  <a:pt x="34092" y="548227"/>
                  <a:pt x="30480" y="563880"/>
                </a:cubicBezTo>
                <a:cubicBezTo>
                  <a:pt x="18831" y="614359"/>
                  <a:pt x="0" y="716280"/>
                  <a:pt x="0" y="716280"/>
                </a:cubicBezTo>
                <a:cubicBezTo>
                  <a:pt x="5080" y="833120"/>
                  <a:pt x="6270" y="950194"/>
                  <a:pt x="15240" y="1066800"/>
                </a:cubicBezTo>
                <a:cubicBezTo>
                  <a:pt x="16472" y="1082817"/>
                  <a:pt x="26584" y="1096935"/>
                  <a:pt x="30480" y="1112520"/>
                </a:cubicBezTo>
                <a:cubicBezTo>
                  <a:pt x="36762" y="1137650"/>
                  <a:pt x="40101" y="1163434"/>
                  <a:pt x="45720" y="1188720"/>
                </a:cubicBezTo>
                <a:cubicBezTo>
                  <a:pt x="50264" y="1209167"/>
                  <a:pt x="50568" y="1231494"/>
                  <a:pt x="60960" y="1249680"/>
                </a:cubicBezTo>
                <a:cubicBezTo>
                  <a:pt x="71653" y="1268393"/>
                  <a:pt x="92882" y="1278843"/>
                  <a:pt x="106680" y="1295400"/>
                </a:cubicBezTo>
                <a:cubicBezTo>
                  <a:pt x="118406" y="1309471"/>
                  <a:pt x="125434" y="1327049"/>
                  <a:pt x="137160" y="1341120"/>
                </a:cubicBezTo>
                <a:cubicBezTo>
                  <a:pt x="248628" y="1474881"/>
                  <a:pt x="99646" y="1246749"/>
                  <a:pt x="274320" y="1508760"/>
                </a:cubicBezTo>
                <a:cubicBezTo>
                  <a:pt x="284480" y="1524000"/>
                  <a:pt x="295713" y="1538577"/>
                  <a:pt x="304800" y="1554480"/>
                </a:cubicBezTo>
                <a:cubicBezTo>
                  <a:pt x="316072" y="1574205"/>
                  <a:pt x="319216" y="1599376"/>
                  <a:pt x="335280" y="1615440"/>
                </a:cubicBezTo>
                <a:cubicBezTo>
                  <a:pt x="346639" y="1626799"/>
                  <a:pt x="365760" y="1625600"/>
                  <a:pt x="381000" y="1630680"/>
                </a:cubicBezTo>
                <a:cubicBezTo>
                  <a:pt x="391160" y="1645920"/>
                  <a:pt x="397177" y="1664958"/>
                  <a:pt x="411480" y="1676400"/>
                </a:cubicBezTo>
                <a:cubicBezTo>
                  <a:pt x="424024" y="1686435"/>
                  <a:pt x="442435" y="1685312"/>
                  <a:pt x="457200" y="1691640"/>
                </a:cubicBezTo>
                <a:cubicBezTo>
                  <a:pt x="478082" y="1700589"/>
                  <a:pt x="498435" y="1710848"/>
                  <a:pt x="518160" y="1722120"/>
                </a:cubicBezTo>
                <a:cubicBezTo>
                  <a:pt x="534063" y="1731207"/>
                  <a:pt x="546730" y="1746169"/>
                  <a:pt x="563880" y="1752600"/>
                </a:cubicBezTo>
                <a:cubicBezTo>
                  <a:pt x="588134" y="1761695"/>
                  <a:pt x="614950" y="1761558"/>
                  <a:pt x="640080" y="1767840"/>
                </a:cubicBezTo>
                <a:cubicBezTo>
                  <a:pt x="655665" y="1771736"/>
                  <a:pt x="670354" y="1778667"/>
                  <a:pt x="685800" y="1783080"/>
                </a:cubicBezTo>
                <a:cubicBezTo>
                  <a:pt x="705939" y="1788834"/>
                  <a:pt x="726440" y="1793240"/>
                  <a:pt x="746760" y="1798320"/>
                </a:cubicBezTo>
                <a:cubicBezTo>
                  <a:pt x="909320" y="1793240"/>
                  <a:pt x="1073227" y="1804575"/>
                  <a:pt x="1234440" y="1783080"/>
                </a:cubicBezTo>
                <a:cubicBezTo>
                  <a:pt x="1252596" y="1780659"/>
                  <a:pt x="1218263" y="1748802"/>
                  <a:pt x="1203960" y="1737360"/>
                </a:cubicBezTo>
                <a:cubicBezTo>
                  <a:pt x="1191416" y="1727325"/>
                  <a:pt x="1172283" y="1729922"/>
                  <a:pt x="1158240" y="1722120"/>
                </a:cubicBezTo>
                <a:cubicBezTo>
                  <a:pt x="1126218" y="1704330"/>
                  <a:pt x="1101553" y="1672744"/>
                  <a:pt x="1066800" y="1661160"/>
                </a:cubicBezTo>
                <a:cubicBezTo>
                  <a:pt x="1051560" y="1656080"/>
                  <a:pt x="1035448" y="1653104"/>
                  <a:pt x="1021080" y="1645920"/>
                </a:cubicBezTo>
                <a:cubicBezTo>
                  <a:pt x="1004697" y="1637729"/>
                  <a:pt x="991263" y="1624527"/>
                  <a:pt x="975360" y="1615440"/>
                </a:cubicBezTo>
                <a:cubicBezTo>
                  <a:pt x="955635" y="1604168"/>
                  <a:pt x="934125" y="1596232"/>
                  <a:pt x="914400" y="1584960"/>
                </a:cubicBezTo>
                <a:cubicBezTo>
                  <a:pt x="898497" y="1575873"/>
                  <a:pt x="885063" y="1562671"/>
                  <a:pt x="868680" y="1554480"/>
                </a:cubicBezTo>
                <a:cubicBezTo>
                  <a:pt x="854312" y="1547296"/>
                  <a:pt x="837003" y="1547042"/>
                  <a:pt x="822960" y="1539240"/>
                </a:cubicBezTo>
                <a:cubicBezTo>
                  <a:pt x="790938" y="1521450"/>
                  <a:pt x="767059" y="1487165"/>
                  <a:pt x="731520" y="1478280"/>
                </a:cubicBezTo>
                <a:cubicBezTo>
                  <a:pt x="711200" y="1473200"/>
                  <a:pt x="690172" y="1470394"/>
                  <a:pt x="670560" y="1463040"/>
                </a:cubicBezTo>
                <a:cubicBezTo>
                  <a:pt x="626364" y="1446467"/>
                  <a:pt x="601779" y="1427346"/>
                  <a:pt x="563880" y="1402080"/>
                </a:cubicBezTo>
                <a:cubicBezTo>
                  <a:pt x="492048" y="1294332"/>
                  <a:pt x="585859" y="1424059"/>
                  <a:pt x="472440" y="1310640"/>
                </a:cubicBezTo>
                <a:cubicBezTo>
                  <a:pt x="421698" y="1259898"/>
                  <a:pt x="457708" y="1274978"/>
                  <a:pt x="426720" y="1219200"/>
                </a:cubicBezTo>
                <a:cubicBezTo>
                  <a:pt x="408930" y="1187178"/>
                  <a:pt x="386080" y="1158240"/>
                  <a:pt x="365760" y="1127760"/>
                </a:cubicBezTo>
                <a:lnTo>
                  <a:pt x="335280" y="1082040"/>
                </a:lnTo>
                <a:lnTo>
                  <a:pt x="274320" y="990600"/>
                </a:lnTo>
                <a:lnTo>
                  <a:pt x="243840" y="944880"/>
                </a:lnTo>
                <a:cubicBezTo>
                  <a:pt x="248920" y="848360"/>
                  <a:pt x="251667" y="751689"/>
                  <a:pt x="259080" y="655320"/>
                </a:cubicBezTo>
                <a:cubicBezTo>
                  <a:pt x="261835" y="619505"/>
                  <a:pt x="270560" y="584364"/>
                  <a:pt x="274320" y="548640"/>
                </a:cubicBezTo>
                <a:cubicBezTo>
                  <a:pt x="280724" y="487805"/>
                  <a:pt x="273188" y="424700"/>
                  <a:pt x="289560" y="365760"/>
                </a:cubicBezTo>
                <a:cubicBezTo>
                  <a:pt x="299364" y="330464"/>
                  <a:pt x="315767" y="285904"/>
                  <a:pt x="350520" y="274320"/>
                </a:cubicBezTo>
                <a:cubicBezTo>
                  <a:pt x="461831" y="237216"/>
                  <a:pt x="410791" y="251632"/>
                  <a:pt x="502920" y="228600"/>
                </a:cubicBezTo>
                <a:cubicBezTo>
                  <a:pt x="518160" y="218440"/>
                  <a:pt x="532257" y="206311"/>
                  <a:pt x="548640" y="198120"/>
                </a:cubicBezTo>
                <a:cubicBezTo>
                  <a:pt x="563008" y="190936"/>
                  <a:pt x="583001" y="194239"/>
                  <a:pt x="594360" y="182880"/>
                </a:cubicBezTo>
                <a:cubicBezTo>
                  <a:pt x="620263" y="156977"/>
                  <a:pt x="655320" y="91440"/>
                  <a:pt x="655320" y="91440"/>
                </a:cubicBezTo>
                <a:cubicBezTo>
                  <a:pt x="621615" y="57735"/>
                  <a:pt x="606315" y="36458"/>
                  <a:pt x="563880" y="15240"/>
                </a:cubicBezTo>
                <a:cubicBezTo>
                  <a:pt x="549512" y="8056"/>
                  <a:pt x="533400" y="5080"/>
                  <a:pt x="518160" y="0"/>
                </a:cubicBezTo>
                <a:cubicBezTo>
                  <a:pt x="457945" y="8602"/>
                  <a:pt x="394706" y="15624"/>
                  <a:pt x="335280" y="30480"/>
                </a:cubicBezTo>
                <a:cubicBezTo>
                  <a:pt x="319695" y="34376"/>
                  <a:pt x="303928" y="38536"/>
                  <a:pt x="289560" y="45720"/>
                </a:cubicBezTo>
                <a:cubicBezTo>
                  <a:pt x="251110" y="64945"/>
                  <a:pt x="241710" y="78330"/>
                  <a:pt x="213360" y="106680"/>
                </a:cubicBezTo>
              </a:path>
            </a:pathLst>
          </a:cu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9200" y="1905000"/>
            <a:ext cx="533400" cy="457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1336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391400" y="3200400"/>
            <a:ext cx="2640013" cy="2365375"/>
          </a:xfrm>
          <a:custGeom>
            <a:avLst/>
            <a:gdLst>
              <a:gd name="connsiteX0" fmla="*/ 0 w 2639962"/>
              <a:gd name="connsiteY0" fmla="*/ 634181 h 2365475"/>
              <a:gd name="connsiteX1" fmla="*/ 176981 w 2639962"/>
              <a:gd name="connsiteY1" fmla="*/ 663678 h 2365475"/>
              <a:gd name="connsiteX2" fmla="*/ 265471 w 2639962"/>
              <a:gd name="connsiteY2" fmla="*/ 693174 h 2365475"/>
              <a:gd name="connsiteX3" fmla="*/ 309717 w 2639962"/>
              <a:gd name="connsiteY3" fmla="*/ 722671 h 2365475"/>
              <a:gd name="connsiteX4" fmla="*/ 353962 w 2639962"/>
              <a:gd name="connsiteY4" fmla="*/ 737420 h 2365475"/>
              <a:gd name="connsiteX5" fmla="*/ 398207 w 2639962"/>
              <a:gd name="connsiteY5" fmla="*/ 796413 h 2365475"/>
              <a:gd name="connsiteX6" fmla="*/ 442452 w 2639962"/>
              <a:gd name="connsiteY6" fmla="*/ 825910 h 2365475"/>
              <a:gd name="connsiteX7" fmla="*/ 457200 w 2639962"/>
              <a:gd name="connsiteY7" fmla="*/ 870155 h 2365475"/>
              <a:gd name="connsiteX8" fmla="*/ 516194 w 2639962"/>
              <a:gd name="connsiteY8" fmla="*/ 958645 h 2365475"/>
              <a:gd name="connsiteX9" fmla="*/ 545691 w 2639962"/>
              <a:gd name="connsiteY9" fmla="*/ 1047136 h 2365475"/>
              <a:gd name="connsiteX10" fmla="*/ 589936 w 2639962"/>
              <a:gd name="connsiteY10" fmla="*/ 1150374 h 2365475"/>
              <a:gd name="connsiteX11" fmla="*/ 619433 w 2639962"/>
              <a:gd name="connsiteY11" fmla="*/ 1312607 h 2365475"/>
              <a:gd name="connsiteX12" fmla="*/ 634181 w 2639962"/>
              <a:gd name="connsiteY12" fmla="*/ 1356852 h 2365475"/>
              <a:gd name="connsiteX13" fmla="*/ 663678 w 2639962"/>
              <a:gd name="connsiteY13" fmla="*/ 1401097 h 2365475"/>
              <a:gd name="connsiteX14" fmla="*/ 707923 w 2639962"/>
              <a:gd name="connsiteY14" fmla="*/ 1548581 h 2365475"/>
              <a:gd name="connsiteX15" fmla="*/ 722671 w 2639962"/>
              <a:gd name="connsiteY15" fmla="*/ 1592826 h 2365475"/>
              <a:gd name="connsiteX16" fmla="*/ 796413 w 2639962"/>
              <a:gd name="connsiteY16" fmla="*/ 1710813 h 2365475"/>
              <a:gd name="connsiteX17" fmla="*/ 811162 w 2639962"/>
              <a:gd name="connsiteY17" fmla="*/ 1755058 h 2365475"/>
              <a:gd name="connsiteX18" fmla="*/ 914400 w 2639962"/>
              <a:gd name="connsiteY18" fmla="*/ 1858297 h 2365475"/>
              <a:gd name="connsiteX19" fmla="*/ 958646 w 2639962"/>
              <a:gd name="connsiteY19" fmla="*/ 1902542 h 2365475"/>
              <a:gd name="connsiteX20" fmla="*/ 1017639 w 2639962"/>
              <a:gd name="connsiteY20" fmla="*/ 1976284 h 2365475"/>
              <a:gd name="connsiteX21" fmla="*/ 1061884 w 2639962"/>
              <a:gd name="connsiteY21" fmla="*/ 1991033 h 2365475"/>
              <a:gd name="connsiteX22" fmla="*/ 1106129 w 2639962"/>
              <a:gd name="connsiteY22" fmla="*/ 2020529 h 2365475"/>
              <a:gd name="connsiteX23" fmla="*/ 1150375 w 2639962"/>
              <a:gd name="connsiteY23" fmla="*/ 2064774 h 2365475"/>
              <a:gd name="connsiteX24" fmla="*/ 1238865 w 2639962"/>
              <a:gd name="connsiteY24" fmla="*/ 2123768 h 2365475"/>
              <a:gd name="connsiteX25" fmla="*/ 1401097 w 2639962"/>
              <a:gd name="connsiteY25" fmla="*/ 2212258 h 2365475"/>
              <a:gd name="connsiteX26" fmla="*/ 1489587 w 2639962"/>
              <a:gd name="connsiteY26" fmla="*/ 2241755 h 2365475"/>
              <a:gd name="connsiteX27" fmla="*/ 1533833 w 2639962"/>
              <a:gd name="connsiteY27" fmla="*/ 2271252 h 2365475"/>
              <a:gd name="connsiteX28" fmla="*/ 1725562 w 2639962"/>
              <a:gd name="connsiteY28" fmla="*/ 2330245 h 2365475"/>
              <a:gd name="connsiteX29" fmla="*/ 1887794 w 2639962"/>
              <a:gd name="connsiteY29" fmla="*/ 2359742 h 2365475"/>
              <a:gd name="connsiteX30" fmla="*/ 2448233 w 2639962"/>
              <a:gd name="connsiteY30" fmla="*/ 2344994 h 2365475"/>
              <a:gd name="connsiteX31" fmla="*/ 2536723 w 2639962"/>
              <a:gd name="connsiteY31" fmla="*/ 2315497 h 2365475"/>
              <a:gd name="connsiteX32" fmla="*/ 2639962 w 2639962"/>
              <a:gd name="connsiteY32" fmla="*/ 2271252 h 2365475"/>
              <a:gd name="connsiteX33" fmla="*/ 2625213 w 2639962"/>
              <a:gd name="connsiteY33" fmla="*/ 1784555 h 2365475"/>
              <a:gd name="connsiteX34" fmla="*/ 2610465 w 2639962"/>
              <a:gd name="connsiteY34" fmla="*/ 1622323 h 2365475"/>
              <a:gd name="connsiteX35" fmla="*/ 2462981 w 2639962"/>
              <a:gd name="connsiteY35" fmla="*/ 1548581 h 2365475"/>
              <a:gd name="connsiteX36" fmla="*/ 2418736 w 2639962"/>
              <a:gd name="connsiteY36" fmla="*/ 1519084 h 2365475"/>
              <a:gd name="connsiteX37" fmla="*/ 2330246 w 2639962"/>
              <a:gd name="connsiteY37" fmla="*/ 1489587 h 2365475"/>
              <a:gd name="connsiteX38" fmla="*/ 2286000 w 2639962"/>
              <a:gd name="connsiteY38" fmla="*/ 1474839 h 2365475"/>
              <a:gd name="connsiteX39" fmla="*/ 2212258 w 2639962"/>
              <a:gd name="connsiteY39" fmla="*/ 1460091 h 2365475"/>
              <a:gd name="connsiteX40" fmla="*/ 2153265 w 2639962"/>
              <a:gd name="connsiteY40" fmla="*/ 1445342 h 2365475"/>
              <a:gd name="connsiteX41" fmla="*/ 1887794 w 2639962"/>
              <a:gd name="connsiteY41" fmla="*/ 1415845 h 2365475"/>
              <a:gd name="connsiteX42" fmla="*/ 1828800 w 2639962"/>
              <a:gd name="connsiteY42" fmla="*/ 1401097 h 2365475"/>
              <a:gd name="connsiteX43" fmla="*/ 1740310 w 2639962"/>
              <a:gd name="connsiteY43" fmla="*/ 1327355 h 2365475"/>
              <a:gd name="connsiteX44" fmla="*/ 1710813 w 2639962"/>
              <a:gd name="connsiteY44" fmla="*/ 1283110 h 2365475"/>
              <a:gd name="connsiteX45" fmla="*/ 1578078 w 2639962"/>
              <a:gd name="connsiteY45" fmla="*/ 1165123 h 2365475"/>
              <a:gd name="connsiteX46" fmla="*/ 1504336 w 2639962"/>
              <a:gd name="connsiteY46" fmla="*/ 1076633 h 2365475"/>
              <a:gd name="connsiteX47" fmla="*/ 1445342 w 2639962"/>
              <a:gd name="connsiteY47" fmla="*/ 988142 h 2365475"/>
              <a:gd name="connsiteX48" fmla="*/ 1415846 w 2639962"/>
              <a:gd name="connsiteY48" fmla="*/ 943897 h 2365475"/>
              <a:gd name="connsiteX49" fmla="*/ 1386349 w 2639962"/>
              <a:gd name="connsiteY49" fmla="*/ 899652 h 2365475"/>
              <a:gd name="connsiteX50" fmla="*/ 1356852 w 2639962"/>
              <a:gd name="connsiteY50" fmla="*/ 840658 h 2365475"/>
              <a:gd name="connsiteX51" fmla="*/ 1297858 w 2639962"/>
              <a:gd name="connsiteY51" fmla="*/ 737420 h 2365475"/>
              <a:gd name="connsiteX52" fmla="*/ 1283110 w 2639962"/>
              <a:gd name="connsiteY52" fmla="*/ 693174 h 2365475"/>
              <a:gd name="connsiteX53" fmla="*/ 1194620 w 2639962"/>
              <a:gd name="connsiteY53" fmla="*/ 604684 h 2365475"/>
              <a:gd name="connsiteX54" fmla="*/ 1106129 w 2639962"/>
              <a:gd name="connsiteY54" fmla="*/ 530942 h 2365475"/>
              <a:gd name="connsiteX55" fmla="*/ 1047136 w 2639962"/>
              <a:gd name="connsiteY55" fmla="*/ 457200 h 2365475"/>
              <a:gd name="connsiteX56" fmla="*/ 1017639 w 2639962"/>
              <a:gd name="connsiteY56" fmla="*/ 412955 h 2365475"/>
              <a:gd name="connsiteX57" fmla="*/ 929149 w 2639962"/>
              <a:gd name="connsiteY57" fmla="*/ 339213 h 2365475"/>
              <a:gd name="connsiteX58" fmla="*/ 855407 w 2639962"/>
              <a:gd name="connsiteY58" fmla="*/ 265471 h 2365475"/>
              <a:gd name="connsiteX59" fmla="*/ 825910 w 2639962"/>
              <a:gd name="connsiteY59" fmla="*/ 221226 h 2365475"/>
              <a:gd name="connsiteX60" fmla="*/ 781665 w 2639962"/>
              <a:gd name="connsiteY60" fmla="*/ 176981 h 2365475"/>
              <a:gd name="connsiteX61" fmla="*/ 752168 w 2639962"/>
              <a:gd name="connsiteY61" fmla="*/ 132736 h 2365475"/>
              <a:gd name="connsiteX62" fmla="*/ 693175 w 2639962"/>
              <a:gd name="connsiteY62" fmla="*/ 88491 h 2365475"/>
              <a:gd name="connsiteX63" fmla="*/ 560439 w 2639962"/>
              <a:gd name="connsiteY63" fmla="*/ 14749 h 2365475"/>
              <a:gd name="connsiteX64" fmla="*/ 221226 w 2639962"/>
              <a:gd name="connsiteY64" fmla="*/ 14749 h 2365475"/>
              <a:gd name="connsiteX65" fmla="*/ 176981 w 2639962"/>
              <a:gd name="connsiteY65" fmla="*/ 0 h 23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39962" h="2365475">
                <a:moveTo>
                  <a:pt x="0" y="634181"/>
                </a:moveTo>
                <a:cubicBezTo>
                  <a:pt x="83671" y="644640"/>
                  <a:pt x="107371" y="642795"/>
                  <a:pt x="176981" y="663678"/>
                </a:cubicBezTo>
                <a:cubicBezTo>
                  <a:pt x="206762" y="672612"/>
                  <a:pt x="265471" y="693174"/>
                  <a:pt x="265471" y="693174"/>
                </a:cubicBezTo>
                <a:cubicBezTo>
                  <a:pt x="280220" y="703006"/>
                  <a:pt x="293863" y="714744"/>
                  <a:pt x="309717" y="722671"/>
                </a:cubicBezTo>
                <a:cubicBezTo>
                  <a:pt x="323622" y="729624"/>
                  <a:pt x="342019" y="727468"/>
                  <a:pt x="353962" y="737420"/>
                </a:cubicBezTo>
                <a:cubicBezTo>
                  <a:pt x="372845" y="753156"/>
                  <a:pt x="380826" y="779032"/>
                  <a:pt x="398207" y="796413"/>
                </a:cubicBezTo>
                <a:cubicBezTo>
                  <a:pt x="410741" y="808947"/>
                  <a:pt x="427704" y="816078"/>
                  <a:pt x="442452" y="825910"/>
                </a:cubicBezTo>
                <a:cubicBezTo>
                  <a:pt x="447368" y="840658"/>
                  <a:pt x="449650" y="856565"/>
                  <a:pt x="457200" y="870155"/>
                </a:cubicBezTo>
                <a:cubicBezTo>
                  <a:pt x="474416" y="901144"/>
                  <a:pt x="516194" y="958645"/>
                  <a:pt x="516194" y="958645"/>
                </a:cubicBezTo>
                <a:cubicBezTo>
                  <a:pt x="526026" y="988142"/>
                  <a:pt x="531786" y="1019326"/>
                  <a:pt x="545691" y="1047136"/>
                </a:cubicBezTo>
                <a:cubicBezTo>
                  <a:pt x="582139" y="1120034"/>
                  <a:pt x="568234" y="1085272"/>
                  <a:pt x="589936" y="1150374"/>
                </a:cubicBezTo>
                <a:cubicBezTo>
                  <a:pt x="601873" y="1233936"/>
                  <a:pt x="599563" y="1243063"/>
                  <a:pt x="619433" y="1312607"/>
                </a:cubicBezTo>
                <a:cubicBezTo>
                  <a:pt x="623704" y="1327555"/>
                  <a:pt x="627229" y="1342947"/>
                  <a:pt x="634181" y="1356852"/>
                </a:cubicBezTo>
                <a:cubicBezTo>
                  <a:pt x="642108" y="1372706"/>
                  <a:pt x="653846" y="1386349"/>
                  <a:pt x="663678" y="1401097"/>
                </a:cubicBezTo>
                <a:cubicBezTo>
                  <a:pt x="685968" y="1490258"/>
                  <a:pt x="672015" y="1440857"/>
                  <a:pt x="707923" y="1548581"/>
                </a:cubicBezTo>
                <a:cubicBezTo>
                  <a:pt x="712839" y="1563329"/>
                  <a:pt x="714432" y="1579643"/>
                  <a:pt x="722671" y="1592826"/>
                </a:cubicBezTo>
                <a:cubicBezTo>
                  <a:pt x="747252" y="1632155"/>
                  <a:pt x="781746" y="1666815"/>
                  <a:pt x="796413" y="1710813"/>
                </a:cubicBezTo>
                <a:cubicBezTo>
                  <a:pt x="801329" y="1725561"/>
                  <a:pt x="801450" y="1742918"/>
                  <a:pt x="811162" y="1755058"/>
                </a:cubicBezTo>
                <a:cubicBezTo>
                  <a:pt x="841564" y="1793061"/>
                  <a:pt x="879987" y="1823884"/>
                  <a:pt x="914400" y="1858297"/>
                </a:cubicBezTo>
                <a:cubicBezTo>
                  <a:pt x="929149" y="1873046"/>
                  <a:pt x="945616" y="1886255"/>
                  <a:pt x="958646" y="1902542"/>
                </a:cubicBezTo>
                <a:cubicBezTo>
                  <a:pt x="978310" y="1927123"/>
                  <a:pt x="993739" y="1955798"/>
                  <a:pt x="1017639" y="1976284"/>
                </a:cubicBezTo>
                <a:cubicBezTo>
                  <a:pt x="1029442" y="1986401"/>
                  <a:pt x="1047979" y="1984081"/>
                  <a:pt x="1061884" y="1991033"/>
                </a:cubicBezTo>
                <a:cubicBezTo>
                  <a:pt x="1077738" y="1998960"/>
                  <a:pt x="1092512" y="2009182"/>
                  <a:pt x="1106129" y="2020529"/>
                </a:cubicBezTo>
                <a:cubicBezTo>
                  <a:pt x="1122152" y="2033882"/>
                  <a:pt x="1133911" y="2051969"/>
                  <a:pt x="1150375" y="2064774"/>
                </a:cubicBezTo>
                <a:cubicBezTo>
                  <a:pt x="1178358" y="2086539"/>
                  <a:pt x="1209368" y="2104103"/>
                  <a:pt x="1238865" y="2123768"/>
                </a:cubicBezTo>
                <a:cubicBezTo>
                  <a:pt x="1292721" y="2159672"/>
                  <a:pt x="1334172" y="2189950"/>
                  <a:pt x="1401097" y="2212258"/>
                </a:cubicBezTo>
                <a:cubicBezTo>
                  <a:pt x="1430594" y="2222090"/>
                  <a:pt x="1461175" y="2229127"/>
                  <a:pt x="1489587" y="2241755"/>
                </a:cubicBezTo>
                <a:cubicBezTo>
                  <a:pt x="1505785" y="2248954"/>
                  <a:pt x="1517471" y="2264434"/>
                  <a:pt x="1533833" y="2271252"/>
                </a:cubicBezTo>
                <a:cubicBezTo>
                  <a:pt x="1562252" y="2283093"/>
                  <a:pt x="1675017" y="2321055"/>
                  <a:pt x="1725562" y="2330245"/>
                </a:cubicBezTo>
                <a:cubicBezTo>
                  <a:pt x="1919327" y="2365475"/>
                  <a:pt x="1753990" y="2326292"/>
                  <a:pt x="1887794" y="2359742"/>
                </a:cubicBezTo>
                <a:cubicBezTo>
                  <a:pt x="2074607" y="2354826"/>
                  <a:pt x="2261788" y="2357706"/>
                  <a:pt x="2448233" y="2344994"/>
                </a:cubicBezTo>
                <a:cubicBezTo>
                  <a:pt x="2479253" y="2342879"/>
                  <a:pt x="2507226" y="2325329"/>
                  <a:pt x="2536723" y="2315497"/>
                </a:cubicBezTo>
                <a:cubicBezTo>
                  <a:pt x="2601829" y="2293795"/>
                  <a:pt x="2567059" y="2307703"/>
                  <a:pt x="2639962" y="2271252"/>
                </a:cubicBezTo>
                <a:cubicBezTo>
                  <a:pt x="2635046" y="2109020"/>
                  <a:pt x="2632583" y="1946694"/>
                  <a:pt x="2625213" y="1784555"/>
                </a:cubicBezTo>
                <a:cubicBezTo>
                  <a:pt x="2622747" y="1730311"/>
                  <a:pt x="2633428" y="1671529"/>
                  <a:pt x="2610465" y="1622323"/>
                </a:cubicBezTo>
                <a:cubicBezTo>
                  <a:pt x="2587273" y="1572625"/>
                  <a:pt x="2509388" y="1560182"/>
                  <a:pt x="2462981" y="1548581"/>
                </a:cubicBezTo>
                <a:cubicBezTo>
                  <a:pt x="2448233" y="1538749"/>
                  <a:pt x="2434934" y="1526283"/>
                  <a:pt x="2418736" y="1519084"/>
                </a:cubicBezTo>
                <a:cubicBezTo>
                  <a:pt x="2390324" y="1506456"/>
                  <a:pt x="2359743" y="1499419"/>
                  <a:pt x="2330246" y="1489587"/>
                </a:cubicBezTo>
                <a:cubicBezTo>
                  <a:pt x="2315497" y="1484671"/>
                  <a:pt x="2301245" y="1477888"/>
                  <a:pt x="2286000" y="1474839"/>
                </a:cubicBezTo>
                <a:cubicBezTo>
                  <a:pt x="2261419" y="1469923"/>
                  <a:pt x="2236728" y="1465529"/>
                  <a:pt x="2212258" y="1460091"/>
                </a:cubicBezTo>
                <a:cubicBezTo>
                  <a:pt x="2192471" y="1455694"/>
                  <a:pt x="2173208" y="1448968"/>
                  <a:pt x="2153265" y="1445342"/>
                </a:cubicBezTo>
                <a:cubicBezTo>
                  <a:pt x="2063566" y="1429033"/>
                  <a:pt x="1979528" y="1424185"/>
                  <a:pt x="1887794" y="1415845"/>
                </a:cubicBezTo>
                <a:cubicBezTo>
                  <a:pt x="1868129" y="1410929"/>
                  <a:pt x="1847431" y="1409082"/>
                  <a:pt x="1828800" y="1401097"/>
                </a:cubicBezTo>
                <a:cubicBezTo>
                  <a:pt x="1798723" y="1388207"/>
                  <a:pt x="1759996" y="1350978"/>
                  <a:pt x="1740310" y="1327355"/>
                </a:cubicBezTo>
                <a:cubicBezTo>
                  <a:pt x="1728962" y="1313738"/>
                  <a:pt x="1722589" y="1296358"/>
                  <a:pt x="1710813" y="1283110"/>
                </a:cubicBezTo>
                <a:cubicBezTo>
                  <a:pt x="1637341" y="1200454"/>
                  <a:pt x="1645324" y="1209954"/>
                  <a:pt x="1578078" y="1165123"/>
                </a:cubicBezTo>
                <a:cubicBezTo>
                  <a:pt x="1472668" y="1007011"/>
                  <a:pt x="1636827" y="1246978"/>
                  <a:pt x="1504336" y="1076633"/>
                </a:cubicBezTo>
                <a:cubicBezTo>
                  <a:pt x="1482571" y="1048650"/>
                  <a:pt x="1465007" y="1017639"/>
                  <a:pt x="1445342" y="988142"/>
                </a:cubicBezTo>
                <a:lnTo>
                  <a:pt x="1415846" y="943897"/>
                </a:lnTo>
                <a:cubicBezTo>
                  <a:pt x="1406014" y="929149"/>
                  <a:pt x="1394276" y="915506"/>
                  <a:pt x="1386349" y="899652"/>
                </a:cubicBezTo>
                <a:cubicBezTo>
                  <a:pt x="1376517" y="879987"/>
                  <a:pt x="1367760" y="859747"/>
                  <a:pt x="1356852" y="840658"/>
                </a:cubicBezTo>
                <a:cubicBezTo>
                  <a:pt x="1314535" y="766603"/>
                  <a:pt x="1336057" y="826552"/>
                  <a:pt x="1297858" y="737420"/>
                </a:cubicBezTo>
                <a:cubicBezTo>
                  <a:pt x="1291734" y="723131"/>
                  <a:pt x="1292654" y="705446"/>
                  <a:pt x="1283110" y="693174"/>
                </a:cubicBezTo>
                <a:cubicBezTo>
                  <a:pt x="1257500" y="660246"/>
                  <a:pt x="1224117" y="634181"/>
                  <a:pt x="1194620" y="604684"/>
                </a:cubicBezTo>
                <a:cubicBezTo>
                  <a:pt x="1137841" y="547905"/>
                  <a:pt x="1167729" y="572008"/>
                  <a:pt x="1106129" y="530942"/>
                </a:cubicBezTo>
                <a:cubicBezTo>
                  <a:pt x="1077418" y="444807"/>
                  <a:pt x="1113846" y="523910"/>
                  <a:pt x="1047136" y="457200"/>
                </a:cubicBezTo>
                <a:cubicBezTo>
                  <a:pt x="1034602" y="444666"/>
                  <a:pt x="1028987" y="426572"/>
                  <a:pt x="1017639" y="412955"/>
                </a:cubicBezTo>
                <a:cubicBezTo>
                  <a:pt x="982152" y="370371"/>
                  <a:pt x="972654" y="368216"/>
                  <a:pt x="929149" y="339213"/>
                </a:cubicBezTo>
                <a:cubicBezTo>
                  <a:pt x="850490" y="221226"/>
                  <a:pt x="953730" y="363794"/>
                  <a:pt x="855407" y="265471"/>
                </a:cubicBezTo>
                <a:cubicBezTo>
                  <a:pt x="842873" y="252937"/>
                  <a:pt x="837258" y="234843"/>
                  <a:pt x="825910" y="221226"/>
                </a:cubicBezTo>
                <a:cubicBezTo>
                  <a:pt x="812557" y="205203"/>
                  <a:pt x="795018" y="193004"/>
                  <a:pt x="781665" y="176981"/>
                </a:cubicBezTo>
                <a:cubicBezTo>
                  <a:pt x="770317" y="163364"/>
                  <a:pt x="764702" y="145270"/>
                  <a:pt x="752168" y="132736"/>
                </a:cubicBezTo>
                <a:cubicBezTo>
                  <a:pt x="734787" y="115355"/>
                  <a:pt x="713312" y="102587"/>
                  <a:pt x="693175" y="88491"/>
                </a:cubicBezTo>
                <a:cubicBezTo>
                  <a:pt x="600970" y="23947"/>
                  <a:pt x="634272" y="39360"/>
                  <a:pt x="560439" y="14749"/>
                </a:cubicBezTo>
                <a:cubicBezTo>
                  <a:pt x="418014" y="50355"/>
                  <a:pt x="487949" y="38997"/>
                  <a:pt x="221226" y="14749"/>
                </a:cubicBezTo>
                <a:cubicBezTo>
                  <a:pt x="205744" y="13342"/>
                  <a:pt x="176981" y="0"/>
                  <a:pt x="176981" y="0"/>
                </a:cubicBezTo>
              </a:path>
            </a:pathLst>
          </a:custGeom>
          <a:solidFill>
            <a:srgbClr val="33993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"/>
            <a:ext cx="7696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Todd’s  hard shell made it very difficult for Sammy to eat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30442">
            <a:off x="2865438" y="4492625"/>
            <a:ext cx="2216150" cy="1600200"/>
          </a:xfrm>
        </p:spPr>
      </p:pic>
      <p:pic>
        <p:nvPicPr>
          <p:cNvPr id="227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397375"/>
            <a:ext cx="237648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4343400" y="4648200"/>
            <a:ext cx="685800" cy="8794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338" name="TextBox 12"/>
          <p:cNvSpPr txBox="1">
            <a:spLocks noChangeArrowheads="1"/>
          </p:cNvSpPr>
          <p:nvPr/>
        </p:nvSpPr>
        <p:spPr bwMode="auto">
          <a:xfrm>
            <a:off x="304800" y="381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600"/>
              <a:t>Shelled tortoise began surviving more often and were able to reproduce.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30442">
            <a:off x="2865438" y="4492625"/>
            <a:ext cx="2216150" cy="1600200"/>
          </a:xfrm>
        </p:spPr>
      </p:pic>
      <p:pic>
        <p:nvPicPr>
          <p:cNvPr id="228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397375"/>
            <a:ext cx="237648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4343400" y="4648200"/>
            <a:ext cx="685800" cy="8794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5029200" y="2057400"/>
            <a:ext cx="2667000" cy="2286000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45138" y="2797175"/>
            <a:ext cx="1533525" cy="654050"/>
          </a:xfrm>
          <a:custGeom>
            <a:avLst/>
            <a:gdLst>
              <a:gd name="connsiteX0" fmla="*/ 58993 w 1533832"/>
              <a:gd name="connsiteY0" fmla="*/ 625169 h 654666"/>
              <a:gd name="connsiteX1" fmla="*/ 88490 w 1533832"/>
              <a:gd name="connsiteY1" fmla="*/ 507182 h 654666"/>
              <a:gd name="connsiteX2" fmla="*/ 103238 w 1533832"/>
              <a:gd name="connsiteY2" fmla="*/ 448188 h 654666"/>
              <a:gd name="connsiteX3" fmla="*/ 162232 w 1533832"/>
              <a:gd name="connsiteY3" fmla="*/ 359698 h 654666"/>
              <a:gd name="connsiteX4" fmla="*/ 191729 w 1533832"/>
              <a:gd name="connsiteY4" fmla="*/ 315453 h 654666"/>
              <a:gd name="connsiteX5" fmla="*/ 265471 w 1533832"/>
              <a:gd name="connsiteY5" fmla="*/ 226962 h 654666"/>
              <a:gd name="connsiteX6" fmla="*/ 280219 w 1533832"/>
              <a:gd name="connsiteY6" fmla="*/ 182717 h 654666"/>
              <a:gd name="connsiteX7" fmla="*/ 398206 w 1533832"/>
              <a:gd name="connsiteY7" fmla="*/ 49982 h 654666"/>
              <a:gd name="connsiteX8" fmla="*/ 457200 w 1533832"/>
              <a:gd name="connsiteY8" fmla="*/ 35233 h 654666"/>
              <a:gd name="connsiteX9" fmla="*/ 619432 w 1533832"/>
              <a:gd name="connsiteY9" fmla="*/ 5737 h 654666"/>
              <a:gd name="connsiteX10" fmla="*/ 973393 w 1533832"/>
              <a:gd name="connsiteY10" fmla="*/ 20485 h 654666"/>
              <a:gd name="connsiteX11" fmla="*/ 1017638 w 1533832"/>
              <a:gd name="connsiteY11" fmla="*/ 35233 h 654666"/>
              <a:gd name="connsiteX12" fmla="*/ 1061883 w 1533832"/>
              <a:gd name="connsiteY12" fmla="*/ 64730 h 654666"/>
              <a:gd name="connsiteX13" fmla="*/ 1150374 w 1533832"/>
              <a:gd name="connsiteY13" fmla="*/ 153220 h 654666"/>
              <a:gd name="connsiteX14" fmla="*/ 1224116 w 1533832"/>
              <a:gd name="connsiteY14" fmla="*/ 226962 h 654666"/>
              <a:gd name="connsiteX15" fmla="*/ 1312606 w 1533832"/>
              <a:gd name="connsiteY15" fmla="*/ 285956 h 654666"/>
              <a:gd name="connsiteX16" fmla="*/ 1327354 w 1533832"/>
              <a:gd name="connsiteY16" fmla="*/ 330201 h 654666"/>
              <a:gd name="connsiteX17" fmla="*/ 1415845 w 1533832"/>
              <a:gd name="connsiteY17" fmla="*/ 418691 h 654666"/>
              <a:gd name="connsiteX18" fmla="*/ 1489587 w 1533832"/>
              <a:gd name="connsiteY18" fmla="*/ 551427 h 654666"/>
              <a:gd name="connsiteX19" fmla="*/ 1533832 w 1533832"/>
              <a:gd name="connsiteY19" fmla="*/ 566175 h 654666"/>
              <a:gd name="connsiteX20" fmla="*/ 1401096 w 1533832"/>
              <a:gd name="connsiteY20" fmla="*/ 639917 h 654666"/>
              <a:gd name="connsiteX21" fmla="*/ 1356851 w 1533832"/>
              <a:gd name="connsiteY21" fmla="*/ 654666 h 654666"/>
              <a:gd name="connsiteX22" fmla="*/ 884903 w 1533832"/>
              <a:gd name="connsiteY22" fmla="*/ 639917 h 654666"/>
              <a:gd name="connsiteX23" fmla="*/ 811161 w 1533832"/>
              <a:gd name="connsiteY23" fmla="*/ 625169 h 654666"/>
              <a:gd name="connsiteX24" fmla="*/ 147483 w 1533832"/>
              <a:gd name="connsiteY24" fmla="*/ 639917 h 654666"/>
              <a:gd name="connsiteX25" fmla="*/ 0 w 1533832"/>
              <a:gd name="connsiteY25" fmla="*/ 639917 h 6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33832" h="654666">
                <a:moveTo>
                  <a:pt x="58993" y="625169"/>
                </a:moveTo>
                <a:cubicBezTo>
                  <a:pt x="85346" y="546108"/>
                  <a:pt x="64761" y="613961"/>
                  <a:pt x="88490" y="507182"/>
                </a:cubicBezTo>
                <a:cubicBezTo>
                  <a:pt x="92887" y="487395"/>
                  <a:pt x="94173" y="466318"/>
                  <a:pt x="103238" y="448188"/>
                </a:cubicBezTo>
                <a:cubicBezTo>
                  <a:pt x="119092" y="416480"/>
                  <a:pt x="142567" y="389195"/>
                  <a:pt x="162232" y="359698"/>
                </a:cubicBezTo>
                <a:cubicBezTo>
                  <a:pt x="172064" y="344950"/>
                  <a:pt x="179195" y="327987"/>
                  <a:pt x="191729" y="315453"/>
                </a:cubicBezTo>
                <a:cubicBezTo>
                  <a:pt x="248508" y="258674"/>
                  <a:pt x="224405" y="288562"/>
                  <a:pt x="265471" y="226962"/>
                </a:cubicBezTo>
                <a:cubicBezTo>
                  <a:pt x="270387" y="212214"/>
                  <a:pt x="272669" y="196307"/>
                  <a:pt x="280219" y="182717"/>
                </a:cubicBezTo>
                <a:cubicBezTo>
                  <a:pt x="311860" y="125763"/>
                  <a:pt x="339271" y="79449"/>
                  <a:pt x="398206" y="49982"/>
                </a:cubicBezTo>
                <a:cubicBezTo>
                  <a:pt x="416336" y="40917"/>
                  <a:pt x="437257" y="38859"/>
                  <a:pt x="457200" y="35233"/>
                </a:cubicBezTo>
                <a:cubicBezTo>
                  <a:pt x="650982" y="0"/>
                  <a:pt x="485618" y="39189"/>
                  <a:pt x="619432" y="5737"/>
                </a:cubicBezTo>
                <a:cubicBezTo>
                  <a:pt x="737419" y="10653"/>
                  <a:pt x="855626" y="11762"/>
                  <a:pt x="973393" y="20485"/>
                </a:cubicBezTo>
                <a:cubicBezTo>
                  <a:pt x="988897" y="21633"/>
                  <a:pt x="1003733" y="28281"/>
                  <a:pt x="1017638" y="35233"/>
                </a:cubicBezTo>
                <a:cubicBezTo>
                  <a:pt x="1033492" y="43160"/>
                  <a:pt x="1049349" y="52196"/>
                  <a:pt x="1061883" y="64730"/>
                </a:cubicBezTo>
                <a:cubicBezTo>
                  <a:pt x="1171640" y="174487"/>
                  <a:pt x="1046105" y="83709"/>
                  <a:pt x="1150374" y="153220"/>
                </a:cubicBezTo>
                <a:cubicBezTo>
                  <a:pt x="1200989" y="254449"/>
                  <a:pt x="1148997" y="185229"/>
                  <a:pt x="1224116" y="226962"/>
                </a:cubicBezTo>
                <a:cubicBezTo>
                  <a:pt x="1255105" y="244178"/>
                  <a:pt x="1312606" y="285956"/>
                  <a:pt x="1312606" y="285956"/>
                </a:cubicBezTo>
                <a:cubicBezTo>
                  <a:pt x="1317522" y="300704"/>
                  <a:pt x="1317810" y="317930"/>
                  <a:pt x="1327354" y="330201"/>
                </a:cubicBezTo>
                <a:cubicBezTo>
                  <a:pt x="1352965" y="363129"/>
                  <a:pt x="1415845" y="418691"/>
                  <a:pt x="1415845" y="418691"/>
                </a:cubicBezTo>
                <a:cubicBezTo>
                  <a:pt x="1428831" y="457650"/>
                  <a:pt x="1451550" y="538748"/>
                  <a:pt x="1489587" y="551427"/>
                </a:cubicBezTo>
                <a:lnTo>
                  <a:pt x="1533832" y="566175"/>
                </a:lnTo>
                <a:cubicBezTo>
                  <a:pt x="1467601" y="632406"/>
                  <a:pt x="1509375" y="603824"/>
                  <a:pt x="1401096" y="639917"/>
                </a:cubicBezTo>
                <a:lnTo>
                  <a:pt x="1356851" y="654666"/>
                </a:lnTo>
                <a:cubicBezTo>
                  <a:pt x="1199535" y="649750"/>
                  <a:pt x="1042066" y="648412"/>
                  <a:pt x="884903" y="639917"/>
                </a:cubicBezTo>
                <a:cubicBezTo>
                  <a:pt x="859872" y="638564"/>
                  <a:pt x="836228" y="625169"/>
                  <a:pt x="811161" y="625169"/>
                </a:cubicBezTo>
                <a:cubicBezTo>
                  <a:pt x="589880" y="625169"/>
                  <a:pt x="368727" y="635894"/>
                  <a:pt x="147483" y="639917"/>
                </a:cubicBezTo>
                <a:cubicBezTo>
                  <a:pt x="98330" y="640811"/>
                  <a:pt x="49161" y="639917"/>
                  <a:pt x="0" y="63991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1981200" y="2133600"/>
            <a:ext cx="2667000" cy="2286000"/>
          </a:xfrm>
          <a:prstGeom prst="cloudCallout">
            <a:avLst>
              <a:gd name="adj1" fmla="val 33914"/>
              <a:gd name="adj2" fmla="val 637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438400" y="2743200"/>
            <a:ext cx="1533525" cy="654050"/>
          </a:xfrm>
          <a:custGeom>
            <a:avLst/>
            <a:gdLst>
              <a:gd name="connsiteX0" fmla="*/ 58993 w 1533832"/>
              <a:gd name="connsiteY0" fmla="*/ 625169 h 654666"/>
              <a:gd name="connsiteX1" fmla="*/ 88490 w 1533832"/>
              <a:gd name="connsiteY1" fmla="*/ 507182 h 654666"/>
              <a:gd name="connsiteX2" fmla="*/ 103238 w 1533832"/>
              <a:gd name="connsiteY2" fmla="*/ 448188 h 654666"/>
              <a:gd name="connsiteX3" fmla="*/ 162232 w 1533832"/>
              <a:gd name="connsiteY3" fmla="*/ 359698 h 654666"/>
              <a:gd name="connsiteX4" fmla="*/ 191729 w 1533832"/>
              <a:gd name="connsiteY4" fmla="*/ 315453 h 654666"/>
              <a:gd name="connsiteX5" fmla="*/ 265471 w 1533832"/>
              <a:gd name="connsiteY5" fmla="*/ 226962 h 654666"/>
              <a:gd name="connsiteX6" fmla="*/ 280219 w 1533832"/>
              <a:gd name="connsiteY6" fmla="*/ 182717 h 654666"/>
              <a:gd name="connsiteX7" fmla="*/ 398206 w 1533832"/>
              <a:gd name="connsiteY7" fmla="*/ 49982 h 654666"/>
              <a:gd name="connsiteX8" fmla="*/ 457200 w 1533832"/>
              <a:gd name="connsiteY8" fmla="*/ 35233 h 654666"/>
              <a:gd name="connsiteX9" fmla="*/ 619432 w 1533832"/>
              <a:gd name="connsiteY9" fmla="*/ 5737 h 654666"/>
              <a:gd name="connsiteX10" fmla="*/ 973393 w 1533832"/>
              <a:gd name="connsiteY10" fmla="*/ 20485 h 654666"/>
              <a:gd name="connsiteX11" fmla="*/ 1017638 w 1533832"/>
              <a:gd name="connsiteY11" fmla="*/ 35233 h 654666"/>
              <a:gd name="connsiteX12" fmla="*/ 1061883 w 1533832"/>
              <a:gd name="connsiteY12" fmla="*/ 64730 h 654666"/>
              <a:gd name="connsiteX13" fmla="*/ 1150374 w 1533832"/>
              <a:gd name="connsiteY13" fmla="*/ 153220 h 654666"/>
              <a:gd name="connsiteX14" fmla="*/ 1224116 w 1533832"/>
              <a:gd name="connsiteY14" fmla="*/ 226962 h 654666"/>
              <a:gd name="connsiteX15" fmla="*/ 1312606 w 1533832"/>
              <a:gd name="connsiteY15" fmla="*/ 285956 h 654666"/>
              <a:gd name="connsiteX16" fmla="*/ 1327354 w 1533832"/>
              <a:gd name="connsiteY16" fmla="*/ 330201 h 654666"/>
              <a:gd name="connsiteX17" fmla="*/ 1415845 w 1533832"/>
              <a:gd name="connsiteY17" fmla="*/ 418691 h 654666"/>
              <a:gd name="connsiteX18" fmla="*/ 1489587 w 1533832"/>
              <a:gd name="connsiteY18" fmla="*/ 551427 h 654666"/>
              <a:gd name="connsiteX19" fmla="*/ 1533832 w 1533832"/>
              <a:gd name="connsiteY19" fmla="*/ 566175 h 654666"/>
              <a:gd name="connsiteX20" fmla="*/ 1401096 w 1533832"/>
              <a:gd name="connsiteY20" fmla="*/ 639917 h 654666"/>
              <a:gd name="connsiteX21" fmla="*/ 1356851 w 1533832"/>
              <a:gd name="connsiteY21" fmla="*/ 654666 h 654666"/>
              <a:gd name="connsiteX22" fmla="*/ 884903 w 1533832"/>
              <a:gd name="connsiteY22" fmla="*/ 639917 h 654666"/>
              <a:gd name="connsiteX23" fmla="*/ 811161 w 1533832"/>
              <a:gd name="connsiteY23" fmla="*/ 625169 h 654666"/>
              <a:gd name="connsiteX24" fmla="*/ 147483 w 1533832"/>
              <a:gd name="connsiteY24" fmla="*/ 639917 h 654666"/>
              <a:gd name="connsiteX25" fmla="*/ 0 w 1533832"/>
              <a:gd name="connsiteY25" fmla="*/ 639917 h 6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33832" h="654666">
                <a:moveTo>
                  <a:pt x="58993" y="625169"/>
                </a:moveTo>
                <a:cubicBezTo>
                  <a:pt x="85346" y="546108"/>
                  <a:pt x="64761" y="613961"/>
                  <a:pt x="88490" y="507182"/>
                </a:cubicBezTo>
                <a:cubicBezTo>
                  <a:pt x="92887" y="487395"/>
                  <a:pt x="94173" y="466318"/>
                  <a:pt x="103238" y="448188"/>
                </a:cubicBezTo>
                <a:cubicBezTo>
                  <a:pt x="119092" y="416480"/>
                  <a:pt x="142567" y="389195"/>
                  <a:pt x="162232" y="359698"/>
                </a:cubicBezTo>
                <a:cubicBezTo>
                  <a:pt x="172064" y="344950"/>
                  <a:pt x="179195" y="327987"/>
                  <a:pt x="191729" y="315453"/>
                </a:cubicBezTo>
                <a:cubicBezTo>
                  <a:pt x="248508" y="258674"/>
                  <a:pt x="224405" y="288562"/>
                  <a:pt x="265471" y="226962"/>
                </a:cubicBezTo>
                <a:cubicBezTo>
                  <a:pt x="270387" y="212214"/>
                  <a:pt x="272669" y="196307"/>
                  <a:pt x="280219" y="182717"/>
                </a:cubicBezTo>
                <a:cubicBezTo>
                  <a:pt x="311860" y="125763"/>
                  <a:pt x="339271" y="79449"/>
                  <a:pt x="398206" y="49982"/>
                </a:cubicBezTo>
                <a:cubicBezTo>
                  <a:pt x="416336" y="40917"/>
                  <a:pt x="437257" y="38859"/>
                  <a:pt x="457200" y="35233"/>
                </a:cubicBezTo>
                <a:cubicBezTo>
                  <a:pt x="650982" y="0"/>
                  <a:pt x="485618" y="39189"/>
                  <a:pt x="619432" y="5737"/>
                </a:cubicBezTo>
                <a:cubicBezTo>
                  <a:pt x="737419" y="10653"/>
                  <a:pt x="855626" y="11762"/>
                  <a:pt x="973393" y="20485"/>
                </a:cubicBezTo>
                <a:cubicBezTo>
                  <a:pt x="988897" y="21633"/>
                  <a:pt x="1003733" y="28281"/>
                  <a:pt x="1017638" y="35233"/>
                </a:cubicBezTo>
                <a:cubicBezTo>
                  <a:pt x="1033492" y="43160"/>
                  <a:pt x="1049349" y="52196"/>
                  <a:pt x="1061883" y="64730"/>
                </a:cubicBezTo>
                <a:cubicBezTo>
                  <a:pt x="1171640" y="174487"/>
                  <a:pt x="1046105" y="83709"/>
                  <a:pt x="1150374" y="153220"/>
                </a:cubicBezTo>
                <a:cubicBezTo>
                  <a:pt x="1200989" y="254449"/>
                  <a:pt x="1148997" y="185229"/>
                  <a:pt x="1224116" y="226962"/>
                </a:cubicBezTo>
                <a:cubicBezTo>
                  <a:pt x="1255105" y="244178"/>
                  <a:pt x="1312606" y="285956"/>
                  <a:pt x="1312606" y="285956"/>
                </a:cubicBezTo>
                <a:cubicBezTo>
                  <a:pt x="1317522" y="300704"/>
                  <a:pt x="1317810" y="317930"/>
                  <a:pt x="1327354" y="330201"/>
                </a:cubicBezTo>
                <a:cubicBezTo>
                  <a:pt x="1352965" y="363129"/>
                  <a:pt x="1415845" y="418691"/>
                  <a:pt x="1415845" y="418691"/>
                </a:cubicBezTo>
                <a:cubicBezTo>
                  <a:pt x="1428831" y="457650"/>
                  <a:pt x="1451550" y="538748"/>
                  <a:pt x="1489587" y="551427"/>
                </a:cubicBezTo>
                <a:lnTo>
                  <a:pt x="1533832" y="566175"/>
                </a:lnTo>
                <a:cubicBezTo>
                  <a:pt x="1467601" y="632406"/>
                  <a:pt x="1509375" y="603824"/>
                  <a:pt x="1401096" y="639917"/>
                </a:cubicBezTo>
                <a:lnTo>
                  <a:pt x="1356851" y="654666"/>
                </a:lnTo>
                <a:cubicBezTo>
                  <a:pt x="1199535" y="649750"/>
                  <a:pt x="1042066" y="648412"/>
                  <a:pt x="884903" y="639917"/>
                </a:cubicBezTo>
                <a:cubicBezTo>
                  <a:pt x="859872" y="638564"/>
                  <a:pt x="836228" y="625169"/>
                  <a:pt x="811161" y="625169"/>
                </a:cubicBezTo>
                <a:cubicBezTo>
                  <a:pt x="589880" y="625169"/>
                  <a:pt x="368727" y="635894"/>
                  <a:pt x="147483" y="639917"/>
                </a:cubicBezTo>
                <a:cubicBezTo>
                  <a:pt x="98330" y="640811"/>
                  <a:pt x="49161" y="639917"/>
                  <a:pt x="0" y="639917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30442">
            <a:off x="98425" y="3668713"/>
            <a:ext cx="1760538" cy="1270000"/>
          </a:xfrm>
        </p:spPr>
      </p:pic>
      <p:pic>
        <p:nvPicPr>
          <p:cNvPr id="2293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13827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14112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1371600" y="3810000"/>
            <a:ext cx="457200" cy="8032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386" name="TextBox 11"/>
          <p:cNvSpPr txBox="1">
            <a:spLocks noChangeArrowheads="1"/>
          </p:cNvSpPr>
          <p:nvPr/>
        </p:nvSpPr>
        <p:spPr bwMode="auto">
          <a:xfrm>
            <a:off x="457200" y="3810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/>
              <a:t>Overtime, more shelled tortoise survived because nature selected their shell for survival.</a:t>
            </a:r>
          </a:p>
        </p:txBody>
      </p:sp>
      <p:pic>
        <p:nvPicPr>
          <p:cNvPr id="229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6921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8051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9558">
            <a:off x="1736725" y="4775200"/>
            <a:ext cx="26924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8153400" y="4648200"/>
            <a:ext cx="685800" cy="879475"/>
          </a:xfrm>
          <a:custGeom>
            <a:avLst/>
            <a:gdLst>
              <a:gd name="connsiteX0" fmla="*/ 884903 w 1416643"/>
              <a:gd name="connsiteY0" fmla="*/ 176980 h 1489587"/>
              <a:gd name="connsiteX1" fmla="*/ 766916 w 1416643"/>
              <a:gd name="connsiteY1" fmla="*/ 117987 h 1489587"/>
              <a:gd name="connsiteX2" fmla="*/ 722671 w 1416643"/>
              <a:gd name="connsiteY2" fmla="*/ 73742 h 1489587"/>
              <a:gd name="connsiteX3" fmla="*/ 678426 w 1416643"/>
              <a:gd name="connsiteY3" fmla="*/ 58993 h 1489587"/>
              <a:gd name="connsiteX4" fmla="*/ 589935 w 1416643"/>
              <a:gd name="connsiteY4" fmla="*/ 0 h 1489587"/>
              <a:gd name="connsiteX5" fmla="*/ 339213 w 1416643"/>
              <a:gd name="connsiteY5" fmla="*/ 14748 h 1489587"/>
              <a:gd name="connsiteX6" fmla="*/ 250722 w 1416643"/>
              <a:gd name="connsiteY6" fmla="*/ 44245 h 1489587"/>
              <a:gd name="connsiteX7" fmla="*/ 162232 w 1416643"/>
              <a:gd name="connsiteY7" fmla="*/ 73742 h 1489587"/>
              <a:gd name="connsiteX8" fmla="*/ 29497 w 1416643"/>
              <a:gd name="connsiteY8" fmla="*/ 176980 h 1489587"/>
              <a:gd name="connsiteX9" fmla="*/ 14748 w 1416643"/>
              <a:gd name="connsiteY9" fmla="*/ 235974 h 1489587"/>
              <a:gd name="connsiteX10" fmla="*/ 0 w 1416643"/>
              <a:gd name="connsiteY10" fmla="*/ 280219 h 1489587"/>
              <a:gd name="connsiteX11" fmla="*/ 29497 w 1416643"/>
              <a:gd name="connsiteY11" fmla="*/ 575187 h 1489587"/>
              <a:gd name="connsiteX12" fmla="*/ 58993 w 1416643"/>
              <a:gd name="connsiteY12" fmla="*/ 663677 h 1489587"/>
              <a:gd name="connsiteX13" fmla="*/ 73742 w 1416643"/>
              <a:gd name="connsiteY13" fmla="*/ 707922 h 1489587"/>
              <a:gd name="connsiteX14" fmla="*/ 103239 w 1416643"/>
              <a:gd name="connsiteY14" fmla="*/ 752167 h 1489587"/>
              <a:gd name="connsiteX15" fmla="*/ 176981 w 1416643"/>
              <a:gd name="connsiteY15" fmla="*/ 884903 h 1489587"/>
              <a:gd name="connsiteX16" fmla="*/ 206477 w 1416643"/>
              <a:gd name="connsiteY16" fmla="*/ 929148 h 1489587"/>
              <a:gd name="connsiteX17" fmla="*/ 235974 w 1416643"/>
              <a:gd name="connsiteY17" fmla="*/ 1032387 h 1489587"/>
              <a:gd name="connsiteX18" fmla="*/ 265471 w 1416643"/>
              <a:gd name="connsiteY18" fmla="*/ 1120877 h 1489587"/>
              <a:gd name="connsiteX19" fmla="*/ 250722 w 1416643"/>
              <a:gd name="connsiteY19" fmla="*/ 1342103 h 1489587"/>
              <a:gd name="connsiteX20" fmla="*/ 147484 w 1416643"/>
              <a:gd name="connsiteY20" fmla="*/ 1474838 h 1489587"/>
              <a:gd name="connsiteX21" fmla="*/ 103239 w 1416643"/>
              <a:gd name="connsiteY21" fmla="*/ 1489587 h 1489587"/>
              <a:gd name="connsiteX22" fmla="*/ 147484 w 1416643"/>
              <a:gd name="connsiteY22" fmla="*/ 1445342 h 1489587"/>
              <a:gd name="connsiteX23" fmla="*/ 191729 w 1416643"/>
              <a:gd name="connsiteY23" fmla="*/ 1430593 h 1489587"/>
              <a:gd name="connsiteX24" fmla="*/ 280219 w 1416643"/>
              <a:gd name="connsiteY24" fmla="*/ 1371600 h 1489587"/>
              <a:gd name="connsiteX25" fmla="*/ 280219 w 1416643"/>
              <a:gd name="connsiteY25" fmla="*/ 1371600 h 1489587"/>
              <a:gd name="connsiteX26" fmla="*/ 324464 w 1416643"/>
              <a:gd name="connsiteY26" fmla="*/ 1327355 h 1489587"/>
              <a:gd name="connsiteX27" fmla="*/ 383458 w 1416643"/>
              <a:gd name="connsiteY27" fmla="*/ 1297858 h 1489587"/>
              <a:gd name="connsiteX28" fmla="*/ 471948 w 1416643"/>
              <a:gd name="connsiteY28" fmla="*/ 1253613 h 1489587"/>
              <a:gd name="connsiteX29" fmla="*/ 545690 w 1416643"/>
              <a:gd name="connsiteY29" fmla="*/ 1179871 h 1489587"/>
              <a:gd name="connsiteX30" fmla="*/ 648929 w 1416643"/>
              <a:gd name="connsiteY30" fmla="*/ 1076632 h 1489587"/>
              <a:gd name="connsiteX31" fmla="*/ 707922 w 1416643"/>
              <a:gd name="connsiteY31" fmla="*/ 988142 h 1489587"/>
              <a:gd name="connsiteX32" fmla="*/ 737419 w 1416643"/>
              <a:gd name="connsiteY32" fmla="*/ 899651 h 1489587"/>
              <a:gd name="connsiteX33" fmla="*/ 722671 w 1416643"/>
              <a:gd name="connsiteY33" fmla="*/ 825909 h 1489587"/>
              <a:gd name="connsiteX34" fmla="*/ 678426 w 1416643"/>
              <a:gd name="connsiteY34" fmla="*/ 796413 h 1489587"/>
              <a:gd name="connsiteX35" fmla="*/ 604684 w 1416643"/>
              <a:gd name="connsiteY35" fmla="*/ 722671 h 1489587"/>
              <a:gd name="connsiteX36" fmla="*/ 530942 w 1416643"/>
              <a:gd name="connsiteY36" fmla="*/ 634180 h 1489587"/>
              <a:gd name="connsiteX37" fmla="*/ 501445 w 1416643"/>
              <a:gd name="connsiteY37" fmla="*/ 589935 h 1489587"/>
              <a:gd name="connsiteX38" fmla="*/ 486697 w 1416643"/>
              <a:gd name="connsiteY38" fmla="*/ 545690 h 1489587"/>
              <a:gd name="connsiteX39" fmla="*/ 501445 w 1416643"/>
              <a:gd name="connsiteY39" fmla="*/ 339213 h 1489587"/>
              <a:gd name="connsiteX40" fmla="*/ 604684 w 1416643"/>
              <a:gd name="connsiteY40" fmla="*/ 235974 h 1489587"/>
              <a:gd name="connsiteX41" fmla="*/ 737419 w 1416643"/>
              <a:gd name="connsiteY41" fmla="*/ 221226 h 1489587"/>
              <a:gd name="connsiteX42" fmla="*/ 781664 w 1416643"/>
              <a:gd name="connsiteY42" fmla="*/ 176980 h 1489587"/>
              <a:gd name="connsiteX43" fmla="*/ 752168 w 1416643"/>
              <a:gd name="connsiteY43" fmla="*/ 132735 h 1489587"/>
              <a:gd name="connsiteX44" fmla="*/ 811161 w 1416643"/>
              <a:gd name="connsiteY44" fmla="*/ 58993 h 1489587"/>
              <a:gd name="connsiteX45" fmla="*/ 899652 w 1416643"/>
              <a:gd name="connsiteY45" fmla="*/ 44245 h 1489587"/>
              <a:gd name="connsiteX46" fmla="*/ 1061884 w 1416643"/>
              <a:gd name="connsiteY46" fmla="*/ 58993 h 1489587"/>
              <a:gd name="connsiteX47" fmla="*/ 1106129 w 1416643"/>
              <a:gd name="connsiteY47" fmla="*/ 73742 h 1489587"/>
              <a:gd name="connsiteX48" fmla="*/ 1179871 w 1416643"/>
              <a:gd name="connsiteY48" fmla="*/ 206477 h 1489587"/>
              <a:gd name="connsiteX49" fmla="*/ 1194619 w 1416643"/>
              <a:gd name="connsiteY49" fmla="*/ 265471 h 1489587"/>
              <a:gd name="connsiteX50" fmla="*/ 1209368 w 1416643"/>
              <a:gd name="connsiteY50" fmla="*/ 737419 h 1489587"/>
              <a:gd name="connsiteX51" fmla="*/ 1224116 w 1416643"/>
              <a:gd name="connsiteY51" fmla="*/ 796413 h 1489587"/>
              <a:gd name="connsiteX52" fmla="*/ 1356852 w 1416643"/>
              <a:gd name="connsiteY52" fmla="*/ 899651 h 1489587"/>
              <a:gd name="connsiteX53" fmla="*/ 1401097 w 1416643"/>
              <a:gd name="connsiteY53" fmla="*/ 914400 h 1489587"/>
              <a:gd name="connsiteX54" fmla="*/ 1179871 w 1416643"/>
              <a:gd name="connsiteY54" fmla="*/ 899651 h 1489587"/>
              <a:gd name="connsiteX55" fmla="*/ 1091381 w 1416643"/>
              <a:gd name="connsiteY55" fmla="*/ 811161 h 1489587"/>
              <a:gd name="connsiteX56" fmla="*/ 1047135 w 1416643"/>
              <a:gd name="connsiteY56" fmla="*/ 766916 h 1489587"/>
              <a:gd name="connsiteX57" fmla="*/ 1002890 w 1416643"/>
              <a:gd name="connsiteY57" fmla="*/ 737419 h 1489587"/>
              <a:gd name="connsiteX58" fmla="*/ 973393 w 1416643"/>
              <a:gd name="connsiteY58" fmla="*/ 693174 h 1489587"/>
              <a:gd name="connsiteX59" fmla="*/ 943897 w 1416643"/>
              <a:gd name="connsiteY59" fmla="*/ 604684 h 1489587"/>
              <a:gd name="connsiteX60" fmla="*/ 958645 w 1416643"/>
              <a:gd name="connsiteY60" fmla="*/ 530942 h 1489587"/>
              <a:gd name="connsiteX61" fmla="*/ 1106129 w 1416643"/>
              <a:gd name="connsiteY61" fmla="*/ 471948 h 1489587"/>
              <a:gd name="connsiteX62" fmla="*/ 1091381 w 1416643"/>
              <a:gd name="connsiteY62" fmla="*/ 324464 h 1489587"/>
              <a:gd name="connsiteX63" fmla="*/ 1002890 w 1416643"/>
              <a:gd name="connsiteY63" fmla="*/ 235974 h 1489587"/>
              <a:gd name="connsiteX64" fmla="*/ 958645 w 1416643"/>
              <a:gd name="connsiteY64" fmla="*/ 206477 h 1489587"/>
              <a:gd name="connsiteX65" fmla="*/ 766916 w 1416643"/>
              <a:gd name="connsiteY65" fmla="*/ 191729 h 14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16643" h="1489587">
                <a:moveTo>
                  <a:pt x="884903" y="176980"/>
                </a:moveTo>
                <a:cubicBezTo>
                  <a:pt x="845574" y="157316"/>
                  <a:pt x="804013" y="141594"/>
                  <a:pt x="766916" y="117987"/>
                </a:cubicBezTo>
                <a:cubicBezTo>
                  <a:pt x="749319" y="106789"/>
                  <a:pt x="740025" y="85312"/>
                  <a:pt x="722671" y="73742"/>
                </a:cubicBezTo>
                <a:cubicBezTo>
                  <a:pt x="709736" y="65118"/>
                  <a:pt x="692016" y="66543"/>
                  <a:pt x="678426" y="58993"/>
                </a:cubicBezTo>
                <a:cubicBezTo>
                  <a:pt x="647436" y="41777"/>
                  <a:pt x="589935" y="0"/>
                  <a:pt x="589935" y="0"/>
                </a:cubicBezTo>
                <a:cubicBezTo>
                  <a:pt x="506361" y="4916"/>
                  <a:pt x="422228" y="3920"/>
                  <a:pt x="339213" y="14748"/>
                </a:cubicBezTo>
                <a:cubicBezTo>
                  <a:pt x="308382" y="18769"/>
                  <a:pt x="280219" y="34413"/>
                  <a:pt x="250722" y="44245"/>
                </a:cubicBezTo>
                <a:cubicBezTo>
                  <a:pt x="250717" y="44247"/>
                  <a:pt x="162236" y="73739"/>
                  <a:pt x="162232" y="73742"/>
                </a:cubicBezTo>
                <a:cubicBezTo>
                  <a:pt x="56388" y="144304"/>
                  <a:pt x="98809" y="107668"/>
                  <a:pt x="29497" y="176980"/>
                </a:cubicBezTo>
                <a:cubicBezTo>
                  <a:pt x="24581" y="196645"/>
                  <a:pt x="20317" y="216484"/>
                  <a:pt x="14748" y="235974"/>
                </a:cubicBezTo>
                <a:cubicBezTo>
                  <a:pt x="10477" y="250922"/>
                  <a:pt x="0" y="264673"/>
                  <a:pt x="0" y="280219"/>
                </a:cubicBezTo>
                <a:cubicBezTo>
                  <a:pt x="0" y="328609"/>
                  <a:pt x="10718" y="500073"/>
                  <a:pt x="29497" y="575187"/>
                </a:cubicBezTo>
                <a:cubicBezTo>
                  <a:pt x="37038" y="605351"/>
                  <a:pt x="49161" y="634180"/>
                  <a:pt x="58993" y="663677"/>
                </a:cubicBezTo>
                <a:cubicBezTo>
                  <a:pt x="63909" y="678425"/>
                  <a:pt x="65118" y="694987"/>
                  <a:pt x="73742" y="707922"/>
                </a:cubicBezTo>
                <a:lnTo>
                  <a:pt x="103239" y="752167"/>
                </a:lnTo>
                <a:cubicBezTo>
                  <a:pt x="129197" y="830046"/>
                  <a:pt x="109363" y="783475"/>
                  <a:pt x="176981" y="884903"/>
                </a:cubicBezTo>
                <a:cubicBezTo>
                  <a:pt x="186813" y="899651"/>
                  <a:pt x="200872" y="912333"/>
                  <a:pt x="206477" y="929148"/>
                </a:cubicBezTo>
                <a:cubicBezTo>
                  <a:pt x="256034" y="1077813"/>
                  <a:pt x="180429" y="847236"/>
                  <a:pt x="235974" y="1032387"/>
                </a:cubicBezTo>
                <a:cubicBezTo>
                  <a:pt x="244908" y="1062168"/>
                  <a:pt x="255639" y="1091380"/>
                  <a:pt x="265471" y="1120877"/>
                </a:cubicBezTo>
                <a:cubicBezTo>
                  <a:pt x="260555" y="1194619"/>
                  <a:pt x="267840" y="1270207"/>
                  <a:pt x="250722" y="1342103"/>
                </a:cubicBezTo>
                <a:cubicBezTo>
                  <a:pt x="245194" y="1365322"/>
                  <a:pt x="178534" y="1454138"/>
                  <a:pt x="147484" y="1474838"/>
                </a:cubicBezTo>
                <a:cubicBezTo>
                  <a:pt x="134549" y="1483462"/>
                  <a:pt x="117987" y="1484671"/>
                  <a:pt x="103239" y="1489587"/>
                </a:cubicBezTo>
                <a:cubicBezTo>
                  <a:pt x="117987" y="1474839"/>
                  <a:pt x="130130" y="1456912"/>
                  <a:pt x="147484" y="1445342"/>
                </a:cubicBezTo>
                <a:cubicBezTo>
                  <a:pt x="160419" y="1436718"/>
                  <a:pt x="178139" y="1438143"/>
                  <a:pt x="191729" y="1430593"/>
                </a:cubicBezTo>
                <a:cubicBezTo>
                  <a:pt x="222718" y="1413377"/>
                  <a:pt x="250722" y="1391264"/>
                  <a:pt x="280219" y="1371600"/>
                </a:cubicBezTo>
                <a:lnTo>
                  <a:pt x="280219" y="1371600"/>
                </a:lnTo>
                <a:cubicBezTo>
                  <a:pt x="294967" y="1356852"/>
                  <a:pt x="307492" y="1339478"/>
                  <a:pt x="324464" y="1327355"/>
                </a:cubicBezTo>
                <a:cubicBezTo>
                  <a:pt x="342355" y="1314576"/>
                  <a:pt x="364369" y="1308766"/>
                  <a:pt x="383458" y="1297858"/>
                </a:cubicBezTo>
                <a:cubicBezTo>
                  <a:pt x="463510" y="1252114"/>
                  <a:pt x="390827" y="1280653"/>
                  <a:pt x="471948" y="1253613"/>
                </a:cubicBezTo>
                <a:cubicBezTo>
                  <a:pt x="589938" y="1174952"/>
                  <a:pt x="447364" y="1278196"/>
                  <a:pt x="545690" y="1179871"/>
                </a:cubicBezTo>
                <a:cubicBezTo>
                  <a:pt x="657122" y="1068441"/>
                  <a:pt x="557163" y="1207728"/>
                  <a:pt x="648929" y="1076632"/>
                </a:cubicBezTo>
                <a:cubicBezTo>
                  <a:pt x="669258" y="1047590"/>
                  <a:pt x="696712" y="1021773"/>
                  <a:pt x="707922" y="988142"/>
                </a:cubicBezTo>
                <a:lnTo>
                  <a:pt x="737419" y="899651"/>
                </a:lnTo>
                <a:cubicBezTo>
                  <a:pt x="732503" y="875070"/>
                  <a:pt x="735108" y="847674"/>
                  <a:pt x="722671" y="825909"/>
                </a:cubicBezTo>
                <a:cubicBezTo>
                  <a:pt x="713877" y="810519"/>
                  <a:pt x="690960" y="808947"/>
                  <a:pt x="678426" y="796413"/>
                </a:cubicBezTo>
                <a:cubicBezTo>
                  <a:pt x="580104" y="698091"/>
                  <a:pt x="722669" y="801326"/>
                  <a:pt x="604684" y="722671"/>
                </a:cubicBezTo>
                <a:cubicBezTo>
                  <a:pt x="531449" y="612819"/>
                  <a:pt x="625573" y="747738"/>
                  <a:pt x="530942" y="634180"/>
                </a:cubicBezTo>
                <a:cubicBezTo>
                  <a:pt x="519595" y="620563"/>
                  <a:pt x="511277" y="604683"/>
                  <a:pt x="501445" y="589935"/>
                </a:cubicBezTo>
                <a:cubicBezTo>
                  <a:pt x="496529" y="575187"/>
                  <a:pt x="486697" y="561236"/>
                  <a:pt x="486697" y="545690"/>
                </a:cubicBezTo>
                <a:cubicBezTo>
                  <a:pt x="486697" y="476689"/>
                  <a:pt x="484710" y="406154"/>
                  <a:pt x="501445" y="339213"/>
                </a:cubicBezTo>
                <a:cubicBezTo>
                  <a:pt x="517243" y="276021"/>
                  <a:pt x="549531" y="245166"/>
                  <a:pt x="604684" y="235974"/>
                </a:cubicBezTo>
                <a:cubicBezTo>
                  <a:pt x="648596" y="228656"/>
                  <a:pt x="693174" y="226142"/>
                  <a:pt x="737419" y="221226"/>
                </a:cubicBezTo>
                <a:cubicBezTo>
                  <a:pt x="752167" y="206477"/>
                  <a:pt x="778235" y="197554"/>
                  <a:pt x="781664" y="176980"/>
                </a:cubicBezTo>
                <a:cubicBezTo>
                  <a:pt x="784578" y="159496"/>
                  <a:pt x="755082" y="150219"/>
                  <a:pt x="752168" y="132735"/>
                </a:cubicBezTo>
                <a:cubicBezTo>
                  <a:pt x="746238" y="97152"/>
                  <a:pt x="783949" y="68064"/>
                  <a:pt x="811161" y="58993"/>
                </a:cubicBezTo>
                <a:cubicBezTo>
                  <a:pt x="839530" y="49537"/>
                  <a:pt x="870155" y="49161"/>
                  <a:pt x="899652" y="44245"/>
                </a:cubicBezTo>
                <a:cubicBezTo>
                  <a:pt x="953729" y="49161"/>
                  <a:pt x="1008129" y="51314"/>
                  <a:pt x="1061884" y="58993"/>
                </a:cubicBezTo>
                <a:cubicBezTo>
                  <a:pt x="1077274" y="61192"/>
                  <a:pt x="1095136" y="62749"/>
                  <a:pt x="1106129" y="73742"/>
                </a:cubicBezTo>
                <a:cubicBezTo>
                  <a:pt x="1148380" y="115993"/>
                  <a:pt x="1165035" y="154551"/>
                  <a:pt x="1179871" y="206477"/>
                </a:cubicBezTo>
                <a:cubicBezTo>
                  <a:pt x="1185440" y="225967"/>
                  <a:pt x="1189703" y="245806"/>
                  <a:pt x="1194619" y="265471"/>
                </a:cubicBezTo>
                <a:cubicBezTo>
                  <a:pt x="1199535" y="422787"/>
                  <a:pt x="1200637" y="580269"/>
                  <a:pt x="1209368" y="737419"/>
                </a:cubicBezTo>
                <a:cubicBezTo>
                  <a:pt x="1210492" y="757658"/>
                  <a:pt x="1214059" y="778814"/>
                  <a:pt x="1224116" y="796413"/>
                </a:cubicBezTo>
                <a:cubicBezTo>
                  <a:pt x="1242081" y="827853"/>
                  <a:pt x="1338280" y="893460"/>
                  <a:pt x="1356852" y="899651"/>
                </a:cubicBezTo>
                <a:cubicBezTo>
                  <a:pt x="1371600" y="904567"/>
                  <a:pt x="1416643" y="914400"/>
                  <a:pt x="1401097" y="914400"/>
                </a:cubicBezTo>
                <a:cubicBezTo>
                  <a:pt x="1327191" y="914400"/>
                  <a:pt x="1253613" y="904567"/>
                  <a:pt x="1179871" y="899651"/>
                </a:cubicBezTo>
                <a:lnTo>
                  <a:pt x="1091381" y="811161"/>
                </a:lnTo>
                <a:cubicBezTo>
                  <a:pt x="1076632" y="796413"/>
                  <a:pt x="1064489" y="778486"/>
                  <a:pt x="1047135" y="766916"/>
                </a:cubicBezTo>
                <a:lnTo>
                  <a:pt x="1002890" y="737419"/>
                </a:lnTo>
                <a:cubicBezTo>
                  <a:pt x="993058" y="722671"/>
                  <a:pt x="980592" y="709372"/>
                  <a:pt x="973393" y="693174"/>
                </a:cubicBezTo>
                <a:cubicBezTo>
                  <a:pt x="960765" y="664762"/>
                  <a:pt x="943897" y="604684"/>
                  <a:pt x="943897" y="604684"/>
                </a:cubicBezTo>
                <a:cubicBezTo>
                  <a:pt x="948813" y="580103"/>
                  <a:pt x="937788" y="544847"/>
                  <a:pt x="958645" y="530942"/>
                </a:cubicBezTo>
                <a:cubicBezTo>
                  <a:pt x="1182347" y="381805"/>
                  <a:pt x="1015235" y="608288"/>
                  <a:pt x="1106129" y="471948"/>
                </a:cubicBezTo>
                <a:cubicBezTo>
                  <a:pt x="1101213" y="422787"/>
                  <a:pt x="1111184" y="369728"/>
                  <a:pt x="1091381" y="324464"/>
                </a:cubicBezTo>
                <a:cubicBezTo>
                  <a:pt x="1074661" y="286247"/>
                  <a:pt x="1037599" y="259113"/>
                  <a:pt x="1002890" y="235974"/>
                </a:cubicBezTo>
                <a:cubicBezTo>
                  <a:pt x="988142" y="226142"/>
                  <a:pt x="975916" y="210463"/>
                  <a:pt x="958645" y="206477"/>
                </a:cubicBezTo>
                <a:cubicBezTo>
                  <a:pt x="888378" y="190262"/>
                  <a:pt x="833137" y="191729"/>
                  <a:pt x="766916" y="191729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939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286000"/>
            <a:ext cx="36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Their offspring were also shelled.  A new species was eventually born.</a:t>
            </a:r>
          </a:p>
        </p:txBody>
      </p:sp>
      <p:pic>
        <p:nvPicPr>
          <p:cNvPr id="230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505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2362200" y="2971800"/>
            <a:ext cx="1438275" cy="1600200"/>
          </a:xfrm>
          <a:custGeom>
            <a:avLst/>
            <a:gdLst>
              <a:gd name="connsiteX0" fmla="*/ 707198 w 1439703"/>
              <a:gd name="connsiteY0" fmla="*/ 196178 h 1598878"/>
              <a:gd name="connsiteX1" fmla="*/ 650048 w 1439703"/>
              <a:gd name="connsiteY1" fmla="*/ 96166 h 1598878"/>
              <a:gd name="connsiteX2" fmla="*/ 607185 w 1439703"/>
              <a:gd name="connsiteY2" fmla="*/ 81878 h 1598878"/>
              <a:gd name="connsiteX3" fmla="*/ 478598 w 1439703"/>
              <a:gd name="connsiteY3" fmla="*/ 10441 h 1598878"/>
              <a:gd name="connsiteX4" fmla="*/ 149985 w 1439703"/>
              <a:gd name="connsiteY4" fmla="*/ 24728 h 1598878"/>
              <a:gd name="connsiteX5" fmla="*/ 107123 w 1439703"/>
              <a:gd name="connsiteY5" fmla="*/ 39016 h 1598878"/>
              <a:gd name="connsiteX6" fmla="*/ 49973 w 1439703"/>
              <a:gd name="connsiteY6" fmla="*/ 124741 h 1598878"/>
              <a:gd name="connsiteX7" fmla="*/ 7110 w 1439703"/>
              <a:gd name="connsiteY7" fmla="*/ 210466 h 1598878"/>
              <a:gd name="connsiteX8" fmla="*/ 35685 w 1439703"/>
              <a:gd name="connsiteY8" fmla="*/ 481928 h 1598878"/>
              <a:gd name="connsiteX9" fmla="*/ 64260 w 1439703"/>
              <a:gd name="connsiteY9" fmla="*/ 524791 h 1598878"/>
              <a:gd name="connsiteX10" fmla="*/ 78548 w 1439703"/>
              <a:gd name="connsiteY10" fmla="*/ 581941 h 1598878"/>
              <a:gd name="connsiteX11" fmla="*/ 178560 w 1439703"/>
              <a:gd name="connsiteY11" fmla="*/ 724816 h 1598878"/>
              <a:gd name="connsiteX12" fmla="*/ 249998 w 1439703"/>
              <a:gd name="connsiteY12" fmla="*/ 810541 h 1598878"/>
              <a:gd name="connsiteX13" fmla="*/ 350010 w 1439703"/>
              <a:gd name="connsiteY13" fmla="*/ 896266 h 1598878"/>
              <a:gd name="connsiteX14" fmla="*/ 378585 w 1439703"/>
              <a:gd name="connsiteY14" fmla="*/ 939128 h 1598878"/>
              <a:gd name="connsiteX15" fmla="*/ 421448 w 1439703"/>
              <a:gd name="connsiteY15" fmla="*/ 981991 h 1598878"/>
              <a:gd name="connsiteX16" fmla="*/ 450023 w 1439703"/>
              <a:gd name="connsiteY16" fmla="*/ 1039141 h 1598878"/>
              <a:gd name="connsiteX17" fmla="*/ 492885 w 1439703"/>
              <a:gd name="connsiteY17" fmla="*/ 1082003 h 1598878"/>
              <a:gd name="connsiteX18" fmla="*/ 521460 w 1439703"/>
              <a:gd name="connsiteY18" fmla="*/ 1139153 h 1598878"/>
              <a:gd name="connsiteX19" fmla="*/ 564323 w 1439703"/>
              <a:gd name="connsiteY19" fmla="*/ 1167728 h 1598878"/>
              <a:gd name="connsiteX20" fmla="*/ 607185 w 1439703"/>
              <a:gd name="connsiteY20" fmla="*/ 1210591 h 1598878"/>
              <a:gd name="connsiteX21" fmla="*/ 664335 w 1439703"/>
              <a:gd name="connsiteY21" fmla="*/ 1310603 h 1598878"/>
              <a:gd name="connsiteX22" fmla="*/ 692910 w 1439703"/>
              <a:gd name="connsiteY22" fmla="*/ 1410616 h 1598878"/>
              <a:gd name="connsiteX23" fmla="*/ 707198 w 1439703"/>
              <a:gd name="connsiteY23" fmla="*/ 1453478 h 1598878"/>
              <a:gd name="connsiteX24" fmla="*/ 721485 w 1439703"/>
              <a:gd name="connsiteY24" fmla="*/ 1582066 h 1598878"/>
              <a:gd name="connsiteX25" fmla="*/ 764348 w 1439703"/>
              <a:gd name="connsiteY25" fmla="*/ 1539203 h 1598878"/>
              <a:gd name="connsiteX26" fmla="*/ 821498 w 1439703"/>
              <a:gd name="connsiteY26" fmla="*/ 1453478 h 1598878"/>
              <a:gd name="connsiteX27" fmla="*/ 835785 w 1439703"/>
              <a:gd name="connsiteY27" fmla="*/ 1410616 h 1598878"/>
              <a:gd name="connsiteX28" fmla="*/ 878648 w 1439703"/>
              <a:gd name="connsiteY28" fmla="*/ 1324891 h 1598878"/>
              <a:gd name="connsiteX29" fmla="*/ 835785 w 1439703"/>
              <a:gd name="connsiteY29" fmla="*/ 910553 h 1598878"/>
              <a:gd name="connsiteX30" fmla="*/ 778635 w 1439703"/>
              <a:gd name="connsiteY30" fmla="*/ 867691 h 1598878"/>
              <a:gd name="connsiteX31" fmla="*/ 750060 w 1439703"/>
              <a:gd name="connsiteY31" fmla="*/ 824828 h 1598878"/>
              <a:gd name="connsiteX32" fmla="*/ 664335 w 1439703"/>
              <a:gd name="connsiteY32" fmla="*/ 753391 h 1598878"/>
              <a:gd name="connsiteX33" fmla="*/ 635760 w 1439703"/>
              <a:gd name="connsiteY33" fmla="*/ 710528 h 1598878"/>
              <a:gd name="connsiteX34" fmla="*/ 550035 w 1439703"/>
              <a:gd name="connsiteY34" fmla="*/ 639091 h 1598878"/>
              <a:gd name="connsiteX35" fmla="*/ 521460 w 1439703"/>
              <a:gd name="connsiteY35" fmla="*/ 596228 h 1598878"/>
              <a:gd name="connsiteX36" fmla="*/ 478598 w 1439703"/>
              <a:gd name="connsiteY36" fmla="*/ 553366 h 1598878"/>
              <a:gd name="connsiteX37" fmla="*/ 421448 w 1439703"/>
              <a:gd name="connsiteY37" fmla="*/ 467641 h 1598878"/>
              <a:gd name="connsiteX38" fmla="*/ 407160 w 1439703"/>
              <a:gd name="connsiteY38" fmla="*/ 410491 h 1598878"/>
              <a:gd name="connsiteX39" fmla="*/ 421448 w 1439703"/>
              <a:gd name="connsiteY39" fmla="*/ 267616 h 1598878"/>
              <a:gd name="connsiteX40" fmla="*/ 464310 w 1439703"/>
              <a:gd name="connsiteY40" fmla="*/ 253328 h 1598878"/>
              <a:gd name="connsiteX41" fmla="*/ 578610 w 1439703"/>
              <a:gd name="connsiteY41" fmla="*/ 239041 h 1598878"/>
              <a:gd name="connsiteX42" fmla="*/ 707198 w 1439703"/>
              <a:gd name="connsiteY42" fmla="*/ 181891 h 1598878"/>
              <a:gd name="connsiteX43" fmla="*/ 1050098 w 1439703"/>
              <a:gd name="connsiteY43" fmla="*/ 196178 h 1598878"/>
              <a:gd name="connsiteX44" fmla="*/ 1192973 w 1439703"/>
              <a:gd name="connsiteY44" fmla="*/ 253328 h 1598878"/>
              <a:gd name="connsiteX45" fmla="*/ 1335848 w 1439703"/>
              <a:gd name="connsiteY45" fmla="*/ 381916 h 1598878"/>
              <a:gd name="connsiteX46" fmla="*/ 1350135 w 1439703"/>
              <a:gd name="connsiteY46" fmla="*/ 424778 h 1598878"/>
              <a:gd name="connsiteX47" fmla="*/ 1350135 w 1439703"/>
              <a:gd name="connsiteY47" fmla="*/ 696241 h 1598878"/>
              <a:gd name="connsiteX48" fmla="*/ 1321560 w 1439703"/>
              <a:gd name="connsiteY48" fmla="*/ 739103 h 1598878"/>
              <a:gd name="connsiteX49" fmla="*/ 1278698 w 1439703"/>
              <a:gd name="connsiteY49" fmla="*/ 1253453 h 1598878"/>
              <a:gd name="connsiteX50" fmla="*/ 1192973 w 1439703"/>
              <a:gd name="connsiteY50" fmla="*/ 1167728 h 1598878"/>
              <a:gd name="connsiteX51" fmla="*/ 1150110 w 1439703"/>
              <a:gd name="connsiteY51" fmla="*/ 1110578 h 1598878"/>
              <a:gd name="connsiteX52" fmla="*/ 1107248 w 1439703"/>
              <a:gd name="connsiteY52" fmla="*/ 1082003 h 1598878"/>
              <a:gd name="connsiteX53" fmla="*/ 992948 w 1439703"/>
              <a:gd name="connsiteY53" fmla="*/ 953416 h 1598878"/>
              <a:gd name="connsiteX54" fmla="*/ 978660 w 1439703"/>
              <a:gd name="connsiteY54" fmla="*/ 896266 h 1598878"/>
              <a:gd name="connsiteX55" fmla="*/ 1007235 w 1439703"/>
              <a:gd name="connsiteY55" fmla="*/ 710528 h 1598878"/>
              <a:gd name="connsiteX56" fmla="*/ 964373 w 1439703"/>
              <a:gd name="connsiteY56" fmla="*/ 353341 h 1598878"/>
              <a:gd name="connsiteX57" fmla="*/ 921510 w 1439703"/>
              <a:gd name="connsiteY57" fmla="*/ 324766 h 1598878"/>
              <a:gd name="connsiteX58" fmla="*/ 850073 w 1439703"/>
              <a:gd name="connsiteY58" fmla="*/ 253328 h 1598878"/>
              <a:gd name="connsiteX59" fmla="*/ 807210 w 1439703"/>
              <a:gd name="connsiteY59" fmla="*/ 210466 h 1598878"/>
              <a:gd name="connsiteX60" fmla="*/ 707198 w 1439703"/>
              <a:gd name="connsiteY60" fmla="*/ 196178 h 15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39703" h="1598878">
                <a:moveTo>
                  <a:pt x="707198" y="196178"/>
                </a:moveTo>
                <a:cubicBezTo>
                  <a:pt x="681004" y="177128"/>
                  <a:pt x="689969" y="129433"/>
                  <a:pt x="650048" y="96166"/>
                </a:cubicBezTo>
                <a:cubicBezTo>
                  <a:pt x="638478" y="86524"/>
                  <a:pt x="620350" y="89192"/>
                  <a:pt x="607185" y="81878"/>
                </a:cubicBezTo>
                <a:cubicBezTo>
                  <a:pt x="459804" y="0"/>
                  <a:pt x="575583" y="42769"/>
                  <a:pt x="478598" y="10441"/>
                </a:cubicBezTo>
                <a:cubicBezTo>
                  <a:pt x="369060" y="15203"/>
                  <a:pt x="259303" y="16319"/>
                  <a:pt x="149985" y="24728"/>
                </a:cubicBezTo>
                <a:cubicBezTo>
                  <a:pt x="134969" y="25883"/>
                  <a:pt x="117772" y="28367"/>
                  <a:pt x="107123" y="39016"/>
                </a:cubicBezTo>
                <a:cubicBezTo>
                  <a:pt x="82839" y="63300"/>
                  <a:pt x="69023" y="96166"/>
                  <a:pt x="49973" y="124741"/>
                </a:cubicBezTo>
                <a:cubicBezTo>
                  <a:pt x="13044" y="180135"/>
                  <a:pt x="26828" y="151312"/>
                  <a:pt x="7110" y="210466"/>
                </a:cubicBezTo>
                <a:cubicBezTo>
                  <a:pt x="8420" y="231428"/>
                  <a:pt x="0" y="410558"/>
                  <a:pt x="35685" y="481928"/>
                </a:cubicBezTo>
                <a:cubicBezTo>
                  <a:pt x="43364" y="497287"/>
                  <a:pt x="54735" y="510503"/>
                  <a:pt x="64260" y="524791"/>
                </a:cubicBezTo>
                <a:cubicBezTo>
                  <a:pt x="69023" y="543841"/>
                  <a:pt x="69766" y="564378"/>
                  <a:pt x="78548" y="581941"/>
                </a:cubicBezTo>
                <a:cubicBezTo>
                  <a:pt x="100443" y="625731"/>
                  <a:pt x="148696" y="683006"/>
                  <a:pt x="178560" y="724816"/>
                </a:cubicBezTo>
                <a:cubicBezTo>
                  <a:pt x="213369" y="773548"/>
                  <a:pt x="200847" y="768411"/>
                  <a:pt x="249998" y="810541"/>
                </a:cubicBezTo>
                <a:cubicBezTo>
                  <a:pt x="305187" y="857845"/>
                  <a:pt x="305691" y="843082"/>
                  <a:pt x="350010" y="896266"/>
                </a:cubicBezTo>
                <a:cubicBezTo>
                  <a:pt x="361003" y="909457"/>
                  <a:pt x="367592" y="925937"/>
                  <a:pt x="378585" y="939128"/>
                </a:cubicBezTo>
                <a:cubicBezTo>
                  <a:pt x="391520" y="954650"/>
                  <a:pt x="409704" y="965549"/>
                  <a:pt x="421448" y="981991"/>
                </a:cubicBezTo>
                <a:cubicBezTo>
                  <a:pt x="433828" y="999322"/>
                  <a:pt x="437643" y="1021810"/>
                  <a:pt x="450023" y="1039141"/>
                </a:cubicBezTo>
                <a:cubicBezTo>
                  <a:pt x="461767" y="1055583"/>
                  <a:pt x="481141" y="1065561"/>
                  <a:pt x="492885" y="1082003"/>
                </a:cubicBezTo>
                <a:cubicBezTo>
                  <a:pt x="505265" y="1099334"/>
                  <a:pt x="507825" y="1122791"/>
                  <a:pt x="521460" y="1139153"/>
                </a:cubicBezTo>
                <a:cubicBezTo>
                  <a:pt x="532453" y="1152345"/>
                  <a:pt x="551131" y="1156735"/>
                  <a:pt x="564323" y="1167728"/>
                </a:cubicBezTo>
                <a:cubicBezTo>
                  <a:pt x="579845" y="1180663"/>
                  <a:pt x="594250" y="1195069"/>
                  <a:pt x="607185" y="1210591"/>
                </a:cubicBezTo>
                <a:cubicBezTo>
                  <a:pt x="628287" y="1235914"/>
                  <a:pt x="652004" y="1281830"/>
                  <a:pt x="664335" y="1310603"/>
                </a:cubicBezTo>
                <a:cubicBezTo>
                  <a:pt x="679019" y="1344866"/>
                  <a:pt x="682550" y="1374356"/>
                  <a:pt x="692910" y="1410616"/>
                </a:cubicBezTo>
                <a:cubicBezTo>
                  <a:pt x="697047" y="1425097"/>
                  <a:pt x="702435" y="1439191"/>
                  <a:pt x="707198" y="1453478"/>
                </a:cubicBezTo>
                <a:cubicBezTo>
                  <a:pt x="711960" y="1496341"/>
                  <a:pt x="697563" y="1546183"/>
                  <a:pt x="721485" y="1582066"/>
                </a:cubicBezTo>
                <a:cubicBezTo>
                  <a:pt x="732693" y="1598878"/>
                  <a:pt x="751943" y="1555152"/>
                  <a:pt x="764348" y="1539203"/>
                </a:cubicBezTo>
                <a:cubicBezTo>
                  <a:pt x="785433" y="1512094"/>
                  <a:pt x="821498" y="1453478"/>
                  <a:pt x="821498" y="1453478"/>
                </a:cubicBezTo>
                <a:cubicBezTo>
                  <a:pt x="826260" y="1439191"/>
                  <a:pt x="829050" y="1424086"/>
                  <a:pt x="835785" y="1410616"/>
                </a:cubicBezTo>
                <a:cubicBezTo>
                  <a:pt x="891182" y="1299822"/>
                  <a:pt x="842733" y="1432632"/>
                  <a:pt x="878648" y="1324891"/>
                </a:cubicBezTo>
                <a:cubicBezTo>
                  <a:pt x="877746" y="1301431"/>
                  <a:pt x="931150" y="1005918"/>
                  <a:pt x="835785" y="910553"/>
                </a:cubicBezTo>
                <a:cubicBezTo>
                  <a:pt x="818947" y="893715"/>
                  <a:pt x="797685" y="881978"/>
                  <a:pt x="778635" y="867691"/>
                </a:cubicBezTo>
                <a:cubicBezTo>
                  <a:pt x="769110" y="853403"/>
                  <a:pt x="762202" y="836970"/>
                  <a:pt x="750060" y="824828"/>
                </a:cubicBezTo>
                <a:cubicBezTo>
                  <a:pt x="637670" y="712436"/>
                  <a:pt x="781371" y="893834"/>
                  <a:pt x="664335" y="753391"/>
                </a:cubicBezTo>
                <a:cubicBezTo>
                  <a:pt x="653342" y="740199"/>
                  <a:pt x="647902" y="722670"/>
                  <a:pt x="635760" y="710528"/>
                </a:cubicBezTo>
                <a:cubicBezTo>
                  <a:pt x="523370" y="598136"/>
                  <a:pt x="667071" y="779534"/>
                  <a:pt x="550035" y="639091"/>
                </a:cubicBezTo>
                <a:cubicBezTo>
                  <a:pt x="539042" y="625899"/>
                  <a:pt x="532453" y="609420"/>
                  <a:pt x="521460" y="596228"/>
                </a:cubicBezTo>
                <a:cubicBezTo>
                  <a:pt x="508525" y="580706"/>
                  <a:pt x="491003" y="569315"/>
                  <a:pt x="478598" y="553366"/>
                </a:cubicBezTo>
                <a:cubicBezTo>
                  <a:pt x="457514" y="526257"/>
                  <a:pt x="421448" y="467641"/>
                  <a:pt x="421448" y="467641"/>
                </a:cubicBezTo>
                <a:cubicBezTo>
                  <a:pt x="416685" y="448591"/>
                  <a:pt x="407160" y="430127"/>
                  <a:pt x="407160" y="410491"/>
                </a:cubicBezTo>
                <a:cubicBezTo>
                  <a:pt x="407160" y="362628"/>
                  <a:pt x="405091" y="312597"/>
                  <a:pt x="421448" y="267616"/>
                </a:cubicBezTo>
                <a:cubicBezTo>
                  <a:pt x="426595" y="253462"/>
                  <a:pt x="449493" y="256022"/>
                  <a:pt x="464310" y="253328"/>
                </a:cubicBezTo>
                <a:cubicBezTo>
                  <a:pt x="502087" y="246459"/>
                  <a:pt x="540510" y="243803"/>
                  <a:pt x="578610" y="239041"/>
                </a:cubicBezTo>
                <a:cubicBezTo>
                  <a:pt x="680625" y="205036"/>
                  <a:pt x="639273" y="227174"/>
                  <a:pt x="707198" y="181891"/>
                </a:cubicBezTo>
                <a:cubicBezTo>
                  <a:pt x="821498" y="186653"/>
                  <a:pt x="936267" y="184795"/>
                  <a:pt x="1050098" y="196178"/>
                </a:cubicBezTo>
                <a:cubicBezTo>
                  <a:pt x="1068925" y="198061"/>
                  <a:pt x="1170474" y="234919"/>
                  <a:pt x="1192973" y="253328"/>
                </a:cubicBezTo>
                <a:cubicBezTo>
                  <a:pt x="1439703" y="455199"/>
                  <a:pt x="1204742" y="294513"/>
                  <a:pt x="1335848" y="381916"/>
                </a:cubicBezTo>
                <a:cubicBezTo>
                  <a:pt x="1340610" y="396203"/>
                  <a:pt x="1347845" y="409893"/>
                  <a:pt x="1350135" y="424778"/>
                </a:cubicBezTo>
                <a:cubicBezTo>
                  <a:pt x="1364563" y="518560"/>
                  <a:pt x="1373449" y="602985"/>
                  <a:pt x="1350135" y="696241"/>
                </a:cubicBezTo>
                <a:cubicBezTo>
                  <a:pt x="1345970" y="712900"/>
                  <a:pt x="1331085" y="724816"/>
                  <a:pt x="1321560" y="739103"/>
                </a:cubicBezTo>
                <a:cubicBezTo>
                  <a:pt x="1260622" y="982854"/>
                  <a:pt x="1294387" y="814155"/>
                  <a:pt x="1278698" y="1253453"/>
                </a:cubicBezTo>
                <a:cubicBezTo>
                  <a:pt x="1250123" y="1224878"/>
                  <a:pt x="1217220" y="1200057"/>
                  <a:pt x="1192973" y="1167728"/>
                </a:cubicBezTo>
                <a:cubicBezTo>
                  <a:pt x="1178685" y="1148678"/>
                  <a:pt x="1166948" y="1127416"/>
                  <a:pt x="1150110" y="1110578"/>
                </a:cubicBezTo>
                <a:cubicBezTo>
                  <a:pt x="1137968" y="1098436"/>
                  <a:pt x="1120082" y="1093411"/>
                  <a:pt x="1107248" y="1082003"/>
                </a:cubicBezTo>
                <a:cubicBezTo>
                  <a:pt x="1027175" y="1010827"/>
                  <a:pt x="1036378" y="1018561"/>
                  <a:pt x="992948" y="953416"/>
                </a:cubicBezTo>
                <a:cubicBezTo>
                  <a:pt x="988185" y="934366"/>
                  <a:pt x="978660" y="915902"/>
                  <a:pt x="978660" y="896266"/>
                </a:cubicBezTo>
                <a:cubicBezTo>
                  <a:pt x="978660" y="785767"/>
                  <a:pt x="982781" y="783895"/>
                  <a:pt x="1007235" y="710528"/>
                </a:cubicBezTo>
                <a:cubicBezTo>
                  <a:pt x="1004784" y="656613"/>
                  <a:pt x="1049062" y="438029"/>
                  <a:pt x="964373" y="353341"/>
                </a:cubicBezTo>
                <a:cubicBezTo>
                  <a:pt x="952231" y="341199"/>
                  <a:pt x="935798" y="334291"/>
                  <a:pt x="921510" y="324766"/>
                </a:cubicBezTo>
                <a:cubicBezTo>
                  <a:pt x="869124" y="246186"/>
                  <a:pt x="921508" y="312857"/>
                  <a:pt x="850073" y="253328"/>
                </a:cubicBezTo>
                <a:cubicBezTo>
                  <a:pt x="834551" y="240393"/>
                  <a:pt x="824022" y="221674"/>
                  <a:pt x="807210" y="210466"/>
                </a:cubicBezTo>
                <a:cubicBezTo>
                  <a:pt x="781260" y="193166"/>
                  <a:pt x="733392" y="215228"/>
                  <a:pt x="707198" y="19617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Their offspring were also shelled.  A new species was eventually born.</a:t>
            </a:r>
          </a:p>
        </p:txBody>
      </p:sp>
      <p:pic>
        <p:nvPicPr>
          <p:cNvPr id="231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505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334000" y="1371600"/>
            <a:ext cx="3352800" cy="1752600"/>
          </a:xfrm>
          <a:prstGeom prst="wedgeRoundRectCallout">
            <a:avLst>
              <a:gd name="adj1" fmla="val -27871"/>
              <a:gd name="adj2" fmla="val 633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“Who are you?”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2971800"/>
            <a:ext cx="1438275" cy="1600200"/>
          </a:xfrm>
          <a:custGeom>
            <a:avLst/>
            <a:gdLst>
              <a:gd name="connsiteX0" fmla="*/ 707198 w 1439703"/>
              <a:gd name="connsiteY0" fmla="*/ 196178 h 1598878"/>
              <a:gd name="connsiteX1" fmla="*/ 650048 w 1439703"/>
              <a:gd name="connsiteY1" fmla="*/ 96166 h 1598878"/>
              <a:gd name="connsiteX2" fmla="*/ 607185 w 1439703"/>
              <a:gd name="connsiteY2" fmla="*/ 81878 h 1598878"/>
              <a:gd name="connsiteX3" fmla="*/ 478598 w 1439703"/>
              <a:gd name="connsiteY3" fmla="*/ 10441 h 1598878"/>
              <a:gd name="connsiteX4" fmla="*/ 149985 w 1439703"/>
              <a:gd name="connsiteY4" fmla="*/ 24728 h 1598878"/>
              <a:gd name="connsiteX5" fmla="*/ 107123 w 1439703"/>
              <a:gd name="connsiteY5" fmla="*/ 39016 h 1598878"/>
              <a:gd name="connsiteX6" fmla="*/ 49973 w 1439703"/>
              <a:gd name="connsiteY6" fmla="*/ 124741 h 1598878"/>
              <a:gd name="connsiteX7" fmla="*/ 7110 w 1439703"/>
              <a:gd name="connsiteY7" fmla="*/ 210466 h 1598878"/>
              <a:gd name="connsiteX8" fmla="*/ 35685 w 1439703"/>
              <a:gd name="connsiteY8" fmla="*/ 481928 h 1598878"/>
              <a:gd name="connsiteX9" fmla="*/ 64260 w 1439703"/>
              <a:gd name="connsiteY9" fmla="*/ 524791 h 1598878"/>
              <a:gd name="connsiteX10" fmla="*/ 78548 w 1439703"/>
              <a:gd name="connsiteY10" fmla="*/ 581941 h 1598878"/>
              <a:gd name="connsiteX11" fmla="*/ 178560 w 1439703"/>
              <a:gd name="connsiteY11" fmla="*/ 724816 h 1598878"/>
              <a:gd name="connsiteX12" fmla="*/ 249998 w 1439703"/>
              <a:gd name="connsiteY12" fmla="*/ 810541 h 1598878"/>
              <a:gd name="connsiteX13" fmla="*/ 350010 w 1439703"/>
              <a:gd name="connsiteY13" fmla="*/ 896266 h 1598878"/>
              <a:gd name="connsiteX14" fmla="*/ 378585 w 1439703"/>
              <a:gd name="connsiteY14" fmla="*/ 939128 h 1598878"/>
              <a:gd name="connsiteX15" fmla="*/ 421448 w 1439703"/>
              <a:gd name="connsiteY15" fmla="*/ 981991 h 1598878"/>
              <a:gd name="connsiteX16" fmla="*/ 450023 w 1439703"/>
              <a:gd name="connsiteY16" fmla="*/ 1039141 h 1598878"/>
              <a:gd name="connsiteX17" fmla="*/ 492885 w 1439703"/>
              <a:gd name="connsiteY17" fmla="*/ 1082003 h 1598878"/>
              <a:gd name="connsiteX18" fmla="*/ 521460 w 1439703"/>
              <a:gd name="connsiteY18" fmla="*/ 1139153 h 1598878"/>
              <a:gd name="connsiteX19" fmla="*/ 564323 w 1439703"/>
              <a:gd name="connsiteY19" fmla="*/ 1167728 h 1598878"/>
              <a:gd name="connsiteX20" fmla="*/ 607185 w 1439703"/>
              <a:gd name="connsiteY20" fmla="*/ 1210591 h 1598878"/>
              <a:gd name="connsiteX21" fmla="*/ 664335 w 1439703"/>
              <a:gd name="connsiteY21" fmla="*/ 1310603 h 1598878"/>
              <a:gd name="connsiteX22" fmla="*/ 692910 w 1439703"/>
              <a:gd name="connsiteY22" fmla="*/ 1410616 h 1598878"/>
              <a:gd name="connsiteX23" fmla="*/ 707198 w 1439703"/>
              <a:gd name="connsiteY23" fmla="*/ 1453478 h 1598878"/>
              <a:gd name="connsiteX24" fmla="*/ 721485 w 1439703"/>
              <a:gd name="connsiteY24" fmla="*/ 1582066 h 1598878"/>
              <a:gd name="connsiteX25" fmla="*/ 764348 w 1439703"/>
              <a:gd name="connsiteY25" fmla="*/ 1539203 h 1598878"/>
              <a:gd name="connsiteX26" fmla="*/ 821498 w 1439703"/>
              <a:gd name="connsiteY26" fmla="*/ 1453478 h 1598878"/>
              <a:gd name="connsiteX27" fmla="*/ 835785 w 1439703"/>
              <a:gd name="connsiteY27" fmla="*/ 1410616 h 1598878"/>
              <a:gd name="connsiteX28" fmla="*/ 878648 w 1439703"/>
              <a:gd name="connsiteY28" fmla="*/ 1324891 h 1598878"/>
              <a:gd name="connsiteX29" fmla="*/ 835785 w 1439703"/>
              <a:gd name="connsiteY29" fmla="*/ 910553 h 1598878"/>
              <a:gd name="connsiteX30" fmla="*/ 778635 w 1439703"/>
              <a:gd name="connsiteY30" fmla="*/ 867691 h 1598878"/>
              <a:gd name="connsiteX31" fmla="*/ 750060 w 1439703"/>
              <a:gd name="connsiteY31" fmla="*/ 824828 h 1598878"/>
              <a:gd name="connsiteX32" fmla="*/ 664335 w 1439703"/>
              <a:gd name="connsiteY32" fmla="*/ 753391 h 1598878"/>
              <a:gd name="connsiteX33" fmla="*/ 635760 w 1439703"/>
              <a:gd name="connsiteY33" fmla="*/ 710528 h 1598878"/>
              <a:gd name="connsiteX34" fmla="*/ 550035 w 1439703"/>
              <a:gd name="connsiteY34" fmla="*/ 639091 h 1598878"/>
              <a:gd name="connsiteX35" fmla="*/ 521460 w 1439703"/>
              <a:gd name="connsiteY35" fmla="*/ 596228 h 1598878"/>
              <a:gd name="connsiteX36" fmla="*/ 478598 w 1439703"/>
              <a:gd name="connsiteY36" fmla="*/ 553366 h 1598878"/>
              <a:gd name="connsiteX37" fmla="*/ 421448 w 1439703"/>
              <a:gd name="connsiteY37" fmla="*/ 467641 h 1598878"/>
              <a:gd name="connsiteX38" fmla="*/ 407160 w 1439703"/>
              <a:gd name="connsiteY38" fmla="*/ 410491 h 1598878"/>
              <a:gd name="connsiteX39" fmla="*/ 421448 w 1439703"/>
              <a:gd name="connsiteY39" fmla="*/ 267616 h 1598878"/>
              <a:gd name="connsiteX40" fmla="*/ 464310 w 1439703"/>
              <a:gd name="connsiteY40" fmla="*/ 253328 h 1598878"/>
              <a:gd name="connsiteX41" fmla="*/ 578610 w 1439703"/>
              <a:gd name="connsiteY41" fmla="*/ 239041 h 1598878"/>
              <a:gd name="connsiteX42" fmla="*/ 707198 w 1439703"/>
              <a:gd name="connsiteY42" fmla="*/ 181891 h 1598878"/>
              <a:gd name="connsiteX43" fmla="*/ 1050098 w 1439703"/>
              <a:gd name="connsiteY43" fmla="*/ 196178 h 1598878"/>
              <a:gd name="connsiteX44" fmla="*/ 1192973 w 1439703"/>
              <a:gd name="connsiteY44" fmla="*/ 253328 h 1598878"/>
              <a:gd name="connsiteX45" fmla="*/ 1335848 w 1439703"/>
              <a:gd name="connsiteY45" fmla="*/ 381916 h 1598878"/>
              <a:gd name="connsiteX46" fmla="*/ 1350135 w 1439703"/>
              <a:gd name="connsiteY46" fmla="*/ 424778 h 1598878"/>
              <a:gd name="connsiteX47" fmla="*/ 1350135 w 1439703"/>
              <a:gd name="connsiteY47" fmla="*/ 696241 h 1598878"/>
              <a:gd name="connsiteX48" fmla="*/ 1321560 w 1439703"/>
              <a:gd name="connsiteY48" fmla="*/ 739103 h 1598878"/>
              <a:gd name="connsiteX49" fmla="*/ 1278698 w 1439703"/>
              <a:gd name="connsiteY49" fmla="*/ 1253453 h 1598878"/>
              <a:gd name="connsiteX50" fmla="*/ 1192973 w 1439703"/>
              <a:gd name="connsiteY50" fmla="*/ 1167728 h 1598878"/>
              <a:gd name="connsiteX51" fmla="*/ 1150110 w 1439703"/>
              <a:gd name="connsiteY51" fmla="*/ 1110578 h 1598878"/>
              <a:gd name="connsiteX52" fmla="*/ 1107248 w 1439703"/>
              <a:gd name="connsiteY52" fmla="*/ 1082003 h 1598878"/>
              <a:gd name="connsiteX53" fmla="*/ 992948 w 1439703"/>
              <a:gd name="connsiteY53" fmla="*/ 953416 h 1598878"/>
              <a:gd name="connsiteX54" fmla="*/ 978660 w 1439703"/>
              <a:gd name="connsiteY54" fmla="*/ 896266 h 1598878"/>
              <a:gd name="connsiteX55" fmla="*/ 1007235 w 1439703"/>
              <a:gd name="connsiteY55" fmla="*/ 710528 h 1598878"/>
              <a:gd name="connsiteX56" fmla="*/ 964373 w 1439703"/>
              <a:gd name="connsiteY56" fmla="*/ 353341 h 1598878"/>
              <a:gd name="connsiteX57" fmla="*/ 921510 w 1439703"/>
              <a:gd name="connsiteY57" fmla="*/ 324766 h 1598878"/>
              <a:gd name="connsiteX58" fmla="*/ 850073 w 1439703"/>
              <a:gd name="connsiteY58" fmla="*/ 253328 h 1598878"/>
              <a:gd name="connsiteX59" fmla="*/ 807210 w 1439703"/>
              <a:gd name="connsiteY59" fmla="*/ 210466 h 1598878"/>
              <a:gd name="connsiteX60" fmla="*/ 707198 w 1439703"/>
              <a:gd name="connsiteY60" fmla="*/ 196178 h 15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39703" h="1598878">
                <a:moveTo>
                  <a:pt x="707198" y="196178"/>
                </a:moveTo>
                <a:cubicBezTo>
                  <a:pt x="681004" y="177128"/>
                  <a:pt x="689969" y="129433"/>
                  <a:pt x="650048" y="96166"/>
                </a:cubicBezTo>
                <a:cubicBezTo>
                  <a:pt x="638478" y="86524"/>
                  <a:pt x="620350" y="89192"/>
                  <a:pt x="607185" y="81878"/>
                </a:cubicBezTo>
                <a:cubicBezTo>
                  <a:pt x="459804" y="0"/>
                  <a:pt x="575583" y="42769"/>
                  <a:pt x="478598" y="10441"/>
                </a:cubicBezTo>
                <a:cubicBezTo>
                  <a:pt x="369060" y="15203"/>
                  <a:pt x="259303" y="16319"/>
                  <a:pt x="149985" y="24728"/>
                </a:cubicBezTo>
                <a:cubicBezTo>
                  <a:pt x="134969" y="25883"/>
                  <a:pt x="117772" y="28367"/>
                  <a:pt x="107123" y="39016"/>
                </a:cubicBezTo>
                <a:cubicBezTo>
                  <a:pt x="82839" y="63300"/>
                  <a:pt x="69023" y="96166"/>
                  <a:pt x="49973" y="124741"/>
                </a:cubicBezTo>
                <a:cubicBezTo>
                  <a:pt x="13044" y="180135"/>
                  <a:pt x="26828" y="151312"/>
                  <a:pt x="7110" y="210466"/>
                </a:cubicBezTo>
                <a:cubicBezTo>
                  <a:pt x="8420" y="231428"/>
                  <a:pt x="0" y="410558"/>
                  <a:pt x="35685" y="481928"/>
                </a:cubicBezTo>
                <a:cubicBezTo>
                  <a:pt x="43364" y="497287"/>
                  <a:pt x="54735" y="510503"/>
                  <a:pt x="64260" y="524791"/>
                </a:cubicBezTo>
                <a:cubicBezTo>
                  <a:pt x="69023" y="543841"/>
                  <a:pt x="69766" y="564378"/>
                  <a:pt x="78548" y="581941"/>
                </a:cubicBezTo>
                <a:cubicBezTo>
                  <a:pt x="100443" y="625731"/>
                  <a:pt x="148696" y="683006"/>
                  <a:pt x="178560" y="724816"/>
                </a:cubicBezTo>
                <a:cubicBezTo>
                  <a:pt x="213369" y="773548"/>
                  <a:pt x="200847" y="768411"/>
                  <a:pt x="249998" y="810541"/>
                </a:cubicBezTo>
                <a:cubicBezTo>
                  <a:pt x="305187" y="857845"/>
                  <a:pt x="305691" y="843082"/>
                  <a:pt x="350010" y="896266"/>
                </a:cubicBezTo>
                <a:cubicBezTo>
                  <a:pt x="361003" y="909457"/>
                  <a:pt x="367592" y="925937"/>
                  <a:pt x="378585" y="939128"/>
                </a:cubicBezTo>
                <a:cubicBezTo>
                  <a:pt x="391520" y="954650"/>
                  <a:pt x="409704" y="965549"/>
                  <a:pt x="421448" y="981991"/>
                </a:cubicBezTo>
                <a:cubicBezTo>
                  <a:pt x="433828" y="999322"/>
                  <a:pt x="437643" y="1021810"/>
                  <a:pt x="450023" y="1039141"/>
                </a:cubicBezTo>
                <a:cubicBezTo>
                  <a:pt x="461767" y="1055583"/>
                  <a:pt x="481141" y="1065561"/>
                  <a:pt x="492885" y="1082003"/>
                </a:cubicBezTo>
                <a:cubicBezTo>
                  <a:pt x="505265" y="1099334"/>
                  <a:pt x="507825" y="1122791"/>
                  <a:pt x="521460" y="1139153"/>
                </a:cubicBezTo>
                <a:cubicBezTo>
                  <a:pt x="532453" y="1152345"/>
                  <a:pt x="551131" y="1156735"/>
                  <a:pt x="564323" y="1167728"/>
                </a:cubicBezTo>
                <a:cubicBezTo>
                  <a:pt x="579845" y="1180663"/>
                  <a:pt x="594250" y="1195069"/>
                  <a:pt x="607185" y="1210591"/>
                </a:cubicBezTo>
                <a:cubicBezTo>
                  <a:pt x="628287" y="1235914"/>
                  <a:pt x="652004" y="1281830"/>
                  <a:pt x="664335" y="1310603"/>
                </a:cubicBezTo>
                <a:cubicBezTo>
                  <a:pt x="679019" y="1344866"/>
                  <a:pt x="682550" y="1374356"/>
                  <a:pt x="692910" y="1410616"/>
                </a:cubicBezTo>
                <a:cubicBezTo>
                  <a:pt x="697047" y="1425097"/>
                  <a:pt x="702435" y="1439191"/>
                  <a:pt x="707198" y="1453478"/>
                </a:cubicBezTo>
                <a:cubicBezTo>
                  <a:pt x="711960" y="1496341"/>
                  <a:pt x="697563" y="1546183"/>
                  <a:pt x="721485" y="1582066"/>
                </a:cubicBezTo>
                <a:cubicBezTo>
                  <a:pt x="732693" y="1598878"/>
                  <a:pt x="751943" y="1555152"/>
                  <a:pt x="764348" y="1539203"/>
                </a:cubicBezTo>
                <a:cubicBezTo>
                  <a:pt x="785433" y="1512094"/>
                  <a:pt x="821498" y="1453478"/>
                  <a:pt x="821498" y="1453478"/>
                </a:cubicBezTo>
                <a:cubicBezTo>
                  <a:pt x="826260" y="1439191"/>
                  <a:pt x="829050" y="1424086"/>
                  <a:pt x="835785" y="1410616"/>
                </a:cubicBezTo>
                <a:cubicBezTo>
                  <a:pt x="891182" y="1299822"/>
                  <a:pt x="842733" y="1432632"/>
                  <a:pt x="878648" y="1324891"/>
                </a:cubicBezTo>
                <a:cubicBezTo>
                  <a:pt x="877746" y="1301431"/>
                  <a:pt x="931150" y="1005918"/>
                  <a:pt x="835785" y="910553"/>
                </a:cubicBezTo>
                <a:cubicBezTo>
                  <a:pt x="818947" y="893715"/>
                  <a:pt x="797685" y="881978"/>
                  <a:pt x="778635" y="867691"/>
                </a:cubicBezTo>
                <a:cubicBezTo>
                  <a:pt x="769110" y="853403"/>
                  <a:pt x="762202" y="836970"/>
                  <a:pt x="750060" y="824828"/>
                </a:cubicBezTo>
                <a:cubicBezTo>
                  <a:pt x="637670" y="712436"/>
                  <a:pt x="781371" y="893834"/>
                  <a:pt x="664335" y="753391"/>
                </a:cubicBezTo>
                <a:cubicBezTo>
                  <a:pt x="653342" y="740199"/>
                  <a:pt x="647902" y="722670"/>
                  <a:pt x="635760" y="710528"/>
                </a:cubicBezTo>
                <a:cubicBezTo>
                  <a:pt x="523370" y="598136"/>
                  <a:pt x="667071" y="779534"/>
                  <a:pt x="550035" y="639091"/>
                </a:cubicBezTo>
                <a:cubicBezTo>
                  <a:pt x="539042" y="625899"/>
                  <a:pt x="532453" y="609420"/>
                  <a:pt x="521460" y="596228"/>
                </a:cubicBezTo>
                <a:cubicBezTo>
                  <a:pt x="508525" y="580706"/>
                  <a:pt x="491003" y="569315"/>
                  <a:pt x="478598" y="553366"/>
                </a:cubicBezTo>
                <a:cubicBezTo>
                  <a:pt x="457514" y="526257"/>
                  <a:pt x="421448" y="467641"/>
                  <a:pt x="421448" y="467641"/>
                </a:cubicBezTo>
                <a:cubicBezTo>
                  <a:pt x="416685" y="448591"/>
                  <a:pt x="407160" y="430127"/>
                  <a:pt x="407160" y="410491"/>
                </a:cubicBezTo>
                <a:cubicBezTo>
                  <a:pt x="407160" y="362628"/>
                  <a:pt x="405091" y="312597"/>
                  <a:pt x="421448" y="267616"/>
                </a:cubicBezTo>
                <a:cubicBezTo>
                  <a:pt x="426595" y="253462"/>
                  <a:pt x="449493" y="256022"/>
                  <a:pt x="464310" y="253328"/>
                </a:cubicBezTo>
                <a:cubicBezTo>
                  <a:pt x="502087" y="246459"/>
                  <a:pt x="540510" y="243803"/>
                  <a:pt x="578610" y="239041"/>
                </a:cubicBezTo>
                <a:cubicBezTo>
                  <a:pt x="680625" y="205036"/>
                  <a:pt x="639273" y="227174"/>
                  <a:pt x="707198" y="181891"/>
                </a:cubicBezTo>
                <a:cubicBezTo>
                  <a:pt x="821498" y="186653"/>
                  <a:pt x="936267" y="184795"/>
                  <a:pt x="1050098" y="196178"/>
                </a:cubicBezTo>
                <a:cubicBezTo>
                  <a:pt x="1068925" y="198061"/>
                  <a:pt x="1170474" y="234919"/>
                  <a:pt x="1192973" y="253328"/>
                </a:cubicBezTo>
                <a:cubicBezTo>
                  <a:pt x="1439703" y="455199"/>
                  <a:pt x="1204742" y="294513"/>
                  <a:pt x="1335848" y="381916"/>
                </a:cubicBezTo>
                <a:cubicBezTo>
                  <a:pt x="1340610" y="396203"/>
                  <a:pt x="1347845" y="409893"/>
                  <a:pt x="1350135" y="424778"/>
                </a:cubicBezTo>
                <a:cubicBezTo>
                  <a:pt x="1364563" y="518560"/>
                  <a:pt x="1373449" y="602985"/>
                  <a:pt x="1350135" y="696241"/>
                </a:cubicBezTo>
                <a:cubicBezTo>
                  <a:pt x="1345970" y="712900"/>
                  <a:pt x="1331085" y="724816"/>
                  <a:pt x="1321560" y="739103"/>
                </a:cubicBezTo>
                <a:cubicBezTo>
                  <a:pt x="1260622" y="982854"/>
                  <a:pt x="1294387" y="814155"/>
                  <a:pt x="1278698" y="1253453"/>
                </a:cubicBezTo>
                <a:cubicBezTo>
                  <a:pt x="1250123" y="1224878"/>
                  <a:pt x="1217220" y="1200057"/>
                  <a:pt x="1192973" y="1167728"/>
                </a:cubicBezTo>
                <a:cubicBezTo>
                  <a:pt x="1178685" y="1148678"/>
                  <a:pt x="1166948" y="1127416"/>
                  <a:pt x="1150110" y="1110578"/>
                </a:cubicBezTo>
                <a:cubicBezTo>
                  <a:pt x="1137968" y="1098436"/>
                  <a:pt x="1120082" y="1093411"/>
                  <a:pt x="1107248" y="1082003"/>
                </a:cubicBezTo>
                <a:cubicBezTo>
                  <a:pt x="1027175" y="1010827"/>
                  <a:pt x="1036378" y="1018561"/>
                  <a:pt x="992948" y="953416"/>
                </a:cubicBezTo>
                <a:cubicBezTo>
                  <a:pt x="988185" y="934366"/>
                  <a:pt x="978660" y="915902"/>
                  <a:pt x="978660" y="896266"/>
                </a:cubicBezTo>
                <a:cubicBezTo>
                  <a:pt x="978660" y="785767"/>
                  <a:pt x="982781" y="783895"/>
                  <a:pt x="1007235" y="710528"/>
                </a:cubicBezTo>
                <a:cubicBezTo>
                  <a:pt x="1004784" y="656613"/>
                  <a:pt x="1049062" y="438029"/>
                  <a:pt x="964373" y="353341"/>
                </a:cubicBezTo>
                <a:cubicBezTo>
                  <a:pt x="952231" y="341199"/>
                  <a:pt x="935798" y="334291"/>
                  <a:pt x="921510" y="324766"/>
                </a:cubicBezTo>
                <a:cubicBezTo>
                  <a:pt x="869124" y="246186"/>
                  <a:pt x="921508" y="312857"/>
                  <a:pt x="850073" y="253328"/>
                </a:cubicBezTo>
                <a:cubicBezTo>
                  <a:pt x="834551" y="240393"/>
                  <a:pt x="824022" y="221674"/>
                  <a:pt x="807210" y="210466"/>
                </a:cubicBezTo>
                <a:cubicBezTo>
                  <a:pt x="781260" y="193166"/>
                  <a:pt x="733392" y="215228"/>
                  <a:pt x="707198" y="19617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696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 </a:t>
            </a:r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5052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362200" y="2971800"/>
            <a:ext cx="1438275" cy="1600200"/>
          </a:xfrm>
          <a:custGeom>
            <a:avLst/>
            <a:gdLst>
              <a:gd name="connsiteX0" fmla="*/ 707198 w 1439703"/>
              <a:gd name="connsiteY0" fmla="*/ 196178 h 1598878"/>
              <a:gd name="connsiteX1" fmla="*/ 650048 w 1439703"/>
              <a:gd name="connsiteY1" fmla="*/ 96166 h 1598878"/>
              <a:gd name="connsiteX2" fmla="*/ 607185 w 1439703"/>
              <a:gd name="connsiteY2" fmla="*/ 81878 h 1598878"/>
              <a:gd name="connsiteX3" fmla="*/ 478598 w 1439703"/>
              <a:gd name="connsiteY3" fmla="*/ 10441 h 1598878"/>
              <a:gd name="connsiteX4" fmla="*/ 149985 w 1439703"/>
              <a:gd name="connsiteY4" fmla="*/ 24728 h 1598878"/>
              <a:gd name="connsiteX5" fmla="*/ 107123 w 1439703"/>
              <a:gd name="connsiteY5" fmla="*/ 39016 h 1598878"/>
              <a:gd name="connsiteX6" fmla="*/ 49973 w 1439703"/>
              <a:gd name="connsiteY6" fmla="*/ 124741 h 1598878"/>
              <a:gd name="connsiteX7" fmla="*/ 7110 w 1439703"/>
              <a:gd name="connsiteY7" fmla="*/ 210466 h 1598878"/>
              <a:gd name="connsiteX8" fmla="*/ 35685 w 1439703"/>
              <a:gd name="connsiteY8" fmla="*/ 481928 h 1598878"/>
              <a:gd name="connsiteX9" fmla="*/ 64260 w 1439703"/>
              <a:gd name="connsiteY9" fmla="*/ 524791 h 1598878"/>
              <a:gd name="connsiteX10" fmla="*/ 78548 w 1439703"/>
              <a:gd name="connsiteY10" fmla="*/ 581941 h 1598878"/>
              <a:gd name="connsiteX11" fmla="*/ 178560 w 1439703"/>
              <a:gd name="connsiteY11" fmla="*/ 724816 h 1598878"/>
              <a:gd name="connsiteX12" fmla="*/ 249998 w 1439703"/>
              <a:gd name="connsiteY12" fmla="*/ 810541 h 1598878"/>
              <a:gd name="connsiteX13" fmla="*/ 350010 w 1439703"/>
              <a:gd name="connsiteY13" fmla="*/ 896266 h 1598878"/>
              <a:gd name="connsiteX14" fmla="*/ 378585 w 1439703"/>
              <a:gd name="connsiteY14" fmla="*/ 939128 h 1598878"/>
              <a:gd name="connsiteX15" fmla="*/ 421448 w 1439703"/>
              <a:gd name="connsiteY15" fmla="*/ 981991 h 1598878"/>
              <a:gd name="connsiteX16" fmla="*/ 450023 w 1439703"/>
              <a:gd name="connsiteY16" fmla="*/ 1039141 h 1598878"/>
              <a:gd name="connsiteX17" fmla="*/ 492885 w 1439703"/>
              <a:gd name="connsiteY17" fmla="*/ 1082003 h 1598878"/>
              <a:gd name="connsiteX18" fmla="*/ 521460 w 1439703"/>
              <a:gd name="connsiteY18" fmla="*/ 1139153 h 1598878"/>
              <a:gd name="connsiteX19" fmla="*/ 564323 w 1439703"/>
              <a:gd name="connsiteY19" fmla="*/ 1167728 h 1598878"/>
              <a:gd name="connsiteX20" fmla="*/ 607185 w 1439703"/>
              <a:gd name="connsiteY20" fmla="*/ 1210591 h 1598878"/>
              <a:gd name="connsiteX21" fmla="*/ 664335 w 1439703"/>
              <a:gd name="connsiteY21" fmla="*/ 1310603 h 1598878"/>
              <a:gd name="connsiteX22" fmla="*/ 692910 w 1439703"/>
              <a:gd name="connsiteY22" fmla="*/ 1410616 h 1598878"/>
              <a:gd name="connsiteX23" fmla="*/ 707198 w 1439703"/>
              <a:gd name="connsiteY23" fmla="*/ 1453478 h 1598878"/>
              <a:gd name="connsiteX24" fmla="*/ 721485 w 1439703"/>
              <a:gd name="connsiteY24" fmla="*/ 1582066 h 1598878"/>
              <a:gd name="connsiteX25" fmla="*/ 764348 w 1439703"/>
              <a:gd name="connsiteY25" fmla="*/ 1539203 h 1598878"/>
              <a:gd name="connsiteX26" fmla="*/ 821498 w 1439703"/>
              <a:gd name="connsiteY26" fmla="*/ 1453478 h 1598878"/>
              <a:gd name="connsiteX27" fmla="*/ 835785 w 1439703"/>
              <a:gd name="connsiteY27" fmla="*/ 1410616 h 1598878"/>
              <a:gd name="connsiteX28" fmla="*/ 878648 w 1439703"/>
              <a:gd name="connsiteY28" fmla="*/ 1324891 h 1598878"/>
              <a:gd name="connsiteX29" fmla="*/ 835785 w 1439703"/>
              <a:gd name="connsiteY29" fmla="*/ 910553 h 1598878"/>
              <a:gd name="connsiteX30" fmla="*/ 778635 w 1439703"/>
              <a:gd name="connsiteY30" fmla="*/ 867691 h 1598878"/>
              <a:gd name="connsiteX31" fmla="*/ 750060 w 1439703"/>
              <a:gd name="connsiteY31" fmla="*/ 824828 h 1598878"/>
              <a:gd name="connsiteX32" fmla="*/ 664335 w 1439703"/>
              <a:gd name="connsiteY32" fmla="*/ 753391 h 1598878"/>
              <a:gd name="connsiteX33" fmla="*/ 635760 w 1439703"/>
              <a:gd name="connsiteY33" fmla="*/ 710528 h 1598878"/>
              <a:gd name="connsiteX34" fmla="*/ 550035 w 1439703"/>
              <a:gd name="connsiteY34" fmla="*/ 639091 h 1598878"/>
              <a:gd name="connsiteX35" fmla="*/ 521460 w 1439703"/>
              <a:gd name="connsiteY35" fmla="*/ 596228 h 1598878"/>
              <a:gd name="connsiteX36" fmla="*/ 478598 w 1439703"/>
              <a:gd name="connsiteY36" fmla="*/ 553366 h 1598878"/>
              <a:gd name="connsiteX37" fmla="*/ 421448 w 1439703"/>
              <a:gd name="connsiteY37" fmla="*/ 467641 h 1598878"/>
              <a:gd name="connsiteX38" fmla="*/ 407160 w 1439703"/>
              <a:gd name="connsiteY38" fmla="*/ 410491 h 1598878"/>
              <a:gd name="connsiteX39" fmla="*/ 421448 w 1439703"/>
              <a:gd name="connsiteY39" fmla="*/ 267616 h 1598878"/>
              <a:gd name="connsiteX40" fmla="*/ 464310 w 1439703"/>
              <a:gd name="connsiteY40" fmla="*/ 253328 h 1598878"/>
              <a:gd name="connsiteX41" fmla="*/ 578610 w 1439703"/>
              <a:gd name="connsiteY41" fmla="*/ 239041 h 1598878"/>
              <a:gd name="connsiteX42" fmla="*/ 707198 w 1439703"/>
              <a:gd name="connsiteY42" fmla="*/ 181891 h 1598878"/>
              <a:gd name="connsiteX43" fmla="*/ 1050098 w 1439703"/>
              <a:gd name="connsiteY43" fmla="*/ 196178 h 1598878"/>
              <a:gd name="connsiteX44" fmla="*/ 1192973 w 1439703"/>
              <a:gd name="connsiteY44" fmla="*/ 253328 h 1598878"/>
              <a:gd name="connsiteX45" fmla="*/ 1335848 w 1439703"/>
              <a:gd name="connsiteY45" fmla="*/ 381916 h 1598878"/>
              <a:gd name="connsiteX46" fmla="*/ 1350135 w 1439703"/>
              <a:gd name="connsiteY46" fmla="*/ 424778 h 1598878"/>
              <a:gd name="connsiteX47" fmla="*/ 1350135 w 1439703"/>
              <a:gd name="connsiteY47" fmla="*/ 696241 h 1598878"/>
              <a:gd name="connsiteX48" fmla="*/ 1321560 w 1439703"/>
              <a:gd name="connsiteY48" fmla="*/ 739103 h 1598878"/>
              <a:gd name="connsiteX49" fmla="*/ 1278698 w 1439703"/>
              <a:gd name="connsiteY49" fmla="*/ 1253453 h 1598878"/>
              <a:gd name="connsiteX50" fmla="*/ 1192973 w 1439703"/>
              <a:gd name="connsiteY50" fmla="*/ 1167728 h 1598878"/>
              <a:gd name="connsiteX51" fmla="*/ 1150110 w 1439703"/>
              <a:gd name="connsiteY51" fmla="*/ 1110578 h 1598878"/>
              <a:gd name="connsiteX52" fmla="*/ 1107248 w 1439703"/>
              <a:gd name="connsiteY52" fmla="*/ 1082003 h 1598878"/>
              <a:gd name="connsiteX53" fmla="*/ 992948 w 1439703"/>
              <a:gd name="connsiteY53" fmla="*/ 953416 h 1598878"/>
              <a:gd name="connsiteX54" fmla="*/ 978660 w 1439703"/>
              <a:gd name="connsiteY54" fmla="*/ 896266 h 1598878"/>
              <a:gd name="connsiteX55" fmla="*/ 1007235 w 1439703"/>
              <a:gd name="connsiteY55" fmla="*/ 710528 h 1598878"/>
              <a:gd name="connsiteX56" fmla="*/ 964373 w 1439703"/>
              <a:gd name="connsiteY56" fmla="*/ 353341 h 1598878"/>
              <a:gd name="connsiteX57" fmla="*/ 921510 w 1439703"/>
              <a:gd name="connsiteY57" fmla="*/ 324766 h 1598878"/>
              <a:gd name="connsiteX58" fmla="*/ 850073 w 1439703"/>
              <a:gd name="connsiteY58" fmla="*/ 253328 h 1598878"/>
              <a:gd name="connsiteX59" fmla="*/ 807210 w 1439703"/>
              <a:gd name="connsiteY59" fmla="*/ 210466 h 1598878"/>
              <a:gd name="connsiteX60" fmla="*/ 707198 w 1439703"/>
              <a:gd name="connsiteY60" fmla="*/ 196178 h 159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39703" h="1598878">
                <a:moveTo>
                  <a:pt x="707198" y="196178"/>
                </a:moveTo>
                <a:cubicBezTo>
                  <a:pt x="681004" y="177128"/>
                  <a:pt x="689969" y="129433"/>
                  <a:pt x="650048" y="96166"/>
                </a:cubicBezTo>
                <a:cubicBezTo>
                  <a:pt x="638478" y="86524"/>
                  <a:pt x="620350" y="89192"/>
                  <a:pt x="607185" y="81878"/>
                </a:cubicBezTo>
                <a:cubicBezTo>
                  <a:pt x="459804" y="0"/>
                  <a:pt x="575583" y="42769"/>
                  <a:pt x="478598" y="10441"/>
                </a:cubicBezTo>
                <a:cubicBezTo>
                  <a:pt x="369060" y="15203"/>
                  <a:pt x="259303" y="16319"/>
                  <a:pt x="149985" y="24728"/>
                </a:cubicBezTo>
                <a:cubicBezTo>
                  <a:pt x="134969" y="25883"/>
                  <a:pt x="117772" y="28367"/>
                  <a:pt x="107123" y="39016"/>
                </a:cubicBezTo>
                <a:cubicBezTo>
                  <a:pt x="82839" y="63300"/>
                  <a:pt x="69023" y="96166"/>
                  <a:pt x="49973" y="124741"/>
                </a:cubicBezTo>
                <a:cubicBezTo>
                  <a:pt x="13044" y="180135"/>
                  <a:pt x="26828" y="151312"/>
                  <a:pt x="7110" y="210466"/>
                </a:cubicBezTo>
                <a:cubicBezTo>
                  <a:pt x="8420" y="231428"/>
                  <a:pt x="0" y="410558"/>
                  <a:pt x="35685" y="481928"/>
                </a:cubicBezTo>
                <a:cubicBezTo>
                  <a:pt x="43364" y="497287"/>
                  <a:pt x="54735" y="510503"/>
                  <a:pt x="64260" y="524791"/>
                </a:cubicBezTo>
                <a:cubicBezTo>
                  <a:pt x="69023" y="543841"/>
                  <a:pt x="69766" y="564378"/>
                  <a:pt x="78548" y="581941"/>
                </a:cubicBezTo>
                <a:cubicBezTo>
                  <a:pt x="100443" y="625731"/>
                  <a:pt x="148696" y="683006"/>
                  <a:pt x="178560" y="724816"/>
                </a:cubicBezTo>
                <a:cubicBezTo>
                  <a:pt x="213369" y="773548"/>
                  <a:pt x="200847" y="768411"/>
                  <a:pt x="249998" y="810541"/>
                </a:cubicBezTo>
                <a:cubicBezTo>
                  <a:pt x="305187" y="857845"/>
                  <a:pt x="305691" y="843082"/>
                  <a:pt x="350010" y="896266"/>
                </a:cubicBezTo>
                <a:cubicBezTo>
                  <a:pt x="361003" y="909457"/>
                  <a:pt x="367592" y="925937"/>
                  <a:pt x="378585" y="939128"/>
                </a:cubicBezTo>
                <a:cubicBezTo>
                  <a:pt x="391520" y="954650"/>
                  <a:pt x="409704" y="965549"/>
                  <a:pt x="421448" y="981991"/>
                </a:cubicBezTo>
                <a:cubicBezTo>
                  <a:pt x="433828" y="999322"/>
                  <a:pt x="437643" y="1021810"/>
                  <a:pt x="450023" y="1039141"/>
                </a:cubicBezTo>
                <a:cubicBezTo>
                  <a:pt x="461767" y="1055583"/>
                  <a:pt x="481141" y="1065561"/>
                  <a:pt x="492885" y="1082003"/>
                </a:cubicBezTo>
                <a:cubicBezTo>
                  <a:pt x="505265" y="1099334"/>
                  <a:pt x="507825" y="1122791"/>
                  <a:pt x="521460" y="1139153"/>
                </a:cubicBezTo>
                <a:cubicBezTo>
                  <a:pt x="532453" y="1152345"/>
                  <a:pt x="551131" y="1156735"/>
                  <a:pt x="564323" y="1167728"/>
                </a:cubicBezTo>
                <a:cubicBezTo>
                  <a:pt x="579845" y="1180663"/>
                  <a:pt x="594250" y="1195069"/>
                  <a:pt x="607185" y="1210591"/>
                </a:cubicBezTo>
                <a:cubicBezTo>
                  <a:pt x="628287" y="1235914"/>
                  <a:pt x="652004" y="1281830"/>
                  <a:pt x="664335" y="1310603"/>
                </a:cubicBezTo>
                <a:cubicBezTo>
                  <a:pt x="679019" y="1344866"/>
                  <a:pt x="682550" y="1374356"/>
                  <a:pt x="692910" y="1410616"/>
                </a:cubicBezTo>
                <a:cubicBezTo>
                  <a:pt x="697047" y="1425097"/>
                  <a:pt x="702435" y="1439191"/>
                  <a:pt x="707198" y="1453478"/>
                </a:cubicBezTo>
                <a:cubicBezTo>
                  <a:pt x="711960" y="1496341"/>
                  <a:pt x="697563" y="1546183"/>
                  <a:pt x="721485" y="1582066"/>
                </a:cubicBezTo>
                <a:cubicBezTo>
                  <a:pt x="732693" y="1598878"/>
                  <a:pt x="751943" y="1555152"/>
                  <a:pt x="764348" y="1539203"/>
                </a:cubicBezTo>
                <a:cubicBezTo>
                  <a:pt x="785433" y="1512094"/>
                  <a:pt x="821498" y="1453478"/>
                  <a:pt x="821498" y="1453478"/>
                </a:cubicBezTo>
                <a:cubicBezTo>
                  <a:pt x="826260" y="1439191"/>
                  <a:pt x="829050" y="1424086"/>
                  <a:pt x="835785" y="1410616"/>
                </a:cubicBezTo>
                <a:cubicBezTo>
                  <a:pt x="891182" y="1299822"/>
                  <a:pt x="842733" y="1432632"/>
                  <a:pt x="878648" y="1324891"/>
                </a:cubicBezTo>
                <a:cubicBezTo>
                  <a:pt x="877746" y="1301431"/>
                  <a:pt x="931150" y="1005918"/>
                  <a:pt x="835785" y="910553"/>
                </a:cubicBezTo>
                <a:cubicBezTo>
                  <a:pt x="818947" y="893715"/>
                  <a:pt x="797685" y="881978"/>
                  <a:pt x="778635" y="867691"/>
                </a:cubicBezTo>
                <a:cubicBezTo>
                  <a:pt x="769110" y="853403"/>
                  <a:pt x="762202" y="836970"/>
                  <a:pt x="750060" y="824828"/>
                </a:cubicBezTo>
                <a:cubicBezTo>
                  <a:pt x="637670" y="712436"/>
                  <a:pt x="781371" y="893834"/>
                  <a:pt x="664335" y="753391"/>
                </a:cubicBezTo>
                <a:cubicBezTo>
                  <a:pt x="653342" y="740199"/>
                  <a:pt x="647902" y="722670"/>
                  <a:pt x="635760" y="710528"/>
                </a:cubicBezTo>
                <a:cubicBezTo>
                  <a:pt x="523370" y="598136"/>
                  <a:pt x="667071" y="779534"/>
                  <a:pt x="550035" y="639091"/>
                </a:cubicBezTo>
                <a:cubicBezTo>
                  <a:pt x="539042" y="625899"/>
                  <a:pt x="532453" y="609420"/>
                  <a:pt x="521460" y="596228"/>
                </a:cubicBezTo>
                <a:cubicBezTo>
                  <a:pt x="508525" y="580706"/>
                  <a:pt x="491003" y="569315"/>
                  <a:pt x="478598" y="553366"/>
                </a:cubicBezTo>
                <a:cubicBezTo>
                  <a:pt x="457514" y="526257"/>
                  <a:pt x="421448" y="467641"/>
                  <a:pt x="421448" y="467641"/>
                </a:cubicBezTo>
                <a:cubicBezTo>
                  <a:pt x="416685" y="448591"/>
                  <a:pt x="407160" y="430127"/>
                  <a:pt x="407160" y="410491"/>
                </a:cubicBezTo>
                <a:cubicBezTo>
                  <a:pt x="407160" y="362628"/>
                  <a:pt x="405091" y="312597"/>
                  <a:pt x="421448" y="267616"/>
                </a:cubicBezTo>
                <a:cubicBezTo>
                  <a:pt x="426595" y="253462"/>
                  <a:pt x="449493" y="256022"/>
                  <a:pt x="464310" y="253328"/>
                </a:cubicBezTo>
                <a:cubicBezTo>
                  <a:pt x="502087" y="246459"/>
                  <a:pt x="540510" y="243803"/>
                  <a:pt x="578610" y="239041"/>
                </a:cubicBezTo>
                <a:cubicBezTo>
                  <a:pt x="680625" y="205036"/>
                  <a:pt x="639273" y="227174"/>
                  <a:pt x="707198" y="181891"/>
                </a:cubicBezTo>
                <a:cubicBezTo>
                  <a:pt x="821498" y="186653"/>
                  <a:pt x="936267" y="184795"/>
                  <a:pt x="1050098" y="196178"/>
                </a:cubicBezTo>
                <a:cubicBezTo>
                  <a:pt x="1068925" y="198061"/>
                  <a:pt x="1170474" y="234919"/>
                  <a:pt x="1192973" y="253328"/>
                </a:cubicBezTo>
                <a:cubicBezTo>
                  <a:pt x="1439703" y="455199"/>
                  <a:pt x="1204742" y="294513"/>
                  <a:pt x="1335848" y="381916"/>
                </a:cubicBezTo>
                <a:cubicBezTo>
                  <a:pt x="1340610" y="396203"/>
                  <a:pt x="1347845" y="409893"/>
                  <a:pt x="1350135" y="424778"/>
                </a:cubicBezTo>
                <a:cubicBezTo>
                  <a:pt x="1364563" y="518560"/>
                  <a:pt x="1373449" y="602985"/>
                  <a:pt x="1350135" y="696241"/>
                </a:cubicBezTo>
                <a:cubicBezTo>
                  <a:pt x="1345970" y="712900"/>
                  <a:pt x="1331085" y="724816"/>
                  <a:pt x="1321560" y="739103"/>
                </a:cubicBezTo>
                <a:cubicBezTo>
                  <a:pt x="1260622" y="982854"/>
                  <a:pt x="1294387" y="814155"/>
                  <a:pt x="1278698" y="1253453"/>
                </a:cubicBezTo>
                <a:cubicBezTo>
                  <a:pt x="1250123" y="1224878"/>
                  <a:pt x="1217220" y="1200057"/>
                  <a:pt x="1192973" y="1167728"/>
                </a:cubicBezTo>
                <a:cubicBezTo>
                  <a:pt x="1178685" y="1148678"/>
                  <a:pt x="1166948" y="1127416"/>
                  <a:pt x="1150110" y="1110578"/>
                </a:cubicBezTo>
                <a:cubicBezTo>
                  <a:pt x="1137968" y="1098436"/>
                  <a:pt x="1120082" y="1093411"/>
                  <a:pt x="1107248" y="1082003"/>
                </a:cubicBezTo>
                <a:cubicBezTo>
                  <a:pt x="1027175" y="1010827"/>
                  <a:pt x="1036378" y="1018561"/>
                  <a:pt x="992948" y="953416"/>
                </a:cubicBezTo>
                <a:cubicBezTo>
                  <a:pt x="988185" y="934366"/>
                  <a:pt x="978660" y="915902"/>
                  <a:pt x="978660" y="896266"/>
                </a:cubicBezTo>
                <a:cubicBezTo>
                  <a:pt x="978660" y="785767"/>
                  <a:pt x="982781" y="783895"/>
                  <a:pt x="1007235" y="710528"/>
                </a:cubicBezTo>
                <a:cubicBezTo>
                  <a:pt x="1004784" y="656613"/>
                  <a:pt x="1049062" y="438029"/>
                  <a:pt x="964373" y="353341"/>
                </a:cubicBezTo>
                <a:cubicBezTo>
                  <a:pt x="952231" y="341199"/>
                  <a:pt x="935798" y="334291"/>
                  <a:pt x="921510" y="324766"/>
                </a:cubicBezTo>
                <a:cubicBezTo>
                  <a:pt x="869124" y="246186"/>
                  <a:pt x="921508" y="312857"/>
                  <a:pt x="850073" y="253328"/>
                </a:cubicBezTo>
                <a:cubicBezTo>
                  <a:pt x="834551" y="240393"/>
                  <a:pt x="824022" y="221674"/>
                  <a:pt x="807210" y="210466"/>
                </a:cubicBezTo>
                <a:cubicBezTo>
                  <a:pt x="781260" y="193166"/>
                  <a:pt x="733392" y="215228"/>
                  <a:pt x="707198" y="19617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334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771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6858000" y="44958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345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38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355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2365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38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5344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Activity! You need to create a story book about your own type of unique </a:t>
            </a:r>
            <a:r>
              <a:rPr lang="en-US" dirty="0" err="1" smtClean="0"/>
              <a:t>Hypotheticus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99FF"/>
                </a:solidFill>
              </a:rPr>
              <a:t>Please include the mechanism for change (The parts of Natural Selection from the notes).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Create pictures, have fun with names.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000"/>
                </a:solidFill>
              </a:rPr>
              <a:t>Provide text above or below the pictures.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CC"/>
                </a:solidFill>
              </a:rPr>
              <a:t>Your </a:t>
            </a:r>
            <a:r>
              <a:rPr lang="en-US" dirty="0" err="1" smtClean="0">
                <a:solidFill>
                  <a:srgbClr val="66FFCC"/>
                </a:solidFill>
              </a:rPr>
              <a:t>Hypotheticus</a:t>
            </a:r>
            <a:r>
              <a:rPr lang="en-US" dirty="0" smtClean="0">
                <a:solidFill>
                  <a:srgbClr val="66FFCC"/>
                </a:solidFill>
              </a:rPr>
              <a:t> should change into a new animal, or many animals over many thousands to millions of years.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66FF"/>
                </a:solidFill>
              </a:rPr>
              <a:t>Use technology if you want, or use paper, staples, and your creative abilities.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 prepared for story time!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5897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Video Link! How to draw / paint using PowerPoint. </a:t>
            </a:r>
            <a:r>
              <a:rPr lang="en-US" dirty="0" smtClean="0">
                <a:solidFill>
                  <a:srgbClr val="FF99FF"/>
                </a:solidFill>
              </a:rPr>
              <a:t>(Can you recreate as she does?)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Older version of PowerPoint.  Video is a bit dry but works through the drawing process.</a:t>
            </a:r>
          </a:p>
          <a:p>
            <a:pPr lvl="1">
              <a:defRPr/>
            </a:pPr>
            <a:r>
              <a:rPr lang="en-US" dirty="0" smtClean="0">
                <a:hlinkClick r:id="rId2"/>
              </a:rPr>
              <a:t>http://www.youtube.com/watch?v=QS9_K7pTcgU</a:t>
            </a:r>
            <a:endParaRPr lang="en-US" dirty="0"/>
          </a:p>
        </p:txBody>
      </p:sp>
      <p:pic>
        <p:nvPicPr>
          <p:cNvPr id="239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458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/>
              <a:t>These are the mechanisms that must be mentioned in your story.  </a:t>
            </a:r>
          </a:p>
          <a:p>
            <a:pPr lvl="1"/>
            <a:r>
              <a:rPr lang="en-US" smtClean="0">
                <a:solidFill>
                  <a:srgbClr val="9966FF"/>
                </a:solidFill>
              </a:rPr>
              <a:t>Please record one on each slide now.  You can arrange them into your story later.</a:t>
            </a:r>
          </a:p>
        </p:txBody>
      </p:sp>
      <p:sp>
        <p:nvSpPr>
          <p:cNvPr id="240643" name="Rectangle 4"/>
          <p:cNvSpPr>
            <a:spLocks noChangeArrowheads="1"/>
          </p:cNvSpPr>
          <p:nvPr/>
        </p:nvSpPr>
        <p:spPr bwMode="auto">
          <a:xfrm>
            <a:off x="381000" y="2362200"/>
            <a:ext cx="8229600" cy="4267200"/>
          </a:xfrm>
          <a:prstGeom prst="rect">
            <a:avLst/>
          </a:prstGeom>
          <a:solidFill>
            <a:schemeClr val="tx1"/>
          </a:solidFill>
          <a:ln w="762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40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7943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6863"/>
            <a:ext cx="1295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46750"/>
            <a:ext cx="1447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4724400" y="5410200"/>
            <a:ext cx="2025650" cy="1071563"/>
          </a:xfrm>
          <a:custGeom>
            <a:avLst/>
            <a:gdLst>
              <a:gd name="connsiteX0" fmla="*/ 1651819 w 9040761"/>
              <a:gd name="connsiteY0" fmla="*/ 383459 h 5663381"/>
              <a:gd name="connsiteX1" fmla="*/ 1194619 w 9040761"/>
              <a:gd name="connsiteY1" fmla="*/ 294968 h 5663381"/>
              <a:gd name="connsiteX2" fmla="*/ 914400 w 9040761"/>
              <a:gd name="connsiteY2" fmla="*/ 280220 h 5663381"/>
              <a:gd name="connsiteX3" fmla="*/ 870155 w 9040761"/>
              <a:gd name="connsiteY3" fmla="*/ 309717 h 5663381"/>
              <a:gd name="connsiteX4" fmla="*/ 796413 w 9040761"/>
              <a:gd name="connsiteY4" fmla="*/ 353962 h 5663381"/>
              <a:gd name="connsiteX5" fmla="*/ 737419 w 9040761"/>
              <a:gd name="connsiteY5" fmla="*/ 412955 h 5663381"/>
              <a:gd name="connsiteX6" fmla="*/ 589935 w 9040761"/>
              <a:gd name="connsiteY6" fmla="*/ 516194 h 5663381"/>
              <a:gd name="connsiteX7" fmla="*/ 516193 w 9040761"/>
              <a:gd name="connsiteY7" fmla="*/ 589936 h 5663381"/>
              <a:gd name="connsiteX8" fmla="*/ 383458 w 9040761"/>
              <a:gd name="connsiteY8" fmla="*/ 678426 h 5663381"/>
              <a:gd name="connsiteX9" fmla="*/ 339213 w 9040761"/>
              <a:gd name="connsiteY9" fmla="*/ 722671 h 5663381"/>
              <a:gd name="connsiteX10" fmla="*/ 235974 w 9040761"/>
              <a:gd name="connsiteY10" fmla="*/ 870155 h 5663381"/>
              <a:gd name="connsiteX11" fmla="*/ 191729 w 9040761"/>
              <a:gd name="connsiteY11" fmla="*/ 1032388 h 5663381"/>
              <a:gd name="connsiteX12" fmla="*/ 147484 w 9040761"/>
              <a:gd name="connsiteY12" fmla="*/ 1283110 h 5663381"/>
              <a:gd name="connsiteX13" fmla="*/ 117987 w 9040761"/>
              <a:gd name="connsiteY13" fmla="*/ 1342104 h 5663381"/>
              <a:gd name="connsiteX14" fmla="*/ 58993 w 9040761"/>
              <a:gd name="connsiteY14" fmla="*/ 1474839 h 5663381"/>
              <a:gd name="connsiteX15" fmla="*/ 0 w 9040761"/>
              <a:gd name="connsiteY15" fmla="*/ 1696065 h 5663381"/>
              <a:gd name="connsiteX16" fmla="*/ 44245 w 9040761"/>
              <a:gd name="connsiteY16" fmla="*/ 1725562 h 5663381"/>
              <a:gd name="connsiteX17" fmla="*/ 117987 w 9040761"/>
              <a:gd name="connsiteY17" fmla="*/ 1740310 h 5663381"/>
              <a:gd name="connsiteX18" fmla="*/ 176981 w 9040761"/>
              <a:gd name="connsiteY18" fmla="*/ 1755059 h 5663381"/>
              <a:gd name="connsiteX19" fmla="*/ 339213 w 9040761"/>
              <a:gd name="connsiteY19" fmla="*/ 1858297 h 5663381"/>
              <a:gd name="connsiteX20" fmla="*/ 383458 w 9040761"/>
              <a:gd name="connsiteY20" fmla="*/ 1887794 h 5663381"/>
              <a:gd name="connsiteX21" fmla="*/ 457200 w 9040761"/>
              <a:gd name="connsiteY21" fmla="*/ 1932039 h 5663381"/>
              <a:gd name="connsiteX22" fmla="*/ 516193 w 9040761"/>
              <a:gd name="connsiteY22" fmla="*/ 1946788 h 5663381"/>
              <a:gd name="connsiteX23" fmla="*/ 1150374 w 9040761"/>
              <a:gd name="connsiteY23" fmla="*/ 1932039 h 5663381"/>
              <a:gd name="connsiteX24" fmla="*/ 1253613 w 9040761"/>
              <a:gd name="connsiteY24" fmla="*/ 1887794 h 5663381"/>
              <a:gd name="connsiteX25" fmla="*/ 1327355 w 9040761"/>
              <a:gd name="connsiteY25" fmla="*/ 1858297 h 5663381"/>
              <a:gd name="connsiteX26" fmla="*/ 1430593 w 9040761"/>
              <a:gd name="connsiteY26" fmla="*/ 1814052 h 5663381"/>
              <a:gd name="connsiteX27" fmla="*/ 1474839 w 9040761"/>
              <a:gd name="connsiteY27" fmla="*/ 1784555 h 5663381"/>
              <a:gd name="connsiteX28" fmla="*/ 1666568 w 9040761"/>
              <a:gd name="connsiteY28" fmla="*/ 1696065 h 5663381"/>
              <a:gd name="connsiteX29" fmla="*/ 1755058 w 9040761"/>
              <a:gd name="connsiteY29" fmla="*/ 1637071 h 5663381"/>
              <a:gd name="connsiteX30" fmla="*/ 1799303 w 9040761"/>
              <a:gd name="connsiteY30" fmla="*/ 1607575 h 5663381"/>
              <a:gd name="connsiteX31" fmla="*/ 1858297 w 9040761"/>
              <a:gd name="connsiteY31" fmla="*/ 1578078 h 5663381"/>
              <a:gd name="connsiteX32" fmla="*/ 1946787 w 9040761"/>
              <a:gd name="connsiteY32" fmla="*/ 1533833 h 5663381"/>
              <a:gd name="connsiteX33" fmla="*/ 1991032 w 9040761"/>
              <a:gd name="connsiteY33" fmla="*/ 1504336 h 5663381"/>
              <a:gd name="connsiteX34" fmla="*/ 2035277 w 9040761"/>
              <a:gd name="connsiteY34" fmla="*/ 1489588 h 5663381"/>
              <a:gd name="connsiteX35" fmla="*/ 2182761 w 9040761"/>
              <a:gd name="connsiteY35" fmla="*/ 1460091 h 5663381"/>
              <a:gd name="connsiteX36" fmla="*/ 2566219 w 9040761"/>
              <a:gd name="connsiteY36" fmla="*/ 1489588 h 5663381"/>
              <a:gd name="connsiteX37" fmla="*/ 2713703 w 9040761"/>
              <a:gd name="connsiteY37" fmla="*/ 1578078 h 5663381"/>
              <a:gd name="connsiteX38" fmla="*/ 2802193 w 9040761"/>
              <a:gd name="connsiteY38" fmla="*/ 1637071 h 5663381"/>
              <a:gd name="connsiteX39" fmla="*/ 2905432 w 9040761"/>
              <a:gd name="connsiteY39" fmla="*/ 1769807 h 5663381"/>
              <a:gd name="connsiteX40" fmla="*/ 2949677 w 9040761"/>
              <a:gd name="connsiteY40" fmla="*/ 1814052 h 5663381"/>
              <a:gd name="connsiteX41" fmla="*/ 2979174 w 9040761"/>
              <a:gd name="connsiteY41" fmla="*/ 1873046 h 5663381"/>
              <a:gd name="connsiteX42" fmla="*/ 3082413 w 9040761"/>
              <a:gd name="connsiteY42" fmla="*/ 2020530 h 5663381"/>
              <a:gd name="connsiteX43" fmla="*/ 3141406 w 9040761"/>
              <a:gd name="connsiteY43" fmla="*/ 2182762 h 5663381"/>
              <a:gd name="connsiteX44" fmla="*/ 3126658 w 9040761"/>
              <a:gd name="connsiteY44" fmla="*/ 2374491 h 5663381"/>
              <a:gd name="connsiteX45" fmla="*/ 3082413 w 9040761"/>
              <a:gd name="connsiteY45" fmla="*/ 2359742 h 5663381"/>
              <a:gd name="connsiteX46" fmla="*/ 2905432 w 9040761"/>
              <a:gd name="connsiteY46" fmla="*/ 2315497 h 5663381"/>
              <a:gd name="connsiteX47" fmla="*/ 2861187 w 9040761"/>
              <a:gd name="connsiteY47" fmla="*/ 2300749 h 5663381"/>
              <a:gd name="connsiteX48" fmla="*/ 2610464 w 9040761"/>
              <a:gd name="connsiteY48" fmla="*/ 2330246 h 5663381"/>
              <a:gd name="connsiteX49" fmla="*/ 2448232 w 9040761"/>
              <a:gd name="connsiteY49" fmla="*/ 2448233 h 5663381"/>
              <a:gd name="connsiteX50" fmla="*/ 2344993 w 9040761"/>
              <a:gd name="connsiteY50" fmla="*/ 2551471 h 5663381"/>
              <a:gd name="connsiteX51" fmla="*/ 2197510 w 9040761"/>
              <a:gd name="connsiteY51" fmla="*/ 2654710 h 5663381"/>
              <a:gd name="connsiteX52" fmla="*/ 2138516 w 9040761"/>
              <a:gd name="connsiteY52" fmla="*/ 2757949 h 5663381"/>
              <a:gd name="connsiteX53" fmla="*/ 2020529 w 9040761"/>
              <a:gd name="connsiteY53" fmla="*/ 2934930 h 5663381"/>
              <a:gd name="connsiteX54" fmla="*/ 1991032 w 9040761"/>
              <a:gd name="connsiteY54" fmla="*/ 3008671 h 5663381"/>
              <a:gd name="connsiteX55" fmla="*/ 1961535 w 9040761"/>
              <a:gd name="connsiteY55" fmla="*/ 3141407 h 5663381"/>
              <a:gd name="connsiteX56" fmla="*/ 1946787 w 9040761"/>
              <a:gd name="connsiteY56" fmla="*/ 3200400 h 5663381"/>
              <a:gd name="connsiteX57" fmla="*/ 1961535 w 9040761"/>
              <a:gd name="connsiteY57" fmla="*/ 3805084 h 5663381"/>
              <a:gd name="connsiteX58" fmla="*/ 2020529 w 9040761"/>
              <a:gd name="connsiteY58" fmla="*/ 3893575 h 5663381"/>
              <a:gd name="connsiteX59" fmla="*/ 2050026 w 9040761"/>
              <a:gd name="connsiteY59" fmla="*/ 3937820 h 5663381"/>
              <a:gd name="connsiteX60" fmla="*/ 2079522 w 9040761"/>
              <a:gd name="connsiteY60" fmla="*/ 3982065 h 5663381"/>
              <a:gd name="connsiteX61" fmla="*/ 2182761 w 9040761"/>
              <a:gd name="connsiteY61" fmla="*/ 4085304 h 5663381"/>
              <a:gd name="connsiteX62" fmla="*/ 2271251 w 9040761"/>
              <a:gd name="connsiteY62" fmla="*/ 4203291 h 5663381"/>
              <a:gd name="connsiteX63" fmla="*/ 2433484 w 9040761"/>
              <a:gd name="connsiteY63" fmla="*/ 4306530 h 5663381"/>
              <a:gd name="connsiteX64" fmla="*/ 2492477 w 9040761"/>
              <a:gd name="connsiteY64" fmla="*/ 4350775 h 5663381"/>
              <a:gd name="connsiteX65" fmla="*/ 2580968 w 9040761"/>
              <a:gd name="connsiteY65" fmla="*/ 4380271 h 5663381"/>
              <a:gd name="connsiteX66" fmla="*/ 2639961 w 9040761"/>
              <a:gd name="connsiteY66" fmla="*/ 4409768 h 5663381"/>
              <a:gd name="connsiteX67" fmla="*/ 2787445 w 9040761"/>
              <a:gd name="connsiteY67" fmla="*/ 4439265 h 5663381"/>
              <a:gd name="connsiteX68" fmla="*/ 2875935 w 9040761"/>
              <a:gd name="connsiteY68" fmla="*/ 4468762 h 5663381"/>
              <a:gd name="connsiteX69" fmla="*/ 3510116 w 9040761"/>
              <a:gd name="connsiteY69" fmla="*/ 4483510 h 5663381"/>
              <a:gd name="connsiteX70" fmla="*/ 3539613 w 9040761"/>
              <a:gd name="connsiteY70" fmla="*/ 4704736 h 5663381"/>
              <a:gd name="connsiteX71" fmla="*/ 3583858 w 9040761"/>
              <a:gd name="connsiteY71" fmla="*/ 4778478 h 5663381"/>
              <a:gd name="connsiteX72" fmla="*/ 3613355 w 9040761"/>
              <a:gd name="connsiteY72" fmla="*/ 4837471 h 5663381"/>
              <a:gd name="connsiteX73" fmla="*/ 3642851 w 9040761"/>
              <a:gd name="connsiteY73" fmla="*/ 4911213 h 5663381"/>
              <a:gd name="connsiteX74" fmla="*/ 3731342 w 9040761"/>
              <a:gd name="connsiteY74" fmla="*/ 5014452 h 5663381"/>
              <a:gd name="connsiteX75" fmla="*/ 3760839 w 9040761"/>
              <a:gd name="connsiteY75" fmla="*/ 5058697 h 5663381"/>
              <a:gd name="connsiteX76" fmla="*/ 3908322 w 9040761"/>
              <a:gd name="connsiteY76" fmla="*/ 5147188 h 5663381"/>
              <a:gd name="connsiteX77" fmla="*/ 4011561 w 9040761"/>
              <a:gd name="connsiteY77" fmla="*/ 5235678 h 5663381"/>
              <a:gd name="connsiteX78" fmla="*/ 4114800 w 9040761"/>
              <a:gd name="connsiteY78" fmla="*/ 5279923 h 5663381"/>
              <a:gd name="connsiteX79" fmla="*/ 4291781 w 9040761"/>
              <a:gd name="connsiteY79" fmla="*/ 5368413 h 5663381"/>
              <a:gd name="connsiteX80" fmla="*/ 4454013 w 9040761"/>
              <a:gd name="connsiteY80" fmla="*/ 5442155 h 5663381"/>
              <a:gd name="connsiteX81" fmla="*/ 4660490 w 9040761"/>
              <a:gd name="connsiteY81" fmla="*/ 5530646 h 5663381"/>
              <a:gd name="connsiteX82" fmla="*/ 4866968 w 9040761"/>
              <a:gd name="connsiteY82" fmla="*/ 5604388 h 5663381"/>
              <a:gd name="connsiteX83" fmla="*/ 5029200 w 9040761"/>
              <a:gd name="connsiteY83" fmla="*/ 5633884 h 5663381"/>
              <a:gd name="connsiteX84" fmla="*/ 5161935 w 9040761"/>
              <a:gd name="connsiteY84" fmla="*/ 5648633 h 5663381"/>
              <a:gd name="connsiteX85" fmla="*/ 5279922 w 9040761"/>
              <a:gd name="connsiteY85" fmla="*/ 5663381 h 5663381"/>
              <a:gd name="connsiteX86" fmla="*/ 5914103 w 9040761"/>
              <a:gd name="connsiteY86" fmla="*/ 5648633 h 5663381"/>
              <a:gd name="connsiteX87" fmla="*/ 6046839 w 9040761"/>
              <a:gd name="connsiteY87" fmla="*/ 5619136 h 5663381"/>
              <a:gd name="connsiteX88" fmla="*/ 6282813 w 9040761"/>
              <a:gd name="connsiteY88" fmla="*/ 5574891 h 5663381"/>
              <a:gd name="connsiteX89" fmla="*/ 6415548 w 9040761"/>
              <a:gd name="connsiteY89" fmla="*/ 5515897 h 5663381"/>
              <a:gd name="connsiteX90" fmla="*/ 6548284 w 9040761"/>
              <a:gd name="connsiteY90" fmla="*/ 5456904 h 5663381"/>
              <a:gd name="connsiteX91" fmla="*/ 6666271 w 9040761"/>
              <a:gd name="connsiteY91" fmla="*/ 5368413 h 5663381"/>
              <a:gd name="connsiteX92" fmla="*/ 6725264 w 9040761"/>
              <a:gd name="connsiteY92" fmla="*/ 5324168 h 5663381"/>
              <a:gd name="connsiteX93" fmla="*/ 6887497 w 9040761"/>
              <a:gd name="connsiteY93" fmla="*/ 5206181 h 5663381"/>
              <a:gd name="connsiteX94" fmla="*/ 7034981 w 9040761"/>
              <a:gd name="connsiteY94" fmla="*/ 5014452 h 5663381"/>
              <a:gd name="connsiteX95" fmla="*/ 7108722 w 9040761"/>
              <a:gd name="connsiteY95" fmla="*/ 4807975 h 5663381"/>
              <a:gd name="connsiteX96" fmla="*/ 7138219 w 9040761"/>
              <a:gd name="connsiteY96" fmla="*/ 4748981 h 5663381"/>
              <a:gd name="connsiteX97" fmla="*/ 7123471 w 9040761"/>
              <a:gd name="connsiteY97" fmla="*/ 4586749 h 5663381"/>
              <a:gd name="connsiteX98" fmla="*/ 7093974 w 9040761"/>
              <a:gd name="connsiteY98" fmla="*/ 4468762 h 5663381"/>
              <a:gd name="connsiteX99" fmla="*/ 7079226 w 9040761"/>
              <a:gd name="connsiteY99" fmla="*/ 4409768 h 5663381"/>
              <a:gd name="connsiteX100" fmla="*/ 7049729 w 9040761"/>
              <a:gd name="connsiteY100" fmla="*/ 4350775 h 5663381"/>
              <a:gd name="connsiteX101" fmla="*/ 7020232 w 9040761"/>
              <a:gd name="connsiteY101" fmla="*/ 4277033 h 5663381"/>
              <a:gd name="connsiteX102" fmla="*/ 6902245 w 9040761"/>
              <a:gd name="connsiteY102" fmla="*/ 4144297 h 5663381"/>
              <a:gd name="connsiteX103" fmla="*/ 6754761 w 9040761"/>
              <a:gd name="connsiteY103" fmla="*/ 3967317 h 5663381"/>
              <a:gd name="connsiteX104" fmla="*/ 6710516 w 9040761"/>
              <a:gd name="connsiteY104" fmla="*/ 3908323 h 5663381"/>
              <a:gd name="connsiteX105" fmla="*/ 6577781 w 9040761"/>
              <a:gd name="connsiteY105" fmla="*/ 3716594 h 5663381"/>
              <a:gd name="connsiteX106" fmla="*/ 6504039 w 9040761"/>
              <a:gd name="connsiteY106" fmla="*/ 3642852 h 5663381"/>
              <a:gd name="connsiteX107" fmla="*/ 6474542 w 9040761"/>
              <a:gd name="connsiteY107" fmla="*/ 3583859 h 5663381"/>
              <a:gd name="connsiteX108" fmla="*/ 6312310 w 9040761"/>
              <a:gd name="connsiteY108" fmla="*/ 3421626 h 5663381"/>
              <a:gd name="connsiteX109" fmla="*/ 6209071 w 9040761"/>
              <a:gd name="connsiteY109" fmla="*/ 3274142 h 5663381"/>
              <a:gd name="connsiteX110" fmla="*/ 6164826 w 9040761"/>
              <a:gd name="connsiteY110" fmla="*/ 3200400 h 5663381"/>
              <a:gd name="connsiteX111" fmla="*/ 6076335 w 9040761"/>
              <a:gd name="connsiteY111" fmla="*/ 3067665 h 5663381"/>
              <a:gd name="connsiteX112" fmla="*/ 6046839 w 9040761"/>
              <a:gd name="connsiteY112" fmla="*/ 3023420 h 5663381"/>
              <a:gd name="connsiteX113" fmla="*/ 6017342 w 9040761"/>
              <a:gd name="connsiteY113" fmla="*/ 2964426 h 5663381"/>
              <a:gd name="connsiteX114" fmla="*/ 5973097 w 9040761"/>
              <a:gd name="connsiteY114" fmla="*/ 2802194 h 5663381"/>
              <a:gd name="connsiteX115" fmla="*/ 5943600 w 9040761"/>
              <a:gd name="connsiteY115" fmla="*/ 2610465 h 5663381"/>
              <a:gd name="connsiteX116" fmla="*/ 5973097 w 9040761"/>
              <a:gd name="connsiteY116" fmla="*/ 2300749 h 5663381"/>
              <a:gd name="connsiteX117" fmla="*/ 6002593 w 9040761"/>
              <a:gd name="connsiteY117" fmla="*/ 2241755 h 5663381"/>
              <a:gd name="connsiteX118" fmla="*/ 6017342 w 9040761"/>
              <a:gd name="connsiteY118" fmla="*/ 2153265 h 5663381"/>
              <a:gd name="connsiteX119" fmla="*/ 6091084 w 9040761"/>
              <a:gd name="connsiteY119" fmla="*/ 2079523 h 5663381"/>
              <a:gd name="connsiteX120" fmla="*/ 6194322 w 9040761"/>
              <a:gd name="connsiteY120" fmla="*/ 2005781 h 5663381"/>
              <a:gd name="connsiteX121" fmla="*/ 6297561 w 9040761"/>
              <a:gd name="connsiteY121" fmla="*/ 1976284 h 5663381"/>
              <a:gd name="connsiteX122" fmla="*/ 6548284 w 9040761"/>
              <a:gd name="connsiteY122" fmla="*/ 2035278 h 5663381"/>
              <a:gd name="connsiteX123" fmla="*/ 6622026 w 9040761"/>
              <a:gd name="connsiteY123" fmla="*/ 2079523 h 5663381"/>
              <a:gd name="connsiteX124" fmla="*/ 6695768 w 9040761"/>
              <a:gd name="connsiteY124" fmla="*/ 2168013 h 5663381"/>
              <a:gd name="connsiteX125" fmla="*/ 6784258 w 9040761"/>
              <a:gd name="connsiteY125" fmla="*/ 2286000 h 5663381"/>
              <a:gd name="connsiteX126" fmla="*/ 6931742 w 9040761"/>
              <a:gd name="connsiteY126" fmla="*/ 2462981 h 5663381"/>
              <a:gd name="connsiteX127" fmla="*/ 7064477 w 9040761"/>
              <a:gd name="connsiteY127" fmla="*/ 2566220 h 5663381"/>
              <a:gd name="connsiteX128" fmla="*/ 7152968 w 9040761"/>
              <a:gd name="connsiteY128" fmla="*/ 2639962 h 5663381"/>
              <a:gd name="connsiteX129" fmla="*/ 7197213 w 9040761"/>
              <a:gd name="connsiteY129" fmla="*/ 2654710 h 5663381"/>
              <a:gd name="connsiteX130" fmla="*/ 7256206 w 9040761"/>
              <a:gd name="connsiteY130" fmla="*/ 2684207 h 5663381"/>
              <a:gd name="connsiteX131" fmla="*/ 7329948 w 9040761"/>
              <a:gd name="connsiteY131" fmla="*/ 2698955 h 5663381"/>
              <a:gd name="connsiteX132" fmla="*/ 7728155 w 9040761"/>
              <a:gd name="connsiteY132" fmla="*/ 2580968 h 5663381"/>
              <a:gd name="connsiteX133" fmla="*/ 7772400 w 9040761"/>
              <a:gd name="connsiteY133" fmla="*/ 2551471 h 5663381"/>
              <a:gd name="connsiteX134" fmla="*/ 7860890 w 9040761"/>
              <a:gd name="connsiteY134" fmla="*/ 2521975 h 5663381"/>
              <a:gd name="connsiteX135" fmla="*/ 7978877 w 9040761"/>
              <a:gd name="connsiteY135" fmla="*/ 2448233 h 5663381"/>
              <a:gd name="connsiteX136" fmla="*/ 8067368 w 9040761"/>
              <a:gd name="connsiteY136" fmla="*/ 2330246 h 5663381"/>
              <a:gd name="connsiteX137" fmla="*/ 8170606 w 9040761"/>
              <a:gd name="connsiteY137" fmla="*/ 2197510 h 5663381"/>
              <a:gd name="connsiteX138" fmla="*/ 8229600 w 9040761"/>
              <a:gd name="connsiteY138" fmla="*/ 1976284 h 5663381"/>
              <a:gd name="connsiteX139" fmla="*/ 8200103 w 9040761"/>
              <a:gd name="connsiteY139" fmla="*/ 1578078 h 5663381"/>
              <a:gd name="connsiteX140" fmla="*/ 8141110 w 9040761"/>
              <a:gd name="connsiteY140" fmla="*/ 1415846 h 5663381"/>
              <a:gd name="connsiteX141" fmla="*/ 8096864 w 9040761"/>
              <a:gd name="connsiteY141" fmla="*/ 1386349 h 5663381"/>
              <a:gd name="connsiteX142" fmla="*/ 8037871 w 9040761"/>
              <a:gd name="connsiteY142" fmla="*/ 1297859 h 5663381"/>
              <a:gd name="connsiteX143" fmla="*/ 7993626 w 9040761"/>
              <a:gd name="connsiteY143" fmla="*/ 1268362 h 5663381"/>
              <a:gd name="connsiteX144" fmla="*/ 7919884 w 9040761"/>
              <a:gd name="connsiteY144" fmla="*/ 1209368 h 5663381"/>
              <a:gd name="connsiteX145" fmla="*/ 7875639 w 9040761"/>
              <a:gd name="connsiteY145" fmla="*/ 1194620 h 5663381"/>
              <a:gd name="connsiteX146" fmla="*/ 7772400 w 9040761"/>
              <a:gd name="connsiteY146" fmla="*/ 1120878 h 5663381"/>
              <a:gd name="connsiteX147" fmla="*/ 7639664 w 9040761"/>
              <a:gd name="connsiteY147" fmla="*/ 1076633 h 5663381"/>
              <a:gd name="connsiteX148" fmla="*/ 7551174 w 9040761"/>
              <a:gd name="connsiteY148" fmla="*/ 1032388 h 5663381"/>
              <a:gd name="connsiteX149" fmla="*/ 7418439 w 9040761"/>
              <a:gd name="connsiteY149" fmla="*/ 988142 h 5663381"/>
              <a:gd name="connsiteX150" fmla="*/ 7344697 w 9040761"/>
              <a:gd name="connsiteY150" fmla="*/ 958646 h 5663381"/>
              <a:gd name="connsiteX151" fmla="*/ 7256206 w 9040761"/>
              <a:gd name="connsiteY151" fmla="*/ 929149 h 5663381"/>
              <a:gd name="connsiteX152" fmla="*/ 7182464 w 9040761"/>
              <a:gd name="connsiteY152" fmla="*/ 884904 h 5663381"/>
              <a:gd name="connsiteX153" fmla="*/ 7108722 w 9040761"/>
              <a:gd name="connsiteY153" fmla="*/ 855407 h 5663381"/>
              <a:gd name="connsiteX154" fmla="*/ 7064477 w 9040761"/>
              <a:gd name="connsiteY154" fmla="*/ 811162 h 5663381"/>
              <a:gd name="connsiteX155" fmla="*/ 6946490 w 9040761"/>
              <a:gd name="connsiteY155" fmla="*/ 752168 h 5663381"/>
              <a:gd name="connsiteX156" fmla="*/ 6828503 w 9040761"/>
              <a:gd name="connsiteY156" fmla="*/ 648930 h 5663381"/>
              <a:gd name="connsiteX157" fmla="*/ 6799006 w 9040761"/>
              <a:gd name="connsiteY157" fmla="*/ 589936 h 5663381"/>
              <a:gd name="connsiteX158" fmla="*/ 6843251 w 9040761"/>
              <a:gd name="connsiteY158" fmla="*/ 442452 h 5663381"/>
              <a:gd name="connsiteX159" fmla="*/ 6902245 w 9040761"/>
              <a:gd name="connsiteY159" fmla="*/ 398207 h 5663381"/>
              <a:gd name="connsiteX160" fmla="*/ 6946490 w 9040761"/>
              <a:gd name="connsiteY160" fmla="*/ 353962 h 5663381"/>
              <a:gd name="connsiteX161" fmla="*/ 6990735 w 9040761"/>
              <a:gd name="connsiteY161" fmla="*/ 339213 h 5663381"/>
              <a:gd name="connsiteX162" fmla="*/ 7108722 w 9040761"/>
              <a:gd name="connsiteY162" fmla="*/ 309717 h 5663381"/>
              <a:gd name="connsiteX163" fmla="*/ 7226710 w 9040761"/>
              <a:gd name="connsiteY163" fmla="*/ 280220 h 5663381"/>
              <a:gd name="connsiteX164" fmla="*/ 7639664 w 9040761"/>
              <a:gd name="connsiteY164" fmla="*/ 294968 h 5663381"/>
              <a:gd name="connsiteX165" fmla="*/ 7846142 w 9040761"/>
              <a:gd name="connsiteY165" fmla="*/ 339213 h 5663381"/>
              <a:gd name="connsiteX166" fmla="*/ 7993626 w 9040761"/>
              <a:gd name="connsiteY166" fmla="*/ 353962 h 5663381"/>
              <a:gd name="connsiteX167" fmla="*/ 8200103 w 9040761"/>
              <a:gd name="connsiteY167" fmla="*/ 457200 h 5663381"/>
              <a:gd name="connsiteX168" fmla="*/ 8347587 w 9040761"/>
              <a:gd name="connsiteY168" fmla="*/ 575188 h 5663381"/>
              <a:gd name="connsiteX169" fmla="*/ 8436077 w 9040761"/>
              <a:gd name="connsiteY169" fmla="*/ 634181 h 5663381"/>
              <a:gd name="connsiteX170" fmla="*/ 8554064 w 9040761"/>
              <a:gd name="connsiteY170" fmla="*/ 752168 h 5663381"/>
              <a:gd name="connsiteX171" fmla="*/ 8627806 w 9040761"/>
              <a:gd name="connsiteY171" fmla="*/ 840659 h 5663381"/>
              <a:gd name="connsiteX172" fmla="*/ 8642555 w 9040761"/>
              <a:gd name="connsiteY172" fmla="*/ 884904 h 5663381"/>
              <a:gd name="connsiteX173" fmla="*/ 8686800 w 9040761"/>
              <a:gd name="connsiteY173" fmla="*/ 973394 h 5663381"/>
              <a:gd name="connsiteX174" fmla="*/ 8731045 w 9040761"/>
              <a:gd name="connsiteY174" fmla="*/ 1371600 h 5663381"/>
              <a:gd name="connsiteX175" fmla="*/ 8790039 w 9040761"/>
              <a:gd name="connsiteY175" fmla="*/ 1784555 h 5663381"/>
              <a:gd name="connsiteX176" fmla="*/ 8760542 w 9040761"/>
              <a:gd name="connsiteY176" fmla="*/ 2330246 h 5663381"/>
              <a:gd name="connsiteX177" fmla="*/ 8716297 w 9040761"/>
              <a:gd name="connsiteY177" fmla="*/ 2492478 h 5663381"/>
              <a:gd name="connsiteX178" fmla="*/ 8686800 w 9040761"/>
              <a:gd name="connsiteY178" fmla="*/ 2698955 h 5663381"/>
              <a:gd name="connsiteX179" fmla="*/ 8598310 w 9040761"/>
              <a:gd name="connsiteY179" fmla="*/ 2920181 h 5663381"/>
              <a:gd name="connsiteX180" fmla="*/ 8539316 w 9040761"/>
              <a:gd name="connsiteY180" fmla="*/ 3008671 h 5663381"/>
              <a:gd name="connsiteX181" fmla="*/ 8421329 w 9040761"/>
              <a:gd name="connsiteY181" fmla="*/ 3097162 h 5663381"/>
              <a:gd name="connsiteX182" fmla="*/ 8303342 w 9040761"/>
              <a:gd name="connsiteY182" fmla="*/ 3200400 h 5663381"/>
              <a:gd name="connsiteX183" fmla="*/ 8244348 w 9040761"/>
              <a:gd name="connsiteY183" fmla="*/ 3244646 h 5663381"/>
              <a:gd name="connsiteX184" fmla="*/ 8082116 w 9040761"/>
              <a:gd name="connsiteY184" fmla="*/ 3436375 h 5663381"/>
              <a:gd name="connsiteX185" fmla="*/ 7964129 w 9040761"/>
              <a:gd name="connsiteY185" fmla="*/ 3583859 h 5663381"/>
              <a:gd name="connsiteX186" fmla="*/ 7846142 w 9040761"/>
              <a:gd name="connsiteY186" fmla="*/ 3775588 h 5663381"/>
              <a:gd name="connsiteX187" fmla="*/ 7831393 w 9040761"/>
              <a:gd name="connsiteY187" fmla="*/ 4336026 h 5663381"/>
              <a:gd name="connsiteX188" fmla="*/ 7919884 w 9040761"/>
              <a:gd name="connsiteY188" fmla="*/ 4513007 h 5663381"/>
              <a:gd name="connsiteX189" fmla="*/ 7949381 w 9040761"/>
              <a:gd name="connsiteY189" fmla="*/ 4557252 h 5663381"/>
              <a:gd name="connsiteX190" fmla="*/ 7964129 w 9040761"/>
              <a:gd name="connsiteY190" fmla="*/ 4616246 h 5663381"/>
              <a:gd name="connsiteX191" fmla="*/ 7978877 w 9040761"/>
              <a:gd name="connsiteY191" fmla="*/ 4513007 h 5663381"/>
              <a:gd name="connsiteX192" fmla="*/ 8008374 w 9040761"/>
              <a:gd name="connsiteY192" fmla="*/ 4395020 h 5663381"/>
              <a:gd name="connsiteX193" fmla="*/ 8023122 w 9040761"/>
              <a:gd name="connsiteY193" fmla="*/ 4306530 h 5663381"/>
              <a:gd name="connsiteX194" fmla="*/ 8052619 w 9040761"/>
              <a:gd name="connsiteY194" fmla="*/ 4218039 h 5663381"/>
              <a:gd name="connsiteX195" fmla="*/ 8111613 w 9040761"/>
              <a:gd name="connsiteY195" fmla="*/ 4129549 h 5663381"/>
              <a:gd name="connsiteX196" fmla="*/ 8214851 w 9040761"/>
              <a:gd name="connsiteY196" fmla="*/ 4041059 h 5663381"/>
              <a:gd name="connsiteX197" fmla="*/ 8244348 w 9040761"/>
              <a:gd name="connsiteY197" fmla="*/ 3996813 h 5663381"/>
              <a:gd name="connsiteX198" fmla="*/ 8332839 w 9040761"/>
              <a:gd name="connsiteY198" fmla="*/ 3893575 h 5663381"/>
              <a:gd name="connsiteX199" fmla="*/ 8391832 w 9040761"/>
              <a:gd name="connsiteY199" fmla="*/ 3775588 h 5663381"/>
              <a:gd name="connsiteX200" fmla="*/ 8465574 w 9040761"/>
              <a:gd name="connsiteY200" fmla="*/ 3672349 h 5663381"/>
              <a:gd name="connsiteX201" fmla="*/ 8509819 w 9040761"/>
              <a:gd name="connsiteY201" fmla="*/ 3628104 h 5663381"/>
              <a:gd name="connsiteX202" fmla="*/ 8598310 w 9040761"/>
              <a:gd name="connsiteY202" fmla="*/ 3539613 h 5663381"/>
              <a:gd name="connsiteX203" fmla="*/ 8642555 w 9040761"/>
              <a:gd name="connsiteY203" fmla="*/ 3451123 h 5663381"/>
              <a:gd name="connsiteX204" fmla="*/ 8731045 w 9040761"/>
              <a:gd name="connsiteY204" fmla="*/ 3303639 h 5663381"/>
              <a:gd name="connsiteX205" fmla="*/ 8760542 w 9040761"/>
              <a:gd name="connsiteY205" fmla="*/ 3259394 h 5663381"/>
              <a:gd name="connsiteX206" fmla="*/ 8819535 w 9040761"/>
              <a:gd name="connsiteY206" fmla="*/ 3200400 h 5663381"/>
              <a:gd name="connsiteX207" fmla="*/ 8863781 w 9040761"/>
              <a:gd name="connsiteY207" fmla="*/ 3067665 h 5663381"/>
              <a:gd name="connsiteX208" fmla="*/ 8878529 w 9040761"/>
              <a:gd name="connsiteY208" fmla="*/ 3008671 h 5663381"/>
              <a:gd name="connsiteX209" fmla="*/ 8908026 w 9040761"/>
              <a:gd name="connsiteY209" fmla="*/ 2949678 h 5663381"/>
              <a:gd name="connsiteX210" fmla="*/ 8937522 w 9040761"/>
              <a:gd name="connsiteY210" fmla="*/ 2846439 h 5663381"/>
              <a:gd name="connsiteX211" fmla="*/ 8967019 w 9040761"/>
              <a:gd name="connsiteY211" fmla="*/ 2787446 h 5663381"/>
              <a:gd name="connsiteX212" fmla="*/ 9011264 w 9040761"/>
              <a:gd name="connsiteY212" fmla="*/ 2477730 h 5663381"/>
              <a:gd name="connsiteX213" fmla="*/ 9026013 w 9040761"/>
              <a:gd name="connsiteY213" fmla="*/ 2389239 h 5663381"/>
              <a:gd name="connsiteX214" fmla="*/ 9040761 w 9040761"/>
              <a:gd name="connsiteY214" fmla="*/ 2241755 h 5663381"/>
              <a:gd name="connsiteX215" fmla="*/ 9011264 w 9040761"/>
              <a:gd name="connsiteY215" fmla="*/ 1268362 h 5663381"/>
              <a:gd name="connsiteX216" fmla="*/ 8996516 w 9040761"/>
              <a:gd name="connsiteY216" fmla="*/ 1179871 h 5663381"/>
              <a:gd name="connsiteX217" fmla="*/ 8981768 w 9040761"/>
              <a:gd name="connsiteY217" fmla="*/ 1135626 h 5663381"/>
              <a:gd name="connsiteX218" fmla="*/ 8922774 w 9040761"/>
              <a:gd name="connsiteY218" fmla="*/ 973394 h 5663381"/>
              <a:gd name="connsiteX219" fmla="*/ 8908026 w 9040761"/>
              <a:gd name="connsiteY219" fmla="*/ 914400 h 5663381"/>
              <a:gd name="connsiteX220" fmla="*/ 8834284 w 9040761"/>
              <a:gd name="connsiteY220" fmla="*/ 781665 h 5663381"/>
              <a:gd name="connsiteX221" fmla="*/ 8775290 w 9040761"/>
              <a:gd name="connsiteY221" fmla="*/ 648930 h 5663381"/>
              <a:gd name="connsiteX222" fmla="*/ 8760542 w 9040761"/>
              <a:gd name="connsiteY222" fmla="*/ 604684 h 5663381"/>
              <a:gd name="connsiteX223" fmla="*/ 8716297 w 9040761"/>
              <a:gd name="connsiteY223" fmla="*/ 560439 h 5663381"/>
              <a:gd name="connsiteX224" fmla="*/ 8686800 w 9040761"/>
              <a:gd name="connsiteY224" fmla="*/ 516194 h 5663381"/>
              <a:gd name="connsiteX225" fmla="*/ 8583561 w 9040761"/>
              <a:gd name="connsiteY225" fmla="*/ 427704 h 5663381"/>
              <a:gd name="connsiteX226" fmla="*/ 8554064 w 9040761"/>
              <a:gd name="connsiteY226" fmla="*/ 368710 h 5663381"/>
              <a:gd name="connsiteX227" fmla="*/ 8450826 w 9040761"/>
              <a:gd name="connsiteY227" fmla="*/ 294968 h 5663381"/>
              <a:gd name="connsiteX228" fmla="*/ 8362335 w 9040761"/>
              <a:gd name="connsiteY228" fmla="*/ 221226 h 5663381"/>
              <a:gd name="connsiteX229" fmla="*/ 8155858 w 9040761"/>
              <a:gd name="connsiteY229" fmla="*/ 132736 h 5663381"/>
              <a:gd name="connsiteX230" fmla="*/ 8008374 w 9040761"/>
              <a:gd name="connsiteY230" fmla="*/ 103239 h 5663381"/>
              <a:gd name="connsiteX231" fmla="*/ 7890387 w 9040761"/>
              <a:gd name="connsiteY231" fmla="*/ 73742 h 5663381"/>
              <a:gd name="connsiteX232" fmla="*/ 7698658 w 9040761"/>
              <a:gd name="connsiteY232" fmla="*/ 44246 h 5663381"/>
              <a:gd name="connsiteX233" fmla="*/ 7580671 w 9040761"/>
              <a:gd name="connsiteY233" fmla="*/ 14749 h 5663381"/>
              <a:gd name="connsiteX234" fmla="*/ 7492181 w 9040761"/>
              <a:gd name="connsiteY234" fmla="*/ 0 h 5663381"/>
              <a:gd name="connsiteX235" fmla="*/ 7093974 w 9040761"/>
              <a:gd name="connsiteY235" fmla="*/ 14749 h 5663381"/>
              <a:gd name="connsiteX236" fmla="*/ 7020232 w 9040761"/>
              <a:gd name="connsiteY236" fmla="*/ 29497 h 5663381"/>
              <a:gd name="connsiteX237" fmla="*/ 6975987 w 9040761"/>
              <a:gd name="connsiteY237" fmla="*/ 58994 h 5663381"/>
              <a:gd name="connsiteX238" fmla="*/ 6872748 w 9040761"/>
              <a:gd name="connsiteY238" fmla="*/ 132736 h 5663381"/>
              <a:gd name="connsiteX239" fmla="*/ 6725264 w 9040761"/>
              <a:gd name="connsiteY239" fmla="*/ 221226 h 5663381"/>
              <a:gd name="connsiteX240" fmla="*/ 6681019 w 9040761"/>
              <a:gd name="connsiteY240" fmla="*/ 324465 h 5663381"/>
              <a:gd name="connsiteX241" fmla="*/ 6636774 w 9040761"/>
              <a:gd name="connsiteY241" fmla="*/ 383459 h 5663381"/>
              <a:gd name="connsiteX242" fmla="*/ 6592529 w 9040761"/>
              <a:gd name="connsiteY242" fmla="*/ 486697 h 5663381"/>
              <a:gd name="connsiteX243" fmla="*/ 6592529 w 9040761"/>
              <a:gd name="connsiteY243" fmla="*/ 825910 h 5663381"/>
              <a:gd name="connsiteX244" fmla="*/ 6636774 w 9040761"/>
              <a:gd name="connsiteY244" fmla="*/ 884904 h 5663381"/>
              <a:gd name="connsiteX245" fmla="*/ 6666271 w 9040761"/>
              <a:gd name="connsiteY245" fmla="*/ 943897 h 5663381"/>
              <a:gd name="connsiteX246" fmla="*/ 6710516 w 9040761"/>
              <a:gd name="connsiteY246" fmla="*/ 1002891 h 5663381"/>
              <a:gd name="connsiteX247" fmla="*/ 6799006 w 9040761"/>
              <a:gd name="connsiteY247" fmla="*/ 1135626 h 5663381"/>
              <a:gd name="connsiteX248" fmla="*/ 6902245 w 9040761"/>
              <a:gd name="connsiteY248" fmla="*/ 1238865 h 5663381"/>
              <a:gd name="connsiteX249" fmla="*/ 6990735 w 9040761"/>
              <a:gd name="connsiteY249" fmla="*/ 1342104 h 5663381"/>
              <a:gd name="connsiteX250" fmla="*/ 7034981 w 9040761"/>
              <a:gd name="connsiteY250" fmla="*/ 1386349 h 5663381"/>
              <a:gd name="connsiteX251" fmla="*/ 7093974 w 9040761"/>
              <a:gd name="connsiteY251" fmla="*/ 1460091 h 5663381"/>
              <a:gd name="connsiteX252" fmla="*/ 7270955 w 9040761"/>
              <a:gd name="connsiteY252" fmla="*/ 1592826 h 5663381"/>
              <a:gd name="connsiteX253" fmla="*/ 7359445 w 9040761"/>
              <a:gd name="connsiteY253" fmla="*/ 1681317 h 5663381"/>
              <a:gd name="connsiteX254" fmla="*/ 7418439 w 9040761"/>
              <a:gd name="connsiteY254" fmla="*/ 1755059 h 5663381"/>
              <a:gd name="connsiteX255" fmla="*/ 7506929 w 9040761"/>
              <a:gd name="connsiteY255" fmla="*/ 1858297 h 5663381"/>
              <a:gd name="connsiteX256" fmla="*/ 7506929 w 9040761"/>
              <a:gd name="connsiteY256" fmla="*/ 2109020 h 5663381"/>
              <a:gd name="connsiteX257" fmla="*/ 7462684 w 9040761"/>
              <a:gd name="connsiteY257" fmla="*/ 2138517 h 5663381"/>
              <a:gd name="connsiteX258" fmla="*/ 7197213 w 9040761"/>
              <a:gd name="connsiteY258" fmla="*/ 2064775 h 5663381"/>
              <a:gd name="connsiteX259" fmla="*/ 7138219 w 9040761"/>
              <a:gd name="connsiteY259" fmla="*/ 2020530 h 5663381"/>
              <a:gd name="connsiteX260" fmla="*/ 7049729 w 9040761"/>
              <a:gd name="connsiteY260" fmla="*/ 1946788 h 5663381"/>
              <a:gd name="connsiteX261" fmla="*/ 7020232 w 9040761"/>
              <a:gd name="connsiteY261" fmla="*/ 1902542 h 5663381"/>
              <a:gd name="connsiteX262" fmla="*/ 6902245 w 9040761"/>
              <a:gd name="connsiteY262" fmla="*/ 1814052 h 5663381"/>
              <a:gd name="connsiteX263" fmla="*/ 6784258 w 9040761"/>
              <a:gd name="connsiteY263" fmla="*/ 1740310 h 5663381"/>
              <a:gd name="connsiteX264" fmla="*/ 6740013 w 9040761"/>
              <a:gd name="connsiteY264" fmla="*/ 1710813 h 5663381"/>
              <a:gd name="connsiteX265" fmla="*/ 6607277 w 9040761"/>
              <a:gd name="connsiteY265" fmla="*/ 1681317 h 5663381"/>
              <a:gd name="connsiteX266" fmla="*/ 6120581 w 9040761"/>
              <a:gd name="connsiteY266" fmla="*/ 1696065 h 5663381"/>
              <a:gd name="connsiteX267" fmla="*/ 6061587 w 9040761"/>
              <a:gd name="connsiteY267" fmla="*/ 1710813 h 5663381"/>
              <a:gd name="connsiteX268" fmla="*/ 5855110 w 9040761"/>
              <a:gd name="connsiteY268" fmla="*/ 1843549 h 5663381"/>
              <a:gd name="connsiteX269" fmla="*/ 5766619 w 9040761"/>
              <a:gd name="connsiteY269" fmla="*/ 1946788 h 5663381"/>
              <a:gd name="connsiteX270" fmla="*/ 5648632 w 9040761"/>
              <a:gd name="connsiteY270" fmla="*/ 2094271 h 5663381"/>
              <a:gd name="connsiteX271" fmla="*/ 5619135 w 9040761"/>
              <a:gd name="connsiteY271" fmla="*/ 2168013 h 5663381"/>
              <a:gd name="connsiteX272" fmla="*/ 5574890 w 9040761"/>
              <a:gd name="connsiteY272" fmla="*/ 2271252 h 5663381"/>
              <a:gd name="connsiteX273" fmla="*/ 5604387 w 9040761"/>
              <a:gd name="connsiteY273" fmla="*/ 2993923 h 5663381"/>
              <a:gd name="connsiteX274" fmla="*/ 5633884 w 9040761"/>
              <a:gd name="connsiteY274" fmla="*/ 3067665 h 5663381"/>
              <a:gd name="connsiteX275" fmla="*/ 5663381 w 9040761"/>
              <a:gd name="connsiteY275" fmla="*/ 3156155 h 5663381"/>
              <a:gd name="connsiteX276" fmla="*/ 5751871 w 9040761"/>
              <a:gd name="connsiteY276" fmla="*/ 3362633 h 5663381"/>
              <a:gd name="connsiteX277" fmla="*/ 5825613 w 9040761"/>
              <a:gd name="connsiteY277" fmla="*/ 3465871 h 5663381"/>
              <a:gd name="connsiteX278" fmla="*/ 5899355 w 9040761"/>
              <a:gd name="connsiteY278" fmla="*/ 3583859 h 5663381"/>
              <a:gd name="connsiteX279" fmla="*/ 5928851 w 9040761"/>
              <a:gd name="connsiteY279" fmla="*/ 3642852 h 5663381"/>
              <a:gd name="connsiteX280" fmla="*/ 6002593 w 9040761"/>
              <a:gd name="connsiteY280" fmla="*/ 3746091 h 5663381"/>
              <a:gd name="connsiteX281" fmla="*/ 6091084 w 9040761"/>
              <a:gd name="connsiteY281" fmla="*/ 3849330 h 5663381"/>
              <a:gd name="connsiteX282" fmla="*/ 6194322 w 9040761"/>
              <a:gd name="connsiteY282" fmla="*/ 3996813 h 5663381"/>
              <a:gd name="connsiteX283" fmla="*/ 6223819 w 9040761"/>
              <a:gd name="connsiteY283" fmla="*/ 4041059 h 5663381"/>
              <a:gd name="connsiteX284" fmla="*/ 6268064 w 9040761"/>
              <a:gd name="connsiteY284" fmla="*/ 4085304 h 5663381"/>
              <a:gd name="connsiteX285" fmla="*/ 6282813 w 9040761"/>
              <a:gd name="connsiteY285" fmla="*/ 4129549 h 5663381"/>
              <a:gd name="connsiteX286" fmla="*/ 6341806 w 9040761"/>
              <a:gd name="connsiteY286" fmla="*/ 4218039 h 5663381"/>
              <a:gd name="connsiteX287" fmla="*/ 6371303 w 9040761"/>
              <a:gd name="connsiteY287" fmla="*/ 4306530 h 5663381"/>
              <a:gd name="connsiteX288" fmla="*/ 6430297 w 9040761"/>
              <a:gd name="connsiteY288" fmla="*/ 4424517 h 5663381"/>
              <a:gd name="connsiteX289" fmla="*/ 6445045 w 9040761"/>
              <a:gd name="connsiteY289" fmla="*/ 4498259 h 5663381"/>
              <a:gd name="connsiteX290" fmla="*/ 6459793 w 9040761"/>
              <a:gd name="connsiteY290" fmla="*/ 4542504 h 5663381"/>
              <a:gd name="connsiteX291" fmla="*/ 6400800 w 9040761"/>
              <a:gd name="connsiteY291" fmla="*/ 4852220 h 5663381"/>
              <a:gd name="connsiteX292" fmla="*/ 6356555 w 9040761"/>
              <a:gd name="connsiteY292" fmla="*/ 4925962 h 5663381"/>
              <a:gd name="connsiteX293" fmla="*/ 6341806 w 9040761"/>
              <a:gd name="connsiteY293" fmla="*/ 4970207 h 5663381"/>
              <a:gd name="connsiteX294" fmla="*/ 6253316 w 9040761"/>
              <a:gd name="connsiteY294" fmla="*/ 5058697 h 5663381"/>
              <a:gd name="connsiteX295" fmla="*/ 6150077 w 9040761"/>
              <a:gd name="connsiteY295" fmla="*/ 5176684 h 5663381"/>
              <a:gd name="connsiteX296" fmla="*/ 6076335 w 9040761"/>
              <a:gd name="connsiteY296" fmla="*/ 5206181 h 5663381"/>
              <a:gd name="connsiteX297" fmla="*/ 5958348 w 9040761"/>
              <a:gd name="connsiteY297" fmla="*/ 5279923 h 5663381"/>
              <a:gd name="connsiteX298" fmla="*/ 5855110 w 9040761"/>
              <a:gd name="connsiteY298" fmla="*/ 5309420 h 5663381"/>
              <a:gd name="connsiteX299" fmla="*/ 5383161 w 9040761"/>
              <a:gd name="connsiteY299" fmla="*/ 5294671 h 5663381"/>
              <a:gd name="connsiteX300" fmla="*/ 5309419 w 9040761"/>
              <a:gd name="connsiteY300" fmla="*/ 5279923 h 5663381"/>
              <a:gd name="connsiteX301" fmla="*/ 5220929 w 9040761"/>
              <a:gd name="connsiteY301" fmla="*/ 5265175 h 5663381"/>
              <a:gd name="connsiteX302" fmla="*/ 5088193 w 9040761"/>
              <a:gd name="connsiteY302" fmla="*/ 5220930 h 5663381"/>
              <a:gd name="connsiteX303" fmla="*/ 5043948 w 9040761"/>
              <a:gd name="connsiteY303" fmla="*/ 5206181 h 5663381"/>
              <a:gd name="connsiteX304" fmla="*/ 4999703 w 9040761"/>
              <a:gd name="connsiteY304" fmla="*/ 5191433 h 5663381"/>
              <a:gd name="connsiteX305" fmla="*/ 4955458 w 9040761"/>
              <a:gd name="connsiteY305" fmla="*/ 5161936 h 5663381"/>
              <a:gd name="connsiteX306" fmla="*/ 4807974 w 9040761"/>
              <a:gd name="connsiteY306" fmla="*/ 5088194 h 5663381"/>
              <a:gd name="connsiteX307" fmla="*/ 4748981 w 9040761"/>
              <a:gd name="connsiteY307" fmla="*/ 5029200 h 5663381"/>
              <a:gd name="connsiteX308" fmla="*/ 4630993 w 9040761"/>
              <a:gd name="connsiteY308" fmla="*/ 4970207 h 5663381"/>
              <a:gd name="connsiteX309" fmla="*/ 4513006 w 9040761"/>
              <a:gd name="connsiteY309" fmla="*/ 4896465 h 5663381"/>
              <a:gd name="connsiteX310" fmla="*/ 4424516 w 9040761"/>
              <a:gd name="connsiteY310" fmla="*/ 4793226 h 5663381"/>
              <a:gd name="connsiteX311" fmla="*/ 4380271 w 9040761"/>
              <a:gd name="connsiteY311" fmla="*/ 4778478 h 5663381"/>
              <a:gd name="connsiteX312" fmla="*/ 4291781 w 9040761"/>
              <a:gd name="connsiteY312" fmla="*/ 4675239 h 5663381"/>
              <a:gd name="connsiteX313" fmla="*/ 4203290 w 9040761"/>
              <a:gd name="connsiteY313" fmla="*/ 4586749 h 5663381"/>
              <a:gd name="connsiteX314" fmla="*/ 4159045 w 9040761"/>
              <a:gd name="connsiteY314" fmla="*/ 4542504 h 5663381"/>
              <a:gd name="connsiteX315" fmla="*/ 4129548 w 9040761"/>
              <a:gd name="connsiteY315" fmla="*/ 4483510 h 5663381"/>
              <a:gd name="connsiteX316" fmla="*/ 4321277 w 9040761"/>
              <a:gd name="connsiteY316" fmla="*/ 4439265 h 5663381"/>
              <a:gd name="connsiteX317" fmla="*/ 4380271 w 9040761"/>
              <a:gd name="connsiteY317" fmla="*/ 4424517 h 5663381"/>
              <a:gd name="connsiteX318" fmla="*/ 4454013 w 9040761"/>
              <a:gd name="connsiteY318" fmla="*/ 4395020 h 5663381"/>
              <a:gd name="connsiteX319" fmla="*/ 4572000 w 9040761"/>
              <a:gd name="connsiteY319" fmla="*/ 4336026 h 5663381"/>
              <a:gd name="connsiteX320" fmla="*/ 4704735 w 9040761"/>
              <a:gd name="connsiteY320" fmla="*/ 4277033 h 5663381"/>
              <a:gd name="connsiteX321" fmla="*/ 4748981 w 9040761"/>
              <a:gd name="connsiteY321" fmla="*/ 4232788 h 5663381"/>
              <a:gd name="connsiteX322" fmla="*/ 4896464 w 9040761"/>
              <a:gd name="connsiteY322" fmla="*/ 4114800 h 5663381"/>
              <a:gd name="connsiteX323" fmla="*/ 4925961 w 9040761"/>
              <a:gd name="connsiteY323" fmla="*/ 4070555 h 5663381"/>
              <a:gd name="connsiteX324" fmla="*/ 4955458 w 9040761"/>
              <a:gd name="connsiteY324" fmla="*/ 4011562 h 5663381"/>
              <a:gd name="connsiteX325" fmla="*/ 5043948 w 9040761"/>
              <a:gd name="connsiteY325" fmla="*/ 3893575 h 5663381"/>
              <a:gd name="connsiteX326" fmla="*/ 5058697 w 9040761"/>
              <a:gd name="connsiteY326" fmla="*/ 3849330 h 5663381"/>
              <a:gd name="connsiteX327" fmla="*/ 5088193 w 9040761"/>
              <a:gd name="connsiteY327" fmla="*/ 3731342 h 5663381"/>
              <a:gd name="connsiteX328" fmla="*/ 5117690 w 9040761"/>
              <a:gd name="connsiteY328" fmla="*/ 3687097 h 5663381"/>
              <a:gd name="connsiteX329" fmla="*/ 5102942 w 9040761"/>
              <a:gd name="connsiteY329" fmla="*/ 3436375 h 5663381"/>
              <a:gd name="connsiteX330" fmla="*/ 5073445 w 9040761"/>
              <a:gd name="connsiteY330" fmla="*/ 3333136 h 5663381"/>
              <a:gd name="connsiteX331" fmla="*/ 5058697 w 9040761"/>
              <a:gd name="connsiteY331" fmla="*/ 3244646 h 5663381"/>
              <a:gd name="connsiteX332" fmla="*/ 5029200 w 9040761"/>
              <a:gd name="connsiteY332" fmla="*/ 3156155 h 5663381"/>
              <a:gd name="connsiteX333" fmla="*/ 4999703 w 9040761"/>
              <a:gd name="connsiteY333" fmla="*/ 3008671 h 5663381"/>
              <a:gd name="connsiteX334" fmla="*/ 4970206 w 9040761"/>
              <a:gd name="connsiteY334" fmla="*/ 2964426 h 5663381"/>
              <a:gd name="connsiteX335" fmla="*/ 4925961 w 9040761"/>
              <a:gd name="connsiteY335" fmla="*/ 2875936 h 5663381"/>
              <a:gd name="connsiteX336" fmla="*/ 4881716 w 9040761"/>
              <a:gd name="connsiteY336" fmla="*/ 2831691 h 5663381"/>
              <a:gd name="connsiteX337" fmla="*/ 4852219 w 9040761"/>
              <a:gd name="connsiteY337" fmla="*/ 2787446 h 5663381"/>
              <a:gd name="connsiteX338" fmla="*/ 4704735 w 9040761"/>
              <a:gd name="connsiteY338" fmla="*/ 2654710 h 5663381"/>
              <a:gd name="connsiteX339" fmla="*/ 4660490 w 9040761"/>
              <a:gd name="connsiteY339" fmla="*/ 2610465 h 5663381"/>
              <a:gd name="connsiteX340" fmla="*/ 4557251 w 9040761"/>
              <a:gd name="connsiteY340" fmla="*/ 2536723 h 5663381"/>
              <a:gd name="connsiteX341" fmla="*/ 4513006 w 9040761"/>
              <a:gd name="connsiteY341" fmla="*/ 2521975 h 5663381"/>
              <a:gd name="connsiteX342" fmla="*/ 4454013 w 9040761"/>
              <a:gd name="connsiteY342" fmla="*/ 2477730 h 5663381"/>
              <a:gd name="connsiteX343" fmla="*/ 4409768 w 9040761"/>
              <a:gd name="connsiteY343" fmla="*/ 2448233 h 5663381"/>
              <a:gd name="connsiteX344" fmla="*/ 4336026 w 9040761"/>
              <a:gd name="connsiteY344" fmla="*/ 2374491 h 5663381"/>
              <a:gd name="connsiteX345" fmla="*/ 4291781 w 9040761"/>
              <a:gd name="connsiteY345" fmla="*/ 2359742 h 5663381"/>
              <a:gd name="connsiteX346" fmla="*/ 4247535 w 9040761"/>
              <a:gd name="connsiteY346" fmla="*/ 2330246 h 5663381"/>
              <a:gd name="connsiteX347" fmla="*/ 4144297 w 9040761"/>
              <a:gd name="connsiteY347" fmla="*/ 2256504 h 5663381"/>
              <a:gd name="connsiteX348" fmla="*/ 4055806 w 9040761"/>
              <a:gd name="connsiteY348" fmla="*/ 2241755 h 5663381"/>
              <a:gd name="connsiteX349" fmla="*/ 3952568 w 9040761"/>
              <a:gd name="connsiteY349" fmla="*/ 2212259 h 5663381"/>
              <a:gd name="connsiteX350" fmla="*/ 3524864 w 9040761"/>
              <a:gd name="connsiteY350" fmla="*/ 2197510 h 5663381"/>
              <a:gd name="connsiteX351" fmla="*/ 3510116 w 9040761"/>
              <a:gd name="connsiteY351" fmla="*/ 1961536 h 5663381"/>
              <a:gd name="connsiteX352" fmla="*/ 3436374 w 9040761"/>
              <a:gd name="connsiteY352" fmla="*/ 1873046 h 5663381"/>
              <a:gd name="connsiteX353" fmla="*/ 3377381 w 9040761"/>
              <a:gd name="connsiteY353" fmla="*/ 1784555 h 5663381"/>
              <a:gd name="connsiteX354" fmla="*/ 3347884 w 9040761"/>
              <a:gd name="connsiteY354" fmla="*/ 1740310 h 5663381"/>
              <a:gd name="connsiteX355" fmla="*/ 3303639 w 9040761"/>
              <a:gd name="connsiteY355" fmla="*/ 1696065 h 5663381"/>
              <a:gd name="connsiteX356" fmla="*/ 3244645 w 9040761"/>
              <a:gd name="connsiteY356" fmla="*/ 1651820 h 5663381"/>
              <a:gd name="connsiteX357" fmla="*/ 3185651 w 9040761"/>
              <a:gd name="connsiteY357" fmla="*/ 1563330 h 5663381"/>
              <a:gd name="connsiteX358" fmla="*/ 3097161 w 9040761"/>
              <a:gd name="connsiteY358" fmla="*/ 1489588 h 5663381"/>
              <a:gd name="connsiteX359" fmla="*/ 3067664 w 9040761"/>
              <a:gd name="connsiteY359" fmla="*/ 1445342 h 5663381"/>
              <a:gd name="connsiteX360" fmla="*/ 3023419 w 9040761"/>
              <a:gd name="connsiteY360" fmla="*/ 1415846 h 5663381"/>
              <a:gd name="connsiteX361" fmla="*/ 2979174 w 9040761"/>
              <a:gd name="connsiteY361" fmla="*/ 1371600 h 5663381"/>
              <a:gd name="connsiteX362" fmla="*/ 2920181 w 9040761"/>
              <a:gd name="connsiteY362" fmla="*/ 1327355 h 5663381"/>
              <a:gd name="connsiteX363" fmla="*/ 2831690 w 9040761"/>
              <a:gd name="connsiteY363" fmla="*/ 1238865 h 5663381"/>
              <a:gd name="connsiteX364" fmla="*/ 2772697 w 9040761"/>
              <a:gd name="connsiteY364" fmla="*/ 1194620 h 5663381"/>
              <a:gd name="connsiteX365" fmla="*/ 2684206 w 9040761"/>
              <a:gd name="connsiteY365" fmla="*/ 1120878 h 5663381"/>
              <a:gd name="connsiteX366" fmla="*/ 2580968 w 9040761"/>
              <a:gd name="connsiteY366" fmla="*/ 988142 h 5663381"/>
              <a:gd name="connsiteX367" fmla="*/ 2521974 w 9040761"/>
              <a:gd name="connsiteY367" fmla="*/ 899652 h 5663381"/>
              <a:gd name="connsiteX368" fmla="*/ 2374490 w 9040761"/>
              <a:gd name="connsiteY368" fmla="*/ 722671 h 5663381"/>
              <a:gd name="connsiteX369" fmla="*/ 2286000 w 9040761"/>
              <a:gd name="connsiteY369" fmla="*/ 663678 h 5663381"/>
              <a:gd name="connsiteX370" fmla="*/ 2197510 w 9040761"/>
              <a:gd name="connsiteY370" fmla="*/ 589936 h 5663381"/>
              <a:gd name="connsiteX371" fmla="*/ 2020529 w 9040761"/>
              <a:gd name="connsiteY371" fmla="*/ 442452 h 5663381"/>
              <a:gd name="connsiteX372" fmla="*/ 1961535 w 9040761"/>
              <a:gd name="connsiteY372" fmla="*/ 412955 h 5663381"/>
              <a:gd name="connsiteX373" fmla="*/ 1755058 w 9040761"/>
              <a:gd name="connsiteY373" fmla="*/ 398207 h 5663381"/>
              <a:gd name="connsiteX374" fmla="*/ 1622322 w 9040761"/>
              <a:gd name="connsiteY374" fmla="*/ 368710 h 5663381"/>
              <a:gd name="connsiteX375" fmla="*/ 1651819 w 9040761"/>
              <a:gd name="connsiteY375" fmla="*/ 383459 h 566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9040761" h="5663381">
                <a:moveTo>
                  <a:pt x="1651819" y="383459"/>
                </a:moveTo>
                <a:cubicBezTo>
                  <a:pt x="1580535" y="371169"/>
                  <a:pt x="1347343" y="322736"/>
                  <a:pt x="1194619" y="294968"/>
                </a:cubicBezTo>
                <a:cubicBezTo>
                  <a:pt x="991096" y="257964"/>
                  <a:pt x="1058458" y="256209"/>
                  <a:pt x="914400" y="280220"/>
                </a:cubicBezTo>
                <a:cubicBezTo>
                  <a:pt x="899652" y="290052"/>
                  <a:pt x="885186" y="300323"/>
                  <a:pt x="870155" y="309717"/>
                </a:cubicBezTo>
                <a:cubicBezTo>
                  <a:pt x="845847" y="324910"/>
                  <a:pt x="819040" y="336363"/>
                  <a:pt x="796413" y="353962"/>
                </a:cubicBezTo>
                <a:cubicBezTo>
                  <a:pt x="774461" y="371035"/>
                  <a:pt x="759286" y="395774"/>
                  <a:pt x="737419" y="412955"/>
                </a:cubicBezTo>
                <a:cubicBezTo>
                  <a:pt x="690233" y="450030"/>
                  <a:pt x="636794" y="478707"/>
                  <a:pt x="589935" y="516194"/>
                </a:cubicBezTo>
                <a:cubicBezTo>
                  <a:pt x="562790" y="537910"/>
                  <a:pt x="543527" y="568459"/>
                  <a:pt x="516193" y="589936"/>
                </a:cubicBezTo>
                <a:cubicBezTo>
                  <a:pt x="474380" y="622789"/>
                  <a:pt x="425999" y="646520"/>
                  <a:pt x="383458" y="678426"/>
                </a:cubicBezTo>
                <a:cubicBezTo>
                  <a:pt x="366772" y="690940"/>
                  <a:pt x="351930" y="706139"/>
                  <a:pt x="339213" y="722671"/>
                </a:cubicBezTo>
                <a:cubicBezTo>
                  <a:pt x="302625" y="770236"/>
                  <a:pt x="235974" y="870155"/>
                  <a:pt x="235974" y="870155"/>
                </a:cubicBezTo>
                <a:cubicBezTo>
                  <a:pt x="207168" y="956572"/>
                  <a:pt x="205626" y="949002"/>
                  <a:pt x="191729" y="1032388"/>
                </a:cubicBezTo>
                <a:cubicBezTo>
                  <a:pt x="176263" y="1125187"/>
                  <a:pt x="174609" y="1188174"/>
                  <a:pt x="147484" y="1283110"/>
                </a:cubicBezTo>
                <a:cubicBezTo>
                  <a:pt x="141444" y="1304250"/>
                  <a:pt x="126152" y="1321691"/>
                  <a:pt x="117987" y="1342104"/>
                </a:cubicBezTo>
                <a:cubicBezTo>
                  <a:pt x="65334" y="1473735"/>
                  <a:pt x="115742" y="1389716"/>
                  <a:pt x="58993" y="1474839"/>
                </a:cubicBezTo>
                <a:cubicBezTo>
                  <a:pt x="10978" y="1666902"/>
                  <a:pt x="33977" y="1594131"/>
                  <a:pt x="0" y="1696065"/>
                </a:cubicBezTo>
                <a:cubicBezTo>
                  <a:pt x="14748" y="1705897"/>
                  <a:pt x="27648" y="1719338"/>
                  <a:pt x="44245" y="1725562"/>
                </a:cubicBezTo>
                <a:cubicBezTo>
                  <a:pt x="67716" y="1734364"/>
                  <a:pt x="93516" y="1734872"/>
                  <a:pt x="117987" y="1740310"/>
                </a:cubicBezTo>
                <a:cubicBezTo>
                  <a:pt x="137774" y="1744707"/>
                  <a:pt x="157316" y="1750143"/>
                  <a:pt x="176981" y="1755059"/>
                </a:cubicBezTo>
                <a:cubicBezTo>
                  <a:pt x="231058" y="1789472"/>
                  <a:pt x="285880" y="1822741"/>
                  <a:pt x="339213" y="1858297"/>
                </a:cubicBezTo>
                <a:cubicBezTo>
                  <a:pt x="353961" y="1868129"/>
                  <a:pt x="368427" y="1878400"/>
                  <a:pt x="383458" y="1887794"/>
                </a:cubicBezTo>
                <a:cubicBezTo>
                  <a:pt x="407766" y="1902987"/>
                  <a:pt x="431005" y="1920397"/>
                  <a:pt x="457200" y="1932039"/>
                </a:cubicBezTo>
                <a:cubicBezTo>
                  <a:pt x="475723" y="1940271"/>
                  <a:pt x="496529" y="1941872"/>
                  <a:pt x="516193" y="1946788"/>
                </a:cubicBezTo>
                <a:cubicBezTo>
                  <a:pt x="727587" y="1941872"/>
                  <a:pt x="939123" y="1941224"/>
                  <a:pt x="1150374" y="1932039"/>
                </a:cubicBezTo>
                <a:cubicBezTo>
                  <a:pt x="1175558" y="1930944"/>
                  <a:pt x="1237169" y="1895103"/>
                  <a:pt x="1253613" y="1887794"/>
                </a:cubicBezTo>
                <a:cubicBezTo>
                  <a:pt x="1277805" y="1877042"/>
                  <a:pt x="1303163" y="1869049"/>
                  <a:pt x="1327355" y="1858297"/>
                </a:cubicBezTo>
                <a:cubicBezTo>
                  <a:pt x="1436700" y="1809699"/>
                  <a:pt x="1339719" y="1844343"/>
                  <a:pt x="1430593" y="1814052"/>
                </a:cubicBezTo>
                <a:cubicBezTo>
                  <a:pt x="1445342" y="1804220"/>
                  <a:pt x="1458985" y="1792482"/>
                  <a:pt x="1474839" y="1784555"/>
                </a:cubicBezTo>
                <a:cubicBezTo>
                  <a:pt x="1572856" y="1735547"/>
                  <a:pt x="1552392" y="1772183"/>
                  <a:pt x="1666568" y="1696065"/>
                </a:cubicBezTo>
                <a:lnTo>
                  <a:pt x="1755058" y="1637071"/>
                </a:lnTo>
                <a:cubicBezTo>
                  <a:pt x="1769806" y="1627239"/>
                  <a:pt x="1783449" y="1615502"/>
                  <a:pt x="1799303" y="1607575"/>
                </a:cubicBezTo>
                <a:cubicBezTo>
                  <a:pt x="1818968" y="1597743"/>
                  <a:pt x="1839208" y="1588986"/>
                  <a:pt x="1858297" y="1578078"/>
                </a:cubicBezTo>
                <a:cubicBezTo>
                  <a:pt x="1938349" y="1532334"/>
                  <a:pt x="1865666" y="1560873"/>
                  <a:pt x="1946787" y="1533833"/>
                </a:cubicBezTo>
                <a:cubicBezTo>
                  <a:pt x="1961535" y="1524001"/>
                  <a:pt x="1975178" y="1512263"/>
                  <a:pt x="1991032" y="1504336"/>
                </a:cubicBezTo>
                <a:cubicBezTo>
                  <a:pt x="2004937" y="1497384"/>
                  <a:pt x="2020329" y="1493859"/>
                  <a:pt x="2035277" y="1489588"/>
                </a:cubicBezTo>
                <a:cubicBezTo>
                  <a:pt x="2096887" y="1471985"/>
                  <a:pt x="2113217" y="1471681"/>
                  <a:pt x="2182761" y="1460091"/>
                </a:cubicBezTo>
                <a:cubicBezTo>
                  <a:pt x="2310580" y="1469923"/>
                  <a:pt x="2439076" y="1473183"/>
                  <a:pt x="2566219" y="1489588"/>
                </a:cubicBezTo>
                <a:cubicBezTo>
                  <a:pt x="2632205" y="1498102"/>
                  <a:pt x="2663263" y="1541394"/>
                  <a:pt x="2713703" y="1578078"/>
                </a:cubicBezTo>
                <a:cubicBezTo>
                  <a:pt x="2742373" y="1598929"/>
                  <a:pt x="2774210" y="1615307"/>
                  <a:pt x="2802193" y="1637071"/>
                </a:cubicBezTo>
                <a:cubicBezTo>
                  <a:pt x="2858697" y="1681018"/>
                  <a:pt x="2856641" y="1707075"/>
                  <a:pt x="2905432" y="1769807"/>
                </a:cubicBezTo>
                <a:cubicBezTo>
                  <a:pt x="2918237" y="1786271"/>
                  <a:pt x="2937554" y="1797080"/>
                  <a:pt x="2949677" y="1814052"/>
                </a:cubicBezTo>
                <a:cubicBezTo>
                  <a:pt x="2962456" y="1831943"/>
                  <a:pt x="2967522" y="1854402"/>
                  <a:pt x="2979174" y="1873046"/>
                </a:cubicBezTo>
                <a:cubicBezTo>
                  <a:pt x="3047630" y="1982575"/>
                  <a:pt x="3005544" y="1879605"/>
                  <a:pt x="3082413" y="2020530"/>
                </a:cubicBezTo>
                <a:cubicBezTo>
                  <a:pt x="3100007" y="2052786"/>
                  <a:pt x="3131080" y="2151783"/>
                  <a:pt x="3141406" y="2182762"/>
                </a:cubicBezTo>
                <a:cubicBezTo>
                  <a:pt x="3136490" y="2246672"/>
                  <a:pt x="3146928" y="2313682"/>
                  <a:pt x="3126658" y="2374491"/>
                </a:cubicBezTo>
                <a:cubicBezTo>
                  <a:pt x="3121742" y="2389239"/>
                  <a:pt x="3096969" y="2365201"/>
                  <a:pt x="3082413" y="2359742"/>
                </a:cubicBezTo>
                <a:cubicBezTo>
                  <a:pt x="2964982" y="2315705"/>
                  <a:pt x="3049865" y="2336131"/>
                  <a:pt x="2905432" y="2315497"/>
                </a:cubicBezTo>
                <a:cubicBezTo>
                  <a:pt x="2890684" y="2310581"/>
                  <a:pt x="2876733" y="2300749"/>
                  <a:pt x="2861187" y="2300749"/>
                </a:cubicBezTo>
                <a:cubicBezTo>
                  <a:pt x="2714456" y="2300749"/>
                  <a:pt x="2711022" y="2305106"/>
                  <a:pt x="2610464" y="2330246"/>
                </a:cubicBezTo>
                <a:cubicBezTo>
                  <a:pt x="2434071" y="2506639"/>
                  <a:pt x="2702995" y="2248063"/>
                  <a:pt x="2448232" y="2448233"/>
                </a:cubicBezTo>
                <a:cubicBezTo>
                  <a:pt x="2409964" y="2478300"/>
                  <a:pt x="2386724" y="2526432"/>
                  <a:pt x="2344993" y="2551471"/>
                </a:cubicBezTo>
                <a:cubicBezTo>
                  <a:pt x="2288028" y="2585651"/>
                  <a:pt x="2245572" y="2606648"/>
                  <a:pt x="2197510" y="2654710"/>
                </a:cubicBezTo>
                <a:cubicBezTo>
                  <a:pt x="2170445" y="2681775"/>
                  <a:pt x="2157796" y="2727101"/>
                  <a:pt x="2138516" y="2757949"/>
                </a:cubicBezTo>
                <a:cubicBezTo>
                  <a:pt x="2091074" y="2833857"/>
                  <a:pt x="2060826" y="2834190"/>
                  <a:pt x="2020529" y="2934930"/>
                </a:cubicBezTo>
                <a:cubicBezTo>
                  <a:pt x="2010697" y="2959510"/>
                  <a:pt x="1999404" y="2983556"/>
                  <a:pt x="1991032" y="3008671"/>
                </a:cubicBezTo>
                <a:cubicBezTo>
                  <a:pt x="1979046" y="3044628"/>
                  <a:pt x="1969325" y="3106353"/>
                  <a:pt x="1961535" y="3141407"/>
                </a:cubicBezTo>
                <a:cubicBezTo>
                  <a:pt x="1957138" y="3161194"/>
                  <a:pt x="1951703" y="3180736"/>
                  <a:pt x="1946787" y="3200400"/>
                </a:cubicBezTo>
                <a:cubicBezTo>
                  <a:pt x="1951703" y="3401961"/>
                  <a:pt x="1940206" y="3604594"/>
                  <a:pt x="1961535" y="3805084"/>
                </a:cubicBezTo>
                <a:cubicBezTo>
                  <a:pt x="1965285" y="3840336"/>
                  <a:pt x="2000864" y="3864078"/>
                  <a:pt x="2020529" y="3893575"/>
                </a:cubicBezTo>
                <a:lnTo>
                  <a:pt x="2050026" y="3937820"/>
                </a:lnTo>
                <a:cubicBezTo>
                  <a:pt x="2059858" y="3952568"/>
                  <a:pt x="2066988" y="3969531"/>
                  <a:pt x="2079522" y="3982065"/>
                </a:cubicBezTo>
                <a:cubicBezTo>
                  <a:pt x="2113935" y="4016478"/>
                  <a:pt x="2153561" y="4046370"/>
                  <a:pt x="2182761" y="4085304"/>
                </a:cubicBezTo>
                <a:cubicBezTo>
                  <a:pt x="2212258" y="4124633"/>
                  <a:pt x="2229562" y="4177236"/>
                  <a:pt x="2271251" y="4203291"/>
                </a:cubicBezTo>
                <a:cubicBezTo>
                  <a:pt x="2288693" y="4214192"/>
                  <a:pt x="2394821" y="4278914"/>
                  <a:pt x="2433484" y="4306530"/>
                </a:cubicBezTo>
                <a:cubicBezTo>
                  <a:pt x="2453486" y="4320817"/>
                  <a:pt x="2470492" y="4339782"/>
                  <a:pt x="2492477" y="4350775"/>
                </a:cubicBezTo>
                <a:cubicBezTo>
                  <a:pt x="2520287" y="4364680"/>
                  <a:pt x="2553158" y="4366366"/>
                  <a:pt x="2580968" y="4380271"/>
                </a:cubicBezTo>
                <a:cubicBezTo>
                  <a:pt x="2600632" y="4390103"/>
                  <a:pt x="2618821" y="4403728"/>
                  <a:pt x="2639961" y="4409768"/>
                </a:cubicBezTo>
                <a:cubicBezTo>
                  <a:pt x="2688167" y="4423541"/>
                  <a:pt x="2739883" y="4423411"/>
                  <a:pt x="2787445" y="4439265"/>
                </a:cubicBezTo>
                <a:cubicBezTo>
                  <a:pt x="2816942" y="4449097"/>
                  <a:pt x="2844851" y="4468039"/>
                  <a:pt x="2875935" y="4468762"/>
                </a:cubicBezTo>
                <a:lnTo>
                  <a:pt x="3510116" y="4483510"/>
                </a:lnTo>
                <a:cubicBezTo>
                  <a:pt x="3511742" y="4501400"/>
                  <a:pt x="3517277" y="4654480"/>
                  <a:pt x="3539613" y="4704736"/>
                </a:cubicBezTo>
                <a:cubicBezTo>
                  <a:pt x="3551255" y="4730931"/>
                  <a:pt x="3569937" y="4753420"/>
                  <a:pt x="3583858" y="4778478"/>
                </a:cubicBezTo>
                <a:cubicBezTo>
                  <a:pt x="3594535" y="4797697"/>
                  <a:pt x="3604426" y="4817380"/>
                  <a:pt x="3613355" y="4837471"/>
                </a:cubicBezTo>
                <a:cubicBezTo>
                  <a:pt x="3624107" y="4861663"/>
                  <a:pt x="3629994" y="4888070"/>
                  <a:pt x="3642851" y="4911213"/>
                </a:cubicBezTo>
                <a:cubicBezTo>
                  <a:pt x="3679672" y="4977490"/>
                  <a:pt x="3686635" y="4960804"/>
                  <a:pt x="3731342" y="5014452"/>
                </a:cubicBezTo>
                <a:cubicBezTo>
                  <a:pt x="3742690" y="5028069"/>
                  <a:pt x="3747499" y="5047025"/>
                  <a:pt x="3760839" y="5058697"/>
                </a:cubicBezTo>
                <a:cubicBezTo>
                  <a:pt x="3942027" y="5217237"/>
                  <a:pt x="3771477" y="5047664"/>
                  <a:pt x="3908322" y="5147188"/>
                </a:cubicBezTo>
                <a:cubicBezTo>
                  <a:pt x="3944978" y="5173847"/>
                  <a:pt x="3973435" y="5211169"/>
                  <a:pt x="4011561" y="5235678"/>
                </a:cubicBezTo>
                <a:cubicBezTo>
                  <a:pt x="4043055" y="5255924"/>
                  <a:pt x="4080964" y="5263895"/>
                  <a:pt x="4114800" y="5279923"/>
                </a:cubicBezTo>
                <a:cubicBezTo>
                  <a:pt x="4174408" y="5308158"/>
                  <a:pt x="4232279" y="5339956"/>
                  <a:pt x="4291781" y="5368413"/>
                </a:cubicBezTo>
                <a:cubicBezTo>
                  <a:pt x="4345369" y="5394042"/>
                  <a:pt x="4399843" y="5417778"/>
                  <a:pt x="4454013" y="5442155"/>
                </a:cubicBezTo>
                <a:cubicBezTo>
                  <a:pt x="4516222" y="5470149"/>
                  <a:pt x="4593583" y="5505996"/>
                  <a:pt x="4660490" y="5530646"/>
                </a:cubicBezTo>
                <a:cubicBezTo>
                  <a:pt x="4729068" y="5555911"/>
                  <a:pt x="4796591" y="5584683"/>
                  <a:pt x="4866968" y="5604388"/>
                </a:cubicBezTo>
                <a:cubicBezTo>
                  <a:pt x="4919896" y="5619208"/>
                  <a:pt x="4974844" y="5625731"/>
                  <a:pt x="5029200" y="5633884"/>
                </a:cubicBezTo>
                <a:cubicBezTo>
                  <a:pt x="5073225" y="5640488"/>
                  <a:pt x="5117723" y="5643431"/>
                  <a:pt x="5161935" y="5648633"/>
                </a:cubicBezTo>
                <a:lnTo>
                  <a:pt x="5279922" y="5663381"/>
                </a:lnTo>
                <a:cubicBezTo>
                  <a:pt x="5491316" y="5658465"/>
                  <a:pt x="5703003" y="5660812"/>
                  <a:pt x="5914103" y="5648633"/>
                </a:cubicBezTo>
                <a:cubicBezTo>
                  <a:pt x="5959352" y="5646022"/>
                  <a:pt x="6002291" y="5627489"/>
                  <a:pt x="6046839" y="5619136"/>
                </a:cubicBezTo>
                <a:cubicBezTo>
                  <a:pt x="6243919" y="5582184"/>
                  <a:pt x="6052290" y="5632523"/>
                  <a:pt x="6282813" y="5574891"/>
                </a:cubicBezTo>
                <a:cubicBezTo>
                  <a:pt x="6336716" y="5561415"/>
                  <a:pt x="6359033" y="5542271"/>
                  <a:pt x="6415548" y="5515897"/>
                </a:cubicBezTo>
                <a:cubicBezTo>
                  <a:pt x="6459424" y="5495422"/>
                  <a:pt x="6504977" y="5478557"/>
                  <a:pt x="6548284" y="5456904"/>
                </a:cubicBezTo>
                <a:cubicBezTo>
                  <a:pt x="6649723" y="5406185"/>
                  <a:pt x="6594617" y="5429832"/>
                  <a:pt x="6666271" y="5368413"/>
                </a:cubicBezTo>
                <a:cubicBezTo>
                  <a:pt x="6684934" y="5352416"/>
                  <a:pt x="6706240" y="5339733"/>
                  <a:pt x="6725264" y="5324168"/>
                </a:cubicBezTo>
                <a:cubicBezTo>
                  <a:pt x="6859880" y="5214028"/>
                  <a:pt x="6780841" y="5259509"/>
                  <a:pt x="6887497" y="5206181"/>
                </a:cubicBezTo>
                <a:cubicBezTo>
                  <a:pt x="6935015" y="5149159"/>
                  <a:pt x="6997625" y="5078492"/>
                  <a:pt x="7034981" y="5014452"/>
                </a:cubicBezTo>
                <a:cubicBezTo>
                  <a:pt x="7057579" y="4975712"/>
                  <a:pt x="7098770" y="4827879"/>
                  <a:pt x="7108722" y="4807975"/>
                </a:cubicBezTo>
                <a:lnTo>
                  <a:pt x="7138219" y="4748981"/>
                </a:lnTo>
                <a:cubicBezTo>
                  <a:pt x="7133303" y="4694904"/>
                  <a:pt x="7131940" y="4640385"/>
                  <a:pt x="7123471" y="4586749"/>
                </a:cubicBezTo>
                <a:cubicBezTo>
                  <a:pt x="7117148" y="4546706"/>
                  <a:pt x="7103806" y="4508091"/>
                  <a:pt x="7093974" y="4468762"/>
                </a:cubicBezTo>
                <a:cubicBezTo>
                  <a:pt x="7089058" y="4449097"/>
                  <a:pt x="7088291" y="4427898"/>
                  <a:pt x="7079226" y="4409768"/>
                </a:cubicBezTo>
                <a:cubicBezTo>
                  <a:pt x="7069394" y="4390104"/>
                  <a:pt x="7058658" y="4370866"/>
                  <a:pt x="7049729" y="4350775"/>
                </a:cubicBezTo>
                <a:cubicBezTo>
                  <a:pt x="7038977" y="4326583"/>
                  <a:pt x="7032072" y="4300712"/>
                  <a:pt x="7020232" y="4277033"/>
                </a:cubicBezTo>
                <a:cubicBezTo>
                  <a:pt x="6989763" y="4216095"/>
                  <a:pt x="6951100" y="4202923"/>
                  <a:pt x="6902245" y="4144297"/>
                </a:cubicBezTo>
                <a:cubicBezTo>
                  <a:pt x="6853084" y="4085304"/>
                  <a:pt x="6800836" y="4028751"/>
                  <a:pt x="6754761" y="3967317"/>
                </a:cubicBezTo>
                <a:cubicBezTo>
                  <a:pt x="6740013" y="3947652"/>
                  <a:pt x="6724151" y="3928775"/>
                  <a:pt x="6710516" y="3908323"/>
                </a:cubicBezTo>
                <a:cubicBezTo>
                  <a:pt x="6633901" y="3793399"/>
                  <a:pt x="6695607" y="3855844"/>
                  <a:pt x="6577781" y="3716594"/>
                </a:cubicBezTo>
                <a:cubicBezTo>
                  <a:pt x="6555327" y="3690057"/>
                  <a:pt x="6525381" y="3670292"/>
                  <a:pt x="6504039" y="3642852"/>
                </a:cubicBezTo>
                <a:cubicBezTo>
                  <a:pt x="6490541" y="3625498"/>
                  <a:pt x="6488941" y="3600473"/>
                  <a:pt x="6474542" y="3583859"/>
                </a:cubicBezTo>
                <a:cubicBezTo>
                  <a:pt x="6424455" y="3526066"/>
                  <a:pt x="6358197" y="3482807"/>
                  <a:pt x="6312310" y="3421626"/>
                </a:cubicBezTo>
                <a:cubicBezTo>
                  <a:pt x="6271966" y="3367836"/>
                  <a:pt x="6245394" y="3334680"/>
                  <a:pt x="6209071" y="3274142"/>
                </a:cubicBezTo>
                <a:cubicBezTo>
                  <a:pt x="6194323" y="3249561"/>
                  <a:pt x="6180327" y="3224513"/>
                  <a:pt x="6164826" y="3200400"/>
                </a:cubicBezTo>
                <a:cubicBezTo>
                  <a:pt x="6136071" y="3155670"/>
                  <a:pt x="6105832" y="3111910"/>
                  <a:pt x="6076335" y="3067665"/>
                </a:cubicBezTo>
                <a:cubicBezTo>
                  <a:pt x="6066503" y="3052917"/>
                  <a:pt x="6054766" y="3039274"/>
                  <a:pt x="6046839" y="3023420"/>
                </a:cubicBezTo>
                <a:cubicBezTo>
                  <a:pt x="6037007" y="3003755"/>
                  <a:pt x="6024856" y="2985088"/>
                  <a:pt x="6017342" y="2964426"/>
                </a:cubicBezTo>
                <a:cubicBezTo>
                  <a:pt x="6015822" y="2960246"/>
                  <a:pt x="5977526" y="2828768"/>
                  <a:pt x="5973097" y="2802194"/>
                </a:cubicBezTo>
                <a:cubicBezTo>
                  <a:pt x="5919521" y="2480742"/>
                  <a:pt x="5988711" y="2836024"/>
                  <a:pt x="5943600" y="2610465"/>
                </a:cubicBezTo>
                <a:cubicBezTo>
                  <a:pt x="5953432" y="2507226"/>
                  <a:pt x="5956713" y="2403152"/>
                  <a:pt x="5973097" y="2300749"/>
                </a:cubicBezTo>
                <a:cubicBezTo>
                  <a:pt x="5976570" y="2279040"/>
                  <a:pt x="5996276" y="2262813"/>
                  <a:pt x="6002593" y="2241755"/>
                </a:cubicBezTo>
                <a:cubicBezTo>
                  <a:pt x="6011186" y="2213113"/>
                  <a:pt x="6003023" y="2179517"/>
                  <a:pt x="6017342" y="2153265"/>
                </a:cubicBezTo>
                <a:cubicBezTo>
                  <a:pt x="6033988" y="2122747"/>
                  <a:pt x="6065102" y="2102618"/>
                  <a:pt x="6091084" y="2079523"/>
                </a:cubicBezTo>
                <a:cubicBezTo>
                  <a:pt x="6099672" y="2071889"/>
                  <a:pt x="6176198" y="2014843"/>
                  <a:pt x="6194322" y="2005781"/>
                </a:cubicBezTo>
                <a:cubicBezTo>
                  <a:pt x="6215475" y="1995205"/>
                  <a:pt x="6278666" y="1981008"/>
                  <a:pt x="6297561" y="1976284"/>
                </a:cubicBezTo>
                <a:cubicBezTo>
                  <a:pt x="6379892" y="1991253"/>
                  <a:pt x="6470154" y="1999764"/>
                  <a:pt x="6548284" y="2035278"/>
                </a:cubicBezTo>
                <a:cubicBezTo>
                  <a:pt x="6574380" y="2047140"/>
                  <a:pt x="6599093" y="2062324"/>
                  <a:pt x="6622026" y="2079523"/>
                </a:cubicBezTo>
                <a:cubicBezTo>
                  <a:pt x="6665756" y="2112321"/>
                  <a:pt x="6665790" y="2126794"/>
                  <a:pt x="6695768" y="2168013"/>
                </a:cubicBezTo>
                <a:cubicBezTo>
                  <a:pt x="6724683" y="2207771"/>
                  <a:pt x="6754284" y="2247034"/>
                  <a:pt x="6784258" y="2286000"/>
                </a:cubicBezTo>
                <a:cubicBezTo>
                  <a:pt x="6806847" y="2315366"/>
                  <a:pt x="6915950" y="2450698"/>
                  <a:pt x="6931742" y="2462981"/>
                </a:cubicBezTo>
                <a:cubicBezTo>
                  <a:pt x="6975987" y="2497394"/>
                  <a:pt x="7020707" y="2531204"/>
                  <a:pt x="7064477" y="2566220"/>
                </a:cubicBezTo>
                <a:cubicBezTo>
                  <a:pt x="7094460" y="2590206"/>
                  <a:pt x="7116542" y="2627820"/>
                  <a:pt x="7152968" y="2639962"/>
                </a:cubicBezTo>
                <a:cubicBezTo>
                  <a:pt x="7167716" y="2644878"/>
                  <a:pt x="7182924" y="2648586"/>
                  <a:pt x="7197213" y="2654710"/>
                </a:cubicBezTo>
                <a:cubicBezTo>
                  <a:pt x="7217421" y="2663371"/>
                  <a:pt x="7235349" y="2677255"/>
                  <a:pt x="7256206" y="2684207"/>
                </a:cubicBezTo>
                <a:cubicBezTo>
                  <a:pt x="7279987" y="2692134"/>
                  <a:pt x="7305367" y="2694039"/>
                  <a:pt x="7329948" y="2698955"/>
                </a:cubicBezTo>
                <a:cubicBezTo>
                  <a:pt x="7568450" y="2642169"/>
                  <a:pt x="7576843" y="2665030"/>
                  <a:pt x="7728155" y="2580968"/>
                </a:cubicBezTo>
                <a:cubicBezTo>
                  <a:pt x="7743650" y="2572360"/>
                  <a:pt x="7756202" y="2558670"/>
                  <a:pt x="7772400" y="2551471"/>
                </a:cubicBezTo>
                <a:cubicBezTo>
                  <a:pt x="7800812" y="2538843"/>
                  <a:pt x="7832022" y="2533522"/>
                  <a:pt x="7860890" y="2521975"/>
                </a:cubicBezTo>
                <a:cubicBezTo>
                  <a:pt x="7899832" y="2506398"/>
                  <a:pt x="7949294" y="2477816"/>
                  <a:pt x="7978877" y="2448233"/>
                </a:cubicBezTo>
                <a:cubicBezTo>
                  <a:pt x="8110620" y="2316490"/>
                  <a:pt x="7985680" y="2425549"/>
                  <a:pt x="8067368" y="2330246"/>
                </a:cubicBezTo>
                <a:cubicBezTo>
                  <a:pt x="8125493" y="2262433"/>
                  <a:pt x="8133841" y="2283296"/>
                  <a:pt x="8170606" y="2197510"/>
                </a:cubicBezTo>
                <a:cubicBezTo>
                  <a:pt x="8214543" y="2094990"/>
                  <a:pt x="8213444" y="2073215"/>
                  <a:pt x="8229600" y="1976284"/>
                </a:cubicBezTo>
                <a:cubicBezTo>
                  <a:pt x="8219768" y="1843549"/>
                  <a:pt x="8215216" y="1710316"/>
                  <a:pt x="8200103" y="1578078"/>
                </a:cubicBezTo>
                <a:cubicBezTo>
                  <a:pt x="8194692" y="1530729"/>
                  <a:pt x="8180682" y="1455418"/>
                  <a:pt x="8141110" y="1415846"/>
                </a:cubicBezTo>
                <a:cubicBezTo>
                  <a:pt x="8128576" y="1403312"/>
                  <a:pt x="8111613" y="1396181"/>
                  <a:pt x="8096864" y="1386349"/>
                </a:cubicBezTo>
                <a:cubicBezTo>
                  <a:pt x="8077200" y="1356852"/>
                  <a:pt x="8067368" y="1317524"/>
                  <a:pt x="8037871" y="1297859"/>
                </a:cubicBezTo>
                <a:cubicBezTo>
                  <a:pt x="8023123" y="1288027"/>
                  <a:pt x="8007806" y="1278997"/>
                  <a:pt x="7993626" y="1268362"/>
                </a:cubicBezTo>
                <a:cubicBezTo>
                  <a:pt x="7968443" y="1249475"/>
                  <a:pt x="7946578" y="1226052"/>
                  <a:pt x="7919884" y="1209368"/>
                </a:cubicBezTo>
                <a:cubicBezTo>
                  <a:pt x="7906701" y="1201129"/>
                  <a:pt x="7890387" y="1199536"/>
                  <a:pt x="7875639" y="1194620"/>
                </a:cubicBezTo>
                <a:cubicBezTo>
                  <a:pt x="7841226" y="1170039"/>
                  <a:pt x="7810226" y="1139791"/>
                  <a:pt x="7772400" y="1120878"/>
                </a:cubicBezTo>
                <a:cubicBezTo>
                  <a:pt x="7730685" y="1100021"/>
                  <a:pt x="7682967" y="1093954"/>
                  <a:pt x="7639664" y="1076633"/>
                </a:cubicBezTo>
                <a:cubicBezTo>
                  <a:pt x="7609044" y="1064385"/>
                  <a:pt x="7581794" y="1044636"/>
                  <a:pt x="7551174" y="1032388"/>
                </a:cubicBezTo>
                <a:cubicBezTo>
                  <a:pt x="7507871" y="1015067"/>
                  <a:pt x="7461742" y="1005463"/>
                  <a:pt x="7418439" y="988142"/>
                </a:cubicBezTo>
                <a:cubicBezTo>
                  <a:pt x="7393858" y="978310"/>
                  <a:pt x="7369577" y="967693"/>
                  <a:pt x="7344697" y="958646"/>
                </a:cubicBezTo>
                <a:cubicBezTo>
                  <a:pt x="7315476" y="948020"/>
                  <a:pt x="7284512" y="942015"/>
                  <a:pt x="7256206" y="929149"/>
                </a:cubicBezTo>
                <a:cubicBezTo>
                  <a:pt x="7230110" y="917287"/>
                  <a:pt x="7208103" y="897724"/>
                  <a:pt x="7182464" y="884904"/>
                </a:cubicBezTo>
                <a:cubicBezTo>
                  <a:pt x="7158785" y="873064"/>
                  <a:pt x="7133303" y="865239"/>
                  <a:pt x="7108722" y="855407"/>
                </a:cubicBezTo>
                <a:cubicBezTo>
                  <a:pt x="7093974" y="840659"/>
                  <a:pt x="7082164" y="822216"/>
                  <a:pt x="7064477" y="811162"/>
                </a:cubicBezTo>
                <a:cubicBezTo>
                  <a:pt x="7008143" y="775953"/>
                  <a:pt x="6990088" y="795767"/>
                  <a:pt x="6946490" y="752168"/>
                </a:cubicBezTo>
                <a:cubicBezTo>
                  <a:pt x="6837401" y="643078"/>
                  <a:pt x="6941049" y="705201"/>
                  <a:pt x="6828503" y="648930"/>
                </a:cubicBezTo>
                <a:cubicBezTo>
                  <a:pt x="6818671" y="629265"/>
                  <a:pt x="6800996" y="611831"/>
                  <a:pt x="6799006" y="589936"/>
                </a:cubicBezTo>
                <a:cubicBezTo>
                  <a:pt x="6794365" y="538882"/>
                  <a:pt x="6805638" y="480065"/>
                  <a:pt x="6843251" y="442452"/>
                </a:cubicBezTo>
                <a:cubicBezTo>
                  <a:pt x="6860632" y="425071"/>
                  <a:pt x="6883582" y="414204"/>
                  <a:pt x="6902245" y="398207"/>
                </a:cubicBezTo>
                <a:cubicBezTo>
                  <a:pt x="6918081" y="384633"/>
                  <a:pt x="6929136" y="365532"/>
                  <a:pt x="6946490" y="353962"/>
                </a:cubicBezTo>
                <a:cubicBezTo>
                  <a:pt x="6959425" y="345338"/>
                  <a:pt x="6975737" y="343303"/>
                  <a:pt x="6990735" y="339213"/>
                </a:cubicBezTo>
                <a:cubicBezTo>
                  <a:pt x="7029846" y="328546"/>
                  <a:pt x="7070263" y="322537"/>
                  <a:pt x="7108722" y="309717"/>
                </a:cubicBezTo>
                <a:cubicBezTo>
                  <a:pt x="7176749" y="287041"/>
                  <a:pt x="7137723" y="298017"/>
                  <a:pt x="7226710" y="280220"/>
                </a:cubicBezTo>
                <a:cubicBezTo>
                  <a:pt x="7364361" y="285136"/>
                  <a:pt x="7502163" y="286880"/>
                  <a:pt x="7639664" y="294968"/>
                </a:cubicBezTo>
                <a:cubicBezTo>
                  <a:pt x="7723441" y="299896"/>
                  <a:pt x="7759744" y="324813"/>
                  <a:pt x="7846142" y="339213"/>
                </a:cubicBezTo>
                <a:cubicBezTo>
                  <a:pt x="7894876" y="347335"/>
                  <a:pt x="7944465" y="349046"/>
                  <a:pt x="7993626" y="353962"/>
                </a:cubicBezTo>
                <a:cubicBezTo>
                  <a:pt x="8093219" y="396645"/>
                  <a:pt x="8106782" y="397814"/>
                  <a:pt x="8200103" y="457200"/>
                </a:cubicBezTo>
                <a:cubicBezTo>
                  <a:pt x="8250507" y="489275"/>
                  <a:pt x="8301611" y="540706"/>
                  <a:pt x="8347587" y="575188"/>
                </a:cubicBezTo>
                <a:cubicBezTo>
                  <a:pt x="8375947" y="596458"/>
                  <a:pt x="8406580" y="614517"/>
                  <a:pt x="8436077" y="634181"/>
                </a:cubicBezTo>
                <a:cubicBezTo>
                  <a:pt x="8542752" y="776416"/>
                  <a:pt x="8405366" y="603470"/>
                  <a:pt x="8554064" y="752168"/>
                </a:cubicBezTo>
                <a:cubicBezTo>
                  <a:pt x="8581214" y="779318"/>
                  <a:pt x="8603225" y="811162"/>
                  <a:pt x="8627806" y="840659"/>
                </a:cubicBezTo>
                <a:cubicBezTo>
                  <a:pt x="8632722" y="855407"/>
                  <a:pt x="8636241" y="870698"/>
                  <a:pt x="8642555" y="884904"/>
                </a:cubicBezTo>
                <a:cubicBezTo>
                  <a:pt x="8655949" y="915040"/>
                  <a:pt x="8680901" y="940948"/>
                  <a:pt x="8686800" y="973394"/>
                </a:cubicBezTo>
                <a:cubicBezTo>
                  <a:pt x="8710690" y="1104792"/>
                  <a:pt x="8710216" y="1239682"/>
                  <a:pt x="8731045" y="1371600"/>
                </a:cubicBezTo>
                <a:cubicBezTo>
                  <a:pt x="8782233" y="1695793"/>
                  <a:pt x="8764847" y="1557835"/>
                  <a:pt x="8790039" y="1784555"/>
                </a:cubicBezTo>
                <a:cubicBezTo>
                  <a:pt x="8780207" y="1966452"/>
                  <a:pt x="8779415" y="2149064"/>
                  <a:pt x="8760542" y="2330246"/>
                </a:cubicBezTo>
                <a:cubicBezTo>
                  <a:pt x="8754735" y="2385997"/>
                  <a:pt x="8727290" y="2437514"/>
                  <a:pt x="8716297" y="2492478"/>
                </a:cubicBezTo>
                <a:cubicBezTo>
                  <a:pt x="8702662" y="2560652"/>
                  <a:pt x="8705900" y="2632106"/>
                  <a:pt x="8686800" y="2698955"/>
                </a:cubicBezTo>
                <a:cubicBezTo>
                  <a:pt x="8660485" y="2791056"/>
                  <a:pt x="8654558" y="2835810"/>
                  <a:pt x="8598310" y="2920181"/>
                </a:cubicBezTo>
                <a:cubicBezTo>
                  <a:pt x="8578645" y="2949678"/>
                  <a:pt x="8564383" y="2983604"/>
                  <a:pt x="8539316" y="3008671"/>
                </a:cubicBezTo>
                <a:cubicBezTo>
                  <a:pt x="8504554" y="3043433"/>
                  <a:pt x="8459484" y="3066161"/>
                  <a:pt x="8421329" y="3097162"/>
                </a:cubicBezTo>
                <a:cubicBezTo>
                  <a:pt x="8380770" y="3130116"/>
                  <a:pt x="8343488" y="3166945"/>
                  <a:pt x="8303342" y="3200400"/>
                </a:cubicBezTo>
                <a:cubicBezTo>
                  <a:pt x="8284458" y="3216136"/>
                  <a:pt x="8261160" y="3226713"/>
                  <a:pt x="8244348" y="3244646"/>
                </a:cubicBezTo>
                <a:cubicBezTo>
                  <a:pt x="8187089" y="3305722"/>
                  <a:pt x="8136042" y="3372338"/>
                  <a:pt x="8082116" y="3436375"/>
                </a:cubicBezTo>
                <a:cubicBezTo>
                  <a:pt x="8038788" y="3487826"/>
                  <a:pt x="8001866" y="3529949"/>
                  <a:pt x="7964129" y="3583859"/>
                </a:cubicBezTo>
                <a:cubicBezTo>
                  <a:pt x="7901140" y="3673843"/>
                  <a:pt x="7902609" y="3676769"/>
                  <a:pt x="7846142" y="3775588"/>
                </a:cubicBezTo>
                <a:cubicBezTo>
                  <a:pt x="7802949" y="4034744"/>
                  <a:pt x="7798663" y="3986905"/>
                  <a:pt x="7831393" y="4336026"/>
                </a:cubicBezTo>
                <a:cubicBezTo>
                  <a:pt x="7838054" y="4407080"/>
                  <a:pt x="7882461" y="4456873"/>
                  <a:pt x="7919884" y="4513007"/>
                </a:cubicBezTo>
                <a:lnTo>
                  <a:pt x="7949381" y="4557252"/>
                </a:lnTo>
                <a:cubicBezTo>
                  <a:pt x="7954297" y="4576917"/>
                  <a:pt x="7952885" y="4633112"/>
                  <a:pt x="7964129" y="4616246"/>
                </a:cubicBezTo>
                <a:cubicBezTo>
                  <a:pt x="7983411" y="4587322"/>
                  <a:pt x="7972060" y="4547094"/>
                  <a:pt x="7978877" y="4513007"/>
                </a:cubicBezTo>
                <a:cubicBezTo>
                  <a:pt x="7986827" y="4473255"/>
                  <a:pt x="8001710" y="4435008"/>
                  <a:pt x="8008374" y="4395020"/>
                </a:cubicBezTo>
                <a:cubicBezTo>
                  <a:pt x="8013290" y="4365523"/>
                  <a:pt x="8015869" y="4335541"/>
                  <a:pt x="8023122" y="4306530"/>
                </a:cubicBezTo>
                <a:cubicBezTo>
                  <a:pt x="8030663" y="4276366"/>
                  <a:pt x="8035372" y="4243909"/>
                  <a:pt x="8052619" y="4218039"/>
                </a:cubicBezTo>
                <a:cubicBezTo>
                  <a:pt x="8072284" y="4188542"/>
                  <a:pt x="8083252" y="4150819"/>
                  <a:pt x="8111613" y="4129549"/>
                </a:cubicBezTo>
                <a:cubicBezTo>
                  <a:pt x="8155012" y="4096999"/>
                  <a:pt x="8180615" y="4082142"/>
                  <a:pt x="8214851" y="4041059"/>
                </a:cubicBezTo>
                <a:cubicBezTo>
                  <a:pt x="8226199" y="4027442"/>
                  <a:pt x="8233000" y="4010430"/>
                  <a:pt x="8244348" y="3996813"/>
                </a:cubicBezTo>
                <a:cubicBezTo>
                  <a:pt x="8294262" y="3936916"/>
                  <a:pt x="8289882" y="3967216"/>
                  <a:pt x="8332839" y="3893575"/>
                </a:cubicBezTo>
                <a:cubicBezTo>
                  <a:pt x="8354995" y="3855594"/>
                  <a:pt x="8367441" y="3812174"/>
                  <a:pt x="8391832" y="3775588"/>
                </a:cubicBezTo>
                <a:cubicBezTo>
                  <a:pt x="8415177" y="3740569"/>
                  <a:pt x="8438131" y="3704365"/>
                  <a:pt x="8465574" y="3672349"/>
                </a:cubicBezTo>
                <a:cubicBezTo>
                  <a:pt x="8479148" y="3656513"/>
                  <a:pt x="8496466" y="3644127"/>
                  <a:pt x="8509819" y="3628104"/>
                </a:cubicBezTo>
                <a:cubicBezTo>
                  <a:pt x="8581706" y="3541840"/>
                  <a:pt x="8485260" y="3624402"/>
                  <a:pt x="8598310" y="3539613"/>
                </a:cubicBezTo>
                <a:cubicBezTo>
                  <a:pt x="8625350" y="3458491"/>
                  <a:pt x="8596810" y="3531177"/>
                  <a:pt x="8642555" y="3451123"/>
                </a:cubicBezTo>
                <a:cubicBezTo>
                  <a:pt x="8733257" y="3292393"/>
                  <a:pt x="8586725" y="3520117"/>
                  <a:pt x="8731045" y="3303639"/>
                </a:cubicBezTo>
                <a:cubicBezTo>
                  <a:pt x="8740877" y="3288891"/>
                  <a:pt x="8748008" y="3271928"/>
                  <a:pt x="8760542" y="3259394"/>
                </a:cubicBezTo>
                <a:lnTo>
                  <a:pt x="8819535" y="3200400"/>
                </a:lnTo>
                <a:cubicBezTo>
                  <a:pt x="8834284" y="3156155"/>
                  <a:pt x="8852470" y="3112911"/>
                  <a:pt x="8863781" y="3067665"/>
                </a:cubicBezTo>
                <a:cubicBezTo>
                  <a:pt x="8868697" y="3048000"/>
                  <a:pt x="8871412" y="3027650"/>
                  <a:pt x="8878529" y="3008671"/>
                </a:cubicBezTo>
                <a:cubicBezTo>
                  <a:pt x="8886249" y="2988085"/>
                  <a:pt x="8898194" y="2969342"/>
                  <a:pt x="8908026" y="2949678"/>
                </a:cubicBezTo>
                <a:cubicBezTo>
                  <a:pt x="8915509" y="2919743"/>
                  <a:pt x="8924828" y="2876059"/>
                  <a:pt x="8937522" y="2846439"/>
                </a:cubicBezTo>
                <a:cubicBezTo>
                  <a:pt x="8946183" y="2826231"/>
                  <a:pt x="8957187" y="2807110"/>
                  <a:pt x="8967019" y="2787446"/>
                </a:cubicBezTo>
                <a:cubicBezTo>
                  <a:pt x="9018808" y="2554396"/>
                  <a:pt x="8980409" y="2755421"/>
                  <a:pt x="9011264" y="2477730"/>
                </a:cubicBezTo>
                <a:cubicBezTo>
                  <a:pt x="9014566" y="2448009"/>
                  <a:pt x="9022304" y="2418912"/>
                  <a:pt x="9026013" y="2389239"/>
                </a:cubicBezTo>
                <a:cubicBezTo>
                  <a:pt x="9032141" y="2340214"/>
                  <a:pt x="9035845" y="2290916"/>
                  <a:pt x="9040761" y="2241755"/>
                </a:cubicBezTo>
                <a:cubicBezTo>
                  <a:pt x="9030929" y="1917291"/>
                  <a:pt x="9024778" y="1592694"/>
                  <a:pt x="9011264" y="1268362"/>
                </a:cubicBezTo>
                <a:cubicBezTo>
                  <a:pt x="9010019" y="1238484"/>
                  <a:pt x="9003003" y="1209063"/>
                  <a:pt x="8996516" y="1179871"/>
                </a:cubicBezTo>
                <a:cubicBezTo>
                  <a:pt x="8993144" y="1164695"/>
                  <a:pt x="8985858" y="1150624"/>
                  <a:pt x="8981768" y="1135626"/>
                </a:cubicBezTo>
                <a:cubicBezTo>
                  <a:pt x="8942773" y="992645"/>
                  <a:pt x="8977031" y="1054779"/>
                  <a:pt x="8922774" y="973394"/>
                </a:cubicBezTo>
                <a:cubicBezTo>
                  <a:pt x="8917858" y="953729"/>
                  <a:pt x="8915554" y="933220"/>
                  <a:pt x="8908026" y="914400"/>
                </a:cubicBezTo>
                <a:cubicBezTo>
                  <a:pt x="8881940" y="849185"/>
                  <a:pt x="8868053" y="832318"/>
                  <a:pt x="8834284" y="781665"/>
                </a:cubicBezTo>
                <a:cubicBezTo>
                  <a:pt x="8806138" y="669084"/>
                  <a:pt x="8839078" y="776507"/>
                  <a:pt x="8775290" y="648930"/>
                </a:cubicBezTo>
                <a:cubicBezTo>
                  <a:pt x="8768337" y="635025"/>
                  <a:pt x="8769165" y="617619"/>
                  <a:pt x="8760542" y="604684"/>
                </a:cubicBezTo>
                <a:cubicBezTo>
                  <a:pt x="8748973" y="587330"/>
                  <a:pt x="8729650" y="576462"/>
                  <a:pt x="8716297" y="560439"/>
                </a:cubicBezTo>
                <a:cubicBezTo>
                  <a:pt x="8704949" y="546822"/>
                  <a:pt x="8698148" y="529811"/>
                  <a:pt x="8686800" y="516194"/>
                </a:cubicBezTo>
                <a:cubicBezTo>
                  <a:pt x="8652562" y="475109"/>
                  <a:pt x="8626963" y="460255"/>
                  <a:pt x="8583561" y="427704"/>
                </a:cubicBezTo>
                <a:cubicBezTo>
                  <a:pt x="8573729" y="408039"/>
                  <a:pt x="8568372" y="385403"/>
                  <a:pt x="8554064" y="368710"/>
                </a:cubicBezTo>
                <a:cubicBezTo>
                  <a:pt x="8527499" y="337718"/>
                  <a:pt x="8481913" y="320874"/>
                  <a:pt x="8450826" y="294968"/>
                </a:cubicBezTo>
                <a:cubicBezTo>
                  <a:pt x="8391695" y="245692"/>
                  <a:pt x="8425935" y="255916"/>
                  <a:pt x="8362335" y="221226"/>
                </a:cubicBezTo>
                <a:cubicBezTo>
                  <a:pt x="8268548" y="170070"/>
                  <a:pt x="8249286" y="160764"/>
                  <a:pt x="8155858" y="132736"/>
                </a:cubicBezTo>
                <a:cubicBezTo>
                  <a:pt x="8078347" y="109483"/>
                  <a:pt x="8101376" y="123168"/>
                  <a:pt x="8008374" y="103239"/>
                </a:cubicBezTo>
                <a:cubicBezTo>
                  <a:pt x="7968734" y="94745"/>
                  <a:pt x="7930027" y="82236"/>
                  <a:pt x="7890387" y="73742"/>
                </a:cubicBezTo>
                <a:cubicBezTo>
                  <a:pt x="7719781" y="37184"/>
                  <a:pt x="7887098" y="81934"/>
                  <a:pt x="7698658" y="44246"/>
                </a:cubicBezTo>
                <a:cubicBezTo>
                  <a:pt x="7658906" y="36296"/>
                  <a:pt x="7620659" y="21414"/>
                  <a:pt x="7580671" y="14749"/>
                </a:cubicBezTo>
                <a:lnTo>
                  <a:pt x="7492181" y="0"/>
                </a:lnTo>
                <a:cubicBezTo>
                  <a:pt x="7359445" y="4916"/>
                  <a:pt x="7226542" y="6463"/>
                  <a:pt x="7093974" y="14749"/>
                </a:cubicBezTo>
                <a:cubicBezTo>
                  <a:pt x="7068955" y="16313"/>
                  <a:pt x="7043703" y="20695"/>
                  <a:pt x="7020232" y="29497"/>
                </a:cubicBezTo>
                <a:cubicBezTo>
                  <a:pt x="7003635" y="35721"/>
                  <a:pt x="6990411" y="48691"/>
                  <a:pt x="6975987" y="58994"/>
                </a:cubicBezTo>
                <a:cubicBezTo>
                  <a:pt x="6922922" y="96897"/>
                  <a:pt x="6922944" y="101846"/>
                  <a:pt x="6872748" y="132736"/>
                </a:cubicBezTo>
                <a:cubicBezTo>
                  <a:pt x="6823921" y="162783"/>
                  <a:pt x="6725264" y="221226"/>
                  <a:pt x="6725264" y="221226"/>
                </a:cubicBezTo>
                <a:cubicBezTo>
                  <a:pt x="6710927" y="264238"/>
                  <a:pt x="6707055" y="282807"/>
                  <a:pt x="6681019" y="324465"/>
                </a:cubicBezTo>
                <a:cubicBezTo>
                  <a:pt x="6667991" y="345309"/>
                  <a:pt x="6649802" y="362615"/>
                  <a:pt x="6636774" y="383459"/>
                </a:cubicBezTo>
                <a:cubicBezTo>
                  <a:pt x="6610737" y="425118"/>
                  <a:pt x="6606866" y="443684"/>
                  <a:pt x="6592529" y="486697"/>
                </a:cubicBezTo>
                <a:cubicBezTo>
                  <a:pt x="6570175" y="620823"/>
                  <a:pt x="6558787" y="648765"/>
                  <a:pt x="6592529" y="825910"/>
                </a:cubicBezTo>
                <a:cubicBezTo>
                  <a:pt x="6597128" y="850057"/>
                  <a:pt x="6623746" y="864060"/>
                  <a:pt x="6636774" y="884904"/>
                </a:cubicBezTo>
                <a:cubicBezTo>
                  <a:pt x="6648426" y="903548"/>
                  <a:pt x="6654619" y="925253"/>
                  <a:pt x="6666271" y="943897"/>
                </a:cubicBezTo>
                <a:cubicBezTo>
                  <a:pt x="6679299" y="964741"/>
                  <a:pt x="6696881" y="982439"/>
                  <a:pt x="6710516" y="1002891"/>
                </a:cubicBezTo>
                <a:cubicBezTo>
                  <a:pt x="6749314" y="1061088"/>
                  <a:pt x="6753077" y="1085104"/>
                  <a:pt x="6799006" y="1135626"/>
                </a:cubicBezTo>
                <a:cubicBezTo>
                  <a:pt x="6831743" y="1171637"/>
                  <a:pt x="6902245" y="1238865"/>
                  <a:pt x="6902245" y="1238865"/>
                </a:cubicBezTo>
                <a:cubicBezTo>
                  <a:pt x="6928444" y="1317464"/>
                  <a:pt x="6901823" y="1264306"/>
                  <a:pt x="6990735" y="1342104"/>
                </a:cubicBezTo>
                <a:cubicBezTo>
                  <a:pt x="7006432" y="1355839"/>
                  <a:pt x="7021246" y="1370652"/>
                  <a:pt x="7034981" y="1386349"/>
                </a:cubicBezTo>
                <a:cubicBezTo>
                  <a:pt x="7055710" y="1410039"/>
                  <a:pt x="7070844" y="1438740"/>
                  <a:pt x="7093974" y="1460091"/>
                </a:cubicBezTo>
                <a:cubicBezTo>
                  <a:pt x="7157560" y="1518786"/>
                  <a:pt x="7206362" y="1549765"/>
                  <a:pt x="7270955" y="1592826"/>
                </a:cubicBezTo>
                <a:cubicBezTo>
                  <a:pt x="7415548" y="1785619"/>
                  <a:pt x="7230055" y="1551927"/>
                  <a:pt x="7359445" y="1681317"/>
                </a:cubicBezTo>
                <a:cubicBezTo>
                  <a:pt x="7381704" y="1703576"/>
                  <a:pt x="7397710" y="1731369"/>
                  <a:pt x="7418439" y="1755059"/>
                </a:cubicBezTo>
                <a:cubicBezTo>
                  <a:pt x="7526284" y="1878310"/>
                  <a:pt x="7395700" y="1709993"/>
                  <a:pt x="7506929" y="1858297"/>
                </a:cubicBezTo>
                <a:cubicBezTo>
                  <a:pt x="7538393" y="1952692"/>
                  <a:pt x="7545436" y="1954991"/>
                  <a:pt x="7506929" y="2109020"/>
                </a:cubicBezTo>
                <a:cubicBezTo>
                  <a:pt x="7502630" y="2126216"/>
                  <a:pt x="7477432" y="2128685"/>
                  <a:pt x="7462684" y="2138517"/>
                </a:cubicBezTo>
                <a:cubicBezTo>
                  <a:pt x="7341534" y="2126401"/>
                  <a:pt x="7297014" y="2139625"/>
                  <a:pt x="7197213" y="2064775"/>
                </a:cubicBezTo>
                <a:cubicBezTo>
                  <a:pt x="7177548" y="2050027"/>
                  <a:pt x="7155600" y="2037911"/>
                  <a:pt x="7138219" y="2020530"/>
                </a:cubicBezTo>
                <a:cubicBezTo>
                  <a:pt x="7057859" y="1940170"/>
                  <a:pt x="7134235" y="1974956"/>
                  <a:pt x="7049729" y="1946788"/>
                </a:cubicBezTo>
                <a:cubicBezTo>
                  <a:pt x="7039897" y="1932039"/>
                  <a:pt x="7032766" y="1915076"/>
                  <a:pt x="7020232" y="1902542"/>
                </a:cubicBezTo>
                <a:cubicBezTo>
                  <a:pt x="6973115" y="1855425"/>
                  <a:pt x="6949895" y="1848088"/>
                  <a:pt x="6902245" y="1814052"/>
                </a:cubicBezTo>
                <a:cubicBezTo>
                  <a:pt x="6761248" y="1713340"/>
                  <a:pt x="6922851" y="1819507"/>
                  <a:pt x="6784258" y="1740310"/>
                </a:cubicBezTo>
                <a:cubicBezTo>
                  <a:pt x="6768868" y="1731516"/>
                  <a:pt x="6755867" y="1718740"/>
                  <a:pt x="6740013" y="1710813"/>
                </a:cubicBezTo>
                <a:cubicBezTo>
                  <a:pt x="6703707" y="1692660"/>
                  <a:pt x="6641261" y="1686981"/>
                  <a:pt x="6607277" y="1681317"/>
                </a:cubicBezTo>
                <a:cubicBezTo>
                  <a:pt x="6445045" y="1686233"/>
                  <a:pt x="6282651" y="1687305"/>
                  <a:pt x="6120581" y="1696065"/>
                </a:cubicBezTo>
                <a:cubicBezTo>
                  <a:pt x="6100341" y="1697159"/>
                  <a:pt x="6078850" y="1700190"/>
                  <a:pt x="6061587" y="1710813"/>
                </a:cubicBezTo>
                <a:cubicBezTo>
                  <a:pt x="5792111" y="1876643"/>
                  <a:pt x="6035608" y="1771349"/>
                  <a:pt x="5855110" y="1843549"/>
                </a:cubicBezTo>
                <a:cubicBezTo>
                  <a:pt x="5764593" y="1979323"/>
                  <a:pt x="5909680" y="1767961"/>
                  <a:pt x="5766619" y="1946788"/>
                </a:cubicBezTo>
                <a:cubicBezTo>
                  <a:pt x="5617785" y="2132831"/>
                  <a:pt x="5791070" y="1951836"/>
                  <a:pt x="5648632" y="2094271"/>
                </a:cubicBezTo>
                <a:cubicBezTo>
                  <a:pt x="5638800" y="2118852"/>
                  <a:pt x="5629887" y="2143821"/>
                  <a:pt x="5619135" y="2168013"/>
                </a:cubicBezTo>
                <a:cubicBezTo>
                  <a:pt x="5570536" y="2277361"/>
                  <a:pt x="5605183" y="2180376"/>
                  <a:pt x="5574890" y="2271252"/>
                </a:cubicBezTo>
                <a:cubicBezTo>
                  <a:pt x="5584722" y="2512142"/>
                  <a:pt x="5586577" y="2753491"/>
                  <a:pt x="5604387" y="2993923"/>
                </a:cubicBezTo>
                <a:cubicBezTo>
                  <a:pt x="5606343" y="3020325"/>
                  <a:pt x="5624837" y="3042785"/>
                  <a:pt x="5633884" y="3067665"/>
                </a:cubicBezTo>
                <a:cubicBezTo>
                  <a:pt x="5644510" y="3096885"/>
                  <a:pt x="5654447" y="3126374"/>
                  <a:pt x="5663381" y="3156155"/>
                </a:cubicBezTo>
                <a:cubicBezTo>
                  <a:pt x="5693343" y="3256028"/>
                  <a:pt x="5663957" y="3230764"/>
                  <a:pt x="5751871" y="3362633"/>
                </a:cubicBezTo>
                <a:cubicBezTo>
                  <a:pt x="5821395" y="3466919"/>
                  <a:pt x="5734133" y="3337799"/>
                  <a:pt x="5825613" y="3465871"/>
                </a:cubicBezTo>
                <a:cubicBezTo>
                  <a:pt x="5848660" y="3498137"/>
                  <a:pt x="5882135" y="3552863"/>
                  <a:pt x="5899355" y="3583859"/>
                </a:cubicBezTo>
                <a:cubicBezTo>
                  <a:pt x="5910032" y="3603078"/>
                  <a:pt x="5917943" y="3623763"/>
                  <a:pt x="5928851" y="3642852"/>
                </a:cubicBezTo>
                <a:cubicBezTo>
                  <a:pt x="5955228" y="3689011"/>
                  <a:pt x="5970948" y="3698624"/>
                  <a:pt x="6002593" y="3746091"/>
                </a:cubicBezTo>
                <a:cubicBezTo>
                  <a:pt x="6066630" y="3842147"/>
                  <a:pt x="6016389" y="3799533"/>
                  <a:pt x="6091084" y="3849330"/>
                </a:cubicBezTo>
                <a:cubicBezTo>
                  <a:pt x="6226710" y="4052770"/>
                  <a:pt x="6085125" y="3843938"/>
                  <a:pt x="6194322" y="3996813"/>
                </a:cubicBezTo>
                <a:cubicBezTo>
                  <a:pt x="6204625" y="4011237"/>
                  <a:pt x="6212471" y="4027442"/>
                  <a:pt x="6223819" y="4041059"/>
                </a:cubicBezTo>
                <a:cubicBezTo>
                  <a:pt x="6237171" y="4057082"/>
                  <a:pt x="6253316" y="4070556"/>
                  <a:pt x="6268064" y="4085304"/>
                </a:cubicBezTo>
                <a:cubicBezTo>
                  <a:pt x="6272980" y="4100052"/>
                  <a:pt x="6275263" y="4115959"/>
                  <a:pt x="6282813" y="4129549"/>
                </a:cubicBezTo>
                <a:cubicBezTo>
                  <a:pt x="6300029" y="4160538"/>
                  <a:pt x="6330596" y="4184408"/>
                  <a:pt x="6341806" y="4218039"/>
                </a:cubicBezTo>
                <a:cubicBezTo>
                  <a:pt x="6351638" y="4247536"/>
                  <a:pt x="6357398" y="4278720"/>
                  <a:pt x="6371303" y="4306530"/>
                </a:cubicBezTo>
                <a:lnTo>
                  <a:pt x="6430297" y="4424517"/>
                </a:lnTo>
                <a:cubicBezTo>
                  <a:pt x="6435213" y="4449098"/>
                  <a:pt x="6438965" y="4473940"/>
                  <a:pt x="6445045" y="4498259"/>
                </a:cubicBezTo>
                <a:cubicBezTo>
                  <a:pt x="6448815" y="4513341"/>
                  <a:pt x="6459793" y="4526958"/>
                  <a:pt x="6459793" y="4542504"/>
                </a:cubicBezTo>
                <a:cubicBezTo>
                  <a:pt x="6459793" y="4628365"/>
                  <a:pt x="6449094" y="4771729"/>
                  <a:pt x="6400800" y="4852220"/>
                </a:cubicBezTo>
                <a:cubicBezTo>
                  <a:pt x="6386052" y="4876801"/>
                  <a:pt x="6369375" y="4900323"/>
                  <a:pt x="6356555" y="4925962"/>
                </a:cubicBezTo>
                <a:cubicBezTo>
                  <a:pt x="6349602" y="4939867"/>
                  <a:pt x="6351350" y="4957936"/>
                  <a:pt x="6341806" y="4970207"/>
                </a:cubicBezTo>
                <a:cubicBezTo>
                  <a:pt x="6316196" y="5003134"/>
                  <a:pt x="6278345" y="5025325"/>
                  <a:pt x="6253316" y="5058697"/>
                </a:cubicBezTo>
                <a:cubicBezTo>
                  <a:pt x="6226137" y="5094937"/>
                  <a:pt x="6188267" y="5151224"/>
                  <a:pt x="6150077" y="5176684"/>
                </a:cubicBezTo>
                <a:cubicBezTo>
                  <a:pt x="6128049" y="5191369"/>
                  <a:pt x="6100014" y="5194341"/>
                  <a:pt x="6076335" y="5206181"/>
                </a:cubicBezTo>
                <a:cubicBezTo>
                  <a:pt x="5993034" y="5247832"/>
                  <a:pt x="6071879" y="5232618"/>
                  <a:pt x="5958348" y="5279923"/>
                </a:cubicBezTo>
                <a:cubicBezTo>
                  <a:pt x="5925311" y="5293688"/>
                  <a:pt x="5889523" y="5299588"/>
                  <a:pt x="5855110" y="5309420"/>
                </a:cubicBezTo>
                <a:cubicBezTo>
                  <a:pt x="5697794" y="5304504"/>
                  <a:pt x="5540325" y="5303166"/>
                  <a:pt x="5383161" y="5294671"/>
                </a:cubicBezTo>
                <a:cubicBezTo>
                  <a:pt x="5358130" y="5293318"/>
                  <a:pt x="5334082" y="5284407"/>
                  <a:pt x="5309419" y="5279923"/>
                </a:cubicBezTo>
                <a:cubicBezTo>
                  <a:pt x="5279998" y="5274574"/>
                  <a:pt x="5250426" y="5270091"/>
                  <a:pt x="5220929" y="5265175"/>
                </a:cubicBezTo>
                <a:lnTo>
                  <a:pt x="5088193" y="5220930"/>
                </a:lnTo>
                <a:lnTo>
                  <a:pt x="5043948" y="5206181"/>
                </a:lnTo>
                <a:lnTo>
                  <a:pt x="4999703" y="5191433"/>
                </a:lnTo>
                <a:cubicBezTo>
                  <a:pt x="4984955" y="5181601"/>
                  <a:pt x="4971065" y="5170340"/>
                  <a:pt x="4955458" y="5161936"/>
                </a:cubicBezTo>
                <a:cubicBezTo>
                  <a:pt x="4907064" y="5135877"/>
                  <a:pt x="4807974" y="5088194"/>
                  <a:pt x="4807974" y="5088194"/>
                </a:cubicBezTo>
                <a:cubicBezTo>
                  <a:pt x="4788310" y="5068529"/>
                  <a:pt x="4772120" y="5044626"/>
                  <a:pt x="4748981" y="5029200"/>
                </a:cubicBezTo>
                <a:cubicBezTo>
                  <a:pt x="4712395" y="5004809"/>
                  <a:pt x="4668698" y="4992830"/>
                  <a:pt x="4630993" y="4970207"/>
                </a:cubicBezTo>
                <a:cubicBezTo>
                  <a:pt x="4542052" y="4916842"/>
                  <a:pt x="4581102" y="4941863"/>
                  <a:pt x="4513006" y="4896465"/>
                </a:cubicBezTo>
                <a:cubicBezTo>
                  <a:pt x="4484661" y="4853947"/>
                  <a:pt x="4470035" y="4825739"/>
                  <a:pt x="4424516" y="4793226"/>
                </a:cubicBezTo>
                <a:cubicBezTo>
                  <a:pt x="4411866" y="4784190"/>
                  <a:pt x="4395019" y="4783394"/>
                  <a:pt x="4380271" y="4778478"/>
                </a:cubicBezTo>
                <a:cubicBezTo>
                  <a:pt x="4222311" y="4620518"/>
                  <a:pt x="4462072" y="4864450"/>
                  <a:pt x="4291781" y="4675239"/>
                </a:cubicBezTo>
                <a:cubicBezTo>
                  <a:pt x="4263875" y="4644233"/>
                  <a:pt x="4232787" y="4616246"/>
                  <a:pt x="4203290" y="4586749"/>
                </a:cubicBezTo>
                <a:cubicBezTo>
                  <a:pt x="4188542" y="4572001"/>
                  <a:pt x="4168373" y="4561159"/>
                  <a:pt x="4159045" y="4542504"/>
                </a:cubicBezTo>
                <a:lnTo>
                  <a:pt x="4129548" y="4483510"/>
                </a:lnTo>
                <a:cubicBezTo>
                  <a:pt x="4243048" y="4460811"/>
                  <a:pt x="4178961" y="4474844"/>
                  <a:pt x="4321277" y="4439265"/>
                </a:cubicBezTo>
                <a:cubicBezTo>
                  <a:pt x="4340942" y="4434349"/>
                  <a:pt x="4361451" y="4432045"/>
                  <a:pt x="4380271" y="4424517"/>
                </a:cubicBezTo>
                <a:cubicBezTo>
                  <a:pt x="4404852" y="4414685"/>
                  <a:pt x="4430870" y="4407877"/>
                  <a:pt x="4454013" y="4395020"/>
                </a:cubicBezTo>
                <a:cubicBezTo>
                  <a:pt x="4577083" y="4326647"/>
                  <a:pt x="4449691" y="4366604"/>
                  <a:pt x="4572000" y="4336026"/>
                </a:cubicBezTo>
                <a:cubicBezTo>
                  <a:pt x="4766173" y="4190395"/>
                  <a:pt x="4489483" y="4384657"/>
                  <a:pt x="4704735" y="4277033"/>
                </a:cubicBezTo>
                <a:cubicBezTo>
                  <a:pt x="4723391" y="4267705"/>
                  <a:pt x="4733059" y="4246261"/>
                  <a:pt x="4748981" y="4232788"/>
                </a:cubicBezTo>
                <a:cubicBezTo>
                  <a:pt x="4797042" y="4192121"/>
                  <a:pt x="4861541" y="4167183"/>
                  <a:pt x="4896464" y="4114800"/>
                </a:cubicBezTo>
                <a:cubicBezTo>
                  <a:pt x="4906296" y="4100052"/>
                  <a:pt x="4917167" y="4085945"/>
                  <a:pt x="4925961" y="4070555"/>
                </a:cubicBezTo>
                <a:cubicBezTo>
                  <a:pt x="4936869" y="4051466"/>
                  <a:pt x="4943263" y="4029855"/>
                  <a:pt x="4955458" y="4011562"/>
                </a:cubicBezTo>
                <a:cubicBezTo>
                  <a:pt x="4982728" y="3970657"/>
                  <a:pt x="5043948" y="3893575"/>
                  <a:pt x="5043948" y="3893575"/>
                </a:cubicBezTo>
                <a:cubicBezTo>
                  <a:pt x="5048864" y="3878827"/>
                  <a:pt x="5054607" y="3864328"/>
                  <a:pt x="5058697" y="3849330"/>
                </a:cubicBezTo>
                <a:cubicBezTo>
                  <a:pt x="5069364" y="3810219"/>
                  <a:pt x="5065705" y="3765073"/>
                  <a:pt x="5088193" y="3731342"/>
                </a:cubicBezTo>
                <a:lnTo>
                  <a:pt x="5117690" y="3687097"/>
                </a:lnTo>
                <a:cubicBezTo>
                  <a:pt x="5112774" y="3603523"/>
                  <a:pt x="5110879" y="3519716"/>
                  <a:pt x="5102942" y="3436375"/>
                </a:cubicBezTo>
                <a:cubicBezTo>
                  <a:pt x="5097589" y="3380169"/>
                  <a:pt x="5084505" y="3382905"/>
                  <a:pt x="5073445" y="3333136"/>
                </a:cubicBezTo>
                <a:cubicBezTo>
                  <a:pt x="5066958" y="3303945"/>
                  <a:pt x="5065950" y="3273657"/>
                  <a:pt x="5058697" y="3244646"/>
                </a:cubicBezTo>
                <a:cubicBezTo>
                  <a:pt x="5051156" y="3214482"/>
                  <a:pt x="5036741" y="3186319"/>
                  <a:pt x="5029200" y="3156155"/>
                </a:cubicBezTo>
                <a:cubicBezTo>
                  <a:pt x="5021883" y="3126886"/>
                  <a:pt x="5014407" y="3042981"/>
                  <a:pt x="4999703" y="3008671"/>
                </a:cubicBezTo>
                <a:cubicBezTo>
                  <a:pt x="4992721" y="2992379"/>
                  <a:pt x="4980038" y="2979174"/>
                  <a:pt x="4970206" y="2964426"/>
                </a:cubicBezTo>
                <a:cubicBezTo>
                  <a:pt x="4955425" y="2920081"/>
                  <a:pt x="4957729" y="2914057"/>
                  <a:pt x="4925961" y="2875936"/>
                </a:cubicBezTo>
                <a:cubicBezTo>
                  <a:pt x="4912608" y="2859913"/>
                  <a:pt x="4895069" y="2847714"/>
                  <a:pt x="4881716" y="2831691"/>
                </a:cubicBezTo>
                <a:cubicBezTo>
                  <a:pt x="4870368" y="2818074"/>
                  <a:pt x="4863995" y="2800694"/>
                  <a:pt x="4852219" y="2787446"/>
                </a:cubicBezTo>
                <a:cubicBezTo>
                  <a:pt x="4733051" y="2653381"/>
                  <a:pt x="4804936" y="2740596"/>
                  <a:pt x="4704735" y="2654710"/>
                </a:cubicBezTo>
                <a:cubicBezTo>
                  <a:pt x="4688899" y="2641136"/>
                  <a:pt x="4676326" y="2624039"/>
                  <a:pt x="4660490" y="2610465"/>
                </a:cubicBezTo>
                <a:cubicBezTo>
                  <a:pt x="4651135" y="2602446"/>
                  <a:pt x="4575928" y="2546061"/>
                  <a:pt x="4557251" y="2536723"/>
                </a:cubicBezTo>
                <a:cubicBezTo>
                  <a:pt x="4543346" y="2529771"/>
                  <a:pt x="4527754" y="2526891"/>
                  <a:pt x="4513006" y="2521975"/>
                </a:cubicBezTo>
                <a:cubicBezTo>
                  <a:pt x="4493342" y="2507227"/>
                  <a:pt x="4474015" y="2492017"/>
                  <a:pt x="4454013" y="2477730"/>
                </a:cubicBezTo>
                <a:cubicBezTo>
                  <a:pt x="4439589" y="2467427"/>
                  <a:pt x="4423108" y="2459905"/>
                  <a:pt x="4409768" y="2448233"/>
                </a:cubicBezTo>
                <a:cubicBezTo>
                  <a:pt x="4383607" y="2425342"/>
                  <a:pt x="4363836" y="2395349"/>
                  <a:pt x="4336026" y="2374491"/>
                </a:cubicBezTo>
                <a:cubicBezTo>
                  <a:pt x="4323589" y="2365163"/>
                  <a:pt x="4305686" y="2366694"/>
                  <a:pt x="4291781" y="2359742"/>
                </a:cubicBezTo>
                <a:cubicBezTo>
                  <a:pt x="4275927" y="2351815"/>
                  <a:pt x="4261152" y="2341594"/>
                  <a:pt x="4247535" y="2330246"/>
                </a:cubicBezTo>
                <a:cubicBezTo>
                  <a:pt x="4196680" y="2287867"/>
                  <a:pt x="4212527" y="2276973"/>
                  <a:pt x="4144297" y="2256504"/>
                </a:cubicBezTo>
                <a:cubicBezTo>
                  <a:pt x="4115654" y="2247911"/>
                  <a:pt x="4084998" y="2248242"/>
                  <a:pt x="4055806" y="2241755"/>
                </a:cubicBezTo>
                <a:cubicBezTo>
                  <a:pt x="4015272" y="2232748"/>
                  <a:pt x="3996732" y="2214936"/>
                  <a:pt x="3952568" y="2212259"/>
                </a:cubicBezTo>
                <a:cubicBezTo>
                  <a:pt x="3810177" y="2203629"/>
                  <a:pt x="3667432" y="2202426"/>
                  <a:pt x="3524864" y="2197510"/>
                </a:cubicBezTo>
                <a:cubicBezTo>
                  <a:pt x="3519948" y="2118852"/>
                  <a:pt x="3522408" y="2039383"/>
                  <a:pt x="3510116" y="1961536"/>
                </a:cubicBezTo>
                <a:cubicBezTo>
                  <a:pt x="3505641" y="1933197"/>
                  <a:pt x="3450095" y="1890688"/>
                  <a:pt x="3436374" y="1873046"/>
                </a:cubicBezTo>
                <a:cubicBezTo>
                  <a:pt x="3414609" y="1845063"/>
                  <a:pt x="3397045" y="1814052"/>
                  <a:pt x="3377381" y="1784555"/>
                </a:cubicBezTo>
                <a:cubicBezTo>
                  <a:pt x="3367549" y="1769807"/>
                  <a:pt x="3360418" y="1752844"/>
                  <a:pt x="3347884" y="1740310"/>
                </a:cubicBezTo>
                <a:cubicBezTo>
                  <a:pt x="3333136" y="1725562"/>
                  <a:pt x="3319475" y="1709639"/>
                  <a:pt x="3303639" y="1696065"/>
                </a:cubicBezTo>
                <a:cubicBezTo>
                  <a:pt x="3284976" y="1680068"/>
                  <a:pt x="3260976" y="1670192"/>
                  <a:pt x="3244645" y="1651820"/>
                </a:cubicBezTo>
                <a:cubicBezTo>
                  <a:pt x="3221093" y="1625324"/>
                  <a:pt x="3210718" y="1588398"/>
                  <a:pt x="3185651" y="1563330"/>
                </a:cubicBezTo>
                <a:cubicBezTo>
                  <a:pt x="3128873" y="1506550"/>
                  <a:pt x="3158761" y="1530653"/>
                  <a:pt x="3097161" y="1489588"/>
                </a:cubicBezTo>
                <a:cubicBezTo>
                  <a:pt x="3087329" y="1474839"/>
                  <a:pt x="3080198" y="1457876"/>
                  <a:pt x="3067664" y="1445342"/>
                </a:cubicBezTo>
                <a:cubicBezTo>
                  <a:pt x="3055130" y="1432808"/>
                  <a:pt x="3037036" y="1427193"/>
                  <a:pt x="3023419" y="1415846"/>
                </a:cubicBezTo>
                <a:cubicBezTo>
                  <a:pt x="3007396" y="1402493"/>
                  <a:pt x="2995010" y="1385174"/>
                  <a:pt x="2979174" y="1371600"/>
                </a:cubicBezTo>
                <a:cubicBezTo>
                  <a:pt x="2960511" y="1355603"/>
                  <a:pt x="2938452" y="1343798"/>
                  <a:pt x="2920181" y="1327355"/>
                </a:cubicBezTo>
                <a:cubicBezTo>
                  <a:pt x="2889175" y="1299449"/>
                  <a:pt x="2865062" y="1263894"/>
                  <a:pt x="2831690" y="1238865"/>
                </a:cubicBezTo>
                <a:cubicBezTo>
                  <a:pt x="2812026" y="1224117"/>
                  <a:pt x="2791360" y="1210617"/>
                  <a:pt x="2772697" y="1194620"/>
                </a:cubicBezTo>
                <a:cubicBezTo>
                  <a:pt x="2673334" y="1109453"/>
                  <a:pt x="2781994" y="1186070"/>
                  <a:pt x="2684206" y="1120878"/>
                </a:cubicBezTo>
                <a:cubicBezTo>
                  <a:pt x="2613643" y="1015033"/>
                  <a:pt x="2650280" y="1057456"/>
                  <a:pt x="2580968" y="988142"/>
                </a:cubicBezTo>
                <a:cubicBezTo>
                  <a:pt x="2552760" y="903523"/>
                  <a:pt x="2586419" y="982510"/>
                  <a:pt x="2521974" y="899652"/>
                </a:cubicBezTo>
                <a:cubicBezTo>
                  <a:pt x="2463375" y="824310"/>
                  <a:pt x="2460356" y="779915"/>
                  <a:pt x="2374490" y="722671"/>
                </a:cubicBezTo>
                <a:cubicBezTo>
                  <a:pt x="2344993" y="703007"/>
                  <a:pt x="2307270" y="692039"/>
                  <a:pt x="2286000" y="663678"/>
                </a:cubicBezTo>
                <a:cubicBezTo>
                  <a:pt x="2232427" y="592247"/>
                  <a:pt x="2265074" y="612457"/>
                  <a:pt x="2197510" y="589936"/>
                </a:cubicBezTo>
                <a:cubicBezTo>
                  <a:pt x="2132277" y="524704"/>
                  <a:pt x="2102659" y="483517"/>
                  <a:pt x="2020529" y="442452"/>
                </a:cubicBezTo>
                <a:cubicBezTo>
                  <a:pt x="2000864" y="432620"/>
                  <a:pt x="1983222" y="416569"/>
                  <a:pt x="1961535" y="412955"/>
                </a:cubicBezTo>
                <a:cubicBezTo>
                  <a:pt x="1893473" y="401611"/>
                  <a:pt x="1823884" y="403123"/>
                  <a:pt x="1755058" y="398207"/>
                </a:cubicBezTo>
                <a:cubicBezTo>
                  <a:pt x="1744346" y="396422"/>
                  <a:pt x="1646529" y="384848"/>
                  <a:pt x="1622322" y="368710"/>
                </a:cubicBezTo>
                <a:cubicBezTo>
                  <a:pt x="1618232" y="365983"/>
                  <a:pt x="1723103" y="395749"/>
                  <a:pt x="1651819" y="38345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648" name="Oval 9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40649" name="Oval 10"/>
          <p:cNvSpPr>
            <a:spLocks noChangeArrowheads="1"/>
          </p:cNvSpPr>
          <p:nvPr/>
        </p:nvSpPr>
        <p:spPr bwMode="auto">
          <a:xfrm>
            <a:off x="4876800" y="5562600"/>
            <a:ext cx="76200" cy="76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406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800"/>
            <a:ext cx="12192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1200"/>
            <a:ext cx="762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990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914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Divergent evolution: When a group from a specific population develops into a new species.  </a:t>
            </a:r>
          </a:p>
        </p:txBody>
      </p:sp>
      <p:pic>
        <p:nvPicPr>
          <p:cNvPr id="247811" name="Picture 5" descr="big_274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7053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Examples of divergent evolution.</a:t>
            </a:r>
          </a:p>
        </p:txBody>
      </p:sp>
      <p:pic>
        <p:nvPicPr>
          <p:cNvPr id="248835" name="Picture 5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497513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9860" name="Picture 5" descr="variation_pepp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RED SLIDE:</a:t>
            </a:r>
            <a:r>
              <a:rPr lang="en-US" smtClean="0"/>
              <a:t> These are notes that are very important and should be recorded in your science journal.</a:t>
            </a:r>
          </a:p>
          <a:p>
            <a:endParaRPr lang="en-US" smtClean="0"/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/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874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6629400" y="2362200"/>
            <a:ext cx="19050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0884" name="Picture 5" descr="Variation: Sn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1908" name="Picture 5" descr="variation3(H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0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2932" name="Picture 5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3" name="Rectangle 7"/>
          <p:cNvSpPr>
            <a:spLocks noChangeArrowheads="1"/>
          </p:cNvSpPr>
          <p:nvPr/>
        </p:nvSpPr>
        <p:spPr bwMode="auto">
          <a:xfrm>
            <a:off x="1524000" y="2590800"/>
            <a:ext cx="3200400" cy="190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2934" name="Rectangle 8"/>
          <p:cNvSpPr>
            <a:spLocks noChangeArrowheads="1"/>
          </p:cNvSpPr>
          <p:nvPr/>
        </p:nvSpPr>
        <p:spPr bwMode="auto">
          <a:xfrm>
            <a:off x="5562600" y="2667000"/>
            <a:ext cx="32004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2935" name="Rectangle 9"/>
          <p:cNvSpPr>
            <a:spLocks noChangeArrowheads="1"/>
          </p:cNvSpPr>
          <p:nvPr/>
        </p:nvSpPr>
        <p:spPr bwMode="auto">
          <a:xfrm>
            <a:off x="0" y="0"/>
            <a:ext cx="34290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2936" name="Rectangle 10"/>
          <p:cNvSpPr>
            <a:spLocks noChangeArrowheads="1"/>
          </p:cNvSpPr>
          <p:nvPr/>
        </p:nvSpPr>
        <p:spPr bwMode="auto">
          <a:xfrm>
            <a:off x="6934200" y="1143000"/>
            <a:ext cx="2209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2937" name="Rectangle 11"/>
          <p:cNvSpPr>
            <a:spLocks noChangeArrowheads="1"/>
          </p:cNvSpPr>
          <p:nvPr/>
        </p:nvSpPr>
        <p:spPr bwMode="auto">
          <a:xfrm>
            <a:off x="7543800" y="220980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0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3956" name="Picture 5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7" name="Rectangle 6"/>
          <p:cNvSpPr>
            <a:spLocks noChangeArrowheads="1"/>
          </p:cNvSpPr>
          <p:nvPr/>
        </p:nvSpPr>
        <p:spPr bwMode="auto">
          <a:xfrm>
            <a:off x="5562600" y="2667000"/>
            <a:ext cx="32004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3958" name="Rectangle 7"/>
          <p:cNvSpPr>
            <a:spLocks noChangeArrowheads="1"/>
          </p:cNvSpPr>
          <p:nvPr/>
        </p:nvSpPr>
        <p:spPr bwMode="auto">
          <a:xfrm>
            <a:off x="0" y="0"/>
            <a:ext cx="33528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3959" name="Rectangle 8"/>
          <p:cNvSpPr>
            <a:spLocks noChangeArrowheads="1"/>
          </p:cNvSpPr>
          <p:nvPr/>
        </p:nvSpPr>
        <p:spPr bwMode="auto">
          <a:xfrm>
            <a:off x="6934200" y="1143000"/>
            <a:ext cx="2209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3960" name="Rectangle 9"/>
          <p:cNvSpPr>
            <a:spLocks noChangeArrowheads="1"/>
          </p:cNvSpPr>
          <p:nvPr/>
        </p:nvSpPr>
        <p:spPr bwMode="auto">
          <a:xfrm>
            <a:off x="7543800" y="220980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3961" name="Rectangle 10"/>
          <p:cNvSpPr>
            <a:spLocks noChangeArrowheads="1"/>
          </p:cNvSpPr>
          <p:nvPr/>
        </p:nvSpPr>
        <p:spPr bwMode="auto">
          <a:xfrm>
            <a:off x="2286000" y="2438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0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4980" name="Picture 5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Rectangle 6"/>
          <p:cNvSpPr>
            <a:spLocks noChangeArrowheads="1"/>
          </p:cNvSpPr>
          <p:nvPr/>
        </p:nvSpPr>
        <p:spPr bwMode="auto">
          <a:xfrm>
            <a:off x="0" y="0"/>
            <a:ext cx="33528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4982" name="Rectangle 7"/>
          <p:cNvSpPr>
            <a:spLocks noChangeArrowheads="1"/>
          </p:cNvSpPr>
          <p:nvPr/>
        </p:nvSpPr>
        <p:spPr bwMode="auto">
          <a:xfrm>
            <a:off x="6934200" y="1143000"/>
            <a:ext cx="2209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4983" name="Rectangle 8"/>
          <p:cNvSpPr>
            <a:spLocks noChangeArrowheads="1"/>
          </p:cNvSpPr>
          <p:nvPr/>
        </p:nvSpPr>
        <p:spPr bwMode="auto">
          <a:xfrm>
            <a:off x="7543800" y="220980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4984" name="Rectangle 9"/>
          <p:cNvSpPr>
            <a:spLocks noChangeArrowheads="1"/>
          </p:cNvSpPr>
          <p:nvPr/>
        </p:nvSpPr>
        <p:spPr bwMode="auto">
          <a:xfrm>
            <a:off x="2286000" y="2438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0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6004" name="Picture 5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5" name="Rectangle 6"/>
          <p:cNvSpPr>
            <a:spLocks noChangeArrowheads="1"/>
          </p:cNvSpPr>
          <p:nvPr/>
        </p:nvSpPr>
        <p:spPr bwMode="auto">
          <a:xfrm>
            <a:off x="6934200" y="1143000"/>
            <a:ext cx="2209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56006" name="Rectangle 7"/>
          <p:cNvSpPr>
            <a:spLocks noChangeArrowheads="1"/>
          </p:cNvSpPr>
          <p:nvPr/>
        </p:nvSpPr>
        <p:spPr bwMode="auto">
          <a:xfrm>
            <a:off x="7543800" y="2209800"/>
            <a:ext cx="762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04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57028" name="Picture 5" descr="diver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8052" name="Picture 5" descr="lizard_h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9076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7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78" name="Freeform 6"/>
          <p:cNvSpPr>
            <a:spLocks/>
          </p:cNvSpPr>
          <p:nvPr/>
        </p:nvSpPr>
        <p:spPr bwMode="auto">
          <a:xfrm>
            <a:off x="1414463" y="1971675"/>
            <a:ext cx="3560762" cy="3489325"/>
          </a:xfrm>
          <a:custGeom>
            <a:avLst/>
            <a:gdLst>
              <a:gd name="T0" fmla="*/ 826339 w 3561391"/>
              <a:gd name="T1" fmla="*/ 329578 h 3488684"/>
              <a:gd name="T2" fmla="*/ 626875 w 3561391"/>
              <a:gd name="T3" fmla="*/ 358244 h 3488684"/>
              <a:gd name="T4" fmla="*/ 384674 w 3561391"/>
              <a:gd name="T5" fmla="*/ 401234 h 3488684"/>
              <a:gd name="T6" fmla="*/ 256455 w 3561391"/>
              <a:gd name="T7" fmla="*/ 444216 h 3488684"/>
              <a:gd name="T8" fmla="*/ 185209 w 3561391"/>
              <a:gd name="T9" fmla="*/ 544525 h 3488684"/>
              <a:gd name="T10" fmla="*/ 99724 w 3561391"/>
              <a:gd name="T11" fmla="*/ 673494 h 3488684"/>
              <a:gd name="T12" fmla="*/ 142475 w 3561391"/>
              <a:gd name="T13" fmla="*/ 917088 h 3488684"/>
              <a:gd name="T14" fmla="*/ 185209 w 3561391"/>
              <a:gd name="T15" fmla="*/ 1160696 h 3488684"/>
              <a:gd name="T16" fmla="*/ 256455 w 3561391"/>
              <a:gd name="T17" fmla="*/ 1404300 h 3488684"/>
              <a:gd name="T18" fmla="*/ 299189 w 3561391"/>
              <a:gd name="T19" fmla="*/ 2378703 h 3488684"/>
              <a:gd name="T20" fmla="*/ 341940 w 3561391"/>
              <a:gd name="T21" fmla="*/ 2479010 h 3488684"/>
              <a:gd name="T22" fmla="*/ 427417 w 3561391"/>
              <a:gd name="T23" fmla="*/ 2765600 h 3488684"/>
              <a:gd name="T24" fmla="*/ 527149 w 3561391"/>
              <a:gd name="T25" fmla="*/ 2966217 h 3488684"/>
              <a:gd name="T26" fmla="*/ 555644 w 3561391"/>
              <a:gd name="T27" fmla="*/ 3066519 h 3488684"/>
              <a:gd name="T28" fmla="*/ 769349 w 3561391"/>
              <a:gd name="T29" fmla="*/ 3195487 h 3488684"/>
              <a:gd name="T30" fmla="*/ 997309 w 3561391"/>
              <a:gd name="T31" fmla="*/ 3324453 h 3488684"/>
              <a:gd name="T32" fmla="*/ 1168277 w 3561391"/>
              <a:gd name="T33" fmla="*/ 3396100 h 3488684"/>
              <a:gd name="T34" fmla="*/ 1268004 w 3561391"/>
              <a:gd name="T35" fmla="*/ 3439088 h 3488684"/>
              <a:gd name="T36" fmla="*/ 1367736 w 3561391"/>
              <a:gd name="T37" fmla="*/ 3482076 h 3488684"/>
              <a:gd name="T38" fmla="*/ 1966117 w 3561391"/>
              <a:gd name="T39" fmla="*/ 3482076 h 3488684"/>
              <a:gd name="T40" fmla="*/ 2080094 w 3561391"/>
              <a:gd name="T41" fmla="*/ 3424759 h 3488684"/>
              <a:gd name="T42" fmla="*/ 2194067 w 3561391"/>
              <a:gd name="T43" fmla="*/ 3396100 h 3488684"/>
              <a:gd name="T44" fmla="*/ 2479017 w 3561391"/>
              <a:gd name="T45" fmla="*/ 3295792 h 3488684"/>
              <a:gd name="T46" fmla="*/ 2607242 w 3561391"/>
              <a:gd name="T47" fmla="*/ 3224144 h 3488684"/>
              <a:gd name="T48" fmla="*/ 2778206 w 3561391"/>
              <a:gd name="T49" fmla="*/ 3123838 h 3488684"/>
              <a:gd name="T50" fmla="*/ 3134387 w 3561391"/>
              <a:gd name="T51" fmla="*/ 3095181 h 3488684"/>
              <a:gd name="T52" fmla="*/ 3234114 w 3561391"/>
              <a:gd name="T53" fmla="*/ 3066519 h 3488684"/>
              <a:gd name="T54" fmla="*/ 3376587 w 3561391"/>
              <a:gd name="T55" fmla="*/ 2908897 h 3488684"/>
              <a:gd name="T56" fmla="*/ 3476321 w 3561391"/>
              <a:gd name="T57" fmla="*/ 2765600 h 3488684"/>
              <a:gd name="T58" fmla="*/ 3519061 w 3561391"/>
              <a:gd name="T59" fmla="*/ 2636639 h 3488684"/>
              <a:gd name="T60" fmla="*/ 3476321 w 3561391"/>
              <a:gd name="T61" fmla="*/ 1604911 h 3488684"/>
              <a:gd name="T62" fmla="*/ 3433576 w 3561391"/>
              <a:gd name="T63" fmla="*/ 1346979 h 3488684"/>
              <a:gd name="T64" fmla="*/ 3362343 w 3561391"/>
              <a:gd name="T65" fmla="*/ 831114 h 3488684"/>
              <a:gd name="T66" fmla="*/ 3319599 w 3561391"/>
              <a:gd name="T67" fmla="*/ 673494 h 3488684"/>
              <a:gd name="T68" fmla="*/ 3276856 w 3561391"/>
              <a:gd name="T69" fmla="*/ 558859 h 3488684"/>
              <a:gd name="T70" fmla="*/ 3248367 w 3561391"/>
              <a:gd name="T71" fmla="*/ 429889 h 3488684"/>
              <a:gd name="T72" fmla="*/ 3205623 w 3561391"/>
              <a:gd name="T73" fmla="*/ 257927 h 3488684"/>
              <a:gd name="T74" fmla="*/ 3063150 w 3561391"/>
              <a:gd name="T75" fmla="*/ 85981 h 3488684"/>
              <a:gd name="T76" fmla="*/ 2920681 w 3561391"/>
              <a:gd name="T77" fmla="*/ 0 h 3488684"/>
              <a:gd name="T78" fmla="*/ 2749711 w 3561391"/>
              <a:gd name="T79" fmla="*/ 28655 h 3488684"/>
              <a:gd name="T80" fmla="*/ 2578741 w 3561391"/>
              <a:gd name="T81" fmla="*/ 100301 h 3488684"/>
              <a:gd name="T82" fmla="*/ 2436279 w 3561391"/>
              <a:gd name="T83" fmla="*/ 171962 h 3488684"/>
              <a:gd name="T84" fmla="*/ 1980365 w 3561391"/>
              <a:gd name="T85" fmla="*/ 257927 h 3488684"/>
              <a:gd name="T86" fmla="*/ 726614 w 3561391"/>
              <a:gd name="T87" fmla="*/ 315253 h 3488684"/>
              <a:gd name="T88" fmla="*/ 555644 w 3561391"/>
              <a:gd name="T89" fmla="*/ 343908 h 3488684"/>
              <a:gd name="T90" fmla="*/ 427417 w 3561391"/>
              <a:gd name="T91" fmla="*/ 429889 h 3488684"/>
              <a:gd name="T92" fmla="*/ 213704 w 3561391"/>
              <a:gd name="T93" fmla="*/ 501535 h 34886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1391"/>
              <a:gd name="T142" fmla="*/ 0 h 3488684"/>
              <a:gd name="T143" fmla="*/ 3561391 w 3561391"/>
              <a:gd name="T144" fmla="*/ 3488684 h 34886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1391" h="3488684">
                <a:moveTo>
                  <a:pt x="957262" y="314325"/>
                </a:moveTo>
                <a:cubicBezTo>
                  <a:pt x="914400" y="319088"/>
                  <a:pt x="871214" y="321523"/>
                  <a:pt x="828675" y="328613"/>
                </a:cubicBezTo>
                <a:cubicBezTo>
                  <a:pt x="813819" y="331089"/>
                  <a:pt x="800721" y="340770"/>
                  <a:pt x="785812" y="342900"/>
                </a:cubicBezTo>
                <a:cubicBezTo>
                  <a:pt x="733737" y="350339"/>
                  <a:pt x="681037" y="352425"/>
                  <a:pt x="628650" y="357188"/>
                </a:cubicBezTo>
                <a:cubicBezTo>
                  <a:pt x="614362" y="361950"/>
                  <a:pt x="600489" y="368208"/>
                  <a:pt x="585787" y="371475"/>
                </a:cubicBezTo>
                <a:cubicBezTo>
                  <a:pt x="532805" y="383249"/>
                  <a:pt x="435210" y="393869"/>
                  <a:pt x="385762" y="400050"/>
                </a:cubicBezTo>
                <a:lnTo>
                  <a:pt x="300037" y="428625"/>
                </a:lnTo>
                <a:lnTo>
                  <a:pt x="257175" y="442913"/>
                </a:lnTo>
                <a:cubicBezTo>
                  <a:pt x="247650" y="457200"/>
                  <a:pt x="238581" y="471802"/>
                  <a:pt x="228600" y="485775"/>
                </a:cubicBezTo>
                <a:cubicBezTo>
                  <a:pt x="214759" y="505152"/>
                  <a:pt x="198358" y="522732"/>
                  <a:pt x="185737" y="542925"/>
                </a:cubicBezTo>
                <a:cubicBezTo>
                  <a:pt x="133944" y="625792"/>
                  <a:pt x="187411" y="579909"/>
                  <a:pt x="114300" y="628650"/>
                </a:cubicBezTo>
                <a:cubicBezTo>
                  <a:pt x="109537" y="642938"/>
                  <a:pt x="100012" y="656452"/>
                  <a:pt x="100012" y="671513"/>
                </a:cubicBezTo>
                <a:cubicBezTo>
                  <a:pt x="100012" y="745511"/>
                  <a:pt x="109355" y="804228"/>
                  <a:pt x="128587" y="871538"/>
                </a:cubicBezTo>
                <a:cubicBezTo>
                  <a:pt x="132724" y="886019"/>
                  <a:pt x="139222" y="899789"/>
                  <a:pt x="142875" y="914400"/>
                </a:cubicBezTo>
                <a:cubicBezTo>
                  <a:pt x="148765" y="937959"/>
                  <a:pt x="153469" y="961836"/>
                  <a:pt x="157162" y="985838"/>
                </a:cubicBezTo>
                <a:cubicBezTo>
                  <a:pt x="164376" y="1032732"/>
                  <a:pt x="167001" y="1107324"/>
                  <a:pt x="185737" y="1157288"/>
                </a:cubicBezTo>
                <a:cubicBezTo>
                  <a:pt x="193215" y="1177230"/>
                  <a:pt x="204787" y="1195388"/>
                  <a:pt x="214312" y="1214438"/>
                </a:cubicBezTo>
                <a:cubicBezTo>
                  <a:pt x="245841" y="1372081"/>
                  <a:pt x="227528" y="1311237"/>
                  <a:pt x="257175" y="1400175"/>
                </a:cubicBezTo>
                <a:cubicBezTo>
                  <a:pt x="261937" y="1709738"/>
                  <a:pt x="257817" y="2019565"/>
                  <a:pt x="271462" y="2328863"/>
                </a:cubicBezTo>
                <a:cubicBezTo>
                  <a:pt x="272219" y="2346018"/>
                  <a:pt x="292358" y="2356367"/>
                  <a:pt x="300037" y="2371725"/>
                </a:cubicBezTo>
                <a:cubicBezTo>
                  <a:pt x="306772" y="2385196"/>
                  <a:pt x="308392" y="2400745"/>
                  <a:pt x="314325" y="2414588"/>
                </a:cubicBezTo>
                <a:cubicBezTo>
                  <a:pt x="322715" y="2434164"/>
                  <a:pt x="334990" y="2451963"/>
                  <a:pt x="342900" y="2471738"/>
                </a:cubicBezTo>
                <a:cubicBezTo>
                  <a:pt x="393907" y="2599256"/>
                  <a:pt x="345074" y="2517862"/>
                  <a:pt x="400050" y="2600325"/>
                </a:cubicBezTo>
                <a:cubicBezTo>
                  <a:pt x="403361" y="2623506"/>
                  <a:pt x="414188" y="2723802"/>
                  <a:pt x="428625" y="2757488"/>
                </a:cubicBezTo>
                <a:cubicBezTo>
                  <a:pt x="435588" y="2773735"/>
                  <a:pt x="495185" y="2850998"/>
                  <a:pt x="500062" y="2857500"/>
                </a:cubicBezTo>
                <a:cubicBezTo>
                  <a:pt x="534322" y="2960277"/>
                  <a:pt x="492754" y="2831923"/>
                  <a:pt x="528637" y="2957513"/>
                </a:cubicBezTo>
                <a:cubicBezTo>
                  <a:pt x="532774" y="2971994"/>
                  <a:pt x="538788" y="2985894"/>
                  <a:pt x="542925" y="3000375"/>
                </a:cubicBezTo>
                <a:cubicBezTo>
                  <a:pt x="548320" y="3019256"/>
                  <a:pt x="549477" y="3039476"/>
                  <a:pt x="557212" y="3057525"/>
                </a:cubicBezTo>
                <a:cubicBezTo>
                  <a:pt x="573819" y="3096275"/>
                  <a:pt x="606963" y="3123265"/>
                  <a:pt x="642937" y="3143250"/>
                </a:cubicBezTo>
                <a:cubicBezTo>
                  <a:pt x="686956" y="3167704"/>
                  <a:pt x="724446" y="3174343"/>
                  <a:pt x="771525" y="3186113"/>
                </a:cubicBezTo>
                <a:cubicBezTo>
                  <a:pt x="869781" y="3251617"/>
                  <a:pt x="824669" y="3232403"/>
                  <a:pt x="900112" y="3257550"/>
                </a:cubicBezTo>
                <a:cubicBezTo>
                  <a:pt x="943160" y="3286248"/>
                  <a:pt x="949368" y="3292947"/>
                  <a:pt x="1000125" y="3314700"/>
                </a:cubicBezTo>
                <a:cubicBezTo>
                  <a:pt x="1013968" y="3320633"/>
                  <a:pt x="1029144" y="3323055"/>
                  <a:pt x="1042987" y="3328988"/>
                </a:cubicBezTo>
                <a:cubicBezTo>
                  <a:pt x="1194485" y="3393917"/>
                  <a:pt x="994374" y="3319688"/>
                  <a:pt x="1171575" y="3386138"/>
                </a:cubicBezTo>
                <a:cubicBezTo>
                  <a:pt x="1185676" y="3391426"/>
                  <a:pt x="1200595" y="3394493"/>
                  <a:pt x="1214437" y="3400425"/>
                </a:cubicBezTo>
                <a:cubicBezTo>
                  <a:pt x="1234013" y="3408815"/>
                  <a:pt x="1253095" y="3418433"/>
                  <a:pt x="1271587" y="3429000"/>
                </a:cubicBezTo>
                <a:cubicBezTo>
                  <a:pt x="1286496" y="3437519"/>
                  <a:pt x="1298667" y="3450811"/>
                  <a:pt x="1314450" y="3457575"/>
                </a:cubicBezTo>
                <a:cubicBezTo>
                  <a:pt x="1332499" y="3465310"/>
                  <a:pt x="1352719" y="3466468"/>
                  <a:pt x="1371600" y="3471863"/>
                </a:cubicBezTo>
                <a:cubicBezTo>
                  <a:pt x="1386081" y="3476000"/>
                  <a:pt x="1400175" y="3481388"/>
                  <a:pt x="1414462" y="3486150"/>
                </a:cubicBezTo>
                <a:cubicBezTo>
                  <a:pt x="1600200" y="3481388"/>
                  <a:pt x="1786639" y="3488684"/>
                  <a:pt x="1971675" y="3471863"/>
                </a:cubicBezTo>
                <a:cubicBezTo>
                  <a:pt x="1999331" y="3469349"/>
                  <a:pt x="2018274" y="3441419"/>
                  <a:pt x="2043112" y="3429000"/>
                </a:cubicBezTo>
                <a:cubicBezTo>
                  <a:pt x="2056582" y="3422265"/>
                  <a:pt x="2071364" y="3418366"/>
                  <a:pt x="2085975" y="3414713"/>
                </a:cubicBezTo>
                <a:cubicBezTo>
                  <a:pt x="2109534" y="3408823"/>
                  <a:pt x="2133853" y="3406315"/>
                  <a:pt x="2157412" y="3400425"/>
                </a:cubicBezTo>
                <a:cubicBezTo>
                  <a:pt x="2172023" y="3396772"/>
                  <a:pt x="2185573" y="3389405"/>
                  <a:pt x="2200275" y="3386138"/>
                </a:cubicBezTo>
                <a:cubicBezTo>
                  <a:pt x="2271392" y="3370334"/>
                  <a:pt x="2414587" y="3343275"/>
                  <a:pt x="2414587" y="3343275"/>
                </a:cubicBezTo>
                <a:cubicBezTo>
                  <a:pt x="2438400" y="3324225"/>
                  <a:pt x="2460165" y="3302287"/>
                  <a:pt x="2486025" y="3286125"/>
                </a:cubicBezTo>
                <a:cubicBezTo>
                  <a:pt x="2498796" y="3278143"/>
                  <a:pt x="2515722" y="3279152"/>
                  <a:pt x="2528887" y="3271838"/>
                </a:cubicBezTo>
                <a:cubicBezTo>
                  <a:pt x="2558908" y="3255160"/>
                  <a:pt x="2587138" y="3235294"/>
                  <a:pt x="2614612" y="3214688"/>
                </a:cubicBezTo>
                <a:cubicBezTo>
                  <a:pt x="2627560" y="3204977"/>
                  <a:pt x="2693729" y="3153698"/>
                  <a:pt x="2714625" y="3143250"/>
                </a:cubicBezTo>
                <a:cubicBezTo>
                  <a:pt x="2737564" y="3131780"/>
                  <a:pt x="2760613" y="3117856"/>
                  <a:pt x="2786062" y="3114675"/>
                </a:cubicBezTo>
                <a:cubicBezTo>
                  <a:pt x="2875975" y="3103436"/>
                  <a:pt x="2967037" y="3105150"/>
                  <a:pt x="3057525" y="3100388"/>
                </a:cubicBezTo>
                <a:cubicBezTo>
                  <a:pt x="3086100" y="3095625"/>
                  <a:pt x="3114971" y="3092384"/>
                  <a:pt x="3143250" y="3086100"/>
                </a:cubicBezTo>
                <a:cubicBezTo>
                  <a:pt x="3157952" y="3082833"/>
                  <a:pt x="3171631" y="3075950"/>
                  <a:pt x="3186112" y="3071813"/>
                </a:cubicBezTo>
                <a:cubicBezTo>
                  <a:pt x="3204993" y="3066418"/>
                  <a:pt x="3224212" y="3062288"/>
                  <a:pt x="3243262" y="3057525"/>
                </a:cubicBezTo>
                <a:cubicBezTo>
                  <a:pt x="3314208" y="2951108"/>
                  <a:pt x="3223026" y="3081809"/>
                  <a:pt x="3314700" y="2971800"/>
                </a:cubicBezTo>
                <a:cubicBezTo>
                  <a:pt x="3374231" y="2900363"/>
                  <a:pt x="3307556" y="2952751"/>
                  <a:pt x="3386137" y="2900363"/>
                </a:cubicBezTo>
                <a:cubicBezTo>
                  <a:pt x="3405187" y="2867025"/>
                  <a:pt x="3421268" y="2831806"/>
                  <a:pt x="3443287" y="2800350"/>
                </a:cubicBezTo>
                <a:cubicBezTo>
                  <a:pt x="3454874" y="2783797"/>
                  <a:pt x="3473215" y="2773010"/>
                  <a:pt x="3486150" y="2757488"/>
                </a:cubicBezTo>
                <a:cubicBezTo>
                  <a:pt x="3497143" y="2744296"/>
                  <a:pt x="3505200" y="2728913"/>
                  <a:pt x="3514725" y="2714625"/>
                </a:cubicBezTo>
                <a:cubicBezTo>
                  <a:pt x="3519487" y="2686050"/>
                  <a:pt x="3525813" y="2657692"/>
                  <a:pt x="3529012" y="2628900"/>
                </a:cubicBezTo>
                <a:cubicBezTo>
                  <a:pt x="3561391" y="2337492"/>
                  <a:pt x="3546483" y="2112061"/>
                  <a:pt x="3529012" y="1785938"/>
                </a:cubicBezTo>
                <a:cubicBezTo>
                  <a:pt x="3526134" y="1732213"/>
                  <a:pt x="3497689" y="1657895"/>
                  <a:pt x="3486150" y="1600200"/>
                </a:cubicBezTo>
                <a:cubicBezTo>
                  <a:pt x="3470328" y="1521091"/>
                  <a:pt x="3471306" y="1496848"/>
                  <a:pt x="3457575" y="1414463"/>
                </a:cubicBezTo>
                <a:cubicBezTo>
                  <a:pt x="3453583" y="1390509"/>
                  <a:pt x="3448050" y="1366838"/>
                  <a:pt x="3443287" y="1343025"/>
                </a:cubicBezTo>
                <a:cubicBezTo>
                  <a:pt x="3438525" y="1214438"/>
                  <a:pt x="3437284" y="1085672"/>
                  <a:pt x="3429000" y="957263"/>
                </a:cubicBezTo>
                <a:cubicBezTo>
                  <a:pt x="3424961" y="894658"/>
                  <a:pt x="3400795" y="886565"/>
                  <a:pt x="3371850" y="828675"/>
                </a:cubicBezTo>
                <a:cubicBezTo>
                  <a:pt x="3355518" y="796010"/>
                  <a:pt x="3351429" y="746990"/>
                  <a:pt x="3343275" y="714375"/>
                </a:cubicBezTo>
                <a:cubicBezTo>
                  <a:pt x="3339622" y="699764"/>
                  <a:pt x="3333124" y="685994"/>
                  <a:pt x="3328987" y="671513"/>
                </a:cubicBezTo>
                <a:cubicBezTo>
                  <a:pt x="3323592" y="652632"/>
                  <a:pt x="3321595" y="632749"/>
                  <a:pt x="3314700" y="614363"/>
                </a:cubicBezTo>
                <a:cubicBezTo>
                  <a:pt x="3307222" y="594421"/>
                  <a:pt x="3295650" y="576263"/>
                  <a:pt x="3286125" y="557213"/>
                </a:cubicBezTo>
                <a:cubicBezTo>
                  <a:pt x="3281362" y="528638"/>
                  <a:pt x="3278121" y="499767"/>
                  <a:pt x="3271837" y="471488"/>
                </a:cubicBezTo>
                <a:cubicBezTo>
                  <a:pt x="3268570" y="456786"/>
                  <a:pt x="3260817" y="443327"/>
                  <a:pt x="3257550" y="428625"/>
                </a:cubicBezTo>
                <a:cubicBezTo>
                  <a:pt x="3251266" y="400346"/>
                  <a:pt x="3250288" y="371004"/>
                  <a:pt x="3243262" y="342900"/>
                </a:cubicBezTo>
                <a:cubicBezTo>
                  <a:pt x="3235957" y="313679"/>
                  <a:pt x="3224212" y="285750"/>
                  <a:pt x="3214687" y="257175"/>
                </a:cubicBezTo>
                <a:cubicBezTo>
                  <a:pt x="3209925" y="242888"/>
                  <a:pt x="3211049" y="224962"/>
                  <a:pt x="3200400" y="214313"/>
                </a:cubicBezTo>
                <a:lnTo>
                  <a:pt x="3071812" y="85725"/>
                </a:lnTo>
                <a:cubicBezTo>
                  <a:pt x="3046064" y="59977"/>
                  <a:pt x="3020898" y="29207"/>
                  <a:pt x="2986087" y="14288"/>
                </a:cubicBezTo>
                <a:cubicBezTo>
                  <a:pt x="2968038" y="6553"/>
                  <a:pt x="2947987" y="4763"/>
                  <a:pt x="2928937" y="0"/>
                </a:cubicBezTo>
                <a:cubicBezTo>
                  <a:pt x="2890837" y="4763"/>
                  <a:pt x="2852511" y="7976"/>
                  <a:pt x="2814637" y="14288"/>
                </a:cubicBezTo>
                <a:cubicBezTo>
                  <a:pt x="2795268" y="17516"/>
                  <a:pt x="2776742" y="24724"/>
                  <a:pt x="2757487" y="28575"/>
                </a:cubicBezTo>
                <a:cubicBezTo>
                  <a:pt x="2729080" y="34256"/>
                  <a:pt x="2700337" y="38100"/>
                  <a:pt x="2671762" y="42863"/>
                </a:cubicBezTo>
                <a:lnTo>
                  <a:pt x="2586037" y="100013"/>
                </a:lnTo>
                <a:cubicBezTo>
                  <a:pt x="2571750" y="109538"/>
                  <a:pt x="2558533" y="120909"/>
                  <a:pt x="2543175" y="128588"/>
                </a:cubicBezTo>
                <a:cubicBezTo>
                  <a:pt x="2508226" y="146062"/>
                  <a:pt x="2481007" y="163040"/>
                  <a:pt x="2443162" y="171450"/>
                </a:cubicBezTo>
                <a:cubicBezTo>
                  <a:pt x="2414883" y="177734"/>
                  <a:pt x="2386012" y="180975"/>
                  <a:pt x="2357437" y="185738"/>
                </a:cubicBezTo>
                <a:cubicBezTo>
                  <a:pt x="2169648" y="279633"/>
                  <a:pt x="2279010" y="243855"/>
                  <a:pt x="1985962" y="257175"/>
                </a:cubicBezTo>
                <a:cubicBezTo>
                  <a:pt x="1719945" y="269267"/>
                  <a:pt x="1421107" y="277506"/>
                  <a:pt x="1157287" y="285750"/>
                </a:cubicBezTo>
                <a:cubicBezTo>
                  <a:pt x="899245" y="322615"/>
                  <a:pt x="1252051" y="275555"/>
                  <a:pt x="728662" y="314325"/>
                </a:cubicBezTo>
                <a:cubicBezTo>
                  <a:pt x="709079" y="315776"/>
                  <a:pt x="690881" y="325385"/>
                  <a:pt x="671512" y="328613"/>
                </a:cubicBezTo>
                <a:cubicBezTo>
                  <a:pt x="633638" y="334925"/>
                  <a:pt x="595312" y="338138"/>
                  <a:pt x="557212" y="342900"/>
                </a:cubicBezTo>
                <a:lnTo>
                  <a:pt x="471487" y="400050"/>
                </a:lnTo>
                <a:cubicBezTo>
                  <a:pt x="457200" y="409575"/>
                  <a:pt x="442362" y="418322"/>
                  <a:pt x="428625" y="428625"/>
                </a:cubicBezTo>
                <a:cubicBezTo>
                  <a:pt x="409575" y="442913"/>
                  <a:pt x="392150" y="459674"/>
                  <a:pt x="371475" y="471488"/>
                </a:cubicBezTo>
                <a:cubicBezTo>
                  <a:pt x="334476" y="492630"/>
                  <a:pt x="235737" y="497385"/>
                  <a:pt x="214312" y="500063"/>
                </a:cubicBezTo>
                <a:cubicBezTo>
                  <a:pt x="117233" y="532422"/>
                  <a:pt x="186510" y="514350"/>
                  <a:pt x="0" y="51435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79" name="Freeform 7"/>
          <p:cNvSpPr>
            <a:spLocks/>
          </p:cNvSpPr>
          <p:nvPr/>
        </p:nvSpPr>
        <p:spPr bwMode="auto">
          <a:xfrm>
            <a:off x="4695825" y="6046788"/>
            <a:ext cx="1149350" cy="1143000"/>
          </a:xfrm>
          <a:custGeom>
            <a:avLst/>
            <a:gdLst>
              <a:gd name="T0" fmla="*/ 902750 w 1150537"/>
              <a:gd name="T1" fmla="*/ 680759 h 1143225"/>
              <a:gd name="T2" fmla="*/ 888721 w 1150537"/>
              <a:gd name="T3" fmla="*/ 452967 h 1143225"/>
              <a:gd name="T4" fmla="*/ 790552 w 1150537"/>
              <a:gd name="T5" fmla="*/ 339066 h 1143225"/>
              <a:gd name="T6" fmla="*/ 692379 w 1150537"/>
              <a:gd name="T7" fmla="*/ 225178 h 1143225"/>
              <a:gd name="T8" fmla="*/ 650307 w 1150537"/>
              <a:gd name="T9" fmla="*/ 168228 h 1143225"/>
              <a:gd name="T10" fmla="*/ 622259 w 1150537"/>
              <a:gd name="T11" fmla="*/ 125509 h 1143225"/>
              <a:gd name="T12" fmla="*/ 538113 w 1150537"/>
              <a:gd name="T13" fmla="*/ 68560 h 1143225"/>
              <a:gd name="T14" fmla="*/ 411890 w 1150537"/>
              <a:gd name="T15" fmla="*/ 40090 h 1143225"/>
              <a:gd name="T16" fmla="*/ 257623 w 1150537"/>
              <a:gd name="T17" fmla="*/ 97042 h 1143225"/>
              <a:gd name="T18" fmla="*/ 201524 w 1150537"/>
              <a:gd name="T19" fmla="*/ 111276 h 1143225"/>
              <a:gd name="T20" fmla="*/ 61281 w 1150537"/>
              <a:gd name="T21" fmla="*/ 168228 h 1143225"/>
              <a:gd name="T22" fmla="*/ 33230 w 1150537"/>
              <a:gd name="T23" fmla="*/ 210928 h 1143225"/>
              <a:gd name="T24" fmla="*/ 33230 w 1150537"/>
              <a:gd name="T25" fmla="*/ 438725 h 1143225"/>
              <a:gd name="T26" fmla="*/ 103352 w 1150537"/>
              <a:gd name="T27" fmla="*/ 581094 h 1143225"/>
              <a:gd name="T28" fmla="*/ 131401 w 1150537"/>
              <a:gd name="T29" fmla="*/ 638041 h 1143225"/>
              <a:gd name="T30" fmla="*/ 159450 w 1150537"/>
              <a:gd name="T31" fmla="*/ 680759 h 1143225"/>
              <a:gd name="T32" fmla="*/ 173476 w 1150537"/>
              <a:gd name="T33" fmla="*/ 723461 h 1143225"/>
              <a:gd name="T34" fmla="*/ 243597 w 1150537"/>
              <a:gd name="T35" fmla="*/ 808886 h 1143225"/>
              <a:gd name="T36" fmla="*/ 299696 w 1150537"/>
              <a:gd name="T37" fmla="*/ 894308 h 1143225"/>
              <a:gd name="T38" fmla="*/ 327745 w 1150537"/>
              <a:gd name="T39" fmla="*/ 937017 h 1143225"/>
              <a:gd name="T40" fmla="*/ 425916 w 1150537"/>
              <a:gd name="T41" fmla="*/ 1050920 h 1143225"/>
              <a:gd name="T42" fmla="*/ 524088 w 1150537"/>
              <a:gd name="T43" fmla="*/ 1136340 h 1143225"/>
              <a:gd name="T44" fmla="*/ 930803 w 1150537"/>
              <a:gd name="T45" fmla="*/ 1122103 h 1143225"/>
              <a:gd name="T46" fmla="*/ 986894 w 1150537"/>
              <a:gd name="T47" fmla="*/ 1036676 h 1143225"/>
              <a:gd name="T48" fmla="*/ 1057018 w 1150537"/>
              <a:gd name="T49" fmla="*/ 951255 h 1143225"/>
              <a:gd name="T50" fmla="*/ 1113115 w 1150537"/>
              <a:gd name="T51" fmla="*/ 851598 h 1143225"/>
              <a:gd name="T52" fmla="*/ 1127142 w 1150537"/>
              <a:gd name="T53" fmla="*/ 794646 h 1143225"/>
              <a:gd name="T54" fmla="*/ 1113115 w 1150537"/>
              <a:gd name="T55" fmla="*/ 652278 h 1143225"/>
              <a:gd name="T56" fmla="*/ 1028966 w 1150537"/>
              <a:gd name="T57" fmla="*/ 524154 h 1143225"/>
              <a:gd name="T58" fmla="*/ 944820 w 1150537"/>
              <a:gd name="T59" fmla="*/ 381784 h 1143225"/>
              <a:gd name="T60" fmla="*/ 916767 w 1150537"/>
              <a:gd name="T61" fmla="*/ 339066 h 1143225"/>
              <a:gd name="T62" fmla="*/ 874698 w 1150537"/>
              <a:gd name="T63" fmla="*/ 296361 h 1143225"/>
              <a:gd name="T64" fmla="*/ 818600 w 1150537"/>
              <a:gd name="T65" fmla="*/ 210928 h 1143225"/>
              <a:gd name="T66" fmla="*/ 776526 w 1150537"/>
              <a:gd name="T67" fmla="*/ 168228 h 1143225"/>
              <a:gd name="T68" fmla="*/ 734455 w 1150537"/>
              <a:gd name="T69" fmla="*/ 97042 h 11432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50537"/>
              <a:gd name="T106" fmla="*/ 0 h 1143225"/>
              <a:gd name="T107" fmla="*/ 1150537 w 1150537"/>
              <a:gd name="T108" fmla="*/ 1143225 h 11432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50537" h="1143225">
                <a:moveTo>
                  <a:pt x="919679" y="683172"/>
                </a:moveTo>
                <a:cubicBezTo>
                  <a:pt x="914916" y="606972"/>
                  <a:pt x="922312" y="529022"/>
                  <a:pt x="905391" y="454572"/>
                </a:cubicBezTo>
                <a:cubicBezTo>
                  <a:pt x="890508" y="389088"/>
                  <a:pt x="850920" y="370633"/>
                  <a:pt x="805379" y="340272"/>
                </a:cubicBezTo>
                <a:cubicBezTo>
                  <a:pt x="715554" y="190564"/>
                  <a:pt x="814496" y="335102"/>
                  <a:pt x="705366" y="225972"/>
                </a:cubicBezTo>
                <a:cubicBezTo>
                  <a:pt x="688528" y="209134"/>
                  <a:pt x="676345" y="188199"/>
                  <a:pt x="662504" y="168822"/>
                </a:cubicBezTo>
                <a:cubicBezTo>
                  <a:pt x="652523" y="154849"/>
                  <a:pt x="646852" y="137267"/>
                  <a:pt x="633929" y="125959"/>
                </a:cubicBezTo>
                <a:cubicBezTo>
                  <a:pt x="608083" y="103344"/>
                  <a:pt x="548204" y="68809"/>
                  <a:pt x="548204" y="68809"/>
                </a:cubicBezTo>
                <a:cubicBezTo>
                  <a:pt x="502331" y="0"/>
                  <a:pt x="533917" y="19452"/>
                  <a:pt x="419616" y="40234"/>
                </a:cubicBezTo>
                <a:cubicBezTo>
                  <a:pt x="339084" y="54876"/>
                  <a:pt x="358710" y="62382"/>
                  <a:pt x="262454" y="97384"/>
                </a:cubicBezTo>
                <a:cubicBezTo>
                  <a:pt x="244000" y="104095"/>
                  <a:pt x="223536" y="104379"/>
                  <a:pt x="205304" y="111672"/>
                </a:cubicBezTo>
                <a:cubicBezTo>
                  <a:pt x="33157" y="180531"/>
                  <a:pt x="192896" y="136204"/>
                  <a:pt x="62429" y="168822"/>
                </a:cubicBezTo>
                <a:cubicBezTo>
                  <a:pt x="52904" y="183109"/>
                  <a:pt x="41533" y="196326"/>
                  <a:pt x="33854" y="211684"/>
                </a:cubicBezTo>
                <a:cubicBezTo>
                  <a:pt x="0" y="279392"/>
                  <a:pt x="18121" y="379976"/>
                  <a:pt x="33854" y="440284"/>
                </a:cubicBezTo>
                <a:cubicBezTo>
                  <a:pt x="47295" y="491806"/>
                  <a:pt x="81479" y="535534"/>
                  <a:pt x="105291" y="583159"/>
                </a:cubicBezTo>
                <a:cubicBezTo>
                  <a:pt x="114816" y="602209"/>
                  <a:pt x="122052" y="622587"/>
                  <a:pt x="133866" y="640309"/>
                </a:cubicBezTo>
                <a:cubicBezTo>
                  <a:pt x="143391" y="654597"/>
                  <a:pt x="154762" y="667813"/>
                  <a:pt x="162441" y="683172"/>
                </a:cubicBezTo>
                <a:cubicBezTo>
                  <a:pt x="169176" y="696642"/>
                  <a:pt x="169994" y="712564"/>
                  <a:pt x="176729" y="726034"/>
                </a:cubicBezTo>
                <a:cubicBezTo>
                  <a:pt x="207364" y="787303"/>
                  <a:pt x="203926" y="754879"/>
                  <a:pt x="248166" y="811759"/>
                </a:cubicBezTo>
                <a:cubicBezTo>
                  <a:pt x="269250" y="838868"/>
                  <a:pt x="286266" y="868909"/>
                  <a:pt x="305316" y="897484"/>
                </a:cubicBezTo>
                <a:cubicBezTo>
                  <a:pt x="314841" y="911772"/>
                  <a:pt x="321749" y="928205"/>
                  <a:pt x="333891" y="940347"/>
                </a:cubicBezTo>
                <a:cubicBezTo>
                  <a:pt x="474659" y="1081115"/>
                  <a:pt x="315850" y="916918"/>
                  <a:pt x="433904" y="1054647"/>
                </a:cubicBezTo>
                <a:cubicBezTo>
                  <a:pt x="469724" y="1096437"/>
                  <a:pt x="488745" y="1106493"/>
                  <a:pt x="533916" y="1140372"/>
                </a:cubicBezTo>
                <a:cubicBezTo>
                  <a:pt x="672029" y="1135609"/>
                  <a:pt x="811126" y="1143225"/>
                  <a:pt x="948254" y="1126084"/>
                </a:cubicBezTo>
                <a:cubicBezTo>
                  <a:pt x="997974" y="1119869"/>
                  <a:pt x="987552" y="1067137"/>
                  <a:pt x="1005404" y="1040359"/>
                </a:cubicBezTo>
                <a:cubicBezTo>
                  <a:pt x="1026037" y="1009410"/>
                  <a:pt x="1054005" y="983995"/>
                  <a:pt x="1076841" y="954634"/>
                </a:cubicBezTo>
                <a:cubicBezTo>
                  <a:pt x="1096853" y="928904"/>
                  <a:pt x="1123012" y="883900"/>
                  <a:pt x="1133991" y="854622"/>
                </a:cubicBezTo>
                <a:cubicBezTo>
                  <a:pt x="1140886" y="836236"/>
                  <a:pt x="1143516" y="816522"/>
                  <a:pt x="1148279" y="797472"/>
                </a:cubicBezTo>
                <a:cubicBezTo>
                  <a:pt x="1143516" y="749847"/>
                  <a:pt x="1150537" y="699508"/>
                  <a:pt x="1133991" y="654597"/>
                </a:cubicBezTo>
                <a:cubicBezTo>
                  <a:pt x="1116182" y="606259"/>
                  <a:pt x="1071304" y="572085"/>
                  <a:pt x="1048266" y="526009"/>
                </a:cubicBezTo>
                <a:cubicBezTo>
                  <a:pt x="1004333" y="438143"/>
                  <a:pt x="1031505" y="486579"/>
                  <a:pt x="962541" y="383134"/>
                </a:cubicBezTo>
                <a:cubicBezTo>
                  <a:pt x="953016" y="368847"/>
                  <a:pt x="946108" y="352414"/>
                  <a:pt x="933966" y="340272"/>
                </a:cubicBezTo>
                <a:cubicBezTo>
                  <a:pt x="919679" y="325984"/>
                  <a:pt x="903509" y="313358"/>
                  <a:pt x="891104" y="297409"/>
                </a:cubicBezTo>
                <a:cubicBezTo>
                  <a:pt x="870020" y="270300"/>
                  <a:pt x="858238" y="235968"/>
                  <a:pt x="833954" y="211684"/>
                </a:cubicBezTo>
                <a:cubicBezTo>
                  <a:pt x="819666" y="197397"/>
                  <a:pt x="804026" y="184344"/>
                  <a:pt x="791091" y="168822"/>
                </a:cubicBezTo>
                <a:cubicBezTo>
                  <a:pt x="769540" y="142960"/>
                  <a:pt x="762176" y="125279"/>
                  <a:pt x="748229" y="97384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0" name="Freeform 8"/>
          <p:cNvSpPr>
            <a:spLocks/>
          </p:cNvSpPr>
          <p:nvPr/>
        </p:nvSpPr>
        <p:spPr bwMode="auto">
          <a:xfrm>
            <a:off x="3814763" y="5014913"/>
            <a:ext cx="2657475" cy="1193800"/>
          </a:xfrm>
          <a:custGeom>
            <a:avLst/>
            <a:gdLst>
              <a:gd name="T0" fmla="*/ 1085867 w 2657475"/>
              <a:gd name="T1" fmla="*/ 0 h 1193569"/>
              <a:gd name="T2" fmla="*/ 971550 w 2657475"/>
              <a:gd name="T3" fmla="*/ 28683 h 1193569"/>
              <a:gd name="T4" fmla="*/ 914400 w 2657475"/>
              <a:gd name="T5" fmla="*/ 57348 h 1193569"/>
              <a:gd name="T6" fmla="*/ 871537 w 2657475"/>
              <a:gd name="T7" fmla="*/ 71689 h 1193569"/>
              <a:gd name="T8" fmla="*/ 828675 w 2657475"/>
              <a:gd name="T9" fmla="*/ 100354 h 1193569"/>
              <a:gd name="T10" fmla="*/ 742950 w 2657475"/>
              <a:gd name="T11" fmla="*/ 114696 h 1193569"/>
              <a:gd name="T12" fmla="*/ 671512 w 2657475"/>
              <a:gd name="T13" fmla="*/ 129037 h 1193569"/>
              <a:gd name="T14" fmla="*/ 528637 w 2657475"/>
              <a:gd name="T15" fmla="*/ 172044 h 1193569"/>
              <a:gd name="T16" fmla="*/ 528637 w 2657475"/>
              <a:gd name="T17" fmla="*/ 172044 h 1193569"/>
              <a:gd name="T18" fmla="*/ 471487 w 2657475"/>
              <a:gd name="T19" fmla="*/ 186385 h 1193569"/>
              <a:gd name="T20" fmla="*/ 414337 w 2657475"/>
              <a:gd name="T21" fmla="*/ 215061 h 1193569"/>
              <a:gd name="T22" fmla="*/ 328612 w 2657475"/>
              <a:gd name="T23" fmla="*/ 243733 h 1193569"/>
              <a:gd name="T24" fmla="*/ 271462 w 2657475"/>
              <a:gd name="T25" fmla="*/ 272416 h 1193569"/>
              <a:gd name="T26" fmla="*/ 228600 w 2657475"/>
              <a:gd name="T27" fmla="*/ 286740 h 1193569"/>
              <a:gd name="T28" fmla="*/ 157162 w 2657475"/>
              <a:gd name="T29" fmla="*/ 315423 h 1193569"/>
              <a:gd name="T30" fmla="*/ 128587 w 2657475"/>
              <a:gd name="T31" fmla="*/ 358429 h 1193569"/>
              <a:gd name="T32" fmla="*/ 85725 w 2657475"/>
              <a:gd name="T33" fmla="*/ 473125 h 1193569"/>
              <a:gd name="T34" fmla="*/ 71437 w 2657475"/>
              <a:gd name="T35" fmla="*/ 544815 h 1193569"/>
              <a:gd name="T36" fmla="*/ 100012 w 2657475"/>
              <a:gd name="T37" fmla="*/ 831565 h 1193569"/>
              <a:gd name="T38" fmla="*/ 114300 w 2657475"/>
              <a:gd name="T39" fmla="*/ 874579 h 1193569"/>
              <a:gd name="T40" fmla="*/ 157162 w 2657475"/>
              <a:gd name="T41" fmla="*/ 917586 h 1193569"/>
              <a:gd name="T42" fmla="*/ 171450 w 2657475"/>
              <a:gd name="T43" fmla="*/ 974934 h 1193569"/>
              <a:gd name="T44" fmla="*/ 314325 w 2657475"/>
              <a:gd name="T45" fmla="*/ 1017948 h 1193569"/>
              <a:gd name="T46" fmla="*/ 800100 w 2657475"/>
              <a:gd name="T47" fmla="*/ 1003614 h 1193569"/>
              <a:gd name="T48" fmla="*/ 914400 w 2657475"/>
              <a:gd name="T49" fmla="*/ 974934 h 1193569"/>
              <a:gd name="T50" fmla="*/ 1057292 w 2657475"/>
              <a:gd name="T51" fmla="*/ 946264 h 1193569"/>
              <a:gd name="T52" fmla="*/ 1643079 w 2657475"/>
              <a:gd name="T53" fmla="*/ 931927 h 1193569"/>
              <a:gd name="T54" fmla="*/ 1871679 w 2657475"/>
              <a:gd name="T55" fmla="*/ 960599 h 1193569"/>
              <a:gd name="T56" fmla="*/ 1914542 w 2657475"/>
              <a:gd name="T57" fmla="*/ 974934 h 1193569"/>
              <a:gd name="T58" fmla="*/ 2014554 w 2657475"/>
              <a:gd name="T59" fmla="*/ 1060965 h 1193569"/>
              <a:gd name="T60" fmla="*/ 2100263 w 2657475"/>
              <a:gd name="T61" fmla="*/ 1103975 h 1193569"/>
              <a:gd name="T62" fmla="*/ 2243137 w 2657475"/>
              <a:gd name="T63" fmla="*/ 1175661 h 1193569"/>
              <a:gd name="T64" fmla="*/ 2528887 w 2657475"/>
              <a:gd name="T65" fmla="*/ 1161324 h 1193569"/>
              <a:gd name="T66" fmla="*/ 2586037 w 2657475"/>
              <a:gd name="T67" fmla="*/ 1146989 h 1193569"/>
              <a:gd name="T68" fmla="*/ 2614613 w 2657475"/>
              <a:gd name="T69" fmla="*/ 1089640 h 1193569"/>
              <a:gd name="T70" fmla="*/ 2628901 w 2657475"/>
              <a:gd name="T71" fmla="*/ 989275 h 1193569"/>
              <a:gd name="T72" fmla="*/ 2643187 w 2657475"/>
              <a:gd name="T73" fmla="*/ 946264 h 1193569"/>
              <a:gd name="T74" fmla="*/ 2657475 w 2657475"/>
              <a:gd name="T75" fmla="*/ 888915 h 1193569"/>
              <a:gd name="T76" fmla="*/ 2643187 w 2657475"/>
              <a:gd name="T77" fmla="*/ 745542 h 1193569"/>
              <a:gd name="T78" fmla="*/ 2614613 w 2657475"/>
              <a:gd name="T79" fmla="*/ 702533 h 1193569"/>
              <a:gd name="T80" fmla="*/ 2586037 w 2657475"/>
              <a:gd name="T81" fmla="*/ 630846 h 1193569"/>
              <a:gd name="T82" fmla="*/ 2500313 w 2657475"/>
              <a:gd name="T83" fmla="*/ 530482 h 1193569"/>
              <a:gd name="T84" fmla="*/ 2457451 w 2657475"/>
              <a:gd name="T85" fmla="*/ 501808 h 1193569"/>
              <a:gd name="T86" fmla="*/ 2400301 w 2657475"/>
              <a:gd name="T87" fmla="*/ 444460 h 1193569"/>
              <a:gd name="T88" fmla="*/ 2357437 w 2657475"/>
              <a:gd name="T89" fmla="*/ 415777 h 1193569"/>
              <a:gd name="T90" fmla="*/ 2228851 w 2657475"/>
              <a:gd name="T91" fmla="*/ 315423 h 1193569"/>
              <a:gd name="T92" fmla="*/ 2185987 w 2657475"/>
              <a:gd name="T93" fmla="*/ 286740 h 1193569"/>
              <a:gd name="T94" fmla="*/ 2085992 w 2657475"/>
              <a:gd name="T95" fmla="*/ 243733 h 1193569"/>
              <a:gd name="T96" fmla="*/ 1971692 w 2657475"/>
              <a:gd name="T97" fmla="*/ 215061 h 1193569"/>
              <a:gd name="T98" fmla="*/ 1900254 w 2657475"/>
              <a:gd name="T99" fmla="*/ 186385 h 1193569"/>
              <a:gd name="T100" fmla="*/ 585787 w 2657475"/>
              <a:gd name="T101" fmla="*/ 200727 h 1193569"/>
              <a:gd name="T102" fmla="*/ 485775 w 2657475"/>
              <a:gd name="T103" fmla="*/ 229392 h 1193569"/>
              <a:gd name="T104" fmla="*/ 385762 w 2657475"/>
              <a:gd name="T105" fmla="*/ 258075 h 1193569"/>
              <a:gd name="T106" fmla="*/ 0 w 2657475"/>
              <a:gd name="T107" fmla="*/ 243733 h 11935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7475"/>
              <a:gd name="T163" fmla="*/ 0 h 1193569"/>
              <a:gd name="T164" fmla="*/ 2657475 w 2657475"/>
              <a:gd name="T165" fmla="*/ 1193569 h 11935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7475" h="1193569">
                <a:moveTo>
                  <a:pt x="1085850" y="0"/>
                </a:moveTo>
                <a:cubicBezTo>
                  <a:pt x="1047750" y="9525"/>
                  <a:pt x="1008807" y="16156"/>
                  <a:pt x="971550" y="28575"/>
                </a:cubicBezTo>
                <a:cubicBezTo>
                  <a:pt x="951344" y="35310"/>
                  <a:pt x="933977" y="48760"/>
                  <a:pt x="914400" y="57150"/>
                </a:cubicBezTo>
                <a:cubicBezTo>
                  <a:pt x="900557" y="63083"/>
                  <a:pt x="885825" y="66675"/>
                  <a:pt x="871537" y="71437"/>
                </a:cubicBezTo>
                <a:cubicBezTo>
                  <a:pt x="857250" y="80962"/>
                  <a:pt x="844965" y="94582"/>
                  <a:pt x="828675" y="100012"/>
                </a:cubicBezTo>
                <a:cubicBezTo>
                  <a:pt x="801192" y="109173"/>
                  <a:pt x="771452" y="109118"/>
                  <a:pt x="742950" y="114300"/>
                </a:cubicBezTo>
                <a:cubicBezTo>
                  <a:pt x="719057" y="118644"/>
                  <a:pt x="695218" y="123319"/>
                  <a:pt x="671512" y="128587"/>
                </a:cubicBezTo>
                <a:cubicBezTo>
                  <a:pt x="606741" y="142981"/>
                  <a:pt x="599858" y="147710"/>
                  <a:pt x="528637" y="171450"/>
                </a:cubicBezTo>
                <a:lnTo>
                  <a:pt x="471487" y="185737"/>
                </a:lnTo>
                <a:cubicBezTo>
                  <a:pt x="452437" y="195262"/>
                  <a:pt x="434112" y="206402"/>
                  <a:pt x="414337" y="214312"/>
                </a:cubicBezTo>
                <a:cubicBezTo>
                  <a:pt x="386371" y="225499"/>
                  <a:pt x="355553" y="229417"/>
                  <a:pt x="328612" y="242887"/>
                </a:cubicBezTo>
                <a:cubicBezTo>
                  <a:pt x="309562" y="252412"/>
                  <a:pt x="291038" y="263072"/>
                  <a:pt x="271462" y="271462"/>
                </a:cubicBezTo>
                <a:cubicBezTo>
                  <a:pt x="257619" y="277395"/>
                  <a:pt x="242701" y="280462"/>
                  <a:pt x="228600" y="285750"/>
                </a:cubicBezTo>
                <a:cubicBezTo>
                  <a:pt x="204586" y="294755"/>
                  <a:pt x="180975" y="304800"/>
                  <a:pt x="157162" y="314325"/>
                </a:cubicBezTo>
                <a:cubicBezTo>
                  <a:pt x="147637" y="328612"/>
                  <a:pt x="136266" y="341829"/>
                  <a:pt x="128587" y="357187"/>
                </a:cubicBezTo>
                <a:cubicBezTo>
                  <a:pt x="122031" y="370300"/>
                  <a:pt x="91908" y="446754"/>
                  <a:pt x="85725" y="471487"/>
                </a:cubicBezTo>
                <a:cubicBezTo>
                  <a:pt x="79835" y="495046"/>
                  <a:pt x="76200" y="519112"/>
                  <a:pt x="71437" y="542925"/>
                </a:cubicBezTo>
                <a:cubicBezTo>
                  <a:pt x="79746" y="667556"/>
                  <a:pt x="74260" y="725668"/>
                  <a:pt x="100012" y="828675"/>
                </a:cubicBezTo>
                <a:cubicBezTo>
                  <a:pt x="103665" y="843286"/>
                  <a:pt x="105946" y="859006"/>
                  <a:pt x="114300" y="871537"/>
                </a:cubicBezTo>
                <a:cubicBezTo>
                  <a:pt x="125508" y="888349"/>
                  <a:pt x="142875" y="900112"/>
                  <a:pt x="157162" y="914400"/>
                </a:cubicBezTo>
                <a:cubicBezTo>
                  <a:pt x="161925" y="933450"/>
                  <a:pt x="156541" y="958771"/>
                  <a:pt x="171450" y="971550"/>
                </a:cubicBezTo>
                <a:cubicBezTo>
                  <a:pt x="185774" y="983828"/>
                  <a:pt x="286645" y="1007492"/>
                  <a:pt x="314325" y="1014412"/>
                </a:cubicBezTo>
                <a:cubicBezTo>
                  <a:pt x="476250" y="1009650"/>
                  <a:pt x="638517" y="1011667"/>
                  <a:pt x="800100" y="1000125"/>
                </a:cubicBezTo>
                <a:cubicBezTo>
                  <a:pt x="839273" y="997327"/>
                  <a:pt x="876300" y="981075"/>
                  <a:pt x="914400" y="971550"/>
                </a:cubicBezTo>
                <a:cubicBezTo>
                  <a:pt x="999660" y="950235"/>
                  <a:pt x="952172" y="960492"/>
                  <a:pt x="1057275" y="942975"/>
                </a:cubicBezTo>
                <a:cubicBezTo>
                  <a:pt x="1301198" y="861667"/>
                  <a:pt x="1112892" y="913540"/>
                  <a:pt x="1643062" y="928687"/>
                </a:cubicBezTo>
                <a:cubicBezTo>
                  <a:pt x="1775939" y="939760"/>
                  <a:pt x="1778784" y="930726"/>
                  <a:pt x="1871662" y="957262"/>
                </a:cubicBezTo>
                <a:cubicBezTo>
                  <a:pt x="1886143" y="961399"/>
                  <a:pt x="1901054" y="964815"/>
                  <a:pt x="1914525" y="971550"/>
                </a:cubicBezTo>
                <a:cubicBezTo>
                  <a:pt x="1967006" y="997791"/>
                  <a:pt x="1965323" y="1015092"/>
                  <a:pt x="2014537" y="1057275"/>
                </a:cubicBezTo>
                <a:cubicBezTo>
                  <a:pt x="2071863" y="1106411"/>
                  <a:pt x="2039415" y="1069713"/>
                  <a:pt x="2100262" y="1100137"/>
                </a:cubicBezTo>
                <a:cubicBezTo>
                  <a:pt x="2287127" y="1193569"/>
                  <a:pt x="2059626" y="1098170"/>
                  <a:pt x="2243137" y="1171575"/>
                </a:cubicBezTo>
                <a:cubicBezTo>
                  <a:pt x="2338387" y="1166812"/>
                  <a:pt x="2433847" y="1165207"/>
                  <a:pt x="2528887" y="1157287"/>
                </a:cubicBezTo>
                <a:cubicBezTo>
                  <a:pt x="2548455" y="1155656"/>
                  <a:pt x="2570952" y="1155571"/>
                  <a:pt x="2586037" y="1143000"/>
                </a:cubicBezTo>
                <a:cubicBezTo>
                  <a:pt x="2602399" y="1129365"/>
                  <a:pt x="2605087" y="1104900"/>
                  <a:pt x="2614612" y="1085850"/>
                </a:cubicBezTo>
                <a:cubicBezTo>
                  <a:pt x="2619375" y="1052512"/>
                  <a:pt x="2622296" y="1018859"/>
                  <a:pt x="2628900" y="985837"/>
                </a:cubicBezTo>
                <a:cubicBezTo>
                  <a:pt x="2631854" y="971069"/>
                  <a:pt x="2639050" y="957456"/>
                  <a:pt x="2643187" y="942975"/>
                </a:cubicBezTo>
                <a:cubicBezTo>
                  <a:pt x="2648582" y="924094"/>
                  <a:pt x="2652712" y="904875"/>
                  <a:pt x="2657475" y="885825"/>
                </a:cubicBezTo>
                <a:cubicBezTo>
                  <a:pt x="2652712" y="838200"/>
                  <a:pt x="2653949" y="789587"/>
                  <a:pt x="2643187" y="742950"/>
                </a:cubicBezTo>
                <a:cubicBezTo>
                  <a:pt x="2639326" y="726218"/>
                  <a:pt x="2622291" y="715446"/>
                  <a:pt x="2614612" y="700087"/>
                </a:cubicBezTo>
                <a:cubicBezTo>
                  <a:pt x="2603142" y="677148"/>
                  <a:pt x="2598492" y="651069"/>
                  <a:pt x="2586037" y="628650"/>
                </a:cubicBezTo>
                <a:cubicBezTo>
                  <a:pt x="2569726" y="599290"/>
                  <a:pt x="2527196" y="551041"/>
                  <a:pt x="2500312" y="528637"/>
                </a:cubicBezTo>
                <a:cubicBezTo>
                  <a:pt x="2487121" y="517644"/>
                  <a:pt x="2470487" y="511237"/>
                  <a:pt x="2457450" y="500062"/>
                </a:cubicBezTo>
                <a:cubicBezTo>
                  <a:pt x="2436995" y="482529"/>
                  <a:pt x="2420755" y="460445"/>
                  <a:pt x="2400300" y="442912"/>
                </a:cubicBezTo>
                <a:cubicBezTo>
                  <a:pt x="2387262" y="431737"/>
                  <a:pt x="2370629" y="425330"/>
                  <a:pt x="2357437" y="414337"/>
                </a:cubicBezTo>
                <a:cubicBezTo>
                  <a:pt x="2223142" y="302425"/>
                  <a:pt x="2445519" y="458771"/>
                  <a:pt x="2228850" y="314325"/>
                </a:cubicBezTo>
                <a:cubicBezTo>
                  <a:pt x="2214562" y="304800"/>
                  <a:pt x="2202277" y="291180"/>
                  <a:pt x="2185987" y="285750"/>
                </a:cubicBezTo>
                <a:cubicBezTo>
                  <a:pt x="2085455" y="252238"/>
                  <a:pt x="2209578" y="295859"/>
                  <a:pt x="2085975" y="242887"/>
                </a:cubicBezTo>
                <a:cubicBezTo>
                  <a:pt x="2027314" y="217747"/>
                  <a:pt x="2046205" y="236671"/>
                  <a:pt x="1971675" y="214312"/>
                </a:cubicBezTo>
                <a:cubicBezTo>
                  <a:pt x="1947110" y="206942"/>
                  <a:pt x="1924050" y="195262"/>
                  <a:pt x="1900237" y="185737"/>
                </a:cubicBezTo>
                <a:lnTo>
                  <a:pt x="585787" y="200025"/>
                </a:lnTo>
                <a:cubicBezTo>
                  <a:pt x="561691" y="200527"/>
                  <a:pt x="510708" y="221476"/>
                  <a:pt x="485775" y="228600"/>
                </a:cubicBezTo>
                <a:cubicBezTo>
                  <a:pt x="360185" y="264483"/>
                  <a:pt x="488539" y="222915"/>
                  <a:pt x="385762" y="257175"/>
                </a:cubicBezTo>
                <a:cubicBezTo>
                  <a:pt x="19058" y="242506"/>
                  <a:pt x="147733" y="242887"/>
                  <a:pt x="0" y="2428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1" name="Freeform 9"/>
          <p:cNvSpPr>
            <a:spLocks/>
          </p:cNvSpPr>
          <p:nvPr/>
        </p:nvSpPr>
        <p:spPr bwMode="auto">
          <a:xfrm>
            <a:off x="5886450" y="2943225"/>
            <a:ext cx="3294063" cy="1604963"/>
          </a:xfrm>
          <a:custGeom>
            <a:avLst/>
            <a:gdLst>
              <a:gd name="T0" fmla="*/ 789175 w 3293283"/>
              <a:gd name="T1" fmla="*/ 113814 h 1605339"/>
              <a:gd name="T2" fmla="*/ 660035 w 3293283"/>
              <a:gd name="T3" fmla="*/ 327227 h 1605339"/>
              <a:gd name="T4" fmla="*/ 573948 w 3293283"/>
              <a:gd name="T5" fmla="*/ 426825 h 1605339"/>
              <a:gd name="T6" fmla="*/ 473504 w 3293283"/>
              <a:gd name="T7" fmla="*/ 569095 h 1605339"/>
              <a:gd name="T8" fmla="*/ 430461 w 3293283"/>
              <a:gd name="T9" fmla="*/ 611778 h 1605339"/>
              <a:gd name="T10" fmla="*/ 344365 w 3293283"/>
              <a:gd name="T11" fmla="*/ 697141 h 1605339"/>
              <a:gd name="T12" fmla="*/ 243932 w 3293283"/>
              <a:gd name="T13" fmla="*/ 810962 h 1605339"/>
              <a:gd name="T14" fmla="*/ 215231 w 3293283"/>
              <a:gd name="T15" fmla="*/ 867870 h 1605339"/>
              <a:gd name="T16" fmla="*/ 172188 w 3293283"/>
              <a:gd name="T17" fmla="*/ 882098 h 1605339"/>
              <a:gd name="T18" fmla="*/ 71744 w 3293283"/>
              <a:gd name="T19" fmla="*/ 1010144 h 1605339"/>
              <a:gd name="T20" fmla="*/ 43043 w 3293283"/>
              <a:gd name="T21" fmla="*/ 1095512 h 1605339"/>
              <a:gd name="T22" fmla="*/ 0 w 3293283"/>
              <a:gd name="T23" fmla="*/ 1252013 h 1605339"/>
              <a:gd name="T24" fmla="*/ 14342 w 3293283"/>
              <a:gd name="T25" fmla="*/ 1493877 h 1605339"/>
              <a:gd name="T26" fmla="*/ 28701 w 3293283"/>
              <a:gd name="T27" fmla="*/ 1536559 h 1605339"/>
              <a:gd name="T28" fmla="*/ 71744 w 3293283"/>
              <a:gd name="T29" fmla="*/ 1550786 h 1605339"/>
              <a:gd name="T30" fmla="*/ 157829 w 3293283"/>
              <a:gd name="T31" fmla="*/ 1565012 h 1605339"/>
              <a:gd name="T32" fmla="*/ 416107 w 3293283"/>
              <a:gd name="T33" fmla="*/ 1565012 h 1605339"/>
              <a:gd name="T34" fmla="*/ 459158 w 3293283"/>
              <a:gd name="T35" fmla="*/ 1536559 h 1605339"/>
              <a:gd name="T36" fmla="*/ 573948 w 3293283"/>
              <a:gd name="T37" fmla="*/ 1479648 h 1605339"/>
              <a:gd name="T38" fmla="*/ 746127 w 3293283"/>
              <a:gd name="T39" fmla="*/ 1451195 h 1605339"/>
              <a:gd name="T40" fmla="*/ 903963 w 3293283"/>
              <a:gd name="T41" fmla="*/ 1436966 h 1605339"/>
              <a:gd name="T42" fmla="*/ 1047448 w 3293283"/>
              <a:gd name="T43" fmla="*/ 1408513 h 1605339"/>
              <a:gd name="T44" fmla="*/ 1176588 w 3293283"/>
              <a:gd name="T45" fmla="*/ 1365830 h 1605339"/>
              <a:gd name="T46" fmla="*/ 1248331 w 3293283"/>
              <a:gd name="T47" fmla="*/ 1337377 h 1605339"/>
              <a:gd name="T48" fmla="*/ 1334423 w 3293283"/>
              <a:gd name="T49" fmla="*/ 1308920 h 1605339"/>
              <a:gd name="T50" fmla="*/ 1477907 w 3293283"/>
              <a:gd name="T51" fmla="*/ 1252013 h 1605339"/>
              <a:gd name="T52" fmla="*/ 1578347 w 3293283"/>
              <a:gd name="T53" fmla="*/ 1237785 h 1605339"/>
              <a:gd name="T54" fmla="*/ 1779229 w 3293283"/>
              <a:gd name="T55" fmla="*/ 1180875 h 1605339"/>
              <a:gd name="T56" fmla="*/ 1850971 w 3293283"/>
              <a:gd name="T57" fmla="*/ 1152421 h 1605339"/>
              <a:gd name="T58" fmla="*/ 1937061 w 3293283"/>
              <a:gd name="T59" fmla="*/ 1123966 h 1605339"/>
              <a:gd name="T60" fmla="*/ 2066199 w 3293283"/>
              <a:gd name="T61" fmla="*/ 1067057 h 1605339"/>
              <a:gd name="T62" fmla="*/ 2252728 w 3293283"/>
              <a:gd name="T63" fmla="*/ 1010144 h 1605339"/>
              <a:gd name="T64" fmla="*/ 2367516 w 3293283"/>
              <a:gd name="T65" fmla="*/ 981689 h 1605339"/>
              <a:gd name="T66" fmla="*/ 2783626 w 3293283"/>
              <a:gd name="T67" fmla="*/ 967461 h 1605339"/>
              <a:gd name="T68" fmla="*/ 2841016 w 3293283"/>
              <a:gd name="T69" fmla="*/ 953234 h 1605339"/>
              <a:gd name="T70" fmla="*/ 2927110 w 3293283"/>
              <a:gd name="T71" fmla="*/ 924780 h 1605339"/>
              <a:gd name="T72" fmla="*/ 2970156 w 3293283"/>
              <a:gd name="T73" fmla="*/ 896325 h 1605339"/>
              <a:gd name="T74" fmla="*/ 3013202 w 3293283"/>
              <a:gd name="T75" fmla="*/ 853643 h 1605339"/>
              <a:gd name="T76" fmla="*/ 3113642 w 3293283"/>
              <a:gd name="T77" fmla="*/ 825187 h 1605339"/>
              <a:gd name="T78" fmla="*/ 3242777 w 3293283"/>
              <a:gd name="T79" fmla="*/ 754052 h 1605339"/>
              <a:gd name="T80" fmla="*/ 3285823 w 3293283"/>
              <a:gd name="T81" fmla="*/ 711369 h 1605339"/>
              <a:gd name="T82" fmla="*/ 3285823 w 3293283"/>
              <a:gd name="T83" fmla="*/ 497957 h 1605339"/>
              <a:gd name="T84" fmla="*/ 3242777 w 3293283"/>
              <a:gd name="T85" fmla="*/ 469508 h 1605339"/>
              <a:gd name="T86" fmla="*/ 3127986 w 3293283"/>
              <a:gd name="T87" fmla="*/ 341460 h 1605339"/>
              <a:gd name="T88" fmla="*/ 3070596 w 3293283"/>
              <a:gd name="T89" fmla="*/ 327227 h 1605339"/>
              <a:gd name="T90" fmla="*/ 2912761 w 3293283"/>
              <a:gd name="T91" fmla="*/ 227641 h 1605339"/>
              <a:gd name="T92" fmla="*/ 2726229 w 3293283"/>
              <a:gd name="T93" fmla="*/ 184964 h 1605339"/>
              <a:gd name="T94" fmla="*/ 2654486 w 3293283"/>
              <a:gd name="T95" fmla="*/ 170730 h 1605339"/>
              <a:gd name="T96" fmla="*/ 2381863 w 3293283"/>
              <a:gd name="T97" fmla="*/ 156497 h 1605339"/>
              <a:gd name="T98" fmla="*/ 1894016 w 3293283"/>
              <a:gd name="T99" fmla="*/ 128048 h 1605339"/>
              <a:gd name="T100" fmla="*/ 1807923 w 3293283"/>
              <a:gd name="T101" fmla="*/ 99599 h 1605339"/>
              <a:gd name="T102" fmla="*/ 1664440 w 3293283"/>
              <a:gd name="T103" fmla="*/ 85365 h 1605339"/>
              <a:gd name="T104" fmla="*/ 1621392 w 3293283"/>
              <a:gd name="T105" fmla="*/ 56916 h 1605339"/>
              <a:gd name="T106" fmla="*/ 1477907 w 3293283"/>
              <a:gd name="T107" fmla="*/ 14234 h 1605339"/>
              <a:gd name="T108" fmla="*/ 1434861 w 3293283"/>
              <a:gd name="T109" fmla="*/ 0 h 1605339"/>
              <a:gd name="T110" fmla="*/ 760478 w 3293283"/>
              <a:gd name="T111" fmla="*/ 28449 h 1605339"/>
              <a:gd name="T112" fmla="*/ 703081 w 3293283"/>
              <a:gd name="T113" fmla="*/ 42683 h 1605339"/>
              <a:gd name="T114" fmla="*/ 559596 w 3293283"/>
              <a:gd name="T115" fmla="*/ 71132 h 1605339"/>
              <a:gd name="T116" fmla="*/ 487850 w 3293283"/>
              <a:gd name="T117" fmla="*/ 85365 h 16053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3283"/>
              <a:gd name="T178" fmla="*/ 0 h 1605339"/>
              <a:gd name="T179" fmla="*/ 3293283 w 3293283"/>
              <a:gd name="T180" fmla="*/ 1605339 h 16053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3283" h="1605339">
                <a:moveTo>
                  <a:pt x="785813" y="114300"/>
                </a:moveTo>
                <a:cubicBezTo>
                  <a:pt x="742950" y="185738"/>
                  <a:pt x="701712" y="258175"/>
                  <a:pt x="657225" y="328613"/>
                </a:cubicBezTo>
                <a:cubicBezTo>
                  <a:pt x="580879" y="449494"/>
                  <a:pt x="649326" y="328564"/>
                  <a:pt x="571500" y="428625"/>
                </a:cubicBezTo>
                <a:cubicBezTo>
                  <a:pt x="502645" y="517152"/>
                  <a:pt x="533913" y="498671"/>
                  <a:pt x="471488" y="571500"/>
                </a:cubicBezTo>
                <a:cubicBezTo>
                  <a:pt x="458338" y="586841"/>
                  <a:pt x="440748" y="598198"/>
                  <a:pt x="428625" y="614363"/>
                </a:cubicBezTo>
                <a:cubicBezTo>
                  <a:pt x="361144" y="704338"/>
                  <a:pt x="421257" y="673968"/>
                  <a:pt x="342900" y="700088"/>
                </a:cubicBezTo>
                <a:cubicBezTo>
                  <a:pt x="276225" y="800100"/>
                  <a:pt x="314325" y="766763"/>
                  <a:pt x="242888" y="814388"/>
                </a:cubicBezTo>
                <a:cubicBezTo>
                  <a:pt x="233363" y="833438"/>
                  <a:pt x="229373" y="856478"/>
                  <a:pt x="214313" y="871538"/>
                </a:cubicBezTo>
                <a:cubicBezTo>
                  <a:pt x="203664" y="882187"/>
                  <a:pt x="183981" y="877471"/>
                  <a:pt x="171450" y="885825"/>
                </a:cubicBezTo>
                <a:cubicBezTo>
                  <a:pt x="139752" y="906957"/>
                  <a:pt x="79547" y="990087"/>
                  <a:pt x="71438" y="1014413"/>
                </a:cubicBezTo>
                <a:cubicBezTo>
                  <a:pt x="61913" y="1042988"/>
                  <a:pt x="50168" y="1070917"/>
                  <a:pt x="42863" y="1100138"/>
                </a:cubicBezTo>
                <a:cubicBezTo>
                  <a:pt x="10635" y="1229049"/>
                  <a:pt x="26708" y="1177181"/>
                  <a:pt x="0" y="1257300"/>
                </a:cubicBezTo>
                <a:cubicBezTo>
                  <a:pt x="4763" y="1338263"/>
                  <a:pt x="6218" y="1419488"/>
                  <a:pt x="14288" y="1500188"/>
                </a:cubicBezTo>
                <a:cubicBezTo>
                  <a:pt x="15787" y="1515173"/>
                  <a:pt x="17926" y="1532401"/>
                  <a:pt x="28575" y="1543050"/>
                </a:cubicBezTo>
                <a:cubicBezTo>
                  <a:pt x="39224" y="1553699"/>
                  <a:pt x="56736" y="1554071"/>
                  <a:pt x="71438" y="1557338"/>
                </a:cubicBezTo>
                <a:cubicBezTo>
                  <a:pt x="99717" y="1563622"/>
                  <a:pt x="128588" y="1566863"/>
                  <a:pt x="157163" y="1571625"/>
                </a:cubicBezTo>
                <a:cubicBezTo>
                  <a:pt x="258299" y="1605339"/>
                  <a:pt x="230864" y="1602204"/>
                  <a:pt x="414338" y="1571625"/>
                </a:cubicBezTo>
                <a:cubicBezTo>
                  <a:pt x="431276" y="1568802"/>
                  <a:pt x="442125" y="1551273"/>
                  <a:pt x="457200" y="1543050"/>
                </a:cubicBezTo>
                <a:cubicBezTo>
                  <a:pt x="494596" y="1522652"/>
                  <a:pt x="532180" y="1502283"/>
                  <a:pt x="571500" y="1485900"/>
                </a:cubicBezTo>
                <a:cubicBezTo>
                  <a:pt x="611037" y="1469427"/>
                  <a:pt x="716445" y="1460115"/>
                  <a:pt x="742950" y="1457325"/>
                </a:cubicBezTo>
                <a:cubicBezTo>
                  <a:pt x="795265" y="1451818"/>
                  <a:pt x="847725" y="1447800"/>
                  <a:pt x="900113" y="1443038"/>
                </a:cubicBezTo>
                <a:cubicBezTo>
                  <a:pt x="947738" y="1433513"/>
                  <a:pt x="997894" y="1432501"/>
                  <a:pt x="1042988" y="1414463"/>
                </a:cubicBezTo>
                <a:cubicBezTo>
                  <a:pt x="1266571" y="1325029"/>
                  <a:pt x="987013" y="1433121"/>
                  <a:pt x="1171575" y="1371600"/>
                </a:cubicBezTo>
                <a:cubicBezTo>
                  <a:pt x="1195906" y="1363490"/>
                  <a:pt x="1218910" y="1351790"/>
                  <a:pt x="1243013" y="1343025"/>
                </a:cubicBezTo>
                <a:cubicBezTo>
                  <a:pt x="1271320" y="1332731"/>
                  <a:pt x="1300625" y="1325263"/>
                  <a:pt x="1328738" y="1314450"/>
                </a:cubicBezTo>
                <a:cubicBezTo>
                  <a:pt x="1335293" y="1311929"/>
                  <a:pt x="1438896" y="1263843"/>
                  <a:pt x="1471613" y="1257300"/>
                </a:cubicBezTo>
                <a:cubicBezTo>
                  <a:pt x="1504635" y="1250696"/>
                  <a:pt x="1538603" y="1249617"/>
                  <a:pt x="1571625" y="1243013"/>
                </a:cubicBezTo>
                <a:cubicBezTo>
                  <a:pt x="1625817" y="1232175"/>
                  <a:pt x="1717180" y="1207651"/>
                  <a:pt x="1771650" y="1185863"/>
                </a:cubicBezTo>
                <a:cubicBezTo>
                  <a:pt x="1795463" y="1176338"/>
                  <a:pt x="1818985" y="1166053"/>
                  <a:pt x="1843088" y="1157288"/>
                </a:cubicBezTo>
                <a:cubicBezTo>
                  <a:pt x="1871395" y="1146994"/>
                  <a:pt x="1902985" y="1144210"/>
                  <a:pt x="1928813" y="1128713"/>
                </a:cubicBezTo>
                <a:cubicBezTo>
                  <a:pt x="2017088" y="1075747"/>
                  <a:pt x="1973309" y="1092585"/>
                  <a:pt x="2057400" y="1071563"/>
                </a:cubicBezTo>
                <a:cubicBezTo>
                  <a:pt x="2177308" y="999618"/>
                  <a:pt x="2079789" y="1045041"/>
                  <a:pt x="2243138" y="1014413"/>
                </a:cubicBezTo>
                <a:cubicBezTo>
                  <a:pt x="2281738" y="1007176"/>
                  <a:pt x="2318189" y="987191"/>
                  <a:pt x="2357438" y="985838"/>
                </a:cubicBezTo>
                <a:lnTo>
                  <a:pt x="2771775" y="971550"/>
                </a:lnTo>
                <a:cubicBezTo>
                  <a:pt x="2790825" y="966788"/>
                  <a:pt x="2810117" y="962905"/>
                  <a:pt x="2828925" y="957263"/>
                </a:cubicBezTo>
                <a:cubicBezTo>
                  <a:pt x="2857775" y="948608"/>
                  <a:pt x="2914650" y="928688"/>
                  <a:pt x="2914650" y="928688"/>
                </a:cubicBezTo>
                <a:cubicBezTo>
                  <a:pt x="2928938" y="919163"/>
                  <a:pt x="2944321" y="911106"/>
                  <a:pt x="2957513" y="900113"/>
                </a:cubicBezTo>
                <a:cubicBezTo>
                  <a:pt x="2973035" y="887178"/>
                  <a:pt x="2983563" y="868458"/>
                  <a:pt x="3000375" y="857250"/>
                </a:cubicBezTo>
                <a:cubicBezTo>
                  <a:pt x="3012670" y="849053"/>
                  <a:pt x="3092772" y="830579"/>
                  <a:pt x="3100388" y="828675"/>
                </a:cubicBezTo>
                <a:cubicBezTo>
                  <a:pt x="3198644" y="763171"/>
                  <a:pt x="3153532" y="782385"/>
                  <a:pt x="3228975" y="757238"/>
                </a:cubicBezTo>
                <a:cubicBezTo>
                  <a:pt x="3243263" y="742950"/>
                  <a:pt x="3264933" y="733364"/>
                  <a:pt x="3271838" y="714375"/>
                </a:cubicBezTo>
                <a:cubicBezTo>
                  <a:pt x="3288332" y="669016"/>
                  <a:pt x="3293283" y="548313"/>
                  <a:pt x="3271838" y="500063"/>
                </a:cubicBezTo>
                <a:cubicBezTo>
                  <a:pt x="3264864" y="484371"/>
                  <a:pt x="3243263" y="481013"/>
                  <a:pt x="3228975" y="471488"/>
                </a:cubicBezTo>
                <a:cubicBezTo>
                  <a:pt x="3202935" y="432428"/>
                  <a:pt x="3153822" y="352687"/>
                  <a:pt x="3114675" y="342900"/>
                </a:cubicBezTo>
                <a:lnTo>
                  <a:pt x="3057525" y="328613"/>
                </a:lnTo>
                <a:cubicBezTo>
                  <a:pt x="3048511" y="322604"/>
                  <a:pt x="2920536" y="235324"/>
                  <a:pt x="2900363" y="228600"/>
                </a:cubicBezTo>
                <a:cubicBezTo>
                  <a:pt x="2811423" y="198955"/>
                  <a:pt x="2872271" y="217268"/>
                  <a:pt x="2714625" y="185738"/>
                </a:cubicBezTo>
                <a:cubicBezTo>
                  <a:pt x="2690813" y="180975"/>
                  <a:pt x="2667438" y="172726"/>
                  <a:pt x="2643188" y="171450"/>
                </a:cubicBezTo>
                <a:lnTo>
                  <a:pt x="2371725" y="157163"/>
                </a:lnTo>
                <a:cubicBezTo>
                  <a:pt x="2092017" y="110543"/>
                  <a:pt x="2602204" y="191786"/>
                  <a:pt x="1885950" y="128588"/>
                </a:cubicBezTo>
                <a:cubicBezTo>
                  <a:pt x="1855946" y="125941"/>
                  <a:pt x="1830196" y="103010"/>
                  <a:pt x="1800225" y="100013"/>
                </a:cubicBezTo>
                <a:lnTo>
                  <a:pt x="1657350" y="85725"/>
                </a:lnTo>
                <a:cubicBezTo>
                  <a:pt x="1643063" y="76200"/>
                  <a:pt x="1630179" y="64124"/>
                  <a:pt x="1614488" y="57150"/>
                </a:cubicBezTo>
                <a:cubicBezTo>
                  <a:pt x="1553366" y="29985"/>
                  <a:pt x="1529801" y="30913"/>
                  <a:pt x="1471613" y="14288"/>
                </a:cubicBezTo>
                <a:cubicBezTo>
                  <a:pt x="1457132" y="10151"/>
                  <a:pt x="1443038" y="4763"/>
                  <a:pt x="1428750" y="0"/>
                </a:cubicBezTo>
                <a:cubicBezTo>
                  <a:pt x="1306988" y="3805"/>
                  <a:pt x="932576" y="10118"/>
                  <a:pt x="757238" y="28575"/>
                </a:cubicBezTo>
                <a:cubicBezTo>
                  <a:pt x="737710" y="30631"/>
                  <a:pt x="719288" y="38749"/>
                  <a:pt x="700088" y="42863"/>
                </a:cubicBezTo>
                <a:cubicBezTo>
                  <a:pt x="652598" y="53040"/>
                  <a:pt x="604331" y="59659"/>
                  <a:pt x="557213" y="71438"/>
                </a:cubicBezTo>
                <a:cubicBezTo>
                  <a:pt x="495443" y="86880"/>
                  <a:pt x="519699" y="85725"/>
                  <a:pt x="485775" y="8572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2" name="Freeform 10"/>
          <p:cNvSpPr>
            <a:spLocks/>
          </p:cNvSpPr>
          <p:nvPr/>
        </p:nvSpPr>
        <p:spPr bwMode="auto">
          <a:xfrm>
            <a:off x="7769225" y="2257425"/>
            <a:ext cx="1460500" cy="777875"/>
          </a:xfrm>
          <a:custGeom>
            <a:avLst/>
            <a:gdLst>
              <a:gd name="T0" fmla="*/ 614861 w 1460906"/>
              <a:gd name="T1" fmla="*/ 0 h 777715"/>
              <a:gd name="T2" fmla="*/ 458478 w 1460906"/>
              <a:gd name="T3" fmla="*/ 28683 h 777715"/>
              <a:gd name="T4" fmla="*/ 287891 w 1460906"/>
              <a:gd name="T5" fmla="*/ 57366 h 777715"/>
              <a:gd name="T6" fmla="*/ 174156 w 1460906"/>
              <a:gd name="T7" fmla="*/ 143399 h 777715"/>
              <a:gd name="T8" fmla="*/ 131503 w 1460906"/>
              <a:gd name="T9" fmla="*/ 157739 h 777715"/>
              <a:gd name="T10" fmla="*/ 46210 w 1460906"/>
              <a:gd name="T11" fmla="*/ 215105 h 777715"/>
              <a:gd name="T12" fmla="*/ 31994 w 1460906"/>
              <a:gd name="T13" fmla="*/ 258129 h 777715"/>
              <a:gd name="T14" fmla="*/ 3563 w 1460906"/>
              <a:gd name="T15" fmla="*/ 301154 h 777715"/>
              <a:gd name="T16" fmla="*/ 17779 w 1460906"/>
              <a:gd name="T17" fmla="*/ 430209 h 777715"/>
              <a:gd name="T18" fmla="*/ 46210 w 1460906"/>
              <a:gd name="T19" fmla="*/ 544941 h 777715"/>
              <a:gd name="T20" fmla="*/ 117287 w 1460906"/>
              <a:gd name="T21" fmla="*/ 630985 h 777715"/>
              <a:gd name="T22" fmla="*/ 159938 w 1460906"/>
              <a:gd name="T23" fmla="*/ 645325 h 777715"/>
              <a:gd name="T24" fmla="*/ 216810 w 1460906"/>
              <a:gd name="T25" fmla="*/ 674002 h 777715"/>
              <a:gd name="T26" fmla="*/ 287891 w 1460906"/>
              <a:gd name="T27" fmla="*/ 688342 h 777715"/>
              <a:gd name="T28" fmla="*/ 714373 w 1460906"/>
              <a:gd name="T29" fmla="*/ 702682 h 777715"/>
              <a:gd name="T30" fmla="*/ 828103 w 1460906"/>
              <a:gd name="T31" fmla="*/ 731363 h 777715"/>
              <a:gd name="T32" fmla="*/ 941831 w 1460906"/>
              <a:gd name="T33" fmla="*/ 774387 h 777715"/>
              <a:gd name="T34" fmla="*/ 1410967 w 1460906"/>
              <a:gd name="T35" fmla="*/ 760046 h 777715"/>
              <a:gd name="T36" fmla="*/ 1439400 w 1460906"/>
              <a:gd name="T37" fmla="*/ 717022 h 777715"/>
              <a:gd name="T38" fmla="*/ 1453615 w 1460906"/>
              <a:gd name="T39" fmla="*/ 616646 h 777715"/>
              <a:gd name="T40" fmla="*/ 1425183 w 1460906"/>
              <a:gd name="T41" fmla="*/ 458892 h 777715"/>
              <a:gd name="T42" fmla="*/ 1382535 w 1460906"/>
              <a:gd name="T43" fmla="*/ 415870 h 777715"/>
              <a:gd name="T44" fmla="*/ 1311453 w 1460906"/>
              <a:gd name="T45" fmla="*/ 329837 h 777715"/>
              <a:gd name="T46" fmla="*/ 1226158 w 1460906"/>
              <a:gd name="T47" fmla="*/ 272471 h 777715"/>
              <a:gd name="T48" fmla="*/ 1140861 w 1460906"/>
              <a:gd name="T49" fmla="*/ 215105 h 777715"/>
              <a:gd name="T50" fmla="*/ 1069782 w 1460906"/>
              <a:gd name="T51" fmla="*/ 143399 h 777715"/>
              <a:gd name="T52" fmla="*/ 1027126 w 1460906"/>
              <a:gd name="T53" fmla="*/ 114732 h 777715"/>
              <a:gd name="T54" fmla="*/ 970263 w 1460906"/>
              <a:gd name="T55" fmla="*/ 71708 h 777715"/>
              <a:gd name="T56" fmla="*/ 856535 w 1460906"/>
              <a:gd name="T57" fmla="*/ 43025 h 777715"/>
              <a:gd name="T58" fmla="*/ 799670 w 1460906"/>
              <a:gd name="T59" fmla="*/ 14342 h 777715"/>
              <a:gd name="T60" fmla="*/ 572212 w 1460906"/>
              <a:gd name="T61" fmla="*/ 28683 h 777715"/>
              <a:gd name="T62" fmla="*/ 430046 w 1460906"/>
              <a:gd name="T63" fmla="*/ 43025 h 777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0906"/>
              <a:gd name="T97" fmla="*/ 0 h 777715"/>
              <a:gd name="T98" fmla="*/ 1460906 w 1460906"/>
              <a:gd name="T99" fmla="*/ 777715 h 777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0906" h="777715">
                <a:moveTo>
                  <a:pt x="617944" y="0"/>
                </a:moveTo>
                <a:cubicBezTo>
                  <a:pt x="565556" y="9525"/>
                  <a:pt x="513438" y="20676"/>
                  <a:pt x="460781" y="28575"/>
                </a:cubicBezTo>
                <a:cubicBezTo>
                  <a:pt x="286774" y="54676"/>
                  <a:pt x="383742" y="25681"/>
                  <a:pt x="289331" y="57150"/>
                </a:cubicBezTo>
                <a:cubicBezTo>
                  <a:pt x="251231" y="85725"/>
                  <a:pt x="220212" y="127814"/>
                  <a:pt x="175031" y="142875"/>
                </a:cubicBezTo>
                <a:cubicBezTo>
                  <a:pt x="160744" y="147638"/>
                  <a:pt x="145334" y="149849"/>
                  <a:pt x="132169" y="157163"/>
                </a:cubicBezTo>
                <a:cubicBezTo>
                  <a:pt x="102148" y="173842"/>
                  <a:pt x="46444" y="214313"/>
                  <a:pt x="46444" y="214313"/>
                </a:cubicBezTo>
                <a:cubicBezTo>
                  <a:pt x="41681" y="228600"/>
                  <a:pt x="38891" y="243705"/>
                  <a:pt x="32156" y="257175"/>
                </a:cubicBezTo>
                <a:cubicBezTo>
                  <a:pt x="24477" y="272534"/>
                  <a:pt x="5007" y="282926"/>
                  <a:pt x="3581" y="300038"/>
                </a:cubicBezTo>
                <a:cubicBezTo>
                  <a:pt x="0" y="343015"/>
                  <a:pt x="11770" y="385932"/>
                  <a:pt x="17869" y="428625"/>
                </a:cubicBezTo>
                <a:cubicBezTo>
                  <a:pt x="21130" y="451455"/>
                  <a:pt x="33146" y="516329"/>
                  <a:pt x="46444" y="542925"/>
                </a:cubicBezTo>
                <a:cubicBezTo>
                  <a:pt x="59623" y="569282"/>
                  <a:pt x="94181" y="612850"/>
                  <a:pt x="117881" y="628650"/>
                </a:cubicBezTo>
                <a:cubicBezTo>
                  <a:pt x="130412" y="637004"/>
                  <a:pt x="146901" y="637005"/>
                  <a:pt x="160744" y="642938"/>
                </a:cubicBezTo>
                <a:cubicBezTo>
                  <a:pt x="180320" y="651328"/>
                  <a:pt x="197688" y="664778"/>
                  <a:pt x="217894" y="671513"/>
                </a:cubicBezTo>
                <a:cubicBezTo>
                  <a:pt x="240932" y="679192"/>
                  <a:pt x="265087" y="684415"/>
                  <a:pt x="289331" y="685800"/>
                </a:cubicBezTo>
                <a:cubicBezTo>
                  <a:pt x="432053" y="693956"/>
                  <a:pt x="575081" y="695325"/>
                  <a:pt x="717956" y="700088"/>
                </a:cubicBezTo>
                <a:cubicBezTo>
                  <a:pt x="745134" y="705523"/>
                  <a:pt x="802963" y="714016"/>
                  <a:pt x="832256" y="728663"/>
                </a:cubicBezTo>
                <a:cubicBezTo>
                  <a:pt x="930358" y="777715"/>
                  <a:pt x="808736" y="743962"/>
                  <a:pt x="946556" y="771525"/>
                </a:cubicBezTo>
                <a:cubicBezTo>
                  <a:pt x="1103719" y="766763"/>
                  <a:pt x="1261826" y="775091"/>
                  <a:pt x="1418044" y="757238"/>
                </a:cubicBezTo>
                <a:cubicBezTo>
                  <a:pt x="1435105" y="755288"/>
                  <a:pt x="1441685" y="730822"/>
                  <a:pt x="1446619" y="714375"/>
                </a:cubicBezTo>
                <a:cubicBezTo>
                  <a:pt x="1456296" y="682119"/>
                  <a:pt x="1456144" y="647700"/>
                  <a:pt x="1460906" y="614363"/>
                </a:cubicBezTo>
                <a:cubicBezTo>
                  <a:pt x="1460300" y="609512"/>
                  <a:pt x="1452663" y="487697"/>
                  <a:pt x="1432331" y="457200"/>
                </a:cubicBezTo>
                <a:cubicBezTo>
                  <a:pt x="1421123" y="440388"/>
                  <a:pt x="1402404" y="429860"/>
                  <a:pt x="1389469" y="414338"/>
                </a:cubicBezTo>
                <a:cubicBezTo>
                  <a:pt x="1346020" y="362199"/>
                  <a:pt x="1377350" y="374750"/>
                  <a:pt x="1318031" y="328613"/>
                </a:cubicBezTo>
                <a:cubicBezTo>
                  <a:pt x="1290922" y="307529"/>
                  <a:pt x="1256590" y="295747"/>
                  <a:pt x="1232306" y="271463"/>
                </a:cubicBezTo>
                <a:cubicBezTo>
                  <a:pt x="1178795" y="217951"/>
                  <a:pt x="1208613" y="234989"/>
                  <a:pt x="1146581" y="214313"/>
                </a:cubicBezTo>
                <a:cubicBezTo>
                  <a:pt x="1032279" y="138111"/>
                  <a:pt x="1170397" y="238128"/>
                  <a:pt x="1075144" y="142875"/>
                </a:cubicBezTo>
                <a:cubicBezTo>
                  <a:pt x="1063002" y="130733"/>
                  <a:pt x="1046254" y="124281"/>
                  <a:pt x="1032281" y="114300"/>
                </a:cubicBezTo>
                <a:cubicBezTo>
                  <a:pt x="1012904" y="100459"/>
                  <a:pt x="995806" y="83252"/>
                  <a:pt x="975131" y="71438"/>
                </a:cubicBezTo>
                <a:cubicBezTo>
                  <a:pt x="951471" y="57918"/>
                  <a:pt x="878926" y="46482"/>
                  <a:pt x="860831" y="42863"/>
                </a:cubicBezTo>
                <a:cubicBezTo>
                  <a:pt x="841781" y="33338"/>
                  <a:pt x="824953" y="15352"/>
                  <a:pt x="803681" y="14288"/>
                </a:cubicBezTo>
                <a:cubicBezTo>
                  <a:pt x="727428" y="10475"/>
                  <a:pt x="651143" y="21961"/>
                  <a:pt x="575081" y="28575"/>
                </a:cubicBezTo>
                <a:cubicBezTo>
                  <a:pt x="387532" y="44884"/>
                  <a:pt x="539883" y="42863"/>
                  <a:pt x="432206" y="428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83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0100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2" name="Freeform 6"/>
          <p:cNvSpPr>
            <a:spLocks/>
          </p:cNvSpPr>
          <p:nvPr/>
        </p:nvSpPr>
        <p:spPr bwMode="auto">
          <a:xfrm>
            <a:off x="1414463" y="1971675"/>
            <a:ext cx="3560762" cy="3489325"/>
          </a:xfrm>
          <a:custGeom>
            <a:avLst/>
            <a:gdLst>
              <a:gd name="T0" fmla="*/ 826339 w 3561391"/>
              <a:gd name="T1" fmla="*/ 329578 h 3488684"/>
              <a:gd name="T2" fmla="*/ 626875 w 3561391"/>
              <a:gd name="T3" fmla="*/ 358244 h 3488684"/>
              <a:gd name="T4" fmla="*/ 384674 w 3561391"/>
              <a:gd name="T5" fmla="*/ 401234 h 3488684"/>
              <a:gd name="T6" fmla="*/ 256455 w 3561391"/>
              <a:gd name="T7" fmla="*/ 444216 h 3488684"/>
              <a:gd name="T8" fmla="*/ 185209 w 3561391"/>
              <a:gd name="T9" fmla="*/ 544525 h 3488684"/>
              <a:gd name="T10" fmla="*/ 99724 w 3561391"/>
              <a:gd name="T11" fmla="*/ 673494 h 3488684"/>
              <a:gd name="T12" fmla="*/ 142475 w 3561391"/>
              <a:gd name="T13" fmla="*/ 917088 h 3488684"/>
              <a:gd name="T14" fmla="*/ 185209 w 3561391"/>
              <a:gd name="T15" fmla="*/ 1160696 h 3488684"/>
              <a:gd name="T16" fmla="*/ 256455 w 3561391"/>
              <a:gd name="T17" fmla="*/ 1404300 h 3488684"/>
              <a:gd name="T18" fmla="*/ 299189 w 3561391"/>
              <a:gd name="T19" fmla="*/ 2378703 h 3488684"/>
              <a:gd name="T20" fmla="*/ 341940 w 3561391"/>
              <a:gd name="T21" fmla="*/ 2479010 h 3488684"/>
              <a:gd name="T22" fmla="*/ 427417 w 3561391"/>
              <a:gd name="T23" fmla="*/ 2765600 h 3488684"/>
              <a:gd name="T24" fmla="*/ 527149 w 3561391"/>
              <a:gd name="T25" fmla="*/ 2966217 h 3488684"/>
              <a:gd name="T26" fmla="*/ 555644 w 3561391"/>
              <a:gd name="T27" fmla="*/ 3066519 h 3488684"/>
              <a:gd name="T28" fmla="*/ 769349 w 3561391"/>
              <a:gd name="T29" fmla="*/ 3195487 h 3488684"/>
              <a:gd name="T30" fmla="*/ 997309 w 3561391"/>
              <a:gd name="T31" fmla="*/ 3324453 h 3488684"/>
              <a:gd name="T32" fmla="*/ 1168277 w 3561391"/>
              <a:gd name="T33" fmla="*/ 3396100 h 3488684"/>
              <a:gd name="T34" fmla="*/ 1268004 w 3561391"/>
              <a:gd name="T35" fmla="*/ 3439088 h 3488684"/>
              <a:gd name="T36" fmla="*/ 1367736 w 3561391"/>
              <a:gd name="T37" fmla="*/ 3482076 h 3488684"/>
              <a:gd name="T38" fmla="*/ 1966117 w 3561391"/>
              <a:gd name="T39" fmla="*/ 3482076 h 3488684"/>
              <a:gd name="T40" fmla="*/ 2080094 w 3561391"/>
              <a:gd name="T41" fmla="*/ 3424759 h 3488684"/>
              <a:gd name="T42" fmla="*/ 2194067 w 3561391"/>
              <a:gd name="T43" fmla="*/ 3396100 h 3488684"/>
              <a:gd name="T44" fmla="*/ 2479017 w 3561391"/>
              <a:gd name="T45" fmla="*/ 3295792 h 3488684"/>
              <a:gd name="T46" fmla="*/ 2607242 w 3561391"/>
              <a:gd name="T47" fmla="*/ 3224144 h 3488684"/>
              <a:gd name="T48" fmla="*/ 2778206 w 3561391"/>
              <a:gd name="T49" fmla="*/ 3123838 h 3488684"/>
              <a:gd name="T50" fmla="*/ 3134387 w 3561391"/>
              <a:gd name="T51" fmla="*/ 3095181 h 3488684"/>
              <a:gd name="T52" fmla="*/ 3234114 w 3561391"/>
              <a:gd name="T53" fmla="*/ 3066519 h 3488684"/>
              <a:gd name="T54" fmla="*/ 3376587 w 3561391"/>
              <a:gd name="T55" fmla="*/ 2908897 h 3488684"/>
              <a:gd name="T56" fmla="*/ 3476321 w 3561391"/>
              <a:gd name="T57" fmla="*/ 2765600 h 3488684"/>
              <a:gd name="T58" fmla="*/ 3519061 w 3561391"/>
              <a:gd name="T59" fmla="*/ 2636639 h 3488684"/>
              <a:gd name="T60" fmla="*/ 3476321 w 3561391"/>
              <a:gd name="T61" fmla="*/ 1604911 h 3488684"/>
              <a:gd name="T62" fmla="*/ 3433576 w 3561391"/>
              <a:gd name="T63" fmla="*/ 1346979 h 3488684"/>
              <a:gd name="T64" fmla="*/ 3362343 w 3561391"/>
              <a:gd name="T65" fmla="*/ 831114 h 3488684"/>
              <a:gd name="T66" fmla="*/ 3319599 w 3561391"/>
              <a:gd name="T67" fmla="*/ 673494 h 3488684"/>
              <a:gd name="T68" fmla="*/ 3276856 w 3561391"/>
              <a:gd name="T69" fmla="*/ 558859 h 3488684"/>
              <a:gd name="T70" fmla="*/ 3248367 w 3561391"/>
              <a:gd name="T71" fmla="*/ 429889 h 3488684"/>
              <a:gd name="T72" fmla="*/ 3205623 w 3561391"/>
              <a:gd name="T73" fmla="*/ 257927 h 3488684"/>
              <a:gd name="T74" fmla="*/ 3063150 w 3561391"/>
              <a:gd name="T75" fmla="*/ 85981 h 3488684"/>
              <a:gd name="T76" fmla="*/ 2920681 w 3561391"/>
              <a:gd name="T77" fmla="*/ 0 h 3488684"/>
              <a:gd name="T78" fmla="*/ 2749711 w 3561391"/>
              <a:gd name="T79" fmla="*/ 28655 h 3488684"/>
              <a:gd name="T80" fmla="*/ 2578741 w 3561391"/>
              <a:gd name="T81" fmla="*/ 100301 h 3488684"/>
              <a:gd name="T82" fmla="*/ 2436279 w 3561391"/>
              <a:gd name="T83" fmla="*/ 171962 h 3488684"/>
              <a:gd name="T84" fmla="*/ 1980365 w 3561391"/>
              <a:gd name="T85" fmla="*/ 257927 h 3488684"/>
              <a:gd name="T86" fmla="*/ 726614 w 3561391"/>
              <a:gd name="T87" fmla="*/ 315253 h 3488684"/>
              <a:gd name="T88" fmla="*/ 555644 w 3561391"/>
              <a:gd name="T89" fmla="*/ 343908 h 3488684"/>
              <a:gd name="T90" fmla="*/ 427417 w 3561391"/>
              <a:gd name="T91" fmla="*/ 429889 h 3488684"/>
              <a:gd name="T92" fmla="*/ 213704 w 3561391"/>
              <a:gd name="T93" fmla="*/ 501535 h 34886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1391"/>
              <a:gd name="T142" fmla="*/ 0 h 3488684"/>
              <a:gd name="T143" fmla="*/ 3561391 w 3561391"/>
              <a:gd name="T144" fmla="*/ 3488684 h 34886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1391" h="3488684">
                <a:moveTo>
                  <a:pt x="957262" y="314325"/>
                </a:moveTo>
                <a:cubicBezTo>
                  <a:pt x="914400" y="319088"/>
                  <a:pt x="871214" y="321523"/>
                  <a:pt x="828675" y="328613"/>
                </a:cubicBezTo>
                <a:cubicBezTo>
                  <a:pt x="813819" y="331089"/>
                  <a:pt x="800721" y="340770"/>
                  <a:pt x="785812" y="342900"/>
                </a:cubicBezTo>
                <a:cubicBezTo>
                  <a:pt x="733737" y="350339"/>
                  <a:pt x="681037" y="352425"/>
                  <a:pt x="628650" y="357188"/>
                </a:cubicBezTo>
                <a:cubicBezTo>
                  <a:pt x="614362" y="361950"/>
                  <a:pt x="600489" y="368208"/>
                  <a:pt x="585787" y="371475"/>
                </a:cubicBezTo>
                <a:cubicBezTo>
                  <a:pt x="532805" y="383249"/>
                  <a:pt x="435210" y="393869"/>
                  <a:pt x="385762" y="400050"/>
                </a:cubicBezTo>
                <a:lnTo>
                  <a:pt x="300037" y="428625"/>
                </a:lnTo>
                <a:lnTo>
                  <a:pt x="257175" y="442913"/>
                </a:lnTo>
                <a:cubicBezTo>
                  <a:pt x="247650" y="457200"/>
                  <a:pt x="238581" y="471802"/>
                  <a:pt x="228600" y="485775"/>
                </a:cubicBezTo>
                <a:cubicBezTo>
                  <a:pt x="214759" y="505152"/>
                  <a:pt x="198358" y="522732"/>
                  <a:pt x="185737" y="542925"/>
                </a:cubicBezTo>
                <a:cubicBezTo>
                  <a:pt x="133944" y="625792"/>
                  <a:pt x="187411" y="579909"/>
                  <a:pt x="114300" y="628650"/>
                </a:cubicBezTo>
                <a:cubicBezTo>
                  <a:pt x="109537" y="642938"/>
                  <a:pt x="100012" y="656452"/>
                  <a:pt x="100012" y="671513"/>
                </a:cubicBezTo>
                <a:cubicBezTo>
                  <a:pt x="100012" y="745511"/>
                  <a:pt x="109355" y="804228"/>
                  <a:pt x="128587" y="871538"/>
                </a:cubicBezTo>
                <a:cubicBezTo>
                  <a:pt x="132724" y="886019"/>
                  <a:pt x="139222" y="899789"/>
                  <a:pt x="142875" y="914400"/>
                </a:cubicBezTo>
                <a:cubicBezTo>
                  <a:pt x="148765" y="937959"/>
                  <a:pt x="153469" y="961836"/>
                  <a:pt x="157162" y="985838"/>
                </a:cubicBezTo>
                <a:cubicBezTo>
                  <a:pt x="164376" y="1032732"/>
                  <a:pt x="167001" y="1107324"/>
                  <a:pt x="185737" y="1157288"/>
                </a:cubicBezTo>
                <a:cubicBezTo>
                  <a:pt x="193215" y="1177230"/>
                  <a:pt x="204787" y="1195388"/>
                  <a:pt x="214312" y="1214438"/>
                </a:cubicBezTo>
                <a:cubicBezTo>
                  <a:pt x="245841" y="1372081"/>
                  <a:pt x="227528" y="1311237"/>
                  <a:pt x="257175" y="1400175"/>
                </a:cubicBezTo>
                <a:cubicBezTo>
                  <a:pt x="261937" y="1709738"/>
                  <a:pt x="257817" y="2019565"/>
                  <a:pt x="271462" y="2328863"/>
                </a:cubicBezTo>
                <a:cubicBezTo>
                  <a:pt x="272219" y="2346018"/>
                  <a:pt x="292358" y="2356367"/>
                  <a:pt x="300037" y="2371725"/>
                </a:cubicBezTo>
                <a:cubicBezTo>
                  <a:pt x="306772" y="2385196"/>
                  <a:pt x="308392" y="2400745"/>
                  <a:pt x="314325" y="2414588"/>
                </a:cubicBezTo>
                <a:cubicBezTo>
                  <a:pt x="322715" y="2434164"/>
                  <a:pt x="334990" y="2451963"/>
                  <a:pt x="342900" y="2471738"/>
                </a:cubicBezTo>
                <a:cubicBezTo>
                  <a:pt x="393907" y="2599256"/>
                  <a:pt x="345074" y="2517862"/>
                  <a:pt x="400050" y="2600325"/>
                </a:cubicBezTo>
                <a:cubicBezTo>
                  <a:pt x="403361" y="2623506"/>
                  <a:pt x="414188" y="2723802"/>
                  <a:pt x="428625" y="2757488"/>
                </a:cubicBezTo>
                <a:cubicBezTo>
                  <a:pt x="435588" y="2773735"/>
                  <a:pt x="495185" y="2850998"/>
                  <a:pt x="500062" y="2857500"/>
                </a:cubicBezTo>
                <a:cubicBezTo>
                  <a:pt x="534322" y="2960277"/>
                  <a:pt x="492754" y="2831923"/>
                  <a:pt x="528637" y="2957513"/>
                </a:cubicBezTo>
                <a:cubicBezTo>
                  <a:pt x="532774" y="2971994"/>
                  <a:pt x="538788" y="2985894"/>
                  <a:pt x="542925" y="3000375"/>
                </a:cubicBezTo>
                <a:cubicBezTo>
                  <a:pt x="548320" y="3019256"/>
                  <a:pt x="549477" y="3039476"/>
                  <a:pt x="557212" y="3057525"/>
                </a:cubicBezTo>
                <a:cubicBezTo>
                  <a:pt x="573819" y="3096275"/>
                  <a:pt x="606963" y="3123265"/>
                  <a:pt x="642937" y="3143250"/>
                </a:cubicBezTo>
                <a:cubicBezTo>
                  <a:pt x="686956" y="3167704"/>
                  <a:pt x="724446" y="3174343"/>
                  <a:pt x="771525" y="3186113"/>
                </a:cubicBezTo>
                <a:cubicBezTo>
                  <a:pt x="869781" y="3251617"/>
                  <a:pt x="824669" y="3232403"/>
                  <a:pt x="900112" y="3257550"/>
                </a:cubicBezTo>
                <a:cubicBezTo>
                  <a:pt x="943160" y="3286248"/>
                  <a:pt x="949368" y="3292947"/>
                  <a:pt x="1000125" y="3314700"/>
                </a:cubicBezTo>
                <a:cubicBezTo>
                  <a:pt x="1013968" y="3320633"/>
                  <a:pt x="1029144" y="3323055"/>
                  <a:pt x="1042987" y="3328988"/>
                </a:cubicBezTo>
                <a:cubicBezTo>
                  <a:pt x="1194485" y="3393917"/>
                  <a:pt x="994374" y="3319688"/>
                  <a:pt x="1171575" y="3386138"/>
                </a:cubicBezTo>
                <a:cubicBezTo>
                  <a:pt x="1185676" y="3391426"/>
                  <a:pt x="1200595" y="3394493"/>
                  <a:pt x="1214437" y="3400425"/>
                </a:cubicBezTo>
                <a:cubicBezTo>
                  <a:pt x="1234013" y="3408815"/>
                  <a:pt x="1253095" y="3418433"/>
                  <a:pt x="1271587" y="3429000"/>
                </a:cubicBezTo>
                <a:cubicBezTo>
                  <a:pt x="1286496" y="3437519"/>
                  <a:pt x="1298667" y="3450811"/>
                  <a:pt x="1314450" y="3457575"/>
                </a:cubicBezTo>
                <a:cubicBezTo>
                  <a:pt x="1332499" y="3465310"/>
                  <a:pt x="1352719" y="3466468"/>
                  <a:pt x="1371600" y="3471863"/>
                </a:cubicBezTo>
                <a:cubicBezTo>
                  <a:pt x="1386081" y="3476000"/>
                  <a:pt x="1400175" y="3481388"/>
                  <a:pt x="1414462" y="3486150"/>
                </a:cubicBezTo>
                <a:cubicBezTo>
                  <a:pt x="1600200" y="3481388"/>
                  <a:pt x="1786639" y="3488684"/>
                  <a:pt x="1971675" y="3471863"/>
                </a:cubicBezTo>
                <a:cubicBezTo>
                  <a:pt x="1999331" y="3469349"/>
                  <a:pt x="2018274" y="3441419"/>
                  <a:pt x="2043112" y="3429000"/>
                </a:cubicBezTo>
                <a:cubicBezTo>
                  <a:pt x="2056582" y="3422265"/>
                  <a:pt x="2071364" y="3418366"/>
                  <a:pt x="2085975" y="3414713"/>
                </a:cubicBezTo>
                <a:cubicBezTo>
                  <a:pt x="2109534" y="3408823"/>
                  <a:pt x="2133853" y="3406315"/>
                  <a:pt x="2157412" y="3400425"/>
                </a:cubicBezTo>
                <a:cubicBezTo>
                  <a:pt x="2172023" y="3396772"/>
                  <a:pt x="2185573" y="3389405"/>
                  <a:pt x="2200275" y="3386138"/>
                </a:cubicBezTo>
                <a:cubicBezTo>
                  <a:pt x="2271392" y="3370334"/>
                  <a:pt x="2414587" y="3343275"/>
                  <a:pt x="2414587" y="3343275"/>
                </a:cubicBezTo>
                <a:cubicBezTo>
                  <a:pt x="2438400" y="3324225"/>
                  <a:pt x="2460165" y="3302287"/>
                  <a:pt x="2486025" y="3286125"/>
                </a:cubicBezTo>
                <a:cubicBezTo>
                  <a:pt x="2498796" y="3278143"/>
                  <a:pt x="2515722" y="3279152"/>
                  <a:pt x="2528887" y="3271838"/>
                </a:cubicBezTo>
                <a:cubicBezTo>
                  <a:pt x="2558908" y="3255160"/>
                  <a:pt x="2587138" y="3235294"/>
                  <a:pt x="2614612" y="3214688"/>
                </a:cubicBezTo>
                <a:cubicBezTo>
                  <a:pt x="2627560" y="3204977"/>
                  <a:pt x="2693729" y="3153698"/>
                  <a:pt x="2714625" y="3143250"/>
                </a:cubicBezTo>
                <a:cubicBezTo>
                  <a:pt x="2737564" y="3131780"/>
                  <a:pt x="2760613" y="3117856"/>
                  <a:pt x="2786062" y="3114675"/>
                </a:cubicBezTo>
                <a:cubicBezTo>
                  <a:pt x="2875975" y="3103436"/>
                  <a:pt x="2967037" y="3105150"/>
                  <a:pt x="3057525" y="3100388"/>
                </a:cubicBezTo>
                <a:cubicBezTo>
                  <a:pt x="3086100" y="3095625"/>
                  <a:pt x="3114971" y="3092384"/>
                  <a:pt x="3143250" y="3086100"/>
                </a:cubicBezTo>
                <a:cubicBezTo>
                  <a:pt x="3157952" y="3082833"/>
                  <a:pt x="3171631" y="3075950"/>
                  <a:pt x="3186112" y="3071813"/>
                </a:cubicBezTo>
                <a:cubicBezTo>
                  <a:pt x="3204993" y="3066418"/>
                  <a:pt x="3224212" y="3062288"/>
                  <a:pt x="3243262" y="3057525"/>
                </a:cubicBezTo>
                <a:cubicBezTo>
                  <a:pt x="3314208" y="2951108"/>
                  <a:pt x="3223026" y="3081809"/>
                  <a:pt x="3314700" y="2971800"/>
                </a:cubicBezTo>
                <a:cubicBezTo>
                  <a:pt x="3374231" y="2900363"/>
                  <a:pt x="3307556" y="2952751"/>
                  <a:pt x="3386137" y="2900363"/>
                </a:cubicBezTo>
                <a:cubicBezTo>
                  <a:pt x="3405187" y="2867025"/>
                  <a:pt x="3421268" y="2831806"/>
                  <a:pt x="3443287" y="2800350"/>
                </a:cubicBezTo>
                <a:cubicBezTo>
                  <a:pt x="3454874" y="2783797"/>
                  <a:pt x="3473215" y="2773010"/>
                  <a:pt x="3486150" y="2757488"/>
                </a:cubicBezTo>
                <a:cubicBezTo>
                  <a:pt x="3497143" y="2744296"/>
                  <a:pt x="3505200" y="2728913"/>
                  <a:pt x="3514725" y="2714625"/>
                </a:cubicBezTo>
                <a:cubicBezTo>
                  <a:pt x="3519487" y="2686050"/>
                  <a:pt x="3525813" y="2657692"/>
                  <a:pt x="3529012" y="2628900"/>
                </a:cubicBezTo>
                <a:cubicBezTo>
                  <a:pt x="3561391" y="2337492"/>
                  <a:pt x="3546483" y="2112061"/>
                  <a:pt x="3529012" y="1785938"/>
                </a:cubicBezTo>
                <a:cubicBezTo>
                  <a:pt x="3526134" y="1732213"/>
                  <a:pt x="3497689" y="1657895"/>
                  <a:pt x="3486150" y="1600200"/>
                </a:cubicBezTo>
                <a:cubicBezTo>
                  <a:pt x="3470328" y="1521091"/>
                  <a:pt x="3471306" y="1496848"/>
                  <a:pt x="3457575" y="1414463"/>
                </a:cubicBezTo>
                <a:cubicBezTo>
                  <a:pt x="3453583" y="1390509"/>
                  <a:pt x="3448050" y="1366838"/>
                  <a:pt x="3443287" y="1343025"/>
                </a:cubicBezTo>
                <a:cubicBezTo>
                  <a:pt x="3438525" y="1214438"/>
                  <a:pt x="3437284" y="1085672"/>
                  <a:pt x="3429000" y="957263"/>
                </a:cubicBezTo>
                <a:cubicBezTo>
                  <a:pt x="3424961" y="894658"/>
                  <a:pt x="3400795" y="886565"/>
                  <a:pt x="3371850" y="828675"/>
                </a:cubicBezTo>
                <a:cubicBezTo>
                  <a:pt x="3355518" y="796010"/>
                  <a:pt x="3351429" y="746990"/>
                  <a:pt x="3343275" y="714375"/>
                </a:cubicBezTo>
                <a:cubicBezTo>
                  <a:pt x="3339622" y="699764"/>
                  <a:pt x="3333124" y="685994"/>
                  <a:pt x="3328987" y="671513"/>
                </a:cubicBezTo>
                <a:cubicBezTo>
                  <a:pt x="3323592" y="652632"/>
                  <a:pt x="3321595" y="632749"/>
                  <a:pt x="3314700" y="614363"/>
                </a:cubicBezTo>
                <a:cubicBezTo>
                  <a:pt x="3307222" y="594421"/>
                  <a:pt x="3295650" y="576263"/>
                  <a:pt x="3286125" y="557213"/>
                </a:cubicBezTo>
                <a:cubicBezTo>
                  <a:pt x="3281362" y="528638"/>
                  <a:pt x="3278121" y="499767"/>
                  <a:pt x="3271837" y="471488"/>
                </a:cubicBezTo>
                <a:cubicBezTo>
                  <a:pt x="3268570" y="456786"/>
                  <a:pt x="3260817" y="443327"/>
                  <a:pt x="3257550" y="428625"/>
                </a:cubicBezTo>
                <a:cubicBezTo>
                  <a:pt x="3251266" y="400346"/>
                  <a:pt x="3250288" y="371004"/>
                  <a:pt x="3243262" y="342900"/>
                </a:cubicBezTo>
                <a:cubicBezTo>
                  <a:pt x="3235957" y="313679"/>
                  <a:pt x="3224212" y="285750"/>
                  <a:pt x="3214687" y="257175"/>
                </a:cubicBezTo>
                <a:cubicBezTo>
                  <a:pt x="3209925" y="242888"/>
                  <a:pt x="3211049" y="224962"/>
                  <a:pt x="3200400" y="214313"/>
                </a:cubicBezTo>
                <a:lnTo>
                  <a:pt x="3071812" y="85725"/>
                </a:lnTo>
                <a:cubicBezTo>
                  <a:pt x="3046064" y="59977"/>
                  <a:pt x="3020898" y="29207"/>
                  <a:pt x="2986087" y="14288"/>
                </a:cubicBezTo>
                <a:cubicBezTo>
                  <a:pt x="2968038" y="6553"/>
                  <a:pt x="2947987" y="4763"/>
                  <a:pt x="2928937" y="0"/>
                </a:cubicBezTo>
                <a:cubicBezTo>
                  <a:pt x="2890837" y="4763"/>
                  <a:pt x="2852511" y="7976"/>
                  <a:pt x="2814637" y="14288"/>
                </a:cubicBezTo>
                <a:cubicBezTo>
                  <a:pt x="2795268" y="17516"/>
                  <a:pt x="2776742" y="24724"/>
                  <a:pt x="2757487" y="28575"/>
                </a:cubicBezTo>
                <a:cubicBezTo>
                  <a:pt x="2729080" y="34256"/>
                  <a:pt x="2700337" y="38100"/>
                  <a:pt x="2671762" y="42863"/>
                </a:cubicBezTo>
                <a:lnTo>
                  <a:pt x="2586037" y="100013"/>
                </a:lnTo>
                <a:cubicBezTo>
                  <a:pt x="2571750" y="109538"/>
                  <a:pt x="2558533" y="120909"/>
                  <a:pt x="2543175" y="128588"/>
                </a:cubicBezTo>
                <a:cubicBezTo>
                  <a:pt x="2508226" y="146062"/>
                  <a:pt x="2481007" y="163040"/>
                  <a:pt x="2443162" y="171450"/>
                </a:cubicBezTo>
                <a:cubicBezTo>
                  <a:pt x="2414883" y="177734"/>
                  <a:pt x="2386012" y="180975"/>
                  <a:pt x="2357437" y="185738"/>
                </a:cubicBezTo>
                <a:cubicBezTo>
                  <a:pt x="2169648" y="279633"/>
                  <a:pt x="2279010" y="243855"/>
                  <a:pt x="1985962" y="257175"/>
                </a:cubicBezTo>
                <a:cubicBezTo>
                  <a:pt x="1719945" y="269267"/>
                  <a:pt x="1421107" y="277506"/>
                  <a:pt x="1157287" y="285750"/>
                </a:cubicBezTo>
                <a:cubicBezTo>
                  <a:pt x="899245" y="322615"/>
                  <a:pt x="1252051" y="275555"/>
                  <a:pt x="728662" y="314325"/>
                </a:cubicBezTo>
                <a:cubicBezTo>
                  <a:pt x="709079" y="315776"/>
                  <a:pt x="690881" y="325385"/>
                  <a:pt x="671512" y="328613"/>
                </a:cubicBezTo>
                <a:cubicBezTo>
                  <a:pt x="633638" y="334925"/>
                  <a:pt x="595312" y="338138"/>
                  <a:pt x="557212" y="342900"/>
                </a:cubicBezTo>
                <a:lnTo>
                  <a:pt x="471487" y="400050"/>
                </a:lnTo>
                <a:cubicBezTo>
                  <a:pt x="457200" y="409575"/>
                  <a:pt x="442362" y="418322"/>
                  <a:pt x="428625" y="428625"/>
                </a:cubicBezTo>
                <a:cubicBezTo>
                  <a:pt x="409575" y="442913"/>
                  <a:pt x="392150" y="459674"/>
                  <a:pt x="371475" y="471488"/>
                </a:cubicBezTo>
                <a:cubicBezTo>
                  <a:pt x="334476" y="492630"/>
                  <a:pt x="235737" y="497385"/>
                  <a:pt x="214312" y="500063"/>
                </a:cubicBezTo>
                <a:cubicBezTo>
                  <a:pt x="117233" y="532422"/>
                  <a:pt x="186510" y="514350"/>
                  <a:pt x="0" y="51435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3" name="Freeform 8"/>
          <p:cNvSpPr>
            <a:spLocks/>
          </p:cNvSpPr>
          <p:nvPr/>
        </p:nvSpPr>
        <p:spPr bwMode="auto">
          <a:xfrm>
            <a:off x="3814763" y="5014913"/>
            <a:ext cx="2657475" cy="1193800"/>
          </a:xfrm>
          <a:custGeom>
            <a:avLst/>
            <a:gdLst>
              <a:gd name="T0" fmla="*/ 1085867 w 2657475"/>
              <a:gd name="T1" fmla="*/ 0 h 1193569"/>
              <a:gd name="T2" fmla="*/ 971550 w 2657475"/>
              <a:gd name="T3" fmla="*/ 28683 h 1193569"/>
              <a:gd name="T4" fmla="*/ 914400 w 2657475"/>
              <a:gd name="T5" fmla="*/ 57348 h 1193569"/>
              <a:gd name="T6" fmla="*/ 871537 w 2657475"/>
              <a:gd name="T7" fmla="*/ 71689 h 1193569"/>
              <a:gd name="T8" fmla="*/ 828675 w 2657475"/>
              <a:gd name="T9" fmla="*/ 100354 h 1193569"/>
              <a:gd name="T10" fmla="*/ 742950 w 2657475"/>
              <a:gd name="T11" fmla="*/ 114696 h 1193569"/>
              <a:gd name="T12" fmla="*/ 671512 w 2657475"/>
              <a:gd name="T13" fmla="*/ 129037 h 1193569"/>
              <a:gd name="T14" fmla="*/ 528637 w 2657475"/>
              <a:gd name="T15" fmla="*/ 172044 h 1193569"/>
              <a:gd name="T16" fmla="*/ 528637 w 2657475"/>
              <a:gd name="T17" fmla="*/ 172044 h 1193569"/>
              <a:gd name="T18" fmla="*/ 471487 w 2657475"/>
              <a:gd name="T19" fmla="*/ 186385 h 1193569"/>
              <a:gd name="T20" fmla="*/ 414337 w 2657475"/>
              <a:gd name="T21" fmla="*/ 215061 h 1193569"/>
              <a:gd name="T22" fmla="*/ 328612 w 2657475"/>
              <a:gd name="T23" fmla="*/ 243733 h 1193569"/>
              <a:gd name="T24" fmla="*/ 271462 w 2657475"/>
              <a:gd name="T25" fmla="*/ 272416 h 1193569"/>
              <a:gd name="T26" fmla="*/ 228600 w 2657475"/>
              <a:gd name="T27" fmla="*/ 286740 h 1193569"/>
              <a:gd name="T28" fmla="*/ 157162 w 2657475"/>
              <a:gd name="T29" fmla="*/ 315423 h 1193569"/>
              <a:gd name="T30" fmla="*/ 128587 w 2657475"/>
              <a:gd name="T31" fmla="*/ 358429 h 1193569"/>
              <a:gd name="T32" fmla="*/ 85725 w 2657475"/>
              <a:gd name="T33" fmla="*/ 473125 h 1193569"/>
              <a:gd name="T34" fmla="*/ 71437 w 2657475"/>
              <a:gd name="T35" fmla="*/ 544815 h 1193569"/>
              <a:gd name="T36" fmla="*/ 100012 w 2657475"/>
              <a:gd name="T37" fmla="*/ 831565 h 1193569"/>
              <a:gd name="T38" fmla="*/ 114300 w 2657475"/>
              <a:gd name="T39" fmla="*/ 874579 h 1193569"/>
              <a:gd name="T40" fmla="*/ 157162 w 2657475"/>
              <a:gd name="T41" fmla="*/ 917586 h 1193569"/>
              <a:gd name="T42" fmla="*/ 171450 w 2657475"/>
              <a:gd name="T43" fmla="*/ 974934 h 1193569"/>
              <a:gd name="T44" fmla="*/ 314325 w 2657475"/>
              <a:gd name="T45" fmla="*/ 1017948 h 1193569"/>
              <a:gd name="T46" fmla="*/ 800100 w 2657475"/>
              <a:gd name="T47" fmla="*/ 1003614 h 1193569"/>
              <a:gd name="T48" fmla="*/ 914400 w 2657475"/>
              <a:gd name="T49" fmla="*/ 974934 h 1193569"/>
              <a:gd name="T50" fmla="*/ 1057292 w 2657475"/>
              <a:gd name="T51" fmla="*/ 946264 h 1193569"/>
              <a:gd name="T52" fmla="*/ 1643079 w 2657475"/>
              <a:gd name="T53" fmla="*/ 931927 h 1193569"/>
              <a:gd name="T54" fmla="*/ 1871679 w 2657475"/>
              <a:gd name="T55" fmla="*/ 960599 h 1193569"/>
              <a:gd name="T56" fmla="*/ 1914542 w 2657475"/>
              <a:gd name="T57" fmla="*/ 974934 h 1193569"/>
              <a:gd name="T58" fmla="*/ 2014554 w 2657475"/>
              <a:gd name="T59" fmla="*/ 1060965 h 1193569"/>
              <a:gd name="T60" fmla="*/ 2100263 w 2657475"/>
              <a:gd name="T61" fmla="*/ 1103975 h 1193569"/>
              <a:gd name="T62" fmla="*/ 2243137 w 2657475"/>
              <a:gd name="T63" fmla="*/ 1175661 h 1193569"/>
              <a:gd name="T64" fmla="*/ 2528887 w 2657475"/>
              <a:gd name="T65" fmla="*/ 1161324 h 1193569"/>
              <a:gd name="T66" fmla="*/ 2586037 w 2657475"/>
              <a:gd name="T67" fmla="*/ 1146989 h 1193569"/>
              <a:gd name="T68" fmla="*/ 2614613 w 2657475"/>
              <a:gd name="T69" fmla="*/ 1089640 h 1193569"/>
              <a:gd name="T70" fmla="*/ 2628901 w 2657475"/>
              <a:gd name="T71" fmla="*/ 989275 h 1193569"/>
              <a:gd name="T72" fmla="*/ 2643187 w 2657475"/>
              <a:gd name="T73" fmla="*/ 946264 h 1193569"/>
              <a:gd name="T74" fmla="*/ 2657475 w 2657475"/>
              <a:gd name="T75" fmla="*/ 888915 h 1193569"/>
              <a:gd name="T76" fmla="*/ 2643187 w 2657475"/>
              <a:gd name="T77" fmla="*/ 745542 h 1193569"/>
              <a:gd name="T78" fmla="*/ 2614613 w 2657475"/>
              <a:gd name="T79" fmla="*/ 702533 h 1193569"/>
              <a:gd name="T80" fmla="*/ 2586037 w 2657475"/>
              <a:gd name="T81" fmla="*/ 630846 h 1193569"/>
              <a:gd name="T82" fmla="*/ 2500313 w 2657475"/>
              <a:gd name="T83" fmla="*/ 530482 h 1193569"/>
              <a:gd name="T84" fmla="*/ 2457451 w 2657475"/>
              <a:gd name="T85" fmla="*/ 501808 h 1193569"/>
              <a:gd name="T86" fmla="*/ 2400301 w 2657475"/>
              <a:gd name="T87" fmla="*/ 444460 h 1193569"/>
              <a:gd name="T88" fmla="*/ 2357437 w 2657475"/>
              <a:gd name="T89" fmla="*/ 415777 h 1193569"/>
              <a:gd name="T90" fmla="*/ 2228851 w 2657475"/>
              <a:gd name="T91" fmla="*/ 315423 h 1193569"/>
              <a:gd name="T92" fmla="*/ 2185987 w 2657475"/>
              <a:gd name="T93" fmla="*/ 286740 h 1193569"/>
              <a:gd name="T94" fmla="*/ 2085992 w 2657475"/>
              <a:gd name="T95" fmla="*/ 243733 h 1193569"/>
              <a:gd name="T96" fmla="*/ 1971692 w 2657475"/>
              <a:gd name="T97" fmla="*/ 215061 h 1193569"/>
              <a:gd name="T98" fmla="*/ 1900254 w 2657475"/>
              <a:gd name="T99" fmla="*/ 186385 h 1193569"/>
              <a:gd name="T100" fmla="*/ 585787 w 2657475"/>
              <a:gd name="T101" fmla="*/ 200727 h 1193569"/>
              <a:gd name="T102" fmla="*/ 485775 w 2657475"/>
              <a:gd name="T103" fmla="*/ 229392 h 1193569"/>
              <a:gd name="T104" fmla="*/ 385762 w 2657475"/>
              <a:gd name="T105" fmla="*/ 258075 h 1193569"/>
              <a:gd name="T106" fmla="*/ 0 w 2657475"/>
              <a:gd name="T107" fmla="*/ 243733 h 119356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57475"/>
              <a:gd name="T163" fmla="*/ 0 h 1193569"/>
              <a:gd name="T164" fmla="*/ 2657475 w 2657475"/>
              <a:gd name="T165" fmla="*/ 1193569 h 119356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57475" h="1193569">
                <a:moveTo>
                  <a:pt x="1085850" y="0"/>
                </a:moveTo>
                <a:cubicBezTo>
                  <a:pt x="1047750" y="9525"/>
                  <a:pt x="1008807" y="16156"/>
                  <a:pt x="971550" y="28575"/>
                </a:cubicBezTo>
                <a:cubicBezTo>
                  <a:pt x="951344" y="35310"/>
                  <a:pt x="933977" y="48760"/>
                  <a:pt x="914400" y="57150"/>
                </a:cubicBezTo>
                <a:cubicBezTo>
                  <a:pt x="900557" y="63083"/>
                  <a:pt x="885825" y="66675"/>
                  <a:pt x="871537" y="71437"/>
                </a:cubicBezTo>
                <a:cubicBezTo>
                  <a:pt x="857250" y="80962"/>
                  <a:pt x="844965" y="94582"/>
                  <a:pt x="828675" y="100012"/>
                </a:cubicBezTo>
                <a:cubicBezTo>
                  <a:pt x="801192" y="109173"/>
                  <a:pt x="771452" y="109118"/>
                  <a:pt x="742950" y="114300"/>
                </a:cubicBezTo>
                <a:cubicBezTo>
                  <a:pt x="719057" y="118644"/>
                  <a:pt x="695218" y="123319"/>
                  <a:pt x="671512" y="128587"/>
                </a:cubicBezTo>
                <a:cubicBezTo>
                  <a:pt x="606741" y="142981"/>
                  <a:pt x="599858" y="147710"/>
                  <a:pt x="528637" y="171450"/>
                </a:cubicBezTo>
                <a:lnTo>
                  <a:pt x="471487" y="185737"/>
                </a:lnTo>
                <a:cubicBezTo>
                  <a:pt x="452437" y="195262"/>
                  <a:pt x="434112" y="206402"/>
                  <a:pt x="414337" y="214312"/>
                </a:cubicBezTo>
                <a:cubicBezTo>
                  <a:pt x="386371" y="225499"/>
                  <a:pt x="355553" y="229417"/>
                  <a:pt x="328612" y="242887"/>
                </a:cubicBezTo>
                <a:cubicBezTo>
                  <a:pt x="309562" y="252412"/>
                  <a:pt x="291038" y="263072"/>
                  <a:pt x="271462" y="271462"/>
                </a:cubicBezTo>
                <a:cubicBezTo>
                  <a:pt x="257619" y="277395"/>
                  <a:pt x="242701" y="280462"/>
                  <a:pt x="228600" y="285750"/>
                </a:cubicBezTo>
                <a:cubicBezTo>
                  <a:pt x="204586" y="294755"/>
                  <a:pt x="180975" y="304800"/>
                  <a:pt x="157162" y="314325"/>
                </a:cubicBezTo>
                <a:cubicBezTo>
                  <a:pt x="147637" y="328612"/>
                  <a:pt x="136266" y="341829"/>
                  <a:pt x="128587" y="357187"/>
                </a:cubicBezTo>
                <a:cubicBezTo>
                  <a:pt x="122031" y="370300"/>
                  <a:pt x="91908" y="446754"/>
                  <a:pt x="85725" y="471487"/>
                </a:cubicBezTo>
                <a:cubicBezTo>
                  <a:pt x="79835" y="495046"/>
                  <a:pt x="76200" y="519112"/>
                  <a:pt x="71437" y="542925"/>
                </a:cubicBezTo>
                <a:cubicBezTo>
                  <a:pt x="79746" y="667556"/>
                  <a:pt x="74260" y="725668"/>
                  <a:pt x="100012" y="828675"/>
                </a:cubicBezTo>
                <a:cubicBezTo>
                  <a:pt x="103665" y="843286"/>
                  <a:pt x="105946" y="859006"/>
                  <a:pt x="114300" y="871537"/>
                </a:cubicBezTo>
                <a:cubicBezTo>
                  <a:pt x="125508" y="888349"/>
                  <a:pt x="142875" y="900112"/>
                  <a:pt x="157162" y="914400"/>
                </a:cubicBezTo>
                <a:cubicBezTo>
                  <a:pt x="161925" y="933450"/>
                  <a:pt x="156541" y="958771"/>
                  <a:pt x="171450" y="971550"/>
                </a:cubicBezTo>
                <a:cubicBezTo>
                  <a:pt x="185774" y="983828"/>
                  <a:pt x="286645" y="1007492"/>
                  <a:pt x="314325" y="1014412"/>
                </a:cubicBezTo>
                <a:cubicBezTo>
                  <a:pt x="476250" y="1009650"/>
                  <a:pt x="638517" y="1011667"/>
                  <a:pt x="800100" y="1000125"/>
                </a:cubicBezTo>
                <a:cubicBezTo>
                  <a:pt x="839273" y="997327"/>
                  <a:pt x="876300" y="981075"/>
                  <a:pt x="914400" y="971550"/>
                </a:cubicBezTo>
                <a:cubicBezTo>
                  <a:pt x="999660" y="950235"/>
                  <a:pt x="952172" y="960492"/>
                  <a:pt x="1057275" y="942975"/>
                </a:cubicBezTo>
                <a:cubicBezTo>
                  <a:pt x="1301198" y="861667"/>
                  <a:pt x="1112892" y="913540"/>
                  <a:pt x="1643062" y="928687"/>
                </a:cubicBezTo>
                <a:cubicBezTo>
                  <a:pt x="1775939" y="939760"/>
                  <a:pt x="1778784" y="930726"/>
                  <a:pt x="1871662" y="957262"/>
                </a:cubicBezTo>
                <a:cubicBezTo>
                  <a:pt x="1886143" y="961399"/>
                  <a:pt x="1901054" y="964815"/>
                  <a:pt x="1914525" y="971550"/>
                </a:cubicBezTo>
                <a:cubicBezTo>
                  <a:pt x="1967006" y="997791"/>
                  <a:pt x="1965323" y="1015092"/>
                  <a:pt x="2014537" y="1057275"/>
                </a:cubicBezTo>
                <a:cubicBezTo>
                  <a:pt x="2071863" y="1106411"/>
                  <a:pt x="2039415" y="1069713"/>
                  <a:pt x="2100262" y="1100137"/>
                </a:cubicBezTo>
                <a:cubicBezTo>
                  <a:pt x="2287127" y="1193569"/>
                  <a:pt x="2059626" y="1098170"/>
                  <a:pt x="2243137" y="1171575"/>
                </a:cubicBezTo>
                <a:cubicBezTo>
                  <a:pt x="2338387" y="1166812"/>
                  <a:pt x="2433847" y="1165207"/>
                  <a:pt x="2528887" y="1157287"/>
                </a:cubicBezTo>
                <a:cubicBezTo>
                  <a:pt x="2548455" y="1155656"/>
                  <a:pt x="2570952" y="1155571"/>
                  <a:pt x="2586037" y="1143000"/>
                </a:cubicBezTo>
                <a:cubicBezTo>
                  <a:pt x="2602399" y="1129365"/>
                  <a:pt x="2605087" y="1104900"/>
                  <a:pt x="2614612" y="1085850"/>
                </a:cubicBezTo>
                <a:cubicBezTo>
                  <a:pt x="2619375" y="1052512"/>
                  <a:pt x="2622296" y="1018859"/>
                  <a:pt x="2628900" y="985837"/>
                </a:cubicBezTo>
                <a:cubicBezTo>
                  <a:pt x="2631854" y="971069"/>
                  <a:pt x="2639050" y="957456"/>
                  <a:pt x="2643187" y="942975"/>
                </a:cubicBezTo>
                <a:cubicBezTo>
                  <a:pt x="2648582" y="924094"/>
                  <a:pt x="2652712" y="904875"/>
                  <a:pt x="2657475" y="885825"/>
                </a:cubicBezTo>
                <a:cubicBezTo>
                  <a:pt x="2652712" y="838200"/>
                  <a:pt x="2653949" y="789587"/>
                  <a:pt x="2643187" y="742950"/>
                </a:cubicBezTo>
                <a:cubicBezTo>
                  <a:pt x="2639326" y="726218"/>
                  <a:pt x="2622291" y="715446"/>
                  <a:pt x="2614612" y="700087"/>
                </a:cubicBezTo>
                <a:cubicBezTo>
                  <a:pt x="2603142" y="677148"/>
                  <a:pt x="2598492" y="651069"/>
                  <a:pt x="2586037" y="628650"/>
                </a:cubicBezTo>
                <a:cubicBezTo>
                  <a:pt x="2569726" y="599290"/>
                  <a:pt x="2527196" y="551041"/>
                  <a:pt x="2500312" y="528637"/>
                </a:cubicBezTo>
                <a:cubicBezTo>
                  <a:pt x="2487121" y="517644"/>
                  <a:pt x="2470487" y="511237"/>
                  <a:pt x="2457450" y="500062"/>
                </a:cubicBezTo>
                <a:cubicBezTo>
                  <a:pt x="2436995" y="482529"/>
                  <a:pt x="2420755" y="460445"/>
                  <a:pt x="2400300" y="442912"/>
                </a:cubicBezTo>
                <a:cubicBezTo>
                  <a:pt x="2387262" y="431737"/>
                  <a:pt x="2370629" y="425330"/>
                  <a:pt x="2357437" y="414337"/>
                </a:cubicBezTo>
                <a:cubicBezTo>
                  <a:pt x="2223142" y="302425"/>
                  <a:pt x="2445519" y="458771"/>
                  <a:pt x="2228850" y="314325"/>
                </a:cubicBezTo>
                <a:cubicBezTo>
                  <a:pt x="2214562" y="304800"/>
                  <a:pt x="2202277" y="291180"/>
                  <a:pt x="2185987" y="285750"/>
                </a:cubicBezTo>
                <a:cubicBezTo>
                  <a:pt x="2085455" y="252238"/>
                  <a:pt x="2209578" y="295859"/>
                  <a:pt x="2085975" y="242887"/>
                </a:cubicBezTo>
                <a:cubicBezTo>
                  <a:pt x="2027314" y="217747"/>
                  <a:pt x="2046205" y="236671"/>
                  <a:pt x="1971675" y="214312"/>
                </a:cubicBezTo>
                <a:cubicBezTo>
                  <a:pt x="1947110" y="206942"/>
                  <a:pt x="1924050" y="195262"/>
                  <a:pt x="1900237" y="185737"/>
                </a:cubicBezTo>
                <a:lnTo>
                  <a:pt x="585787" y="200025"/>
                </a:lnTo>
                <a:cubicBezTo>
                  <a:pt x="561691" y="200527"/>
                  <a:pt x="510708" y="221476"/>
                  <a:pt x="485775" y="228600"/>
                </a:cubicBezTo>
                <a:cubicBezTo>
                  <a:pt x="360185" y="264483"/>
                  <a:pt x="488539" y="222915"/>
                  <a:pt x="385762" y="257175"/>
                </a:cubicBezTo>
                <a:cubicBezTo>
                  <a:pt x="19058" y="242506"/>
                  <a:pt x="147733" y="242887"/>
                  <a:pt x="0" y="2428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4" name="Freeform 9"/>
          <p:cNvSpPr>
            <a:spLocks/>
          </p:cNvSpPr>
          <p:nvPr/>
        </p:nvSpPr>
        <p:spPr bwMode="auto">
          <a:xfrm>
            <a:off x="5886450" y="2943225"/>
            <a:ext cx="3294063" cy="1604963"/>
          </a:xfrm>
          <a:custGeom>
            <a:avLst/>
            <a:gdLst>
              <a:gd name="T0" fmla="*/ 789175 w 3293283"/>
              <a:gd name="T1" fmla="*/ 113814 h 1605339"/>
              <a:gd name="T2" fmla="*/ 660035 w 3293283"/>
              <a:gd name="T3" fmla="*/ 327227 h 1605339"/>
              <a:gd name="T4" fmla="*/ 573948 w 3293283"/>
              <a:gd name="T5" fmla="*/ 426825 h 1605339"/>
              <a:gd name="T6" fmla="*/ 473504 w 3293283"/>
              <a:gd name="T7" fmla="*/ 569095 h 1605339"/>
              <a:gd name="T8" fmla="*/ 430461 w 3293283"/>
              <a:gd name="T9" fmla="*/ 611778 h 1605339"/>
              <a:gd name="T10" fmla="*/ 344365 w 3293283"/>
              <a:gd name="T11" fmla="*/ 697141 h 1605339"/>
              <a:gd name="T12" fmla="*/ 243932 w 3293283"/>
              <a:gd name="T13" fmla="*/ 810962 h 1605339"/>
              <a:gd name="T14" fmla="*/ 215231 w 3293283"/>
              <a:gd name="T15" fmla="*/ 867870 h 1605339"/>
              <a:gd name="T16" fmla="*/ 172188 w 3293283"/>
              <a:gd name="T17" fmla="*/ 882098 h 1605339"/>
              <a:gd name="T18" fmla="*/ 71744 w 3293283"/>
              <a:gd name="T19" fmla="*/ 1010144 h 1605339"/>
              <a:gd name="T20" fmla="*/ 43043 w 3293283"/>
              <a:gd name="T21" fmla="*/ 1095512 h 1605339"/>
              <a:gd name="T22" fmla="*/ 0 w 3293283"/>
              <a:gd name="T23" fmla="*/ 1252013 h 1605339"/>
              <a:gd name="T24" fmla="*/ 14342 w 3293283"/>
              <a:gd name="T25" fmla="*/ 1493877 h 1605339"/>
              <a:gd name="T26" fmla="*/ 28701 w 3293283"/>
              <a:gd name="T27" fmla="*/ 1536559 h 1605339"/>
              <a:gd name="T28" fmla="*/ 71744 w 3293283"/>
              <a:gd name="T29" fmla="*/ 1550786 h 1605339"/>
              <a:gd name="T30" fmla="*/ 157829 w 3293283"/>
              <a:gd name="T31" fmla="*/ 1565012 h 1605339"/>
              <a:gd name="T32" fmla="*/ 416107 w 3293283"/>
              <a:gd name="T33" fmla="*/ 1565012 h 1605339"/>
              <a:gd name="T34" fmla="*/ 459158 w 3293283"/>
              <a:gd name="T35" fmla="*/ 1536559 h 1605339"/>
              <a:gd name="T36" fmla="*/ 573948 w 3293283"/>
              <a:gd name="T37" fmla="*/ 1479648 h 1605339"/>
              <a:gd name="T38" fmla="*/ 746127 w 3293283"/>
              <a:gd name="T39" fmla="*/ 1451195 h 1605339"/>
              <a:gd name="T40" fmla="*/ 903963 w 3293283"/>
              <a:gd name="T41" fmla="*/ 1436966 h 1605339"/>
              <a:gd name="T42" fmla="*/ 1047448 w 3293283"/>
              <a:gd name="T43" fmla="*/ 1408513 h 1605339"/>
              <a:gd name="T44" fmla="*/ 1176588 w 3293283"/>
              <a:gd name="T45" fmla="*/ 1365830 h 1605339"/>
              <a:gd name="T46" fmla="*/ 1248331 w 3293283"/>
              <a:gd name="T47" fmla="*/ 1337377 h 1605339"/>
              <a:gd name="T48" fmla="*/ 1334423 w 3293283"/>
              <a:gd name="T49" fmla="*/ 1308920 h 1605339"/>
              <a:gd name="T50" fmla="*/ 1477907 w 3293283"/>
              <a:gd name="T51" fmla="*/ 1252013 h 1605339"/>
              <a:gd name="T52" fmla="*/ 1578347 w 3293283"/>
              <a:gd name="T53" fmla="*/ 1237785 h 1605339"/>
              <a:gd name="T54" fmla="*/ 1779229 w 3293283"/>
              <a:gd name="T55" fmla="*/ 1180875 h 1605339"/>
              <a:gd name="T56" fmla="*/ 1850971 w 3293283"/>
              <a:gd name="T57" fmla="*/ 1152421 h 1605339"/>
              <a:gd name="T58" fmla="*/ 1937061 w 3293283"/>
              <a:gd name="T59" fmla="*/ 1123966 h 1605339"/>
              <a:gd name="T60" fmla="*/ 2066199 w 3293283"/>
              <a:gd name="T61" fmla="*/ 1067057 h 1605339"/>
              <a:gd name="T62" fmla="*/ 2252728 w 3293283"/>
              <a:gd name="T63" fmla="*/ 1010144 h 1605339"/>
              <a:gd name="T64" fmla="*/ 2367516 w 3293283"/>
              <a:gd name="T65" fmla="*/ 981689 h 1605339"/>
              <a:gd name="T66" fmla="*/ 2783626 w 3293283"/>
              <a:gd name="T67" fmla="*/ 967461 h 1605339"/>
              <a:gd name="T68" fmla="*/ 2841016 w 3293283"/>
              <a:gd name="T69" fmla="*/ 953234 h 1605339"/>
              <a:gd name="T70" fmla="*/ 2927110 w 3293283"/>
              <a:gd name="T71" fmla="*/ 924780 h 1605339"/>
              <a:gd name="T72" fmla="*/ 2970156 w 3293283"/>
              <a:gd name="T73" fmla="*/ 896325 h 1605339"/>
              <a:gd name="T74" fmla="*/ 3013202 w 3293283"/>
              <a:gd name="T75" fmla="*/ 853643 h 1605339"/>
              <a:gd name="T76" fmla="*/ 3113642 w 3293283"/>
              <a:gd name="T77" fmla="*/ 825187 h 1605339"/>
              <a:gd name="T78" fmla="*/ 3242777 w 3293283"/>
              <a:gd name="T79" fmla="*/ 754052 h 1605339"/>
              <a:gd name="T80" fmla="*/ 3285823 w 3293283"/>
              <a:gd name="T81" fmla="*/ 711369 h 1605339"/>
              <a:gd name="T82" fmla="*/ 3285823 w 3293283"/>
              <a:gd name="T83" fmla="*/ 497957 h 1605339"/>
              <a:gd name="T84" fmla="*/ 3242777 w 3293283"/>
              <a:gd name="T85" fmla="*/ 469508 h 1605339"/>
              <a:gd name="T86" fmla="*/ 3127986 w 3293283"/>
              <a:gd name="T87" fmla="*/ 341460 h 1605339"/>
              <a:gd name="T88" fmla="*/ 3070596 w 3293283"/>
              <a:gd name="T89" fmla="*/ 327227 h 1605339"/>
              <a:gd name="T90" fmla="*/ 2912761 w 3293283"/>
              <a:gd name="T91" fmla="*/ 227641 h 1605339"/>
              <a:gd name="T92" fmla="*/ 2726229 w 3293283"/>
              <a:gd name="T93" fmla="*/ 184964 h 1605339"/>
              <a:gd name="T94" fmla="*/ 2654486 w 3293283"/>
              <a:gd name="T95" fmla="*/ 170730 h 1605339"/>
              <a:gd name="T96" fmla="*/ 2381863 w 3293283"/>
              <a:gd name="T97" fmla="*/ 156497 h 1605339"/>
              <a:gd name="T98" fmla="*/ 1894016 w 3293283"/>
              <a:gd name="T99" fmla="*/ 128048 h 1605339"/>
              <a:gd name="T100" fmla="*/ 1807923 w 3293283"/>
              <a:gd name="T101" fmla="*/ 99599 h 1605339"/>
              <a:gd name="T102" fmla="*/ 1664440 w 3293283"/>
              <a:gd name="T103" fmla="*/ 85365 h 1605339"/>
              <a:gd name="T104" fmla="*/ 1621392 w 3293283"/>
              <a:gd name="T105" fmla="*/ 56916 h 1605339"/>
              <a:gd name="T106" fmla="*/ 1477907 w 3293283"/>
              <a:gd name="T107" fmla="*/ 14234 h 1605339"/>
              <a:gd name="T108" fmla="*/ 1434861 w 3293283"/>
              <a:gd name="T109" fmla="*/ 0 h 1605339"/>
              <a:gd name="T110" fmla="*/ 760478 w 3293283"/>
              <a:gd name="T111" fmla="*/ 28449 h 1605339"/>
              <a:gd name="T112" fmla="*/ 703081 w 3293283"/>
              <a:gd name="T113" fmla="*/ 42683 h 1605339"/>
              <a:gd name="T114" fmla="*/ 559596 w 3293283"/>
              <a:gd name="T115" fmla="*/ 71132 h 1605339"/>
              <a:gd name="T116" fmla="*/ 487850 w 3293283"/>
              <a:gd name="T117" fmla="*/ 85365 h 16053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3283"/>
              <a:gd name="T178" fmla="*/ 0 h 1605339"/>
              <a:gd name="T179" fmla="*/ 3293283 w 3293283"/>
              <a:gd name="T180" fmla="*/ 1605339 h 16053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3283" h="1605339">
                <a:moveTo>
                  <a:pt x="785813" y="114300"/>
                </a:moveTo>
                <a:cubicBezTo>
                  <a:pt x="742950" y="185738"/>
                  <a:pt x="701712" y="258175"/>
                  <a:pt x="657225" y="328613"/>
                </a:cubicBezTo>
                <a:cubicBezTo>
                  <a:pt x="580879" y="449494"/>
                  <a:pt x="649326" y="328564"/>
                  <a:pt x="571500" y="428625"/>
                </a:cubicBezTo>
                <a:cubicBezTo>
                  <a:pt x="502645" y="517152"/>
                  <a:pt x="533913" y="498671"/>
                  <a:pt x="471488" y="571500"/>
                </a:cubicBezTo>
                <a:cubicBezTo>
                  <a:pt x="458338" y="586841"/>
                  <a:pt x="440748" y="598198"/>
                  <a:pt x="428625" y="614363"/>
                </a:cubicBezTo>
                <a:cubicBezTo>
                  <a:pt x="361144" y="704338"/>
                  <a:pt x="421257" y="673968"/>
                  <a:pt x="342900" y="700088"/>
                </a:cubicBezTo>
                <a:cubicBezTo>
                  <a:pt x="276225" y="800100"/>
                  <a:pt x="314325" y="766763"/>
                  <a:pt x="242888" y="814388"/>
                </a:cubicBezTo>
                <a:cubicBezTo>
                  <a:pt x="233363" y="833438"/>
                  <a:pt x="229373" y="856478"/>
                  <a:pt x="214313" y="871538"/>
                </a:cubicBezTo>
                <a:cubicBezTo>
                  <a:pt x="203664" y="882187"/>
                  <a:pt x="183981" y="877471"/>
                  <a:pt x="171450" y="885825"/>
                </a:cubicBezTo>
                <a:cubicBezTo>
                  <a:pt x="139752" y="906957"/>
                  <a:pt x="79547" y="990087"/>
                  <a:pt x="71438" y="1014413"/>
                </a:cubicBezTo>
                <a:cubicBezTo>
                  <a:pt x="61913" y="1042988"/>
                  <a:pt x="50168" y="1070917"/>
                  <a:pt x="42863" y="1100138"/>
                </a:cubicBezTo>
                <a:cubicBezTo>
                  <a:pt x="10635" y="1229049"/>
                  <a:pt x="26708" y="1177181"/>
                  <a:pt x="0" y="1257300"/>
                </a:cubicBezTo>
                <a:cubicBezTo>
                  <a:pt x="4763" y="1338263"/>
                  <a:pt x="6218" y="1419488"/>
                  <a:pt x="14288" y="1500188"/>
                </a:cubicBezTo>
                <a:cubicBezTo>
                  <a:pt x="15787" y="1515173"/>
                  <a:pt x="17926" y="1532401"/>
                  <a:pt x="28575" y="1543050"/>
                </a:cubicBezTo>
                <a:cubicBezTo>
                  <a:pt x="39224" y="1553699"/>
                  <a:pt x="56736" y="1554071"/>
                  <a:pt x="71438" y="1557338"/>
                </a:cubicBezTo>
                <a:cubicBezTo>
                  <a:pt x="99717" y="1563622"/>
                  <a:pt x="128588" y="1566863"/>
                  <a:pt x="157163" y="1571625"/>
                </a:cubicBezTo>
                <a:cubicBezTo>
                  <a:pt x="258299" y="1605339"/>
                  <a:pt x="230864" y="1602204"/>
                  <a:pt x="414338" y="1571625"/>
                </a:cubicBezTo>
                <a:cubicBezTo>
                  <a:pt x="431276" y="1568802"/>
                  <a:pt x="442125" y="1551273"/>
                  <a:pt x="457200" y="1543050"/>
                </a:cubicBezTo>
                <a:cubicBezTo>
                  <a:pt x="494596" y="1522652"/>
                  <a:pt x="532180" y="1502283"/>
                  <a:pt x="571500" y="1485900"/>
                </a:cubicBezTo>
                <a:cubicBezTo>
                  <a:pt x="611037" y="1469427"/>
                  <a:pt x="716445" y="1460115"/>
                  <a:pt x="742950" y="1457325"/>
                </a:cubicBezTo>
                <a:cubicBezTo>
                  <a:pt x="795265" y="1451818"/>
                  <a:pt x="847725" y="1447800"/>
                  <a:pt x="900113" y="1443038"/>
                </a:cubicBezTo>
                <a:cubicBezTo>
                  <a:pt x="947738" y="1433513"/>
                  <a:pt x="997894" y="1432501"/>
                  <a:pt x="1042988" y="1414463"/>
                </a:cubicBezTo>
                <a:cubicBezTo>
                  <a:pt x="1266571" y="1325029"/>
                  <a:pt x="987013" y="1433121"/>
                  <a:pt x="1171575" y="1371600"/>
                </a:cubicBezTo>
                <a:cubicBezTo>
                  <a:pt x="1195906" y="1363490"/>
                  <a:pt x="1218910" y="1351790"/>
                  <a:pt x="1243013" y="1343025"/>
                </a:cubicBezTo>
                <a:cubicBezTo>
                  <a:pt x="1271320" y="1332731"/>
                  <a:pt x="1300625" y="1325263"/>
                  <a:pt x="1328738" y="1314450"/>
                </a:cubicBezTo>
                <a:cubicBezTo>
                  <a:pt x="1335293" y="1311929"/>
                  <a:pt x="1438896" y="1263843"/>
                  <a:pt x="1471613" y="1257300"/>
                </a:cubicBezTo>
                <a:cubicBezTo>
                  <a:pt x="1504635" y="1250696"/>
                  <a:pt x="1538603" y="1249617"/>
                  <a:pt x="1571625" y="1243013"/>
                </a:cubicBezTo>
                <a:cubicBezTo>
                  <a:pt x="1625817" y="1232175"/>
                  <a:pt x="1717180" y="1207651"/>
                  <a:pt x="1771650" y="1185863"/>
                </a:cubicBezTo>
                <a:cubicBezTo>
                  <a:pt x="1795463" y="1176338"/>
                  <a:pt x="1818985" y="1166053"/>
                  <a:pt x="1843088" y="1157288"/>
                </a:cubicBezTo>
                <a:cubicBezTo>
                  <a:pt x="1871395" y="1146994"/>
                  <a:pt x="1902985" y="1144210"/>
                  <a:pt x="1928813" y="1128713"/>
                </a:cubicBezTo>
                <a:cubicBezTo>
                  <a:pt x="2017088" y="1075747"/>
                  <a:pt x="1973309" y="1092585"/>
                  <a:pt x="2057400" y="1071563"/>
                </a:cubicBezTo>
                <a:cubicBezTo>
                  <a:pt x="2177308" y="999618"/>
                  <a:pt x="2079789" y="1045041"/>
                  <a:pt x="2243138" y="1014413"/>
                </a:cubicBezTo>
                <a:cubicBezTo>
                  <a:pt x="2281738" y="1007176"/>
                  <a:pt x="2318189" y="987191"/>
                  <a:pt x="2357438" y="985838"/>
                </a:cubicBezTo>
                <a:lnTo>
                  <a:pt x="2771775" y="971550"/>
                </a:lnTo>
                <a:cubicBezTo>
                  <a:pt x="2790825" y="966788"/>
                  <a:pt x="2810117" y="962905"/>
                  <a:pt x="2828925" y="957263"/>
                </a:cubicBezTo>
                <a:cubicBezTo>
                  <a:pt x="2857775" y="948608"/>
                  <a:pt x="2914650" y="928688"/>
                  <a:pt x="2914650" y="928688"/>
                </a:cubicBezTo>
                <a:cubicBezTo>
                  <a:pt x="2928938" y="919163"/>
                  <a:pt x="2944321" y="911106"/>
                  <a:pt x="2957513" y="900113"/>
                </a:cubicBezTo>
                <a:cubicBezTo>
                  <a:pt x="2973035" y="887178"/>
                  <a:pt x="2983563" y="868458"/>
                  <a:pt x="3000375" y="857250"/>
                </a:cubicBezTo>
                <a:cubicBezTo>
                  <a:pt x="3012670" y="849053"/>
                  <a:pt x="3092772" y="830579"/>
                  <a:pt x="3100388" y="828675"/>
                </a:cubicBezTo>
                <a:cubicBezTo>
                  <a:pt x="3198644" y="763171"/>
                  <a:pt x="3153532" y="782385"/>
                  <a:pt x="3228975" y="757238"/>
                </a:cubicBezTo>
                <a:cubicBezTo>
                  <a:pt x="3243263" y="742950"/>
                  <a:pt x="3264933" y="733364"/>
                  <a:pt x="3271838" y="714375"/>
                </a:cubicBezTo>
                <a:cubicBezTo>
                  <a:pt x="3288332" y="669016"/>
                  <a:pt x="3293283" y="548313"/>
                  <a:pt x="3271838" y="500063"/>
                </a:cubicBezTo>
                <a:cubicBezTo>
                  <a:pt x="3264864" y="484371"/>
                  <a:pt x="3243263" y="481013"/>
                  <a:pt x="3228975" y="471488"/>
                </a:cubicBezTo>
                <a:cubicBezTo>
                  <a:pt x="3202935" y="432428"/>
                  <a:pt x="3153822" y="352687"/>
                  <a:pt x="3114675" y="342900"/>
                </a:cubicBezTo>
                <a:lnTo>
                  <a:pt x="3057525" y="328613"/>
                </a:lnTo>
                <a:cubicBezTo>
                  <a:pt x="3048511" y="322604"/>
                  <a:pt x="2920536" y="235324"/>
                  <a:pt x="2900363" y="228600"/>
                </a:cubicBezTo>
                <a:cubicBezTo>
                  <a:pt x="2811423" y="198955"/>
                  <a:pt x="2872271" y="217268"/>
                  <a:pt x="2714625" y="185738"/>
                </a:cubicBezTo>
                <a:cubicBezTo>
                  <a:pt x="2690813" y="180975"/>
                  <a:pt x="2667438" y="172726"/>
                  <a:pt x="2643188" y="171450"/>
                </a:cubicBezTo>
                <a:lnTo>
                  <a:pt x="2371725" y="157163"/>
                </a:lnTo>
                <a:cubicBezTo>
                  <a:pt x="2092017" y="110543"/>
                  <a:pt x="2602204" y="191786"/>
                  <a:pt x="1885950" y="128588"/>
                </a:cubicBezTo>
                <a:cubicBezTo>
                  <a:pt x="1855946" y="125941"/>
                  <a:pt x="1830196" y="103010"/>
                  <a:pt x="1800225" y="100013"/>
                </a:cubicBezTo>
                <a:lnTo>
                  <a:pt x="1657350" y="85725"/>
                </a:lnTo>
                <a:cubicBezTo>
                  <a:pt x="1643063" y="76200"/>
                  <a:pt x="1630179" y="64124"/>
                  <a:pt x="1614488" y="57150"/>
                </a:cubicBezTo>
                <a:cubicBezTo>
                  <a:pt x="1553366" y="29985"/>
                  <a:pt x="1529801" y="30913"/>
                  <a:pt x="1471613" y="14288"/>
                </a:cubicBezTo>
                <a:cubicBezTo>
                  <a:pt x="1457132" y="10151"/>
                  <a:pt x="1443038" y="4763"/>
                  <a:pt x="1428750" y="0"/>
                </a:cubicBezTo>
                <a:cubicBezTo>
                  <a:pt x="1306988" y="3805"/>
                  <a:pt x="932576" y="10118"/>
                  <a:pt x="757238" y="28575"/>
                </a:cubicBezTo>
                <a:cubicBezTo>
                  <a:pt x="737710" y="30631"/>
                  <a:pt x="719288" y="38749"/>
                  <a:pt x="700088" y="42863"/>
                </a:cubicBezTo>
                <a:cubicBezTo>
                  <a:pt x="652598" y="53040"/>
                  <a:pt x="604331" y="59659"/>
                  <a:pt x="557213" y="71438"/>
                </a:cubicBezTo>
                <a:cubicBezTo>
                  <a:pt x="495443" y="86880"/>
                  <a:pt x="519699" y="85725"/>
                  <a:pt x="485775" y="8572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5" name="Freeform 10"/>
          <p:cNvSpPr>
            <a:spLocks/>
          </p:cNvSpPr>
          <p:nvPr/>
        </p:nvSpPr>
        <p:spPr bwMode="auto">
          <a:xfrm>
            <a:off x="7769225" y="2257425"/>
            <a:ext cx="1460500" cy="777875"/>
          </a:xfrm>
          <a:custGeom>
            <a:avLst/>
            <a:gdLst>
              <a:gd name="T0" fmla="*/ 614861 w 1460906"/>
              <a:gd name="T1" fmla="*/ 0 h 777715"/>
              <a:gd name="T2" fmla="*/ 458478 w 1460906"/>
              <a:gd name="T3" fmla="*/ 28683 h 777715"/>
              <a:gd name="T4" fmla="*/ 287891 w 1460906"/>
              <a:gd name="T5" fmla="*/ 57366 h 777715"/>
              <a:gd name="T6" fmla="*/ 174156 w 1460906"/>
              <a:gd name="T7" fmla="*/ 143399 h 777715"/>
              <a:gd name="T8" fmla="*/ 131503 w 1460906"/>
              <a:gd name="T9" fmla="*/ 157739 h 777715"/>
              <a:gd name="T10" fmla="*/ 46210 w 1460906"/>
              <a:gd name="T11" fmla="*/ 215105 h 777715"/>
              <a:gd name="T12" fmla="*/ 31994 w 1460906"/>
              <a:gd name="T13" fmla="*/ 258129 h 777715"/>
              <a:gd name="T14" fmla="*/ 3563 w 1460906"/>
              <a:gd name="T15" fmla="*/ 301154 h 777715"/>
              <a:gd name="T16" fmla="*/ 17779 w 1460906"/>
              <a:gd name="T17" fmla="*/ 430209 h 777715"/>
              <a:gd name="T18" fmla="*/ 46210 w 1460906"/>
              <a:gd name="T19" fmla="*/ 544941 h 777715"/>
              <a:gd name="T20" fmla="*/ 117287 w 1460906"/>
              <a:gd name="T21" fmla="*/ 630985 h 777715"/>
              <a:gd name="T22" fmla="*/ 159938 w 1460906"/>
              <a:gd name="T23" fmla="*/ 645325 h 777715"/>
              <a:gd name="T24" fmla="*/ 216810 w 1460906"/>
              <a:gd name="T25" fmla="*/ 674002 h 777715"/>
              <a:gd name="T26" fmla="*/ 287891 w 1460906"/>
              <a:gd name="T27" fmla="*/ 688342 h 777715"/>
              <a:gd name="T28" fmla="*/ 714373 w 1460906"/>
              <a:gd name="T29" fmla="*/ 702682 h 777715"/>
              <a:gd name="T30" fmla="*/ 828103 w 1460906"/>
              <a:gd name="T31" fmla="*/ 731363 h 777715"/>
              <a:gd name="T32" fmla="*/ 941831 w 1460906"/>
              <a:gd name="T33" fmla="*/ 774387 h 777715"/>
              <a:gd name="T34" fmla="*/ 1410967 w 1460906"/>
              <a:gd name="T35" fmla="*/ 760046 h 777715"/>
              <a:gd name="T36" fmla="*/ 1439400 w 1460906"/>
              <a:gd name="T37" fmla="*/ 717022 h 777715"/>
              <a:gd name="T38" fmla="*/ 1453615 w 1460906"/>
              <a:gd name="T39" fmla="*/ 616646 h 777715"/>
              <a:gd name="T40" fmla="*/ 1425183 w 1460906"/>
              <a:gd name="T41" fmla="*/ 458892 h 777715"/>
              <a:gd name="T42" fmla="*/ 1382535 w 1460906"/>
              <a:gd name="T43" fmla="*/ 415870 h 777715"/>
              <a:gd name="T44" fmla="*/ 1311453 w 1460906"/>
              <a:gd name="T45" fmla="*/ 329837 h 777715"/>
              <a:gd name="T46" fmla="*/ 1226158 w 1460906"/>
              <a:gd name="T47" fmla="*/ 272471 h 777715"/>
              <a:gd name="T48" fmla="*/ 1140861 w 1460906"/>
              <a:gd name="T49" fmla="*/ 215105 h 777715"/>
              <a:gd name="T50" fmla="*/ 1069782 w 1460906"/>
              <a:gd name="T51" fmla="*/ 143399 h 777715"/>
              <a:gd name="T52" fmla="*/ 1027126 w 1460906"/>
              <a:gd name="T53" fmla="*/ 114732 h 777715"/>
              <a:gd name="T54" fmla="*/ 970263 w 1460906"/>
              <a:gd name="T55" fmla="*/ 71708 h 777715"/>
              <a:gd name="T56" fmla="*/ 856535 w 1460906"/>
              <a:gd name="T57" fmla="*/ 43025 h 777715"/>
              <a:gd name="T58" fmla="*/ 799670 w 1460906"/>
              <a:gd name="T59" fmla="*/ 14342 h 777715"/>
              <a:gd name="T60" fmla="*/ 572212 w 1460906"/>
              <a:gd name="T61" fmla="*/ 28683 h 777715"/>
              <a:gd name="T62" fmla="*/ 430046 w 1460906"/>
              <a:gd name="T63" fmla="*/ 43025 h 777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0906"/>
              <a:gd name="T97" fmla="*/ 0 h 777715"/>
              <a:gd name="T98" fmla="*/ 1460906 w 1460906"/>
              <a:gd name="T99" fmla="*/ 777715 h 777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0906" h="777715">
                <a:moveTo>
                  <a:pt x="617944" y="0"/>
                </a:moveTo>
                <a:cubicBezTo>
                  <a:pt x="565556" y="9525"/>
                  <a:pt x="513438" y="20676"/>
                  <a:pt x="460781" y="28575"/>
                </a:cubicBezTo>
                <a:cubicBezTo>
                  <a:pt x="286774" y="54676"/>
                  <a:pt x="383742" y="25681"/>
                  <a:pt x="289331" y="57150"/>
                </a:cubicBezTo>
                <a:cubicBezTo>
                  <a:pt x="251231" y="85725"/>
                  <a:pt x="220212" y="127814"/>
                  <a:pt x="175031" y="142875"/>
                </a:cubicBezTo>
                <a:cubicBezTo>
                  <a:pt x="160744" y="147638"/>
                  <a:pt x="145334" y="149849"/>
                  <a:pt x="132169" y="157163"/>
                </a:cubicBezTo>
                <a:cubicBezTo>
                  <a:pt x="102148" y="173842"/>
                  <a:pt x="46444" y="214313"/>
                  <a:pt x="46444" y="214313"/>
                </a:cubicBezTo>
                <a:cubicBezTo>
                  <a:pt x="41681" y="228600"/>
                  <a:pt x="38891" y="243705"/>
                  <a:pt x="32156" y="257175"/>
                </a:cubicBezTo>
                <a:cubicBezTo>
                  <a:pt x="24477" y="272534"/>
                  <a:pt x="5007" y="282926"/>
                  <a:pt x="3581" y="300038"/>
                </a:cubicBezTo>
                <a:cubicBezTo>
                  <a:pt x="0" y="343015"/>
                  <a:pt x="11770" y="385932"/>
                  <a:pt x="17869" y="428625"/>
                </a:cubicBezTo>
                <a:cubicBezTo>
                  <a:pt x="21130" y="451455"/>
                  <a:pt x="33146" y="516329"/>
                  <a:pt x="46444" y="542925"/>
                </a:cubicBezTo>
                <a:cubicBezTo>
                  <a:pt x="59623" y="569282"/>
                  <a:pt x="94181" y="612850"/>
                  <a:pt x="117881" y="628650"/>
                </a:cubicBezTo>
                <a:cubicBezTo>
                  <a:pt x="130412" y="637004"/>
                  <a:pt x="146901" y="637005"/>
                  <a:pt x="160744" y="642938"/>
                </a:cubicBezTo>
                <a:cubicBezTo>
                  <a:pt x="180320" y="651328"/>
                  <a:pt x="197688" y="664778"/>
                  <a:pt x="217894" y="671513"/>
                </a:cubicBezTo>
                <a:cubicBezTo>
                  <a:pt x="240932" y="679192"/>
                  <a:pt x="265087" y="684415"/>
                  <a:pt x="289331" y="685800"/>
                </a:cubicBezTo>
                <a:cubicBezTo>
                  <a:pt x="432053" y="693956"/>
                  <a:pt x="575081" y="695325"/>
                  <a:pt x="717956" y="700088"/>
                </a:cubicBezTo>
                <a:cubicBezTo>
                  <a:pt x="745134" y="705523"/>
                  <a:pt x="802963" y="714016"/>
                  <a:pt x="832256" y="728663"/>
                </a:cubicBezTo>
                <a:cubicBezTo>
                  <a:pt x="930358" y="777715"/>
                  <a:pt x="808736" y="743962"/>
                  <a:pt x="946556" y="771525"/>
                </a:cubicBezTo>
                <a:cubicBezTo>
                  <a:pt x="1103719" y="766763"/>
                  <a:pt x="1261826" y="775091"/>
                  <a:pt x="1418044" y="757238"/>
                </a:cubicBezTo>
                <a:cubicBezTo>
                  <a:pt x="1435105" y="755288"/>
                  <a:pt x="1441685" y="730822"/>
                  <a:pt x="1446619" y="714375"/>
                </a:cubicBezTo>
                <a:cubicBezTo>
                  <a:pt x="1456296" y="682119"/>
                  <a:pt x="1456144" y="647700"/>
                  <a:pt x="1460906" y="614363"/>
                </a:cubicBezTo>
                <a:cubicBezTo>
                  <a:pt x="1460300" y="609512"/>
                  <a:pt x="1452663" y="487697"/>
                  <a:pt x="1432331" y="457200"/>
                </a:cubicBezTo>
                <a:cubicBezTo>
                  <a:pt x="1421123" y="440388"/>
                  <a:pt x="1402404" y="429860"/>
                  <a:pt x="1389469" y="414338"/>
                </a:cubicBezTo>
                <a:cubicBezTo>
                  <a:pt x="1346020" y="362199"/>
                  <a:pt x="1377350" y="374750"/>
                  <a:pt x="1318031" y="328613"/>
                </a:cubicBezTo>
                <a:cubicBezTo>
                  <a:pt x="1290922" y="307529"/>
                  <a:pt x="1256590" y="295747"/>
                  <a:pt x="1232306" y="271463"/>
                </a:cubicBezTo>
                <a:cubicBezTo>
                  <a:pt x="1178795" y="217951"/>
                  <a:pt x="1208613" y="234989"/>
                  <a:pt x="1146581" y="214313"/>
                </a:cubicBezTo>
                <a:cubicBezTo>
                  <a:pt x="1032279" y="138111"/>
                  <a:pt x="1170397" y="238128"/>
                  <a:pt x="1075144" y="142875"/>
                </a:cubicBezTo>
                <a:cubicBezTo>
                  <a:pt x="1063002" y="130733"/>
                  <a:pt x="1046254" y="124281"/>
                  <a:pt x="1032281" y="114300"/>
                </a:cubicBezTo>
                <a:cubicBezTo>
                  <a:pt x="1012904" y="100459"/>
                  <a:pt x="995806" y="83252"/>
                  <a:pt x="975131" y="71438"/>
                </a:cubicBezTo>
                <a:cubicBezTo>
                  <a:pt x="951471" y="57918"/>
                  <a:pt x="878926" y="46482"/>
                  <a:pt x="860831" y="42863"/>
                </a:cubicBezTo>
                <a:cubicBezTo>
                  <a:pt x="841781" y="33338"/>
                  <a:pt x="824953" y="15352"/>
                  <a:pt x="803681" y="14288"/>
                </a:cubicBezTo>
                <a:cubicBezTo>
                  <a:pt x="727428" y="10475"/>
                  <a:pt x="651143" y="21961"/>
                  <a:pt x="575081" y="28575"/>
                </a:cubicBezTo>
                <a:cubicBezTo>
                  <a:pt x="387532" y="44884"/>
                  <a:pt x="539883" y="42863"/>
                  <a:pt x="432206" y="428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106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darwin_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610600" cy="4333875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6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1124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5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6" name="Freeform 6"/>
          <p:cNvSpPr>
            <a:spLocks/>
          </p:cNvSpPr>
          <p:nvPr/>
        </p:nvSpPr>
        <p:spPr bwMode="auto">
          <a:xfrm>
            <a:off x="1414463" y="1971675"/>
            <a:ext cx="3560762" cy="3489325"/>
          </a:xfrm>
          <a:custGeom>
            <a:avLst/>
            <a:gdLst>
              <a:gd name="T0" fmla="*/ 826339 w 3561391"/>
              <a:gd name="T1" fmla="*/ 329578 h 3488684"/>
              <a:gd name="T2" fmla="*/ 626875 w 3561391"/>
              <a:gd name="T3" fmla="*/ 358244 h 3488684"/>
              <a:gd name="T4" fmla="*/ 384674 w 3561391"/>
              <a:gd name="T5" fmla="*/ 401234 h 3488684"/>
              <a:gd name="T6" fmla="*/ 256455 w 3561391"/>
              <a:gd name="T7" fmla="*/ 444216 h 3488684"/>
              <a:gd name="T8" fmla="*/ 185209 w 3561391"/>
              <a:gd name="T9" fmla="*/ 544525 h 3488684"/>
              <a:gd name="T10" fmla="*/ 99724 w 3561391"/>
              <a:gd name="T11" fmla="*/ 673494 h 3488684"/>
              <a:gd name="T12" fmla="*/ 142475 w 3561391"/>
              <a:gd name="T13" fmla="*/ 917088 h 3488684"/>
              <a:gd name="T14" fmla="*/ 185209 w 3561391"/>
              <a:gd name="T15" fmla="*/ 1160696 h 3488684"/>
              <a:gd name="T16" fmla="*/ 256455 w 3561391"/>
              <a:gd name="T17" fmla="*/ 1404300 h 3488684"/>
              <a:gd name="T18" fmla="*/ 299189 w 3561391"/>
              <a:gd name="T19" fmla="*/ 2378703 h 3488684"/>
              <a:gd name="T20" fmla="*/ 341940 w 3561391"/>
              <a:gd name="T21" fmla="*/ 2479010 h 3488684"/>
              <a:gd name="T22" fmla="*/ 427417 w 3561391"/>
              <a:gd name="T23" fmla="*/ 2765600 h 3488684"/>
              <a:gd name="T24" fmla="*/ 527149 w 3561391"/>
              <a:gd name="T25" fmla="*/ 2966217 h 3488684"/>
              <a:gd name="T26" fmla="*/ 555644 w 3561391"/>
              <a:gd name="T27" fmla="*/ 3066519 h 3488684"/>
              <a:gd name="T28" fmla="*/ 769349 w 3561391"/>
              <a:gd name="T29" fmla="*/ 3195487 h 3488684"/>
              <a:gd name="T30" fmla="*/ 997309 w 3561391"/>
              <a:gd name="T31" fmla="*/ 3324453 h 3488684"/>
              <a:gd name="T32" fmla="*/ 1168277 w 3561391"/>
              <a:gd name="T33" fmla="*/ 3396100 h 3488684"/>
              <a:gd name="T34" fmla="*/ 1268004 w 3561391"/>
              <a:gd name="T35" fmla="*/ 3439088 h 3488684"/>
              <a:gd name="T36" fmla="*/ 1367736 w 3561391"/>
              <a:gd name="T37" fmla="*/ 3482076 h 3488684"/>
              <a:gd name="T38" fmla="*/ 1966117 w 3561391"/>
              <a:gd name="T39" fmla="*/ 3482076 h 3488684"/>
              <a:gd name="T40" fmla="*/ 2080094 w 3561391"/>
              <a:gd name="T41" fmla="*/ 3424759 h 3488684"/>
              <a:gd name="T42" fmla="*/ 2194067 w 3561391"/>
              <a:gd name="T43" fmla="*/ 3396100 h 3488684"/>
              <a:gd name="T44" fmla="*/ 2479017 w 3561391"/>
              <a:gd name="T45" fmla="*/ 3295792 h 3488684"/>
              <a:gd name="T46" fmla="*/ 2607242 w 3561391"/>
              <a:gd name="T47" fmla="*/ 3224144 h 3488684"/>
              <a:gd name="T48" fmla="*/ 2778206 w 3561391"/>
              <a:gd name="T49" fmla="*/ 3123838 h 3488684"/>
              <a:gd name="T50" fmla="*/ 3134387 w 3561391"/>
              <a:gd name="T51" fmla="*/ 3095181 h 3488684"/>
              <a:gd name="T52" fmla="*/ 3234114 w 3561391"/>
              <a:gd name="T53" fmla="*/ 3066519 h 3488684"/>
              <a:gd name="T54" fmla="*/ 3376587 w 3561391"/>
              <a:gd name="T55" fmla="*/ 2908897 h 3488684"/>
              <a:gd name="T56" fmla="*/ 3476321 w 3561391"/>
              <a:gd name="T57" fmla="*/ 2765600 h 3488684"/>
              <a:gd name="T58" fmla="*/ 3519061 w 3561391"/>
              <a:gd name="T59" fmla="*/ 2636639 h 3488684"/>
              <a:gd name="T60" fmla="*/ 3476321 w 3561391"/>
              <a:gd name="T61" fmla="*/ 1604911 h 3488684"/>
              <a:gd name="T62" fmla="*/ 3433576 w 3561391"/>
              <a:gd name="T63" fmla="*/ 1346979 h 3488684"/>
              <a:gd name="T64" fmla="*/ 3362343 w 3561391"/>
              <a:gd name="T65" fmla="*/ 831114 h 3488684"/>
              <a:gd name="T66" fmla="*/ 3319599 w 3561391"/>
              <a:gd name="T67" fmla="*/ 673494 h 3488684"/>
              <a:gd name="T68" fmla="*/ 3276856 w 3561391"/>
              <a:gd name="T69" fmla="*/ 558859 h 3488684"/>
              <a:gd name="T70" fmla="*/ 3248367 w 3561391"/>
              <a:gd name="T71" fmla="*/ 429889 h 3488684"/>
              <a:gd name="T72" fmla="*/ 3205623 w 3561391"/>
              <a:gd name="T73" fmla="*/ 257927 h 3488684"/>
              <a:gd name="T74" fmla="*/ 3063150 w 3561391"/>
              <a:gd name="T75" fmla="*/ 85981 h 3488684"/>
              <a:gd name="T76" fmla="*/ 2920681 w 3561391"/>
              <a:gd name="T77" fmla="*/ 0 h 3488684"/>
              <a:gd name="T78" fmla="*/ 2749711 w 3561391"/>
              <a:gd name="T79" fmla="*/ 28655 h 3488684"/>
              <a:gd name="T80" fmla="*/ 2578741 w 3561391"/>
              <a:gd name="T81" fmla="*/ 100301 h 3488684"/>
              <a:gd name="T82" fmla="*/ 2436279 w 3561391"/>
              <a:gd name="T83" fmla="*/ 171962 h 3488684"/>
              <a:gd name="T84" fmla="*/ 1980365 w 3561391"/>
              <a:gd name="T85" fmla="*/ 257927 h 3488684"/>
              <a:gd name="T86" fmla="*/ 726614 w 3561391"/>
              <a:gd name="T87" fmla="*/ 315253 h 3488684"/>
              <a:gd name="T88" fmla="*/ 555644 w 3561391"/>
              <a:gd name="T89" fmla="*/ 343908 h 3488684"/>
              <a:gd name="T90" fmla="*/ 427417 w 3561391"/>
              <a:gd name="T91" fmla="*/ 429889 h 3488684"/>
              <a:gd name="T92" fmla="*/ 213704 w 3561391"/>
              <a:gd name="T93" fmla="*/ 501535 h 34886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1391"/>
              <a:gd name="T142" fmla="*/ 0 h 3488684"/>
              <a:gd name="T143" fmla="*/ 3561391 w 3561391"/>
              <a:gd name="T144" fmla="*/ 3488684 h 34886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1391" h="3488684">
                <a:moveTo>
                  <a:pt x="957262" y="314325"/>
                </a:moveTo>
                <a:cubicBezTo>
                  <a:pt x="914400" y="319088"/>
                  <a:pt x="871214" y="321523"/>
                  <a:pt x="828675" y="328613"/>
                </a:cubicBezTo>
                <a:cubicBezTo>
                  <a:pt x="813819" y="331089"/>
                  <a:pt x="800721" y="340770"/>
                  <a:pt x="785812" y="342900"/>
                </a:cubicBezTo>
                <a:cubicBezTo>
                  <a:pt x="733737" y="350339"/>
                  <a:pt x="681037" y="352425"/>
                  <a:pt x="628650" y="357188"/>
                </a:cubicBezTo>
                <a:cubicBezTo>
                  <a:pt x="614362" y="361950"/>
                  <a:pt x="600489" y="368208"/>
                  <a:pt x="585787" y="371475"/>
                </a:cubicBezTo>
                <a:cubicBezTo>
                  <a:pt x="532805" y="383249"/>
                  <a:pt x="435210" y="393869"/>
                  <a:pt x="385762" y="400050"/>
                </a:cubicBezTo>
                <a:lnTo>
                  <a:pt x="300037" y="428625"/>
                </a:lnTo>
                <a:lnTo>
                  <a:pt x="257175" y="442913"/>
                </a:lnTo>
                <a:cubicBezTo>
                  <a:pt x="247650" y="457200"/>
                  <a:pt x="238581" y="471802"/>
                  <a:pt x="228600" y="485775"/>
                </a:cubicBezTo>
                <a:cubicBezTo>
                  <a:pt x="214759" y="505152"/>
                  <a:pt x="198358" y="522732"/>
                  <a:pt x="185737" y="542925"/>
                </a:cubicBezTo>
                <a:cubicBezTo>
                  <a:pt x="133944" y="625792"/>
                  <a:pt x="187411" y="579909"/>
                  <a:pt x="114300" y="628650"/>
                </a:cubicBezTo>
                <a:cubicBezTo>
                  <a:pt x="109537" y="642938"/>
                  <a:pt x="100012" y="656452"/>
                  <a:pt x="100012" y="671513"/>
                </a:cubicBezTo>
                <a:cubicBezTo>
                  <a:pt x="100012" y="745511"/>
                  <a:pt x="109355" y="804228"/>
                  <a:pt x="128587" y="871538"/>
                </a:cubicBezTo>
                <a:cubicBezTo>
                  <a:pt x="132724" y="886019"/>
                  <a:pt x="139222" y="899789"/>
                  <a:pt x="142875" y="914400"/>
                </a:cubicBezTo>
                <a:cubicBezTo>
                  <a:pt x="148765" y="937959"/>
                  <a:pt x="153469" y="961836"/>
                  <a:pt x="157162" y="985838"/>
                </a:cubicBezTo>
                <a:cubicBezTo>
                  <a:pt x="164376" y="1032732"/>
                  <a:pt x="167001" y="1107324"/>
                  <a:pt x="185737" y="1157288"/>
                </a:cubicBezTo>
                <a:cubicBezTo>
                  <a:pt x="193215" y="1177230"/>
                  <a:pt x="204787" y="1195388"/>
                  <a:pt x="214312" y="1214438"/>
                </a:cubicBezTo>
                <a:cubicBezTo>
                  <a:pt x="245841" y="1372081"/>
                  <a:pt x="227528" y="1311237"/>
                  <a:pt x="257175" y="1400175"/>
                </a:cubicBezTo>
                <a:cubicBezTo>
                  <a:pt x="261937" y="1709738"/>
                  <a:pt x="257817" y="2019565"/>
                  <a:pt x="271462" y="2328863"/>
                </a:cubicBezTo>
                <a:cubicBezTo>
                  <a:pt x="272219" y="2346018"/>
                  <a:pt x="292358" y="2356367"/>
                  <a:pt x="300037" y="2371725"/>
                </a:cubicBezTo>
                <a:cubicBezTo>
                  <a:pt x="306772" y="2385196"/>
                  <a:pt x="308392" y="2400745"/>
                  <a:pt x="314325" y="2414588"/>
                </a:cubicBezTo>
                <a:cubicBezTo>
                  <a:pt x="322715" y="2434164"/>
                  <a:pt x="334990" y="2451963"/>
                  <a:pt x="342900" y="2471738"/>
                </a:cubicBezTo>
                <a:cubicBezTo>
                  <a:pt x="393907" y="2599256"/>
                  <a:pt x="345074" y="2517862"/>
                  <a:pt x="400050" y="2600325"/>
                </a:cubicBezTo>
                <a:cubicBezTo>
                  <a:pt x="403361" y="2623506"/>
                  <a:pt x="414188" y="2723802"/>
                  <a:pt x="428625" y="2757488"/>
                </a:cubicBezTo>
                <a:cubicBezTo>
                  <a:pt x="435588" y="2773735"/>
                  <a:pt x="495185" y="2850998"/>
                  <a:pt x="500062" y="2857500"/>
                </a:cubicBezTo>
                <a:cubicBezTo>
                  <a:pt x="534322" y="2960277"/>
                  <a:pt x="492754" y="2831923"/>
                  <a:pt x="528637" y="2957513"/>
                </a:cubicBezTo>
                <a:cubicBezTo>
                  <a:pt x="532774" y="2971994"/>
                  <a:pt x="538788" y="2985894"/>
                  <a:pt x="542925" y="3000375"/>
                </a:cubicBezTo>
                <a:cubicBezTo>
                  <a:pt x="548320" y="3019256"/>
                  <a:pt x="549477" y="3039476"/>
                  <a:pt x="557212" y="3057525"/>
                </a:cubicBezTo>
                <a:cubicBezTo>
                  <a:pt x="573819" y="3096275"/>
                  <a:pt x="606963" y="3123265"/>
                  <a:pt x="642937" y="3143250"/>
                </a:cubicBezTo>
                <a:cubicBezTo>
                  <a:pt x="686956" y="3167704"/>
                  <a:pt x="724446" y="3174343"/>
                  <a:pt x="771525" y="3186113"/>
                </a:cubicBezTo>
                <a:cubicBezTo>
                  <a:pt x="869781" y="3251617"/>
                  <a:pt x="824669" y="3232403"/>
                  <a:pt x="900112" y="3257550"/>
                </a:cubicBezTo>
                <a:cubicBezTo>
                  <a:pt x="943160" y="3286248"/>
                  <a:pt x="949368" y="3292947"/>
                  <a:pt x="1000125" y="3314700"/>
                </a:cubicBezTo>
                <a:cubicBezTo>
                  <a:pt x="1013968" y="3320633"/>
                  <a:pt x="1029144" y="3323055"/>
                  <a:pt x="1042987" y="3328988"/>
                </a:cubicBezTo>
                <a:cubicBezTo>
                  <a:pt x="1194485" y="3393917"/>
                  <a:pt x="994374" y="3319688"/>
                  <a:pt x="1171575" y="3386138"/>
                </a:cubicBezTo>
                <a:cubicBezTo>
                  <a:pt x="1185676" y="3391426"/>
                  <a:pt x="1200595" y="3394493"/>
                  <a:pt x="1214437" y="3400425"/>
                </a:cubicBezTo>
                <a:cubicBezTo>
                  <a:pt x="1234013" y="3408815"/>
                  <a:pt x="1253095" y="3418433"/>
                  <a:pt x="1271587" y="3429000"/>
                </a:cubicBezTo>
                <a:cubicBezTo>
                  <a:pt x="1286496" y="3437519"/>
                  <a:pt x="1298667" y="3450811"/>
                  <a:pt x="1314450" y="3457575"/>
                </a:cubicBezTo>
                <a:cubicBezTo>
                  <a:pt x="1332499" y="3465310"/>
                  <a:pt x="1352719" y="3466468"/>
                  <a:pt x="1371600" y="3471863"/>
                </a:cubicBezTo>
                <a:cubicBezTo>
                  <a:pt x="1386081" y="3476000"/>
                  <a:pt x="1400175" y="3481388"/>
                  <a:pt x="1414462" y="3486150"/>
                </a:cubicBezTo>
                <a:cubicBezTo>
                  <a:pt x="1600200" y="3481388"/>
                  <a:pt x="1786639" y="3488684"/>
                  <a:pt x="1971675" y="3471863"/>
                </a:cubicBezTo>
                <a:cubicBezTo>
                  <a:pt x="1999331" y="3469349"/>
                  <a:pt x="2018274" y="3441419"/>
                  <a:pt x="2043112" y="3429000"/>
                </a:cubicBezTo>
                <a:cubicBezTo>
                  <a:pt x="2056582" y="3422265"/>
                  <a:pt x="2071364" y="3418366"/>
                  <a:pt x="2085975" y="3414713"/>
                </a:cubicBezTo>
                <a:cubicBezTo>
                  <a:pt x="2109534" y="3408823"/>
                  <a:pt x="2133853" y="3406315"/>
                  <a:pt x="2157412" y="3400425"/>
                </a:cubicBezTo>
                <a:cubicBezTo>
                  <a:pt x="2172023" y="3396772"/>
                  <a:pt x="2185573" y="3389405"/>
                  <a:pt x="2200275" y="3386138"/>
                </a:cubicBezTo>
                <a:cubicBezTo>
                  <a:pt x="2271392" y="3370334"/>
                  <a:pt x="2414587" y="3343275"/>
                  <a:pt x="2414587" y="3343275"/>
                </a:cubicBezTo>
                <a:cubicBezTo>
                  <a:pt x="2438400" y="3324225"/>
                  <a:pt x="2460165" y="3302287"/>
                  <a:pt x="2486025" y="3286125"/>
                </a:cubicBezTo>
                <a:cubicBezTo>
                  <a:pt x="2498796" y="3278143"/>
                  <a:pt x="2515722" y="3279152"/>
                  <a:pt x="2528887" y="3271838"/>
                </a:cubicBezTo>
                <a:cubicBezTo>
                  <a:pt x="2558908" y="3255160"/>
                  <a:pt x="2587138" y="3235294"/>
                  <a:pt x="2614612" y="3214688"/>
                </a:cubicBezTo>
                <a:cubicBezTo>
                  <a:pt x="2627560" y="3204977"/>
                  <a:pt x="2693729" y="3153698"/>
                  <a:pt x="2714625" y="3143250"/>
                </a:cubicBezTo>
                <a:cubicBezTo>
                  <a:pt x="2737564" y="3131780"/>
                  <a:pt x="2760613" y="3117856"/>
                  <a:pt x="2786062" y="3114675"/>
                </a:cubicBezTo>
                <a:cubicBezTo>
                  <a:pt x="2875975" y="3103436"/>
                  <a:pt x="2967037" y="3105150"/>
                  <a:pt x="3057525" y="3100388"/>
                </a:cubicBezTo>
                <a:cubicBezTo>
                  <a:pt x="3086100" y="3095625"/>
                  <a:pt x="3114971" y="3092384"/>
                  <a:pt x="3143250" y="3086100"/>
                </a:cubicBezTo>
                <a:cubicBezTo>
                  <a:pt x="3157952" y="3082833"/>
                  <a:pt x="3171631" y="3075950"/>
                  <a:pt x="3186112" y="3071813"/>
                </a:cubicBezTo>
                <a:cubicBezTo>
                  <a:pt x="3204993" y="3066418"/>
                  <a:pt x="3224212" y="3062288"/>
                  <a:pt x="3243262" y="3057525"/>
                </a:cubicBezTo>
                <a:cubicBezTo>
                  <a:pt x="3314208" y="2951108"/>
                  <a:pt x="3223026" y="3081809"/>
                  <a:pt x="3314700" y="2971800"/>
                </a:cubicBezTo>
                <a:cubicBezTo>
                  <a:pt x="3374231" y="2900363"/>
                  <a:pt x="3307556" y="2952751"/>
                  <a:pt x="3386137" y="2900363"/>
                </a:cubicBezTo>
                <a:cubicBezTo>
                  <a:pt x="3405187" y="2867025"/>
                  <a:pt x="3421268" y="2831806"/>
                  <a:pt x="3443287" y="2800350"/>
                </a:cubicBezTo>
                <a:cubicBezTo>
                  <a:pt x="3454874" y="2783797"/>
                  <a:pt x="3473215" y="2773010"/>
                  <a:pt x="3486150" y="2757488"/>
                </a:cubicBezTo>
                <a:cubicBezTo>
                  <a:pt x="3497143" y="2744296"/>
                  <a:pt x="3505200" y="2728913"/>
                  <a:pt x="3514725" y="2714625"/>
                </a:cubicBezTo>
                <a:cubicBezTo>
                  <a:pt x="3519487" y="2686050"/>
                  <a:pt x="3525813" y="2657692"/>
                  <a:pt x="3529012" y="2628900"/>
                </a:cubicBezTo>
                <a:cubicBezTo>
                  <a:pt x="3561391" y="2337492"/>
                  <a:pt x="3546483" y="2112061"/>
                  <a:pt x="3529012" y="1785938"/>
                </a:cubicBezTo>
                <a:cubicBezTo>
                  <a:pt x="3526134" y="1732213"/>
                  <a:pt x="3497689" y="1657895"/>
                  <a:pt x="3486150" y="1600200"/>
                </a:cubicBezTo>
                <a:cubicBezTo>
                  <a:pt x="3470328" y="1521091"/>
                  <a:pt x="3471306" y="1496848"/>
                  <a:pt x="3457575" y="1414463"/>
                </a:cubicBezTo>
                <a:cubicBezTo>
                  <a:pt x="3453583" y="1390509"/>
                  <a:pt x="3448050" y="1366838"/>
                  <a:pt x="3443287" y="1343025"/>
                </a:cubicBezTo>
                <a:cubicBezTo>
                  <a:pt x="3438525" y="1214438"/>
                  <a:pt x="3437284" y="1085672"/>
                  <a:pt x="3429000" y="957263"/>
                </a:cubicBezTo>
                <a:cubicBezTo>
                  <a:pt x="3424961" y="894658"/>
                  <a:pt x="3400795" y="886565"/>
                  <a:pt x="3371850" y="828675"/>
                </a:cubicBezTo>
                <a:cubicBezTo>
                  <a:pt x="3355518" y="796010"/>
                  <a:pt x="3351429" y="746990"/>
                  <a:pt x="3343275" y="714375"/>
                </a:cubicBezTo>
                <a:cubicBezTo>
                  <a:pt x="3339622" y="699764"/>
                  <a:pt x="3333124" y="685994"/>
                  <a:pt x="3328987" y="671513"/>
                </a:cubicBezTo>
                <a:cubicBezTo>
                  <a:pt x="3323592" y="652632"/>
                  <a:pt x="3321595" y="632749"/>
                  <a:pt x="3314700" y="614363"/>
                </a:cubicBezTo>
                <a:cubicBezTo>
                  <a:pt x="3307222" y="594421"/>
                  <a:pt x="3295650" y="576263"/>
                  <a:pt x="3286125" y="557213"/>
                </a:cubicBezTo>
                <a:cubicBezTo>
                  <a:pt x="3281362" y="528638"/>
                  <a:pt x="3278121" y="499767"/>
                  <a:pt x="3271837" y="471488"/>
                </a:cubicBezTo>
                <a:cubicBezTo>
                  <a:pt x="3268570" y="456786"/>
                  <a:pt x="3260817" y="443327"/>
                  <a:pt x="3257550" y="428625"/>
                </a:cubicBezTo>
                <a:cubicBezTo>
                  <a:pt x="3251266" y="400346"/>
                  <a:pt x="3250288" y="371004"/>
                  <a:pt x="3243262" y="342900"/>
                </a:cubicBezTo>
                <a:cubicBezTo>
                  <a:pt x="3235957" y="313679"/>
                  <a:pt x="3224212" y="285750"/>
                  <a:pt x="3214687" y="257175"/>
                </a:cubicBezTo>
                <a:cubicBezTo>
                  <a:pt x="3209925" y="242888"/>
                  <a:pt x="3211049" y="224962"/>
                  <a:pt x="3200400" y="214313"/>
                </a:cubicBezTo>
                <a:lnTo>
                  <a:pt x="3071812" y="85725"/>
                </a:lnTo>
                <a:cubicBezTo>
                  <a:pt x="3046064" y="59977"/>
                  <a:pt x="3020898" y="29207"/>
                  <a:pt x="2986087" y="14288"/>
                </a:cubicBezTo>
                <a:cubicBezTo>
                  <a:pt x="2968038" y="6553"/>
                  <a:pt x="2947987" y="4763"/>
                  <a:pt x="2928937" y="0"/>
                </a:cubicBezTo>
                <a:cubicBezTo>
                  <a:pt x="2890837" y="4763"/>
                  <a:pt x="2852511" y="7976"/>
                  <a:pt x="2814637" y="14288"/>
                </a:cubicBezTo>
                <a:cubicBezTo>
                  <a:pt x="2795268" y="17516"/>
                  <a:pt x="2776742" y="24724"/>
                  <a:pt x="2757487" y="28575"/>
                </a:cubicBezTo>
                <a:cubicBezTo>
                  <a:pt x="2729080" y="34256"/>
                  <a:pt x="2700337" y="38100"/>
                  <a:pt x="2671762" y="42863"/>
                </a:cubicBezTo>
                <a:lnTo>
                  <a:pt x="2586037" y="100013"/>
                </a:lnTo>
                <a:cubicBezTo>
                  <a:pt x="2571750" y="109538"/>
                  <a:pt x="2558533" y="120909"/>
                  <a:pt x="2543175" y="128588"/>
                </a:cubicBezTo>
                <a:cubicBezTo>
                  <a:pt x="2508226" y="146062"/>
                  <a:pt x="2481007" y="163040"/>
                  <a:pt x="2443162" y="171450"/>
                </a:cubicBezTo>
                <a:cubicBezTo>
                  <a:pt x="2414883" y="177734"/>
                  <a:pt x="2386012" y="180975"/>
                  <a:pt x="2357437" y="185738"/>
                </a:cubicBezTo>
                <a:cubicBezTo>
                  <a:pt x="2169648" y="279633"/>
                  <a:pt x="2279010" y="243855"/>
                  <a:pt x="1985962" y="257175"/>
                </a:cubicBezTo>
                <a:cubicBezTo>
                  <a:pt x="1719945" y="269267"/>
                  <a:pt x="1421107" y="277506"/>
                  <a:pt x="1157287" y="285750"/>
                </a:cubicBezTo>
                <a:cubicBezTo>
                  <a:pt x="899245" y="322615"/>
                  <a:pt x="1252051" y="275555"/>
                  <a:pt x="728662" y="314325"/>
                </a:cubicBezTo>
                <a:cubicBezTo>
                  <a:pt x="709079" y="315776"/>
                  <a:pt x="690881" y="325385"/>
                  <a:pt x="671512" y="328613"/>
                </a:cubicBezTo>
                <a:cubicBezTo>
                  <a:pt x="633638" y="334925"/>
                  <a:pt x="595312" y="338138"/>
                  <a:pt x="557212" y="342900"/>
                </a:cubicBezTo>
                <a:lnTo>
                  <a:pt x="471487" y="400050"/>
                </a:lnTo>
                <a:cubicBezTo>
                  <a:pt x="457200" y="409575"/>
                  <a:pt x="442362" y="418322"/>
                  <a:pt x="428625" y="428625"/>
                </a:cubicBezTo>
                <a:cubicBezTo>
                  <a:pt x="409575" y="442913"/>
                  <a:pt x="392150" y="459674"/>
                  <a:pt x="371475" y="471488"/>
                </a:cubicBezTo>
                <a:cubicBezTo>
                  <a:pt x="334476" y="492630"/>
                  <a:pt x="235737" y="497385"/>
                  <a:pt x="214312" y="500063"/>
                </a:cubicBezTo>
                <a:cubicBezTo>
                  <a:pt x="117233" y="532422"/>
                  <a:pt x="186510" y="514350"/>
                  <a:pt x="0" y="51435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7" name="Freeform 9"/>
          <p:cNvSpPr>
            <a:spLocks/>
          </p:cNvSpPr>
          <p:nvPr/>
        </p:nvSpPr>
        <p:spPr bwMode="auto">
          <a:xfrm>
            <a:off x="5886450" y="2943225"/>
            <a:ext cx="3294063" cy="1604963"/>
          </a:xfrm>
          <a:custGeom>
            <a:avLst/>
            <a:gdLst>
              <a:gd name="T0" fmla="*/ 789175 w 3293283"/>
              <a:gd name="T1" fmla="*/ 113814 h 1605339"/>
              <a:gd name="T2" fmla="*/ 660035 w 3293283"/>
              <a:gd name="T3" fmla="*/ 327227 h 1605339"/>
              <a:gd name="T4" fmla="*/ 573948 w 3293283"/>
              <a:gd name="T5" fmla="*/ 426825 h 1605339"/>
              <a:gd name="T6" fmla="*/ 473504 w 3293283"/>
              <a:gd name="T7" fmla="*/ 569095 h 1605339"/>
              <a:gd name="T8" fmla="*/ 430461 w 3293283"/>
              <a:gd name="T9" fmla="*/ 611778 h 1605339"/>
              <a:gd name="T10" fmla="*/ 344365 w 3293283"/>
              <a:gd name="T11" fmla="*/ 697141 h 1605339"/>
              <a:gd name="T12" fmla="*/ 243932 w 3293283"/>
              <a:gd name="T13" fmla="*/ 810962 h 1605339"/>
              <a:gd name="T14" fmla="*/ 215231 w 3293283"/>
              <a:gd name="T15" fmla="*/ 867870 h 1605339"/>
              <a:gd name="T16" fmla="*/ 172188 w 3293283"/>
              <a:gd name="T17" fmla="*/ 882098 h 1605339"/>
              <a:gd name="T18" fmla="*/ 71744 w 3293283"/>
              <a:gd name="T19" fmla="*/ 1010144 h 1605339"/>
              <a:gd name="T20" fmla="*/ 43043 w 3293283"/>
              <a:gd name="T21" fmla="*/ 1095512 h 1605339"/>
              <a:gd name="T22" fmla="*/ 0 w 3293283"/>
              <a:gd name="T23" fmla="*/ 1252013 h 1605339"/>
              <a:gd name="T24" fmla="*/ 14342 w 3293283"/>
              <a:gd name="T25" fmla="*/ 1493877 h 1605339"/>
              <a:gd name="T26" fmla="*/ 28701 w 3293283"/>
              <a:gd name="T27" fmla="*/ 1536559 h 1605339"/>
              <a:gd name="T28" fmla="*/ 71744 w 3293283"/>
              <a:gd name="T29" fmla="*/ 1550786 h 1605339"/>
              <a:gd name="T30" fmla="*/ 157829 w 3293283"/>
              <a:gd name="T31" fmla="*/ 1565012 h 1605339"/>
              <a:gd name="T32" fmla="*/ 416107 w 3293283"/>
              <a:gd name="T33" fmla="*/ 1565012 h 1605339"/>
              <a:gd name="T34" fmla="*/ 459158 w 3293283"/>
              <a:gd name="T35" fmla="*/ 1536559 h 1605339"/>
              <a:gd name="T36" fmla="*/ 573948 w 3293283"/>
              <a:gd name="T37" fmla="*/ 1479648 h 1605339"/>
              <a:gd name="T38" fmla="*/ 746127 w 3293283"/>
              <a:gd name="T39" fmla="*/ 1451195 h 1605339"/>
              <a:gd name="T40" fmla="*/ 903963 w 3293283"/>
              <a:gd name="T41" fmla="*/ 1436966 h 1605339"/>
              <a:gd name="T42" fmla="*/ 1047448 w 3293283"/>
              <a:gd name="T43" fmla="*/ 1408513 h 1605339"/>
              <a:gd name="T44" fmla="*/ 1176588 w 3293283"/>
              <a:gd name="T45" fmla="*/ 1365830 h 1605339"/>
              <a:gd name="T46" fmla="*/ 1248331 w 3293283"/>
              <a:gd name="T47" fmla="*/ 1337377 h 1605339"/>
              <a:gd name="T48" fmla="*/ 1334423 w 3293283"/>
              <a:gd name="T49" fmla="*/ 1308920 h 1605339"/>
              <a:gd name="T50" fmla="*/ 1477907 w 3293283"/>
              <a:gd name="T51" fmla="*/ 1252013 h 1605339"/>
              <a:gd name="T52" fmla="*/ 1578347 w 3293283"/>
              <a:gd name="T53" fmla="*/ 1237785 h 1605339"/>
              <a:gd name="T54" fmla="*/ 1779229 w 3293283"/>
              <a:gd name="T55" fmla="*/ 1180875 h 1605339"/>
              <a:gd name="T56" fmla="*/ 1850971 w 3293283"/>
              <a:gd name="T57" fmla="*/ 1152421 h 1605339"/>
              <a:gd name="T58" fmla="*/ 1937061 w 3293283"/>
              <a:gd name="T59" fmla="*/ 1123966 h 1605339"/>
              <a:gd name="T60" fmla="*/ 2066199 w 3293283"/>
              <a:gd name="T61" fmla="*/ 1067057 h 1605339"/>
              <a:gd name="T62" fmla="*/ 2252728 w 3293283"/>
              <a:gd name="T63" fmla="*/ 1010144 h 1605339"/>
              <a:gd name="T64" fmla="*/ 2367516 w 3293283"/>
              <a:gd name="T65" fmla="*/ 981689 h 1605339"/>
              <a:gd name="T66" fmla="*/ 2783626 w 3293283"/>
              <a:gd name="T67" fmla="*/ 967461 h 1605339"/>
              <a:gd name="T68" fmla="*/ 2841016 w 3293283"/>
              <a:gd name="T69" fmla="*/ 953234 h 1605339"/>
              <a:gd name="T70" fmla="*/ 2927110 w 3293283"/>
              <a:gd name="T71" fmla="*/ 924780 h 1605339"/>
              <a:gd name="T72" fmla="*/ 2970156 w 3293283"/>
              <a:gd name="T73" fmla="*/ 896325 h 1605339"/>
              <a:gd name="T74" fmla="*/ 3013202 w 3293283"/>
              <a:gd name="T75" fmla="*/ 853643 h 1605339"/>
              <a:gd name="T76" fmla="*/ 3113642 w 3293283"/>
              <a:gd name="T77" fmla="*/ 825187 h 1605339"/>
              <a:gd name="T78" fmla="*/ 3242777 w 3293283"/>
              <a:gd name="T79" fmla="*/ 754052 h 1605339"/>
              <a:gd name="T80" fmla="*/ 3285823 w 3293283"/>
              <a:gd name="T81" fmla="*/ 711369 h 1605339"/>
              <a:gd name="T82" fmla="*/ 3285823 w 3293283"/>
              <a:gd name="T83" fmla="*/ 497957 h 1605339"/>
              <a:gd name="T84" fmla="*/ 3242777 w 3293283"/>
              <a:gd name="T85" fmla="*/ 469508 h 1605339"/>
              <a:gd name="T86" fmla="*/ 3127986 w 3293283"/>
              <a:gd name="T87" fmla="*/ 341460 h 1605339"/>
              <a:gd name="T88" fmla="*/ 3070596 w 3293283"/>
              <a:gd name="T89" fmla="*/ 327227 h 1605339"/>
              <a:gd name="T90" fmla="*/ 2912761 w 3293283"/>
              <a:gd name="T91" fmla="*/ 227641 h 1605339"/>
              <a:gd name="T92" fmla="*/ 2726229 w 3293283"/>
              <a:gd name="T93" fmla="*/ 184964 h 1605339"/>
              <a:gd name="T94" fmla="*/ 2654486 w 3293283"/>
              <a:gd name="T95" fmla="*/ 170730 h 1605339"/>
              <a:gd name="T96" fmla="*/ 2381863 w 3293283"/>
              <a:gd name="T97" fmla="*/ 156497 h 1605339"/>
              <a:gd name="T98" fmla="*/ 1894016 w 3293283"/>
              <a:gd name="T99" fmla="*/ 128048 h 1605339"/>
              <a:gd name="T100" fmla="*/ 1807923 w 3293283"/>
              <a:gd name="T101" fmla="*/ 99599 h 1605339"/>
              <a:gd name="T102" fmla="*/ 1664440 w 3293283"/>
              <a:gd name="T103" fmla="*/ 85365 h 1605339"/>
              <a:gd name="T104" fmla="*/ 1621392 w 3293283"/>
              <a:gd name="T105" fmla="*/ 56916 h 1605339"/>
              <a:gd name="T106" fmla="*/ 1477907 w 3293283"/>
              <a:gd name="T107" fmla="*/ 14234 h 1605339"/>
              <a:gd name="T108" fmla="*/ 1434861 w 3293283"/>
              <a:gd name="T109" fmla="*/ 0 h 1605339"/>
              <a:gd name="T110" fmla="*/ 760478 w 3293283"/>
              <a:gd name="T111" fmla="*/ 28449 h 1605339"/>
              <a:gd name="T112" fmla="*/ 703081 w 3293283"/>
              <a:gd name="T113" fmla="*/ 42683 h 1605339"/>
              <a:gd name="T114" fmla="*/ 559596 w 3293283"/>
              <a:gd name="T115" fmla="*/ 71132 h 1605339"/>
              <a:gd name="T116" fmla="*/ 487850 w 3293283"/>
              <a:gd name="T117" fmla="*/ 85365 h 16053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293283"/>
              <a:gd name="T178" fmla="*/ 0 h 1605339"/>
              <a:gd name="T179" fmla="*/ 3293283 w 3293283"/>
              <a:gd name="T180" fmla="*/ 1605339 h 16053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293283" h="1605339">
                <a:moveTo>
                  <a:pt x="785813" y="114300"/>
                </a:moveTo>
                <a:cubicBezTo>
                  <a:pt x="742950" y="185738"/>
                  <a:pt x="701712" y="258175"/>
                  <a:pt x="657225" y="328613"/>
                </a:cubicBezTo>
                <a:cubicBezTo>
                  <a:pt x="580879" y="449494"/>
                  <a:pt x="649326" y="328564"/>
                  <a:pt x="571500" y="428625"/>
                </a:cubicBezTo>
                <a:cubicBezTo>
                  <a:pt x="502645" y="517152"/>
                  <a:pt x="533913" y="498671"/>
                  <a:pt x="471488" y="571500"/>
                </a:cubicBezTo>
                <a:cubicBezTo>
                  <a:pt x="458338" y="586841"/>
                  <a:pt x="440748" y="598198"/>
                  <a:pt x="428625" y="614363"/>
                </a:cubicBezTo>
                <a:cubicBezTo>
                  <a:pt x="361144" y="704338"/>
                  <a:pt x="421257" y="673968"/>
                  <a:pt x="342900" y="700088"/>
                </a:cubicBezTo>
                <a:cubicBezTo>
                  <a:pt x="276225" y="800100"/>
                  <a:pt x="314325" y="766763"/>
                  <a:pt x="242888" y="814388"/>
                </a:cubicBezTo>
                <a:cubicBezTo>
                  <a:pt x="233363" y="833438"/>
                  <a:pt x="229373" y="856478"/>
                  <a:pt x="214313" y="871538"/>
                </a:cubicBezTo>
                <a:cubicBezTo>
                  <a:pt x="203664" y="882187"/>
                  <a:pt x="183981" y="877471"/>
                  <a:pt x="171450" y="885825"/>
                </a:cubicBezTo>
                <a:cubicBezTo>
                  <a:pt x="139752" y="906957"/>
                  <a:pt x="79547" y="990087"/>
                  <a:pt x="71438" y="1014413"/>
                </a:cubicBezTo>
                <a:cubicBezTo>
                  <a:pt x="61913" y="1042988"/>
                  <a:pt x="50168" y="1070917"/>
                  <a:pt x="42863" y="1100138"/>
                </a:cubicBezTo>
                <a:cubicBezTo>
                  <a:pt x="10635" y="1229049"/>
                  <a:pt x="26708" y="1177181"/>
                  <a:pt x="0" y="1257300"/>
                </a:cubicBezTo>
                <a:cubicBezTo>
                  <a:pt x="4763" y="1338263"/>
                  <a:pt x="6218" y="1419488"/>
                  <a:pt x="14288" y="1500188"/>
                </a:cubicBezTo>
                <a:cubicBezTo>
                  <a:pt x="15787" y="1515173"/>
                  <a:pt x="17926" y="1532401"/>
                  <a:pt x="28575" y="1543050"/>
                </a:cubicBezTo>
                <a:cubicBezTo>
                  <a:pt x="39224" y="1553699"/>
                  <a:pt x="56736" y="1554071"/>
                  <a:pt x="71438" y="1557338"/>
                </a:cubicBezTo>
                <a:cubicBezTo>
                  <a:pt x="99717" y="1563622"/>
                  <a:pt x="128588" y="1566863"/>
                  <a:pt x="157163" y="1571625"/>
                </a:cubicBezTo>
                <a:cubicBezTo>
                  <a:pt x="258299" y="1605339"/>
                  <a:pt x="230864" y="1602204"/>
                  <a:pt x="414338" y="1571625"/>
                </a:cubicBezTo>
                <a:cubicBezTo>
                  <a:pt x="431276" y="1568802"/>
                  <a:pt x="442125" y="1551273"/>
                  <a:pt x="457200" y="1543050"/>
                </a:cubicBezTo>
                <a:cubicBezTo>
                  <a:pt x="494596" y="1522652"/>
                  <a:pt x="532180" y="1502283"/>
                  <a:pt x="571500" y="1485900"/>
                </a:cubicBezTo>
                <a:cubicBezTo>
                  <a:pt x="611037" y="1469427"/>
                  <a:pt x="716445" y="1460115"/>
                  <a:pt x="742950" y="1457325"/>
                </a:cubicBezTo>
                <a:cubicBezTo>
                  <a:pt x="795265" y="1451818"/>
                  <a:pt x="847725" y="1447800"/>
                  <a:pt x="900113" y="1443038"/>
                </a:cubicBezTo>
                <a:cubicBezTo>
                  <a:pt x="947738" y="1433513"/>
                  <a:pt x="997894" y="1432501"/>
                  <a:pt x="1042988" y="1414463"/>
                </a:cubicBezTo>
                <a:cubicBezTo>
                  <a:pt x="1266571" y="1325029"/>
                  <a:pt x="987013" y="1433121"/>
                  <a:pt x="1171575" y="1371600"/>
                </a:cubicBezTo>
                <a:cubicBezTo>
                  <a:pt x="1195906" y="1363490"/>
                  <a:pt x="1218910" y="1351790"/>
                  <a:pt x="1243013" y="1343025"/>
                </a:cubicBezTo>
                <a:cubicBezTo>
                  <a:pt x="1271320" y="1332731"/>
                  <a:pt x="1300625" y="1325263"/>
                  <a:pt x="1328738" y="1314450"/>
                </a:cubicBezTo>
                <a:cubicBezTo>
                  <a:pt x="1335293" y="1311929"/>
                  <a:pt x="1438896" y="1263843"/>
                  <a:pt x="1471613" y="1257300"/>
                </a:cubicBezTo>
                <a:cubicBezTo>
                  <a:pt x="1504635" y="1250696"/>
                  <a:pt x="1538603" y="1249617"/>
                  <a:pt x="1571625" y="1243013"/>
                </a:cubicBezTo>
                <a:cubicBezTo>
                  <a:pt x="1625817" y="1232175"/>
                  <a:pt x="1717180" y="1207651"/>
                  <a:pt x="1771650" y="1185863"/>
                </a:cubicBezTo>
                <a:cubicBezTo>
                  <a:pt x="1795463" y="1176338"/>
                  <a:pt x="1818985" y="1166053"/>
                  <a:pt x="1843088" y="1157288"/>
                </a:cubicBezTo>
                <a:cubicBezTo>
                  <a:pt x="1871395" y="1146994"/>
                  <a:pt x="1902985" y="1144210"/>
                  <a:pt x="1928813" y="1128713"/>
                </a:cubicBezTo>
                <a:cubicBezTo>
                  <a:pt x="2017088" y="1075747"/>
                  <a:pt x="1973309" y="1092585"/>
                  <a:pt x="2057400" y="1071563"/>
                </a:cubicBezTo>
                <a:cubicBezTo>
                  <a:pt x="2177308" y="999618"/>
                  <a:pt x="2079789" y="1045041"/>
                  <a:pt x="2243138" y="1014413"/>
                </a:cubicBezTo>
                <a:cubicBezTo>
                  <a:pt x="2281738" y="1007176"/>
                  <a:pt x="2318189" y="987191"/>
                  <a:pt x="2357438" y="985838"/>
                </a:cubicBezTo>
                <a:lnTo>
                  <a:pt x="2771775" y="971550"/>
                </a:lnTo>
                <a:cubicBezTo>
                  <a:pt x="2790825" y="966788"/>
                  <a:pt x="2810117" y="962905"/>
                  <a:pt x="2828925" y="957263"/>
                </a:cubicBezTo>
                <a:cubicBezTo>
                  <a:pt x="2857775" y="948608"/>
                  <a:pt x="2914650" y="928688"/>
                  <a:pt x="2914650" y="928688"/>
                </a:cubicBezTo>
                <a:cubicBezTo>
                  <a:pt x="2928938" y="919163"/>
                  <a:pt x="2944321" y="911106"/>
                  <a:pt x="2957513" y="900113"/>
                </a:cubicBezTo>
                <a:cubicBezTo>
                  <a:pt x="2973035" y="887178"/>
                  <a:pt x="2983563" y="868458"/>
                  <a:pt x="3000375" y="857250"/>
                </a:cubicBezTo>
                <a:cubicBezTo>
                  <a:pt x="3012670" y="849053"/>
                  <a:pt x="3092772" y="830579"/>
                  <a:pt x="3100388" y="828675"/>
                </a:cubicBezTo>
                <a:cubicBezTo>
                  <a:pt x="3198644" y="763171"/>
                  <a:pt x="3153532" y="782385"/>
                  <a:pt x="3228975" y="757238"/>
                </a:cubicBezTo>
                <a:cubicBezTo>
                  <a:pt x="3243263" y="742950"/>
                  <a:pt x="3264933" y="733364"/>
                  <a:pt x="3271838" y="714375"/>
                </a:cubicBezTo>
                <a:cubicBezTo>
                  <a:pt x="3288332" y="669016"/>
                  <a:pt x="3293283" y="548313"/>
                  <a:pt x="3271838" y="500063"/>
                </a:cubicBezTo>
                <a:cubicBezTo>
                  <a:pt x="3264864" y="484371"/>
                  <a:pt x="3243263" y="481013"/>
                  <a:pt x="3228975" y="471488"/>
                </a:cubicBezTo>
                <a:cubicBezTo>
                  <a:pt x="3202935" y="432428"/>
                  <a:pt x="3153822" y="352687"/>
                  <a:pt x="3114675" y="342900"/>
                </a:cubicBezTo>
                <a:lnTo>
                  <a:pt x="3057525" y="328613"/>
                </a:lnTo>
                <a:cubicBezTo>
                  <a:pt x="3048511" y="322604"/>
                  <a:pt x="2920536" y="235324"/>
                  <a:pt x="2900363" y="228600"/>
                </a:cubicBezTo>
                <a:cubicBezTo>
                  <a:pt x="2811423" y="198955"/>
                  <a:pt x="2872271" y="217268"/>
                  <a:pt x="2714625" y="185738"/>
                </a:cubicBezTo>
                <a:cubicBezTo>
                  <a:pt x="2690813" y="180975"/>
                  <a:pt x="2667438" y="172726"/>
                  <a:pt x="2643188" y="171450"/>
                </a:cubicBezTo>
                <a:lnTo>
                  <a:pt x="2371725" y="157163"/>
                </a:lnTo>
                <a:cubicBezTo>
                  <a:pt x="2092017" y="110543"/>
                  <a:pt x="2602204" y="191786"/>
                  <a:pt x="1885950" y="128588"/>
                </a:cubicBezTo>
                <a:cubicBezTo>
                  <a:pt x="1855946" y="125941"/>
                  <a:pt x="1830196" y="103010"/>
                  <a:pt x="1800225" y="100013"/>
                </a:cubicBezTo>
                <a:lnTo>
                  <a:pt x="1657350" y="85725"/>
                </a:lnTo>
                <a:cubicBezTo>
                  <a:pt x="1643063" y="76200"/>
                  <a:pt x="1630179" y="64124"/>
                  <a:pt x="1614488" y="57150"/>
                </a:cubicBezTo>
                <a:cubicBezTo>
                  <a:pt x="1553366" y="29985"/>
                  <a:pt x="1529801" y="30913"/>
                  <a:pt x="1471613" y="14288"/>
                </a:cubicBezTo>
                <a:cubicBezTo>
                  <a:pt x="1457132" y="10151"/>
                  <a:pt x="1443038" y="4763"/>
                  <a:pt x="1428750" y="0"/>
                </a:cubicBezTo>
                <a:cubicBezTo>
                  <a:pt x="1306988" y="3805"/>
                  <a:pt x="932576" y="10118"/>
                  <a:pt x="757238" y="28575"/>
                </a:cubicBezTo>
                <a:cubicBezTo>
                  <a:pt x="737710" y="30631"/>
                  <a:pt x="719288" y="38749"/>
                  <a:pt x="700088" y="42863"/>
                </a:cubicBezTo>
                <a:cubicBezTo>
                  <a:pt x="652598" y="53040"/>
                  <a:pt x="604331" y="59659"/>
                  <a:pt x="557213" y="71438"/>
                </a:cubicBezTo>
                <a:cubicBezTo>
                  <a:pt x="495443" y="86880"/>
                  <a:pt x="519699" y="85725"/>
                  <a:pt x="485775" y="8572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8" name="Freeform 10"/>
          <p:cNvSpPr>
            <a:spLocks/>
          </p:cNvSpPr>
          <p:nvPr/>
        </p:nvSpPr>
        <p:spPr bwMode="auto">
          <a:xfrm>
            <a:off x="7769225" y="2257425"/>
            <a:ext cx="1460500" cy="777875"/>
          </a:xfrm>
          <a:custGeom>
            <a:avLst/>
            <a:gdLst>
              <a:gd name="T0" fmla="*/ 614861 w 1460906"/>
              <a:gd name="T1" fmla="*/ 0 h 777715"/>
              <a:gd name="T2" fmla="*/ 458478 w 1460906"/>
              <a:gd name="T3" fmla="*/ 28683 h 777715"/>
              <a:gd name="T4" fmla="*/ 287891 w 1460906"/>
              <a:gd name="T5" fmla="*/ 57366 h 777715"/>
              <a:gd name="T6" fmla="*/ 174156 w 1460906"/>
              <a:gd name="T7" fmla="*/ 143399 h 777715"/>
              <a:gd name="T8" fmla="*/ 131503 w 1460906"/>
              <a:gd name="T9" fmla="*/ 157739 h 777715"/>
              <a:gd name="T10" fmla="*/ 46210 w 1460906"/>
              <a:gd name="T11" fmla="*/ 215105 h 777715"/>
              <a:gd name="T12" fmla="*/ 31994 w 1460906"/>
              <a:gd name="T13" fmla="*/ 258129 h 777715"/>
              <a:gd name="T14" fmla="*/ 3563 w 1460906"/>
              <a:gd name="T15" fmla="*/ 301154 h 777715"/>
              <a:gd name="T16" fmla="*/ 17779 w 1460906"/>
              <a:gd name="T17" fmla="*/ 430209 h 777715"/>
              <a:gd name="T18" fmla="*/ 46210 w 1460906"/>
              <a:gd name="T19" fmla="*/ 544941 h 777715"/>
              <a:gd name="T20" fmla="*/ 117287 w 1460906"/>
              <a:gd name="T21" fmla="*/ 630985 h 777715"/>
              <a:gd name="T22" fmla="*/ 159938 w 1460906"/>
              <a:gd name="T23" fmla="*/ 645325 h 777715"/>
              <a:gd name="T24" fmla="*/ 216810 w 1460906"/>
              <a:gd name="T25" fmla="*/ 674002 h 777715"/>
              <a:gd name="T26" fmla="*/ 287891 w 1460906"/>
              <a:gd name="T27" fmla="*/ 688342 h 777715"/>
              <a:gd name="T28" fmla="*/ 714373 w 1460906"/>
              <a:gd name="T29" fmla="*/ 702682 h 777715"/>
              <a:gd name="T30" fmla="*/ 828103 w 1460906"/>
              <a:gd name="T31" fmla="*/ 731363 h 777715"/>
              <a:gd name="T32" fmla="*/ 941831 w 1460906"/>
              <a:gd name="T33" fmla="*/ 774387 h 777715"/>
              <a:gd name="T34" fmla="*/ 1410967 w 1460906"/>
              <a:gd name="T35" fmla="*/ 760046 h 777715"/>
              <a:gd name="T36" fmla="*/ 1439400 w 1460906"/>
              <a:gd name="T37" fmla="*/ 717022 h 777715"/>
              <a:gd name="T38" fmla="*/ 1453615 w 1460906"/>
              <a:gd name="T39" fmla="*/ 616646 h 777715"/>
              <a:gd name="T40" fmla="*/ 1425183 w 1460906"/>
              <a:gd name="T41" fmla="*/ 458892 h 777715"/>
              <a:gd name="T42" fmla="*/ 1382535 w 1460906"/>
              <a:gd name="T43" fmla="*/ 415870 h 777715"/>
              <a:gd name="T44" fmla="*/ 1311453 w 1460906"/>
              <a:gd name="T45" fmla="*/ 329837 h 777715"/>
              <a:gd name="T46" fmla="*/ 1226158 w 1460906"/>
              <a:gd name="T47" fmla="*/ 272471 h 777715"/>
              <a:gd name="T48" fmla="*/ 1140861 w 1460906"/>
              <a:gd name="T49" fmla="*/ 215105 h 777715"/>
              <a:gd name="T50" fmla="*/ 1069782 w 1460906"/>
              <a:gd name="T51" fmla="*/ 143399 h 777715"/>
              <a:gd name="T52" fmla="*/ 1027126 w 1460906"/>
              <a:gd name="T53" fmla="*/ 114732 h 777715"/>
              <a:gd name="T54" fmla="*/ 970263 w 1460906"/>
              <a:gd name="T55" fmla="*/ 71708 h 777715"/>
              <a:gd name="T56" fmla="*/ 856535 w 1460906"/>
              <a:gd name="T57" fmla="*/ 43025 h 777715"/>
              <a:gd name="T58" fmla="*/ 799670 w 1460906"/>
              <a:gd name="T59" fmla="*/ 14342 h 777715"/>
              <a:gd name="T60" fmla="*/ 572212 w 1460906"/>
              <a:gd name="T61" fmla="*/ 28683 h 777715"/>
              <a:gd name="T62" fmla="*/ 430046 w 1460906"/>
              <a:gd name="T63" fmla="*/ 43025 h 777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0906"/>
              <a:gd name="T97" fmla="*/ 0 h 777715"/>
              <a:gd name="T98" fmla="*/ 1460906 w 1460906"/>
              <a:gd name="T99" fmla="*/ 777715 h 777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0906" h="777715">
                <a:moveTo>
                  <a:pt x="617944" y="0"/>
                </a:moveTo>
                <a:cubicBezTo>
                  <a:pt x="565556" y="9525"/>
                  <a:pt x="513438" y="20676"/>
                  <a:pt x="460781" y="28575"/>
                </a:cubicBezTo>
                <a:cubicBezTo>
                  <a:pt x="286774" y="54676"/>
                  <a:pt x="383742" y="25681"/>
                  <a:pt x="289331" y="57150"/>
                </a:cubicBezTo>
                <a:cubicBezTo>
                  <a:pt x="251231" y="85725"/>
                  <a:pt x="220212" y="127814"/>
                  <a:pt x="175031" y="142875"/>
                </a:cubicBezTo>
                <a:cubicBezTo>
                  <a:pt x="160744" y="147638"/>
                  <a:pt x="145334" y="149849"/>
                  <a:pt x="132169" y="157163"/>
                </a:cubicBezTo>
                <a:cubicBezTo>
                  <a:pt x="102148" y="173842"/>
                  <a:pt x="46444" y="214313"/>
                  <a:pt x="46444" y="214313"/>
                </a:cubicBezTo>
                <a:cubicBezTo>
                  <a:pt x="41681" y="228600"/>
                  <a:pt x="38891" y="243705"/>
                  <a:pt x="32156" y="257175"/>
                </a:cubicBezTo>
                <a:cubicBezTo>
                  <a:pt x="24477" y="272534"/>
                  <a:pt x="5007" y="282926"/>
                  <a:pt x="3581" y="300038"/>
                </a:cubicBezTo>
                <a:cubicBezTo>
                  <a:pt x="0" y="343015"/>
                  <a:pt x="11770" y="385932"/>
                  <a:pt x="17869" y="428625"/>
                </a:cubicBezTo>
                <a:cubicBezTo>
                  <a:pt x="21130" y="451455"/>
                  <a:pt x="33146" y="516329"/>
                  <a:pt x="46444" y="542925"/>
                </a:cubicBezTo>
                <a:cubicBezTo>
                  <a:pt x="59623" y="569282"/>
                  <a:pt x="94181" y="612850"/>
                  <a:pt x="117881" y="628650"/>
                </a:cubicBezTo>
                <a:cubicBezTo>
                  <a:pt x="130412" y="637004"/>
                  <a:pt x="146901" y="637005"/>
                  <a:pt x="160744" y="642938"/>
                </a:cubicBezTo>
                <a:cubicBezTo>
                  <a:pt x="180320" y="651328"/>
                  <a:pt x="197688" y="664778"/>
                  <a:pt x="217894" y="671513"/>
                </a:cubicBezTo>
                <a:cubicBezTo>
                  <a:pt x="240932" y="679192"/>
                  <a:pt x="265087" y="684415"/>
                  <a:pt x="289331" y="685800"/>
                </a:cubicBezTo>
                <a:cubicBezTo>
                  <a:pt x="432053" y="693956"/>
                  <a:pt x="575081" y="695325"/>
                  <a:pt x="717956" y="700088"/>
                </a:cubicBezTo>
                <a:cubicBezTo>
                  <a:pt x="745134" y="705523"/>
                  <a:pt x="802963" y="714016"/>
                  <a:pt x="832256" y="728663"/>
                </a:cubicBezTo>
                <a:cubicBezTo>
                  <a:pt x="930358" y="777715"/>
                  <a:pt x="808736" y="743962"/>
                  <a:pt x="946556" y="771525"/>
                </a:cubicBezTo>
                <a:cubicBezTo>
                  <a:pt x="1103719" y="766763"/>
                  <a:pt x="1261826" y="775091"/>
                  <a:pt x="1418044" y="757238"/>
                </a:cubicBezTo>
                <a:cubicBezTo>
                  <a:pt x="1435105" y="755288"/>
                  <a:pt x="1441685" y="730822"/>
                  <a:pt x="1446619" y="714375"/>
                </a:cubicBezTo>
                <a:cubicBezTo>
                  <a:pt x="1456296" y="682119"/>
                  <a:pt x="1456144" y="647700"/>
                  <a:pt x="1460906" y="614363"/>
                </a:cubicBezTo>
                <a:cubicBezTo>
                  <a:pt x="1460300" y="609512"/>
                  <a:pt x="1452663" y="487697"/>
                  <a:pt x="1432331" y="457200"/>
                </a:cubicBezTo>
                <a:cubicBezTo>
                  <a:pt x="1421123" y="440388"/>
                  <a:pt x="1402404" y="429860"/>
                  <a:pt x="1389469" y="414338"/>
                </a:cubicBezTo>
                <a:cubicBezTo>
                  <a:pt x="1346020" y="362199"/>
                  <a:pt x="1377350" y="374750"/>
                  <a:pt x="1318031" y="328613"/>
                </a:cubicBezTo>
                <a:cubicBezTo>
                  <a:pt x="1290922" y="307529"/>
                  <a:pt x="1256590" y="295747"/>
                  <a:pt x="1232306" y="271463"/>
                </a:cubicBezTo>
                <a:cubicBezTo>
                  <a:pt x="1178795" y="217951"/>
                  <a:pt x="1208613" y="234989"/>
                  <a:pt x="1146581" y="214313"/>
                </a:cubicBezTo>
                <a:cubicBezTo>
                  <a:pt x="1032279" y="138111"/>
                  <a:pt x="1170397" y="238128"/>
                  <a:pt x="1075144" y="142875"/>
                </a:cubicBezTo>
                <a:cubicBezTo>
                  <a:pt x="1063002" y="130733"/>
                  <a:pt x="1046254" y="124281"/>
                  <a:pt x="1032281" y="114300"/>
                </a:cubicBezTo>
                <a:cubicBezTo>
                  <a:pt x="1012904" y="100459"/>
                  <a:pt x="995806" y="83252"/>
                  <a:pt x="975131" y="71438"/>
                </a:cubicBezTo>
                <a:cubicBezTo>
                  <a:pt x="951471" y="57918"/>
                  <a:pt x="878926" y="46482"/>
                  <a:pt x="860831" y="42863"/>
                </a:cubicBezTo>
                <a:cubicBezTo>
                  <a:pt x="841781" y="33338"/>
                  <a:pt x="824953" y="15352"/>
                  <a:pt x="803681" y="14288"/>
                </a:cubicBezTo>
                <a:cubicBezTo>
                  <a:pt x="727428" y="10475"/>
                  <a:pt x="651143" y="21961"/>
                  <a:pt x="575081" y="28575"/>
                </a:cubicBezTo>
                <a:cubicBezTo>
                  <a:pt x="387532" y="44884"/>
                  <a:pt x="539883" y="42863"/>
                  <a:pt x="432206" y="428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9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2148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2150" name="Freeform 6"/>
          <p:cNvSpPr>
            <a:spLocks/>
          </p:cNvSpPr>
          <p:nvPr/>
        </p:nvSpPr>
        <p:spPr bwMode="auto">
          <a:xfrm>
            <a:off x="1414463" y="1971675"/>
            <a:ext cx="3560762" cy="3489325"/>
          </a:xfrm>
          <a:custGeom>
            <a:avLst/>
            <a:gdLst>
              <a:gd name="T0" fmla="*/ 826339 w 3561391"/>
              <a:gd name="T1" fmla="*/ 329578 h 3488684"/>
              <a:gd name="T2" fmla="*/ 626875 w 3561391"/>
              <a:gd name="T3" fmla="*/ 358244 h 3488684"/>
              <a:gd name="T4" fmla="*/ 384674 w 3561391"/>
              <a:gd name="T5" fmla="*/ 401234 h 3488684"/>
              <a:gd name="T6" fmla="*/ 256455 w 3561391"/>
              <a:gd name="T7" fmla="*/ 444216 h 3488684"/>
              <a:gd name="T8" fmla="*/ 185209 w 3561391"/>
              <a:gd name="T9" fmla="*/ 544525 h 3488684"/>
              <a:gd name="T10" fmla="*/ 99724 w 3561391"/>
              <a:gd name="T11" fmla="*/ 673494 h 3488684"/>
              <a:gd name="T12" fmla="*/ 142475 w 3561391"/>
              <a:gd name="T13" fmla="*/ 917088 h 3488684"/>
              <a:gd name="T14" fmla="*/ 185209 w 3561391"/>
              <a:gd name="T15" fmla="*/ 1160696 h 3488684"/>
              <a:gd name="T16" fmla="*/ 256455 w 3561391"/>
              <a:gd name="T17" fmla="*/ 1404300 h 3488684"/>
              <a:gd name="T18" fmla="*/ 299189 w 3561391"/>
              <a:gd name="T19" fmla="*/ 2378703 h 3488684"/>
              <a:gd name="T20" fmla="*/ 341940 w 3561391"/>
              <a:gd name="T21" fmla="*/ 2479010 h 3488684"/>
              <a:gd name="T22" fmla="*/ 427417 w 3561391"/>
              <a:gd name="T23" fmla="*/ 2765600 h 3488684"/>
              <a:gd name="T24" fmla="*/ 527149 w 3561391"/>
              <a:gd name="T25" fmla="*/ 2966217 h 3488684"/>
              <a:gd name="T26" fmla="*/ 555644 w 3561391"/>
              <a:gd name="T27" fmla="*/ 3066519 h 3488684"/>
              <a:gd name="T28" fmla="*/ 769349 w 3561391"/>
              <a:gd name="T29" fmla="*/ 3195487 h 3488684"/>
              <a:gd name="T30" fmla="*/ 997309 w 3561391"/>
              <a:gd name="T31" fmla="*/ 3324453 h 3488684"/>
              <a:gd name="T32" fmla="*/ 1168277 w 3561391"/>
              <a:gd name="T33" fmla="*/ 3396100 h 3488684"/>
              <a:gd name="T34" fmla="*/ 1268004 w 3561391"/>
              <a:gd name="T35" fmla="*/ 3439088 h 3488684"/>
              <a:gd name="T36" fmla="*/ 1367736 w 3561391"/>
              <a:gd name="T37" fmla="*/ 3482076 h 3488684"/>
              <a:gd name="T38" fmla="*/ 1966117 w 3561391"/>
              <a:gd name="T39" fmla="*/ 3482076 h 3488684"/>
              <a:gd name="T40" fmla="*/ 2080094 w 3561391"/>
              <a:gd name="T41" fmla="*/ 3424759 h 3488684"/>
              <a:gd name="T42" fmla="*/ 2194067 w 3561391"/>
              <a:gd name="T43" fmla="*/ 3396100 h 3488684"/>
              <a:gd name="T44" fmla="*/ 2479017 w 3561391"/>
              <a:gd name="T45" fmla="*/ 3295792 h 3488684"/>
              <a:gd name="T46" fmla="*/ 2607242 w 3561391"/>
              <a:gd name="T47" fmla="*/ 3224144 h 3488684"/>
              <a:gd name="T48" fmla="*/ 2778206 w 3561391"/>
              <a:gd name="T49" fmla="*/ 3123838 h 3488684"/>
              <a:gd name="T50" fmla="*/ 3134387 w 3561391"/>
              <a:gd name="T51" fmla="*/ 3095181 h 3488684"/>
              <a:gd name="T52" fmla="*/ 3234114 w 3561391"/>
              <a:gd name="T53" fmla="*/ 3066519 h 3488684"/>
              <a:gd name="T54" fmla="*/ 3376587 w 3561391"/>
              <a:gd name="T55" fmla="*/ 2908897 h 3488684"/>
              <a:gd name="T56" fmla="*/ 3476321 w 3561391"/>
              <a:gd name="T57" fmla="*/ 2765600 h 3488684"/>
              <a:gd name="T58" fmla="*/ 3519061 w 3561391"/>
              <a:gd name="T59" fmla="*/ 2636639 h 3488684"/>
              <a:gd name="T60" fmla="*/ 3476321 w 3561391"/>
              <a:gd name="T61" fmla="*/ 1604911 h 3488684"/>
              <a:gd name="T62" fmla="*/ 3433576 w 3561391"/>
              <a:gd name="T63" fmla="*/ 1346979 h 3488684"/>
              <a:gd name="T64" fmla="*/ 3362343 w 3561391"/>
              <a:gd name="T65" fmla="*/ 831114 h 3488684"/>
              <a:gd name="T66" fmla="*/ 3319599 w 3561391"/>
              <a:gd name="T67" fmla="*/ 673494 h 3488684"/>
              <a:gd name="T68" fmla="*/ 3276856 w 3561391"/>
              <a:gd name="T69" fmla="*/ 558859 h 3488684"/>
              <a:gd name="T70" fmla="*/ 3248367 w 3561391"/>
              <a:gd name="T71" fmla="*/ 429889 h 3488684"/>
              <a:gd name="T72" fmla="*/ 3205623 w 3561391"/>
              <a:gd name="T73" fmla="*/ 257927 h 3488684"/>
              <a:gd name="T74" fmla="*/ 3063150 w 3561391"/>
              <a:gd name="T75" fmla="*/ 85981 h 3488684"/>
              <a:gd name="T76" fmla="*/ 2920681 w 3561391"/>
              <a:gd name="T77" fmla="*/ 0 h 3488684"/>
              <a:gd name="T78" fmla="*/ 2749711 w 3561391"/>
              <a:gd name="T79" fmla="*/ 28655 h 3488684"/>
              <a:gd name="T80" fmla="*/ 2578741 w 3561391"/>
              <a:gd name="T81" fmla="*/ 100301 h 3488684"/>
              <a:gd name="T82" fmla="*/ 2436279 w 3561391"/>
              <a:gd name="T83" fmla="*/ 171962 h 3488684"/>
              <a:gd name="T84" fmla="*/ 1980365 w 3561391"/>
              <a:gd name="T85" fmla="*/ 257927 h 3488684"/>
              <a:gd name="T86" fmla="*/ 726614 w 3561391"/>
              <a:gd name="T87" fmla="*/ 315253 h 3488684"/>
              <a:gd name="T88" fmla="*/ 555644 w 3561391"/>
              <a:gd name="T89" fmla="*/ 343908 h 3488684"/>
              <a:gd name="T90" fmla="*/ 427417 w 3561391"/>
              <a:gd name="T91" fmla="*/ 429889 h 3488684"/>
              <a:gd name="T92" fmla="*/ 213704 w 3561391"/>
              <a:gd name="T93" fmla="*/ 501535 h 34886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61391"/>
              <a:gd name="T142" fmla="*/ 0 h 3488684"/>
              <a:gd name="T143" fmla="*/ 3561391 w 3561391"/>
              <a:gd name="T144" fmla="*/ 3488684 h 348868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61391" h="3488684">
                <a:moveTo>
                  <a:pt x="957262" y="314325"/>
                </a:moveTo>
                <a:cubicBezTo>
                  <a:pt x="914400" y="319088"/>
                  <a:pt x="871214" y="321523"/>
                  <a:pt x="828675" y="328613"/>
                </a:cubicBezTo>
                <a:cubicBezTo>
                  <a:pt x="813819" y="331089"/>
                  <a:pt x="800721" y="340770"/>
                  <a:pt x="785812" y="342900"/>
                </a:cubicBezTo>
                <a:cubicBezTo>
                  <a:pt x="733737" y="350339"/>
                  <a:pt x="681037" y="352425"/>
                  <a:pt x="628650" y="357188"/>
                </a:cubicBezTo>
                <a:cubicBezTo>
                  <a:pt x="614362" y="361950"/>
                  <a:pt x="600489" y="368208"/>
                  <a:pt x="585787" y="371475"/>
                </a:cubicBezTo>
                <a:cubicBezTo>
                  <a:pt x="532805" y="383249"/>
                  <a:pt x="435210" y="393869"/>
                  <a:pt x="385762" y="400050"/>
                </a:cubicBezTo>
                <a:lnTo>
                  <a:pt x="300037" y="428625"/>
                </a:lnTo>
                <a:lnTo>
                  <a:pt x="257175" y="442913"/>
                </a:lnTo>
                <a:cubicBezTo>
                  <a:pt x="247650" y="457200"/>
                  <a:pt x="238581" y="471802"/>
                  <a:pt x="228600" y="485775"/>
                </a:cubicBezTo>
                <a:cubicBezTo>
                  <a:pt x="214759" y="505152"/>
                  <a:pt x="198358" y="522732"/>
                  <a:pt x="185737" y="542925"/>
                </a:cubicBezTo>
                <a:cubicBezTo>
                  <a:pt x="133944" y="625792"/>
                  <a:pt x="187411" y="579909"/>
                  <a:pt x="114300" y="628650"/>
                </a:cubicBezTo>
                <a:cubicBezTo>
                  <a:pt x="109537" y="642938"/>
                  <a:pt x="100012" y="656452"/>
                  <a:pt x="100012" y="671513"/>
                </a:cubicBezTo>
                <a:cubicBezTo>
                  <a:pt x="100012" y="745511"/>
                  <a:pt x="109355" y="804228"/>
                  <a:pt x="128587" y="871538"/>
                </a:cubicBezTo>
                <a:cubicBezTo>
                  <a:pt x="132724" y="886019"/>
                  <a:pt x="139222" y="899789"/>
                  <a:pt x="142875" y="914400"/>
                </a:cubicBezTo>
                <a:cubicBezTo>
                  <a:pt x="148765" y="937959"/>
                  <a:pt x="153469" y="961836"/>
                  <a:pt x="157162" y="985838"/>
                </a:cubicBezTo>
                <a:cubicBezTo>
                  <a:pt x="164376" y="1032732"/>
                  <a:pt x="167001" y="1107324"/>
                  <a:pt x="185737" y="1157288"/>
                </a:cubicBezTo>
                <a:cubicBezTo>
                  <a:pt x="193215" y="1177230"/>
                  <a:pt x="204787" y="1195388"/>
                  <a:pt x="214312" y="1214438"/>
                </a:cubicBezTo>
                <a:cubicBezTo>
                  <a:pt x="245841" y="1372081"/>
                  <a:pt x="227528" y="1311237"/>
                  <a:pt x="257175" y="1400175"/>
                </a:cubicBezTo>
                <a:cubicBezTo>
                  <a:pt x="261937" y="1709738"/>
                  <a:pt x="257817" y="2019565"/>
                  <a:pt x="271462" y="2328863"/>
                </a:cubicBezTo>
                <a:cubicBezTo>
                  <a:pt x="272219" y="2346018"/>
                  <a:pt x="292358" y="2356367"/>
                  <a:pt x="300037" y="2371725"/>
                </a:cubicBezTo>
                <a:cubicBezTo>
                  <a:pt x="306772" y="2385196"/>
                  <a:pt x="308392" y="2400745"/>
                  <a:pt x="314325" y="2414588"/>
                </a:cubicBezTo>
                <a:cubicBezTo>
                  <a:pt x="322715" y="2434164"/>
                  <a:pt x="334990" y="2451963"/>
                  <a:pt x="342900" y="2471738"/>
                </a:cubicBezTo>
                <a:cubicBezTo>
                  <a:pt x="393907" y="2599256"/>
                  <a:pt x="345074" y="2517862"/>
                  <a:pt x="400050" y="2600325"/>
                </a:cubicBezTo>
                <a:cubicBezTo>
                  <a:pt x="403361" y="2623506"/>
                  <a:pt x="414188" y="2723802"/>
                  <a:pt x="428625" y="2757488"/>
                </a:cubicBezTo>
                <a:cubicBezTo>
                  <a:pt x="435588" y="2773735"/>
                  <a:pt x="495185" y="2850998"/>
                  <a:pt x="500062" y="2857500"/>
                </a:cubicBezTo>
                <a:cubicBezTo>
                  <a:pt x="534322" y="2960277"/>
                  <a:pt x="492754" y="2831923"/>
                  <a:pt x="528637" y="2957513"/>
                </a:cubicBezTo>
                <a:cubicBezTo>
                  <a:pt x="532774" y="2971994"/>
                  <a:pt x="538788" y="2985894"/>
                  <a:pt x="542925" y="3000375"/>
                </a:cubicBezTo>
                <a:cubicBezTo>
                  <a:pt x="548320" y="3019256"/>
                  <a:pt x="549477" y="3039476"/>
                  <a:pt x="557212" y="3057525"/>
                </a:cubicBezTo>
                <a:cubicBezTo>
                  <a:pt x="573819" y="3096275"/>
                  <a:pt x="606963" y="3123265"/>
                  <a:pt x="642937" y="3143250"/>
                </a:cubicBezTo>
                <a:cubicBezTo>
                  <a:pt x="686956" y="3167704"/>
                  <a:pt x="724446" y="3174343"/>
                  <a:pt x="771525" y="3186113"/>
                </a:cubicBezTo>
                <a:cubicBezTo>
                  <a:pt x="869781" y="3251617"/>
                  <a:pt x="824669" y="3232403"/>
                  <a:pt x="900112" y="3257550"/>
                </a:cubicBezTo>
                <a:cubicBezTo>
                  <a:pt x="943160" y="3286248"/>
                  <a:pt x="949368" y="3292947"/>
                  <a:pt x="1000125" y="3314700"/>
                </a:cubicBezTo>
                <a:cubicBezTo>
                  <a:pt x="1013968" y="3320633"/>
                  <a:pt x="1029144" y="3323055"/>
                  <a:pt x="1042987" y="3328988"/>
                </a:cubicBezTo>
                <a:cubicBezTo>
                  <a:pt x="1194485" y="3393917"/>
                  <a:pt x="994374" y="3319688"/>
                  <a:pt x="1171575" y="3386138"/>
                </a:cubicBezTo>
                <a:cubicBezTo>
                  <a:pt x="1185676" y="3391426"/>
                  <a:pt x="1200595" y="3394493"/>
                  <a:pt x="1214437" y="3400425"/>
                </a:cubicBezTo>
                <a:cubicBezTo>
                  <a:pt x="1234013" y="3408815"/>
                  <a:pt x="1253095" y="3418433"/>
                  <a:pt x="1271587" y="3429000"/>
                </a:cubicBezTo>
                <a:cubicBezTo>
                  <a:pt x="1286496" y="3437519"/>
                  <a:pt x="1298667" y="3450811"/>
                  <a:pt x="1314450" y="3457575"/>
                </a:cubicBezTo>
                <a:cubicBezTo>
                  <a:pt x="1332499" y="3465310"/>
                  <a:pt x="1352719" y="3466468"/>
                  <a:pt x="1371600" y="3471863"/>
                </a:cubicBezTo>
                <a:cubicBezTo>
                  <a:pt x="1386081" y="3476000"/>
                  <a:pt x="1400175" y="3481388"/>
                  <a:pt x="1414462" y="3486150"/>
                </a:cubicBezTo>
                <a:cubicBezTo>
                  <a:pt x="1600200" y="3481388"/>
                  <a:pt x="1786639" y="3488684"/>
                  <a:pt x="1971675" y="3471863"/>
                </a:cubicBezTo>
                <a:cubicBezTo>
                  <a:pt x="1999331" y="3469349"/>
                  <a:pt x="2018274" y="3441419"/>
                  <a:pt x="2043112" y="3429000"/>
                </a:cubicBezTo>
                <a:cubicBezTo>
                  <a:pt x="2056582" y="3422265"/>
                  <a:pt x="2071364" y="3418366"/>
                  <a:pt x="2085975" y="3414713"/>
                </a:cubicBezTo>
                <a:cubicBezTo>
                  <a:pt x="2109534" y="3408823"/>
                  <a:pt x="2133853" y="3406315"/>
                  <a:pt x="2157412" y="3400425"/>
                </a:cubicBezTo>
                <a:cubicBezTo>
                  <a:pt x="2172023" y="3396772"/>
                  <a:pt x="2185573" y="3389405"/>
                  <a:pt x="2200275" y="3386138"/>
                </a:cubicBezTo>
                <a:cubicBezTo>
                  <a:pt x="2271392" y="3370334"/>
                  <a:pt x="2414587" y="3343275"/>
                  <a:pt x="2414587" y="3343275"/>
                </a:cubicBezTo>
                <a:cubicBezTo>
                  <a:pt x="2438400" y="3324225"/>
                  <a:pt x="2460165" y="3302287"/>
                  <a:pt x="2486025" y="3286125"/>
                </a:cubicBezTo>
                <a:cubicBezTo>
                  <a:pt x="2498796" y="3278143"/>
                  <a:pt x="2515722" y="3279152"/>
                  <a:pt x="2528887" y="3271838"/>
                </a:cubicBezTo>
                <a:cubicBezTo>
                  <a:pt x="2558908" y="3255160"/>
                  <a:pt x="2587138" y="3235294"/>
                  <a:pt x="2614612" y="3214688"/>
                </a:cubicBezTo>
                <a:cubicBezTo>
                  <a:pt x="2627560" y="3204977"/>
                  <a:pt x="2693729" y="3153698"/>
                  <a:pt x="2714625" y="3143250"/>
                </a:cubicBezTo>
                <a:cubicBezTo>
                  <a:pt x="2737564" y="3131780"/>
                  <a:pt x="2760613" y="3117856"/>
                  <a:pt x="2786062" y="3114675"/>
                </a:cubicBezTo>
                <a:cubicBezTo>
                  <a:pt x="2875975" y="3103436"/>
                  <a:pt x="2967037" y="3105150"/>
                  <a:pt x="3057525" y="3100388"/>
                </a:cubicBezTo>
                <a:cubicBezTo>
                  <a:pt x="3086100" y="3095625"/>
                  <a:pt x="3114971" y="3092384"/>
                  <a:pt x="3143250" y="3086100"/>
                </a:cubicBezTo>
                <a:cubicBezTo>
                  <a:pt x="3157952" y="3082833"/>
                  <a:pt x="3171631" y="3075950"/>
                  <a:pt x="3186112" y="3071813"/>
                </a:cubicBezTo>
                <a:cubicBezTo>
                  <a:pt x="3204993" y="3066418"/>
                  <a:pt x="3224212" y="3062288"/>
                  <a:pt x="3243262" y="3057525"/>
                </a:cubicBezTo>
                <a:cubicBezTo>
                  <a:pt x="3314208" y="2951108"/>
                  <a:pt x="3223026" y="3081809"/>
                  <a:pt x="3314700" y="2971800"/>
                </a:cubicBezTo>
                <a:cubicBezTo>
                  <a:pt x="3374231" y="2900363"/>
                  <a:pt x="3307556" y="2952751"/>
                  <a:pt x="3386137" y="2900363"/>
                </a:cubicBezTo>
                <a:cubicBezTo>
                  <a:pt x="3405187" y="2867025"/>
                  <a:pt x="3421268" y="2831806"/>
                  <a:pt x="3443287" y="2800350"/>
                </a:cubicBezTo>
                <a:cubicBezTo>
                  <a:pt x="3454874" y="2783797"/>
                  <a:pt x="3473215" y="2773010"/>
                  <a:pt x="3486150" y="2757488"/>
                </a:cubicBezTo>
                <a:cubicBezTo>
                  <a:pt x="3497143" y="2744296"/>
                  <a:pt x="3505200" y="2728913"/>
                  <a:pt x="3514725" y="2714625"/>
                </a:cubicBezTo>
                <a:cubicBezTo>
                  <a:pt x="3519487" y="2686050"/>
                  <a:pt x="3525813" y="2657692"/>
                  <a:pt x="3529012" y="2628900"/>
                </a:cubicBezTo>
                <a:cubicBezTo>
                  <a:pt x="3561391" y="2337492"/>
                  <a:pt x="3546483" y="2112061"/>
                  <a:pt x="3529012" y="1785938"/>
                </a:cubicBezTo>
                <a:cubicBezTo>
                  <a:pt x="3526134" y="1732213"/>
                  <a:pt x="3497689" y="1657895"/>
                  <a:pt x="3486150" y="1600200"/>
                </a:cubicBezTo>
                <a:cubicBezTo>
                  <a:pt x="3470328" y="1521091"/>
                  <a:pt x="3471306" y="1496848"/>
                  <a:pt x="3457575" y="1414463"/>
                </a:cubicBezTo>
                <a:cubicBezTo>
                  <a:pt x="3453583" y="1390509"/>
                  <a:pt x="3448050" y="1366838"/>
                  <a:pt x="3443287" y="1343025"/>
                </a:cubicBezTo>
                <a:cubicBezTo>
                  <a:pt x="3438525" y="1214438"/>
                  <a:pt x="3437284" y="1085672"/>
                  <a:pt x="3429000" y="957263"/>
                </a:cubicBezTo>
                <a:cubicBezTo>
                  <a:pt x="3424961" y="894658"/>
                  <a:pt x="3400795" y="886565"/>
                  <a:pt x="3371850" y="828675"/>
                </a:cubicBezTo>
                <a:cubicBezTo>
                  <a:pt x="3355518" y="796010"/>
                  <a:pt x="3351429" y="746990"/>
                  <a:pt x="3343275" y="714375"/>
                </a:cubicBezTo>
                <a:cubicBezTo>
                  <a:pt x="3339622" y="699764"/>
                  <a:pt x="3333124" y="685994"/>
                  <a:pt x="3328987" y="671513"/>
                </a:cubicBezTo>
                <a:cubicBezTo>
                  <a:pt x="3323592" y="652632"/>
                  <a:pt x="3321595" y="632749"/>
                  <a:pt x="3314700" y="614363"/>
                </a:cubicBezTo>
                <a:cubicBezTo>
                  <a:pt x="3307222" y="594421"/>
                  <a:pt x="3295650" y="576263"/>
                  <a:pt x="3286125" y="557213"/>
                </a:cubicBezTo>
                <a:cubicBezTo>
                  <a:pt x="3281362" y="528638"/>
                  <a:pt x="3278121" y="499767"/>
                  <a:pt x="3271837" y="471488"/>
                </a:cubicBezTo>
                <a:cubicBezTo>
                  <a:pt x="3268570" y="456786"/>
                  <a:pt x="3260817" y="443327"/>
                  <a:pt x="3257550" y="428625"/>
                </a:cubicBezTo>
                <a:cubicBezTo>
                  <a:pt x="3251266" y="400346"/>
                  <a:pt x="3250288" y="371004"/>
                  <a:pt x="3243262" y="342900"/>
                </a:cubicBezTo>
                <a:cubicBezTo>
                  <a:pt x="3235957" y="313679"/>
                  <a:pt x="3224212" y="285750"/>
                  <a:pt x="3214687" y="257175"/>
                </a:cubicBezTo>
                <a:cubicBezTo>
                  <a:pt x="3209925" y="242888"/>
                  <a:pt x="3211049" y="224962"/>
                  <a:pt x="3200400" y="214313"/>
                </a:cubicBezTo>
                <a:lnTo>
                  <a:pt x="3071812" y="85725"/>
                </a:lnTo>
                <a:cubicBezTo>
                  <a:pt x="3046064" y="59977"/>
                  <a:pt x="3020898" y="29207"/>
                  <a:pt x="2986087" y="14288"/>
                </a:cubicBezTo>
                <a:cubicBezTo>
                  <a:pt x="2968038" y="6553"/>
                  <a:pt x="2947987" y="4763"/>
                  <a:pt x="2928937" y="0"/>
                </a:cubicBezTo>
                <a:cubicBezTo>
                  <a:pt x="2890837" y="4763"/>
                  <a:pt x="2852511" y="7976"/>
                  <a:pt x="2814637" y="14288"/>
                </a:cubicBezTo>
                <a:cubicBezTo>
                  <a:pt x="2795268" y="17516"/>
                  <a:pt x="2776742" y="24724"/>
                  <a:pt x="2757487" y="28575"/>
                </a:cubicBezTo>
                <a:cubicBezTo>
                  <a:pt x="2729080" y="34256"/>
                  <a:pt x="2700337" y="38100"/>
                  <a:pt x="2671762" y="42863"/>
                </a:cubicBezTo>
                <a:lnTo>
                  <a:pt x="2586037" y="100013"/>
                </a:lnTo>
                <a:cubicBezTo>
                  <a:pt x="2571750" y="109538"/>
                  <a:pt x="2558533" y="120909"/>
                  <a:pt x="2543175" y="128588"/>
                </a:cubicBezTo>
                <a:cubicBezTo>
                  <a:pt x="2508226" y="146062"/>
                  <a:pt x="2481007" y="163040"/>
                  <a:pt x="2443162" y="171450"/>
                </a:cubicBezTo>
                <a:cubicBezTo>
                  <a:pt x="2414883" y="177734"/>
                  <a:pt x="2386012" y="180975"/>
                  <a:pt x="2357437" y="185738"/>
                </a:cubicBezTo>
                <a:cubicBezTo>
                  <a:pt x="2169648" y="279633"/>
                  <a:pt x="2279010" y="243855"/>
                  <a:pt x="1985962" y="257175"/>
                </a:cubicBezTo>
                <a:cubicBezTo>
                  <a:pt x="1719945" y="269267"/>
                  <a:pt x="1421107" y="277506"/>
                  <a:pt x="1157287" y="285750"/>
                </a:cubicBezTo>
                <a:cubicBezTo>
                  <a:pt x="899245" y="322615"/>
                  <a:pt x="1252051" y="275555"/>
                  <a:pt x="728662" y="314325"/>
                </a:cubicBezTo>
                <a:cubicBezTo>
                  <a:pt x="709079" y="315776"/>
                  <a:pt x="690881" y="325385"/>
                  <a:pt x="671512" y="328613"/>
                </a:cubicBezTo>
                <a:cubicBezTo>
                  <a:pt x="633638" y="334925"/>
                  <a:pt x="595312" y="338138"/>
                  <a:pt x="557212" y="342900"/>
                </a:cubicBezTo>
                <a:lnTo>
                  <a:pt x="471487" y="400050"/>
                </a:lnTo>
                <a:cubicBezTo>
                  <a:pt x="457200" y="409575"/>
                  <a:pt x="442362" y="418322"/>
                  <a:pt x="428625" y="428625"/>
                </a:cubicBezTo>
                <a:cubicBezTo>
                  <a:pt x="409575" y="442913"/>
                  <a:pt x="392150" y="459674"/>
                  <a:pt x="371475" y="471488"/>
                </a:cubicBezTo>
                <a:cubicBezTo>
                  <a:pt x="334476" y="492630"/>
                  <a:pt x="235737" y="497385"/>
                  <a:pt x="214312" y="500063"/>
                </a:cubicBezTo>
                <a:cubicBezTo>
                  <a:pt x="117233" y="532422"/>
                  <a:pt x="186510" y="514350"/>
                  <a:pt x="0" y="51435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2151" name="Freeform 10"/>
          <p:cNvSpPr>
            <a:spLocks/>
          </p:cNvSpPr>
          <p:nvPr/>
        </p:nvSpPr>
        <p:spPr bwMode="auto">
          <a:xfrm>
            <a:off x="7769225" y="2257425"/>
            <a:ext cx="1460500" cy="777875"/>
          </a:xfrm>
          <a:custGeom>
            <a:avLst/>
            <a:gdLst>
              <a:gd name="T0" fmla="*/ 614861 w 1460906"/>
              <a:gd name="T1" fmla="*/ 0 h 777715"/>
              <a:gd name="T2" fmla="*/ 458478 w 1460906"/>
              <a:gd name="T3" fmla="*/ 28683 h 777715"/>
              <a:gd name="T4" fmla="*/ 287891 w 1460906"/>
              <a:gd name="T5" fmla="*/ 57366 h 777715"/>
              <a:gd name="T6" fmla="*/ 174156 w 1460906"/>
              <a:gd name="T7" fmla="*/ 143399 h 777715"/>
              <a:gd name="T8" fmla="*/ 131503 w 1460906"/>
              <a:gd name="T9" fmla="*/ 157739 h 777715"/>
              <a:gd name="T10" fmla="*/ 46210 w 1460906"/>
              <a:gd name="T11" fmla="*/ 215105 h 777715"/>
              <a:gd name="T12" fmla="*/ 31994 w 1460906"/>
              <a:gd name="T13" fmla="*/ 258129 h 777715"/>
              <a:gd name="T14" fmla="*/ 3563 w 1460906"/>
              <a:gd name="T15" fmla="*/ 301154 h 777715"/>
              <a:gd name="T16" fmla="*/ 17779 w 1460906"/>
              <a:gd name="T17" fmla="*/ 430209 h 777715"/>
              <a:gd name="T18" fmla="*/ 46210 w 1460906"/>
              <a:gd name="T19" fmla="*/ 544941 h 777715"/>
              <a:gd name="T20" fmla="*/ 117287 w 1460906"/>
              <a:gd name="T21" fmla="*/ 630985 h 777715"/>
              <a:gd name="T22" fmla="*/ 159938 w 1460906"/>
              <a:gd name="T23" fmla="*/ 645325 h 777715"/>
              <a:gd name="T24" fmla="*/ 216810 w 1460906"/>
              <a:gd name="T25" fmla="*/ 674002 h 777715"/>
              <a:gd name="T26" fmla="*/ 287891 w 1460906"/>
              <a:gd name="T27" fmla="*/ 688342 h 777715"/>
              <a:gd name="T28" fmla="*/ 714373 w 1460906"/>
              <a:gd name="T29" fmla="*/ 702682 h 777715"/>
              <a:gd name="T30" fmla="*/ 828103 w 1460906"/>
              <a:gd name="T31" fmla="*/ 731363 h 777715"/>
              <a:gd name="T32" fmla="*/ 941831 w 1460906"/>
              <a:gd name="T33" fmla="*/ 774387 h 777715"/>
              <a:gd name="T34" fmla="*/ 1410967 w 1460906"/>
              <a:gd name="T35" fmla="*/ 760046 h 777715"/>
              <a:gd name="T36" fmla="*/ 1439400 w 1460906"/>
              <a:gd name="T37" fmla="*/ 717022 h 777715"/>
              <a:gd name="T38" fmla="*/ 1453615 w 1460906"/>
              <a:gd name="T39" fmla="*/ 616646 h 777715"/>
              <a:gd name="T40" fmla="*/ 1425183 w 1460906"/>
              <a:gd name="T41" fmla="*/ 458892 h 777715"/>
              <a:gd name="T42" fmla="*/ 1382535 w 1460906"/>
              <a:gd name="T43" fmla="*/ 415870 h 777715"/>
              <a:gd name="T44" fmla="*/ 1311453 w 1460906"/>
              <a:gd name="T45" fmla="*/ 329837 h 777715"/>
              <a:gd name="T46" fmla="*/ 1226158 w 1460906"/>
              <a:gd name="T47" fmla="*/ 272471 h 777715"/>
              <a:gd name="T48" fmla="*/ 1140861 w 1460906"/>
              <a:gd name="T49" fmla="*/ 215105 h 777715"/>
              <a:gd name="T50" fmla="*/ 1069782 w 1460906"/>
              <a:gd name="T51" fmla="*/ 143399 h 777715"/>
              <a:gd name="T52" fmla="*/ 1027126 w 1460906"/>
              <a:gd name="T53" fmla="*/ 114732 h 777715"/>
              <a:gd name="T54" fmla="*/ 970263 w 1460906"/>
              <a:gd name="T55" fmla="*/ 71708 h 777715"/>
              <a:gd name="T56" fmla="*/ 856535 w 1460906"/>
              <a:gd name="T57" fmla="*/ 43025 h 777715"/>
              <a:gd name="T58" fmla="*/ 799670 w 1460906"/>
              <a:gd name="T59" fmla="*/ 14342 h 777715"/>
              <a:gd name="T60" fmla="*/ 572212 w 1460906"/>
              <a:gd name="T61" fmla="*/ 28683 h 777715"/>
              <a:gd name="T62" fmla="*/ 430046 w 1460906"/>
              <a:gd name="T63" fmla="*/ 43025 h 777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0906"/>
              <a:gd name="T97" fmla="*/ 0 h 777715"/>
              <a:gd name="T98" fmla="*/ 1460906 w 1460906"/>
              <a:gd name="T99" fmla="*/ 777715 h 777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0906" h="777715">
                <a:moveTo>
                  <a:pt x="617944" y="0"/>
                </a:moveTo>
                <a:cubicBezTo>
                  <a:pt x="565556" y="9525"/>
                  <a:pt x="513438" y="20676"/>
                  <a:pt x="460781" y="28575"/>
                </a:cubicBezTo>
                <a:cubicBezTo>
                  <a:pt x="286774" y="54676"/>
                  <a:pt x="383742" y="25681"/>
                  <a:pt x="289331" y="57150"/>
                </a:cubicBezTo>
                <a:cubicBezTo>
                  <a:pt x="251231" y="85725"/>
                  <a:pt x="220212" y="127814"/>
                  <a:pt x="175031" y="142875"/>
                </a:cubicBezTo>
                <a:cubicBezTo>
                  <a:pt x="160744" y="147638"/>
                  <a:pt x="145334" y="149849"/>
                  <a:pt x="132169" y="157163"/>
                </a:cubicBezTo>
                <a:cubicBezTo>
                  <a:pt x="102148" y="173842"/>
                  <a:pt x="46444" y="214313"/>
                  <a:pt x="46444" y="214313"/>
                </a:cubicBezTo>
                <a:cubicBezTo>
                  <a:pt x="41681" y="228600"/>
                  <a:pt x="38891" y="243705"/>
                  <a:pt x="32156" y="257175"/>
                </a:cubicBezTo>
                <a:cubicBezTo>
                  <a:pt x="24477" y="272534"/>
                  <a:pt x="5007" y="282926"/>
                  <a:pt x="3581" y="300038"/>
                </a:cubicBezTo>
                <a:cubicBezTo>
                  <a:pt x="0" y="343015"/>
                  <a:pt x="11770" y="385932"/>
                  <a:pt x="17869" y="428625"/>
                </a:cubicBezTo>
                <a:cubicBezTo>
                  <a:pt x="21130" y="451455"/>
                  <a:pt x="33146" y="516329"/>
                  <a:pt x="46444" y="542925"/>
                </a:cubicBezTo>
                <a:cubicBezTo>
                  <a:pt x="59623" y="569282"/>
                  <a:pt x="94181" y="612850"/>
                  <a:pt x="117881" y="628650"/>
                </a:cubicBezTo>
                <a:cubicBezTo>
                  <a:pt x="130412" y="637004"/>
                  <a:pt x="146901" y="637005"/>
                  <a:pt x="160744" y="642938"/>
                </a:cubicBezTo>
                <a:cubicBezTo>
                  <a:pt x="180320" y="651328"/>
                  <a:pt x="197688" y="664778"/>
                  <a:pt x="217894" y="671513"/>
                </a:cubicBezTo>
                <a:cubicBezTo>
                  <a:pt x="240932" y="679192"/>
                  <a:pt x="265087" y="684415"/>
                  <a:pt x="289331" y="685800"/>
                </a:cubicBezTo>
                <a:cubicBezTo>
                  <a:pt x="432053" y="693956"/>
                  <a:pt x="575081" y="695325"/>
                  <a:pt x="717956" y="700088"/>
                </a:cubicBezTo>
                <a:cubicBezTo>
                  <a:pt x="745134" y="705523"/>
                  <a:pt x="802963" y="714016"/>
                  <a:pt x="832256" y="728663"/>
                </a:cubicBezTo>
                <a:cubicBezTo>
                  <a:pt x="930358" y="777715"/>
                  <a:pt x="808736" y="743962"/>
                  <a:pt x="946556" y="771525"/>
                </a:cubicBezTo>
                <a:cubicBezTo>
                  <a:pt x="1103719" y="766763"/>
                  <a:pt x="1261826" y="775091"/>
                  <a:pt x="1418044" y="757238"/>
                </a:cubicBezTo>
                <a:cubicBezTo>
                  <a:pt x="1435105" y="755288"/>
                  <a:pt x="1441685" y="730822"/>
                  <a:pt x="1446619" y="714375"/>
                </a:cubicBezTo>
                <a:cubicBezTo>
                  <a:pt x="1456296" y="682119"/>
                  <a:pt x="1456144" y="647700"/>
                  <a:pt x="1460906" y="614363"/>
                </a:cubicBezTo>
                <a:cubicBezTo>
                  <a:pt x="1460300" y="609512"/>
                  <a:pt x="1452663" y="487697"/>
                  <a:pt x="1432331" y="457200"/>
                </a:cubicBezTo>
                <a:cubicBezTo>
                  <a:pt x="1421123" y="440388"/>
                  <a:pt x="1402404" y="429860"/>
                  <a:pt x="1389469" y="414338"/>
                </a:cubicBezTo>
                <a:cubicBezTo>
                  <a:pt x="1346020" y="362199"/>
                  <a:pt x="1377350" y="374750"/>
                  <a:pt x="1318031" y="328613"/>
                </a:cubicBezTo>
                <a:cubicBezTo>
                  <a:pt x="1290922" y="307529"/>
                  <a:pt x="1256590" y="295747"/>
                  <a:pt x="1232306" y="271463"/>
                </a:cubicBezTo>
                <a:cubicBezTo>
                  <a:pt x="1178795" y="217951"/>
                  <a:pt x="1208613" y="234989"/>
                  <a:pt x="1146581" y="214313"/>
                </a:cubicBezTo>
                <a:cubicBezTo>
                  <a:pt x="1032279" y="138111"/>
                  <a:pt x="1170397" y="238128"/>
                  <a:pt x="1075144" y="142875"/>
                </a:cubicBezTo>
                <a:cubicBezTo>
                  <a:pt x="1063002" y="130733"/>
                  <a:pt x="1046254" y="124281"/>
                  <a:pt x="1032281" y="114300"/>
                </a:cubicBezTo>
                <a:cubicBezTo>
                  <a:pt x="1012904" y="100459"/>
                  <a:pt x="995806" y="83252"/>
                  <a:pt x="975131" y="71438"/>
                </a:cubicBezTo>
                <a:cubicBezTo>
                  <a:pt x="951471" y="57918"/>
                  <a:pt x="878926" y="46482"/>
                  <a:pt x="860831" y="42863"/>
                </a:cubicBezTo>
                <a:cubicBezTo>
                  <a:pt x="841781" y="33338"/>
                  <a:pt x="824953" y="15352"/>
                  <a:pt x="803681" y="14288"/>
                </a:cubicBezTo>
                <a:cubicBezTo>
                  <a:pt x="727428" y="10475"/>
                  <a:pt x="651143" y="21961"/>
                  <a:pt x="575081" y="28575"/>
                </a:cubicBezTo>
                <a:cubicBezTo>
                  <a:pt x="387532" y="44884"/>
                  <a:pt x="539883" y="42863"/>
                  <a:pt x="432206" y="428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2152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3172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3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174" name="Freeform 10"/>
          <p:cNvSpPr>
            <a:spLocks/>
          </p:cNvSpPr>
          <p:nvPr/>
        </p:nvSpPr>
        <p:spPr bwMode="auto">
          <a:xfrm>
            <a:off x="7769225" y="2257425"/>
            <a:ext cx="1460500" cy="777875"/>
          </a:xfrm>
          <a:custGeom>
            <a:avLst/>
            <a:gdLst>
              <a:gd name="T0" fmla="*/ 614861 w 1460906"/>
              <a:gd name="T1" fmla="*/ 0 h 777715"/>
              <a:gd name="T2" fmla="*/ 458478 w 1460906"/>
              <a:gd name="T3" fmla="*/ 28683 h 777715"/>
              <a:gd name="T4" fmla="*/ 287891 w 1460906"/>
              <a:gd name="T5" fmla="*/ 57366 h 777715"/>
              <a:gd name="T6" fmla="*/ 174156 w 1460906"/>
              <a:gd name="T7" fmla="*/ 143399 h 777715"/>
              <a:gd name="T8" fmla="*/ 131503 w 1460906"/>
              <a:gd name="T9" fmla="*/ 157739 h 777715"/>
              <a:gd name="T10" fmla="*/ 46210 w 1460906"/>
              <a:gd name="T11" fmla="*/ 215105 h 777715"/>
              <a:gd name="T12" fmla="*/ 31994 w 1460906"/>
              <a:gd name="T13" fmla="*/ 258129 h 777715"/>
              <a:gd name="T14" fmla="*/ 3563 w 1460906"/>
              <a:gd name="T15" fmla="*/ 301154 h 777715"/>
              <a:gd name="T16" fmla="*/ 17779 w 1460906"/>
              <a:gd name="T17" fmla="*/ 430209 h 777715"/>
              <a:gd name="T18" fmla="*/ 46210 w 1460906"/>
              <a:gd name="T19" fmla="*/ 544941 h 777715"/>
              <a:gd name="T20" fmla="*/ 117287 w 1460906"/>
              <a:gd name="T21" fmla="*/ 630985 h 777715"/>
              <a:gd name="T22" fmla="*/ 159938 w 1460906"/>
              <a:gd name="T23" fmla="*/ 645325 h 777715"/>
              <a:gd name="T24" fmla="*/ 216810 w 1460906"/>
              <a:gd name="T25" fmla="*/ 674002 h 777715"/>
              <a:gd name="T26" fmla="*/ 287891 w 1460906"/>
              <a:gd name="T27" fmla="*/ 688342 h 777715"/>
              <a:gd name="T28" fmla="*/ 714373 w 1460906"/>
              <a:gd name="T29" fmla="*/ 702682 h 777715"/>
              <a:gd name="T30" fmla="*/ 828103 w 1460906"/>
              <a:gd name="T31" fmla="*/ 731363 h 777715"/>
              <a:gd name="T32" fmla="*/ 941831 w 1460906"/>
              <a:gd name="T33" fmla="*/ 774387 h 777715"/>
              <a:gd name="T34" fmla="*/ 1410967 w 1460906"/>
              <a:gd name="T35" fmla="*/ 760046 h 777715"/>
              <a:gd name="T36" fmla="*/ 1439400 w 1460906"/>
              <a:gd name="T37" fmla="*/ 717022 h 777715"/>
              <a:gd name="T38" fmla="*/ 1453615 w 1460906"/>
              <a:gd name="T39" fmla="*/ 616646 h 777715"/>
              <a:gd name="T40" fmla="*/ 1425183 w 1460906"/>
              <a:gd name="T41" fmla="*/ 458892 h 777715"/>
              <a:gd name="T42" fmla="*/ 1382535 w 1460906"/>
              <a:gd name="T43" fmla="*/ 415870 h 777715"/>
              <a:gd name="T44" fmla="*/ 1311453 w 1460906"/>
              <a:gd name="T45" fmla="*/ 329837 h 777715"/>
              <a:gd name="T46" fmla="*/ 1226158 w 1460906"/>
              <a:gd name="T47" fmla="*/ 272471 h 777715"/>
              <a:gd name="T48" fmla="*/ 1140861 w 1460906"/>
              <a:gd name="T49" fmla="*/ 215105 h 777715"/>
              <a:gd name="T50" fmla="*/ 1069782 w 1460906"/>
              <a:gd name="T51" fmla="*/ 143399 h 777715"/>
              <a:gd name="T52" fmla="*/ 1027126 w 1460906"/>
              <a:gd name="T53" fmla="*/ 114732 h 777715"/>
              <a:gd name="T54" fmla="*/ 970263 w 1460906"/>
              <a:gd name="T55" fmla="*/ 71708 h 777715"/>
              <a:gd name="T56" fmla="*/ 856535 w 1460906"/>
              <a:gd name="T57" fmla="*/ 43025 h 777715"/>
              <a:gd name="T58" fmla="*/ 799670 w 1460906"/>
              <a:gd name="T59" fmla="*/ 14342 h 777715"/>
              <a:gd name="T60" fmla="*/ 572212 w 1460906"/>
              <a:gd name="T61" fmla="*/ 28683 h 777715"/>
              <a:gd name="T62" fmla="*/ 430046 w 1460906"/>
              <a:gd name="T63" fmla="*/ 43025 h 7777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60906"/>
              <a:gd name="T97" fmla="*/ 0 h 777715"/>
              <a:gd name="T98" fmla="*/ 1460906 w 1460906"/>
              <a:gd name="T99" fmla="*/ 777715 h 7777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60906" h="777715">
                <a:moveTo>
                  <a:pt x="617944" y="0"/>
                </a:moveTo>
                <a:cubicBezTo>
                  <a:pt x="565556" y="9525"/>
                  <a:pt x="513438" y="20676"/>
                  <a:pt x="460781" y="28575"/>
                </a:cubicBezTo>
                <a:cubicBezTo>
                  <a:pt x="286774" y="54676"/>
                  <a:pt x="383742" y="25681"/>
                  <a:pt x="289331" y="57150"/>
                </a:cubicBezTo>
                <a:cubicBezTo>
                  <a:pt x="251231" y="85725"/>
                  <a:pt x="220212" y="127814"/>
                  <a:pt x="175031" y="142875"/>
                </a:cubicBezTo>
                <a:cubicBezTo>
                  <a:pt x="160744" y="147638"/>
                  <a:pt x="145334" y="149849"/>
                  <a:pt x="132169" y="157163"/>
                </a:cubicBezTo>
                <a:cubicBezTo>
                  <a:pt x="102148" y="173842"/>
                  <a:pt x="46444" y="214313"/>
                  <a:pt x="46444" y="214313"/>
                </a:cubicBezTo>
                <a:cubicBezTo>
                  <a:pt x="41681" y="228600"/>
                  <a:pt x="38891" y="243705"/>
                  <a:pt x="32156" y="257175"/>
                </a:cubicBezTo>
                <a:cubicBezTo>
                  <a:pt x="24477" y="272534"/>
                  <a:pt x="5007" y="282926"/>
                  <a:pt x="3581" y="300038"/>
                </a:cubicBezTo>
                <a:cubicBezTo>
                  <a:pt x="0" y="343015"/>
                  <a:pt x="11770" y="385932"/>
                  <a:pt x="17869" y="428625"/>
                </a:cubicBezTo>
                <a:cubicBezTo>
                  <a:pt x="21130" y="451455"/>
                  <a:pt x="33146" y="516329"/>
                  <a:pt x="46444" y="542925"/>
                </a:cubicBezTo>
                <a:cubicBezTo>
                  <a:pt x="59623" y="569282"/>
                  <a:pt x="94181" y="612850"/>
                  <a:pt x="117881" y="628650"/>
                </a:cubicBezTo>
                <a:cubicBezTo>
                  <a:pt x="130412" y="637004"/>
                  <a:pt x="146901" y="637005"/>
                  <a:pt x="160744" y="642938"/>
                </a:cubicBezTo>
                <a:cubicBezTo>
                  <a:pt x="180320" y="651328"/>
                  <a:pt x="197688" y="664778"/>
                  <a:pt x="217894" y="671513"/>
                </a:cubicBezTo>
                <a:cubicBezTo>
                  <a:pt x="240932" y="679192"/>
                  <a:pt x="265087" y="684415"/>
                  <a:pt x="289331" y="685800"/>
                </a:cubicBezTo>
                <a:cubicBezTo>
                  <a:pt x="432053" y="693956"/>
                  <a:pt x="575081" y="695325"/>
                  <a:pt x="717956" y="700088"/>
                </a:cubicBezTo>
                <a:cubicBezTo>
                  <a:pt x="745134" y="705523"/>
                  <a:pt x="802963" y="714016"/>
                  <a:pt x="832256" y="728663"/>
                </a:cubicBezTo>
                <a:cubicBezTo>
                  <a:pt x="930358" y="777715"/>
                  <a:pt x="808736" y="743962"/>
                  <a:pt x="946556" y="771525"/>
                </a:cubicBezTo>
                <a:cubicBezTo>
                  <a:pt x="1103719" y="766763"/>
                  <a:pt x="1261826" y="775091"/>
                  <a:pt x="1418044" y="757238"/>
                </a:cubicBezTo>
                <a:cubicBezTo>
                  <a:pt x="1435105" y="755288"/>
                  <a:pt x="1441685" y="730822"/>
                  <a:pt x="1446619" y="714375"/>
                </a:cubicBezTo>
                <a:cubicBezTo>
                  <a:pt x="1456296" y="682119"/>
                  <a:pt x="1456144" y="647700"/>
                  <a:pt x="1460906" y="614363"/>
                </a:cubicBezTo>
                <a:cubicBezTo>
                  <a:pt x="1460300" y="609512"/>
                  <a:pt x="1452663" y="487697"/>
                  <a:pt x="1432331" y="457200"/>
                </a:cubicBezTo>
                <a:cubicBezTo>
                  <a:pt x="1421123" y="440388"/>
                  <a:pt x="1402404" y="429860"/>
                  <a:pt x="1389469" y="414338"/>
                </a:cubicBezTo>
                <a:cubicBezTo>
                  <a:pt x="1346020" y="362199"/>
                  <a:pt x="1377350" y="374750"/>
                  <a:pt x="1318031" y="328613"/>
                </a:cubicBezTo>
                <a:cubicBezTo>
                  <a:pt x="1290922" y="307529"/>
                  <a:pt x="1256590" y="295747"/>
                  <a:pt x="1232306" y="271463"/>
                </a:cubicBezTo>
                <a:cubicBezTo>
                  <a:pt x="1178795" y="217951"/>
                  <a:pt x="1208613" y="234989"/>
                  <a:pt x="1146581" y="214313"/>
                </a:cubicBezTo>
                <a:cubicBezTo>
                  <a:pt x="1032279" y="138111"/>
                  <a:pt x="1170397" y="238128"/>
                  <a:pt x="1075144" y="142875"/>
                </a:cubicBezTo>
                <a:cubicBezTo>
                  <a:pt x="1063002" y="130733"/>
                  <a:pt x="1046254" y="124281"/>
                  <a:pt x="1032281" y="114300"/>
                </a:cubicBezTo>
                <a:cubicBezTo>
                  <a:pt x="1012904" y="100459"/>
                  <a:pt x="995806" y="83252"/>
                  <a:pt x="975131" y="71438"/>
                </a:cubicBezTo>
                <a:cubicBezTo>
                  <a:pt x="951471" y="57918"/>
                  <a:pt x="878926" y="46482"/>
                  <a:pt x="860831" y="42863"/>
                </a:cubicBezTo>
                <a:cubicBezTo>
                  <a:pt x="841781" y="33338"/>
                  <a:pt x="824953" y="15352"/>
                  <a:pt x="803681" y="14288"/>
                </a:cubicBezTo>
                <a:cubicBezTo>
                  <a:pt x="727428" y="10475"/>
                  <a:pt x="651143" y="21961"/>
                  <a:pt x="575081" y="28575"/>
                </a:cubicBezTo>
                <a:cubicBezTo>
                  <a:pt x="387532" y="44884"/>
                  <a:pt x="539883" y="42863"/>
                  <a:pt x="432206" y="42863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175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4196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7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4198" name="Freeform 11"/>
          <p:cNvSpPr>
            <a:spLocks/>
          </p:cNvSpPr>
          <p:nvPr/>
        </p:nvSpPr>
        <p:spPr bwMode="auto">
          <a:xfrm>
            <a:off x="5500688" y="53975"/>
            <a:ext cx="3590925" cy="2203450"/>
          </a:xfrm>
          <a:custGeom>
            <a:avLst/>
            <a:gdLst>
              <a:gd name="T0" fmla="*/ 443600 w 3590574"/>
              <a:gd name="T1" fmla="*/ 245762 h 2203837"/>
              <a:gd name="T2" fmla="*/ 300501 w 3590574"/>
              <a:gd name="T3" fmla="*/ 345486 h 2203837"/>
              <a:gd name="T4" fmla="*/ 171722 w 3590574"/>
              <a:gd name="T5" fmla="*/ 430971 h 2203837"/>
              <a:gd name="T6" fmla="*/ 85853 w 3590574"/>
              <a:gd name="T7" fmla="*/ 487961 h 2203837"/>
              <a:gd name="T8" fmla="*/ 42926 w 3590574"/>
              <a:gd name="T9" fmla="*/ 573448 h 2203837"/>
              <a:gd name="T10" fmla="*/ 28623 w 3590574"/>
              <a:gd name="T11" fmla="*/ 958137 h 2203837"/>
              <a:gd name="T12" fmla="*/ 114476 w 3590574"/>
              <a:gd name="T13" fmla="*/ 1285826 h 2203837"/>
              <a:gd name="T14" fmla="*/ 157402 w 3590574"/>
              <a:gd name="T15" fmla="*/ 1428300 h 2203837"/>
              <a:gd name="T16" fmla="*/ 214648 w 3590574"/>
              <a:gd name="T17" fmla="*/ 1969702 h 2203837"/>
              <a:gd name="T18" fmla="*/ 343444 w 3590574"/>
              <a:gd name="T19" fmla="*/ 2040938 h 2203837"/>
              <a:gd name="T20" fmla="*/ 672568 w 3590574"/>
              <a:gd name="T21" fmla="*/ 2083682 h 2203837"/>
              <a:gd name="T22" fmla="*/ 887217 w 3590574"/>
              <a:gd name="T23" fmla="*/ 2112176 h 2203837"/>
              <a:gd name="T24" fmla="*/ 1044619 w 3590574"/>
              <a:gd name="T25" fmla="*/ 2154925 h 2203837"/>
              <a:gd name="T26" fmla="*/ 1287891 w 3590574"/>
              <a:gd name="T27" fmla="*/ 2197661 h 2203837"/>
              <a:gd name="T28" fmla="*/ 2031998 w 3590574"/>
              <a:gd name="T29" fmla="*/ 2140671 h 2203837"/>
              <a:gd name="T30" fmla="*/ 2275265 w 3590574"/>
              <a:gd name="T31" fmla="*/ 2097935 h 2203837"/>
              <a:gd name="T32" fmla="*/ 2561463 w 3590574"/>
              <a:gd name="T33" fmla="*/ 2040938 h 2203837"/>
              <a:gd name="T34" fmla="*/ 2704561 w 3590574"/>
              <a:gd name="T35" fmla="*/ 1969702 h 2203837"/>
              <a:gd name="T36" fmla="*/ 2861980 w 3590574"/>
              <a:gd name="T37" fmla="*/ 1869969 h 2203837"/>
              <a:gd name="T38" fmla="*/ 2990759 w 3590574"/>
              <a:gd name="T39" fmla="*/ 1741743 h 2203837"/>
              <a:gd name="T40" fmla="*/ 3076615 w 3590574"/>
              <a:gd name="T41" fmla="*/ 1684753 h 2203837"/>
              <a:gd name="T42" fmla="*/ 3205395 w 3590574"/>
              <a:gd name="T43" fmla="*/ 1599269 h 2203837"/>
              <a:gd name="T44" fmla="*/ 3319885 w 3590574"/>
              <a:gd name="T45" fmla="*/ 1485289 h 2203837"/>
              <a:gd name="T46" fmla="*/ 3434358 w 3590574"/>
              <a:gd name="T47" fmla="*/ 1414054 h 2203837"/>
              <a:gd name="T48" fmla="*/ 3577456 w 3590574"/>
              <a:gd name="T49" fmla="*/ 1214590 h 2203837"/>
              <a:gd name="T50" fmla="*/ 3491593 w 3590574"/>
              <a:gd name="T51" fmla="*/ 886891 h 2203837"/>
              <a:gd name="T52" fmla="*/ 3362813 w 3590574"/>
              <a:gd name="T53" fmla="*/ 730177 h 2203837"/>
              <a:gd name="T54" fmla="*/ 3248328 w 3590574"/>
              <a:gd name="T55" fmla="*/ 658932 h 2203837"/>
              <a:gd name="T56" fmla="*/ 3033687 w 3590574"/>
              <a:gd name="T57" fmla="*/ 487961 h 2203837"/>
              <a:gd name="T58" fmla="*/ 2847661 w 3590574"/>
              <a:gd name="T59" fmla="*/ 331247 h 2203837"/>
              <a:gd name="T60" fmla="*/ 2733171 w 3590574"/>
              <a:gd name="T61" fmla="*/ 217267 h 2203837"/>
              <a:gd name="T62" fmla="*/ 2618708 w 3590574"/>
              <a:gd name="T63" fmla="*/ 103287 h 2203837"/>
              <a:gd name="T64" fmla="*/ 2489910 w 3590574"/>
              <a:gd name="T65" fmla="*/ 46297 h 2203837"/>
              <a:gd name="T66" fmla="*/ 2060616 w 3590574"/>
              <a:gd name="T67" fmla="*/ 74792 h 2203837"/>
              <a:gd name="T68" fmla="*/ 1702868 w 3590574"/>
              <a:gd name="T69" fmla="*/ 103287 h 220383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590574"/>
              <a:gd name="T106" fmla="*/ 0 h 2203837"/>
              <a:gd name="T107" fmla="*/ 3590574 w 3590574"/>
              <a:gd name="T108" fmla="*/ 2203837 h 220383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590574" h="2203837">
                <a:moveTo>
                  <a:pt x="557212" y="89287"/>
                </a:moveTo>
                <a:cubicBezTo>
                  <a:pt x="430857" y="215645"/>
                  <a:pt x="640072" y="0"/>
                  <a:pt x="442912" y="246450"/>
                </a:cubicBezTo>
                <a:cubicBezTo>
                  <a:pt x="432185" y="259859"/>
                  <a:pt x="414337" y="265500"/>
                  <a:pt x="400050" y="275025"/>
                </a:cubicBezTo>
                <a:cubicBezTo>
                  <a:pt x="348333" y="352599"/>
                  <a:pt x="400734" y="291537"/>
                  <a:pt x="300037" y="346462"/>
                </a:cubicBezTo>
                <a:cubicBezTo>
                  <a:pt x="269888" y="362907"/>
                  <a:pt x="242887" y="384562"/>
                  <a:pt x="214312" y="403612"/>
                </a:cubicBezTo>
                <a:cubicBezTo>
                  <a:pt x="200025" y="413137"/>
                  <a:pt x="187740" y="426757"/>
                  <a:pt x="171450" y="432187"/>
                </a:cubicBezTo>
                <a:lnTo>
                  <a:pt x="128587" y="446475"/>
                </a:lnTo>
                <a:cubicBezTo>
                  <a:pt x="114300" y="460762"/>
                  <a:pt x="96933" y="472525"/>
                  <a:pt x="85725" y="489337"/>
                </a:cubicBezTo>
                <a:cubicBezTo>
                  <a:pt x="77371" y="501868"/>
                  <a:pt x="78172" y="518729"/>
                  <a:pt x="71437" y="532200"/>
                </a:cubicBezTo>
                <a:cubicBezTo>
                  <a:pt x="63758" y="547558"/>
                  <a:pt x="50541" y="559704"/>
                  <a:pt x="42862" y="575062"/>
                </a:cubicBezTo>
                <a:cubicBezTo>
                  <a:pt x="25777" y="609231"/>
                  <a:pt x="12366" y="652264"/>
                  <a:pt x="0" y="689362"/>
                </a:cubicBezTo>
                <a:cubicBezTo>
                  <a:pt x="492" y="696250"/>
                  <a:pt x="6817" y="902806"/>
                  <a:pt x="28575" y="960825"/>
                </a:cubicBezTo>
                <a:cubicBezTo>
                  <a:pt x="34604" y="976903"/>
                  <a:pt x="47625" y="989400"/>
                  <a:pt x="57150" y="1003687"/>
                </a:cubicBezTo>
                <a:cubicBezTo>
                  <a:pt x="111918" y="1167990"/>
                  <a:pt x="70521" y="1026762"/>
                  <a:pt x="114300" y="1289437"/>
                </a:cubicBezTo>
                <a:cubicBezTo>
                  <a:pt x="117528" y="1308806"/>
                  <a:pt x="122945" y="1327779"/>
                  <a:pt x="128587" y="1346587"/>
                </a:cubicBezTo>
                <a:cubicBezTo>
                  <a:pt x="137242" y="1375437"/>
                  <a:pt x="157162" y="1432312"/>
                  <a:pt x="157162" y="1432312"/>
                </a:cubicBezTo>
                <a:cubicBezTo>
                  <a:pt x="161925" y="1584712"/>
                  <a:pt x="162751" y="1737286"/>
                  <a:pt x="171450" y="1889512"/>
                </a:cubicBezTo>
                <a:cubicBezTo>
                  <a:pt x="172690" y="1911212"/>
                  <a:pt x="198449" y="1962547"/>
                  <a:pt x="214312" y="1975237"/>
                </a:cubicBezTo>
                <a:cubicBezTo>
                  <a:pt x="226072" y="1984645"/>
                  <a:pt x="244010" y="1982211"/>
                  <a:pt x="257175" y="1989525"/>
                </a:cubicBezTo>
                <a:cubicBezTo>
                  <a:pt x="287196" y="2006203"/>
                  <a:pt x="310319" y="2035815"/>
                  <a:pt x="342900" y="2046675"/>
                </a:cubicBezTo>
                <a:cubicBezTo>
                  <a:pt x="357187" y="2051437"/>
                  <a:pt x="370994" y="2058008"/>
                  <a:pt x="385762" y="2060962"/>
                </a:cubicBezTo>
                <a:cubicBezTo>
                  <a:pt x="472278" y="2078265"/>
                  <a:pt x="590430" y="2083300"/>
                  <a:pt x="671512" y="2089537"/>
                </a:cubicBezTo>
                <a:cubicBezTo>
                  <a:pt x="700087" y="2094300"/>
                  <a:pt x="728522" y="2099996"/>
                  <a:pt x="757237" y="2103825"/>
                </a:cubicBezTo>
                <a:cubicBezTo>
                  <a:pt x="799985" y="2109525"/>
                  <a:pt x="843285" y="2111022"/>
                  <a:pt x="885825" y="2118112"/>
                </a:cubicBezTo>
                <a:cubicBezTo>
                  <a:pt x="900680" y="2120588"/>
                  <a:pt x="914157" y="2128437"/>
                  <a:pt x="928687" y="2132400"/>
                </a:cubicBezTo>
                <a:cubicBezTo>
                  <a:pt x="966576" y="2142733"/>
                  <a:pt x="1004887" y="2151450"/>
                  <a:pt x="1042987" y="2160975"/>
                </a:cubicBezTo>
                <a:cubicBezTo>
                  <a:pt x="1062037" y="2165737"/>
                  <a:pt x="1080882" y="2171411"/>
                  <a:pt x="1100137" y="2175262"/>
                </a:cubicBezTo>
                <a:cubicBezTo>
                  <a:pt x="1209226" y="2197080"/>
                  <a:pt x="1147478" y="2186538"/>
                  <a:pt x="1285875" y="2203837"/>
                </a:cubicBezTo>
                <a:cubicBezTo>
                  <a:pt x="1381994" y="2199658"/>
                  <a:pt x="1703617" y="2188212"/>
                  <a:pt x="1828800" y="2175262"/>
                </a:cubicBezTo>
                <a:cubicBezTo>
                  <a:pt x="1895794" y="2168331"/>
                  <a:pt x="1961993" y="2155041"/>
                  <a:pt x="2028825" y="2146687"/>
                </a:cubicBezTo>
                <a:cubicBezTo>
                  <a:pt x="2078272" y="2140506"/>
                  <a:pt x="2175869" y="2129886"/>
                  <a:pt x="2228850" y="2118112"/>
                </a:cubicBezTo>
                <a:cubicBezTo>
                  <a:pt x="2243552" y="2114845"/>
                  <a:pt x="2256944" y="2106779"/>
                  <a:pt x="2271712" y="2103825"/>
                </a:cubicBezTo>
                <a:cubicBezTo>
                  <a:pt x="2351301" y="2087907"/>
                  <a:pt x="2380746" y="2092951"/>
                  <a:pt x="2457450" y="2075250"/>
                </a:cubicBezTo>
                <a:cubicBezTo>
                  <a:pt x="2491233" y="2067454"/>
                  <a:pt x="2524324" y="2056871"/>
                  <a:pt x="2557462" y="2046675"/>
                </a:cubicBezTo>
                <a:cubicBezTo>
                  <a:pt x="2586251" y="2037817"/>
                  <a:pt x="2643187" y="2018100"/>
                  <a:pt x="2643187" y="2018100"/>
                </a:cubicBezTo>
                <a:cubicBezTo>
                  <a:pt x="2662237" y="2003812"/>
                  <a:pt x="2680524" y="1988446"/>
                  <a:pt x="2700337" y="1975237"/>
                </a:cubicBezTo>
                <a:cubicBezTo>
                  <a:pt x="2737720" y="1950315"/>
                  <a:pt x="2777253" y="1928722"/>
                  <a:pt x="2814637" y="1903800"/>
                </a:cubicBezTo>
                <a:lnTo>
                  <a:pt x="2857500" y="1875225"/>
                </a:lnTo>
                <a:cubicBezTo>
                  <a:pt x="2889034" y="1833179"/>
                  <a:pt x="2903423" y="1808380"/>
                  <a:pt x="2943225" y="1775212"/>
                </a:cubicBezTo>
                <a:cubicBezTo>
                  <a:pt x="2956416" y="1764219"/>
                  <a:pt x="2972896" y="1757630"/>
                  <a:pt x="2986087" y="1746637"/>
                </a:cubicBezTo>
                <a:cubicBezTo>
                  <a:pt x="3001609" y="1733702"/>
                  <a:pt x="3012138" y="1714983"/>
                  <a:pt x="3028950" y="1703775"/>
                </a:cubicBezTo>
                <a:cubicBezTo>
                  <a:pt x="3041481" y="1695421"/>
                  <a:pt x="3058647" y="1696801"/>
                  <a:pt x="3071812" y="1689487"/>
                </a:cubicBezTo>
                <a:cubicBezTo>
                  <a:pt x="3101833" y="1672808"/>
                  <a:pt x="3128962" y="1651387"/>
                  <a:pt x="3157537" y="1632337"/>
                </a:cubicBezTo>
                <a:lnTo>
                  <a:pt x="3200400" y="1603762"/>
                </a:lnTo>
                <a:cubicBezTo>
                  <a:pt x="3228496" y="1561619"/>
                  <a:pt x="3230586" y="1552413"/>
                  <a:pt x="3271837" y="1518037"/>
                </a:cubicBezTo>
                <a:cubicBezTo>
                  <a:pt x="3285029" y="1507044"/>
                  <a:pt x="3300412" y="1498987"/>
                  <a:pt x="3314700" y="1489462"/>
                </a:cubicBezTo>
                <a:cubicBezTo>
                  <a:pt x="3324225" y="1475175"/>
                  <a:pt x="3328714" y="1455701"/>
                  <a:pt x="3343275" y="1446600"/>
                </a:cubicBezTo>
                <a:cubicBezTo>
                  <a:pt x="3368817" y="1430636"/>
                  <a:pt x="3400425" y="1427550"/>
                  <a:pt x="3429000" y="1418025"/>
                </a:cubicBezTo>
                <a:cubicBezTo>
                  <a:pt x="3490498" y="1397525"/>
                  <a:pt x="3457241" y="1407392"/>
                  <a:pt x="3529012" y="1389450"/>
                </a:cubicBezTo>
                <a:cubicBezTo>
                  <a:pt x="3566748" y="1276242"/>
                  <a:pt x="3552635" y="1333436"/>
                  <a:pt x="3571875" y="1218000"/>
                </a:cubicBezTo>
                <a:cubicBezTo>
                  <a:pt x="3568839" y="1166391"/>
                  <a:pt x="3590574" y="991837"/>
                  <a:pt x="3529012" y="917962"/>
                </a:cubicBezTo>
                <a:cubicBezTo>
                  <a:pt x="3518019" y="904771"/>
                  <a:pt x="3500437" y="898912"/>
                  <a:pt x="3486150" y="889387"/>
                </a:cubicBezTo>
                <a:cubicBezTo>
                  <a:pt x="3381109" y="714321"/>
                  <a:pt x="3499378" y="888328"/>
                  <a:pt x="3400425" y="789375"/>
                </a:cubicBezTo>
                <a:cubicBezTo>
                  <a:pt x="3383587" y="772537"/>
                  <a:pt x="3375642" y="747722"/>
                  <a:pt x="3357562" y="732225"/>
                </a:cubicBezTo>
                <a:cubicBezTo>
                  <a:pt x="3341391" y="718364"/>
                  <a:pt x="3318473" y="714938"/>
                  <a:pt x="3300412" y="703650"/>
                </a:cubicBezTo>
                <a:cubicBezTo>
                  <a:pt x="3280219" y="691029"/>
                  <a:pt x="3261857" y="675663"/>
                  <a:pt x="3243262" y="660787"/>
                </a:cubicBezTo>
                <a:cubicBezTo>
                  <a:pt x="3129834" y="570045"/>
                  <a:pt x="3197300" y="609232"/>
                  <a:pt x="3100387" y="560775"/>
                </a:cubicBezTo>
                <a:cubicBezTo>
                  <a:pt x="3024189" y="446477"/>
                  <a:pt x="3124197" y="584584"/>
                  <a:pt x="3028950" y="489337"/>
                </a:cubicBezTo>
                <a:cubicBezTo>
                  <a:pt x="2951103" y="411490"/>
                  <a:pt x="3025088" y="445187"/>
                  <a:pt x="2943225" y="417900"/>
                </a:cubicBezTo>
                <a:cubicBezTo>
                  <a:pt x="2829107" y="265744"/>
                  <a:pt x="2973963" y="441135"/>
                  <a:pt x="2843212" y="332175"/>
                </a:cubicBezTo>
                <a:cubicBezTo>
                  <a:pt x="2830020" y="321182"/>
                  <a:pt x="2825630" y="302504"/>
                  <a:pt x="2814637" y="289312"/>
                </a:cubicBezTo>
                <a:cubicBezTo>
                  <a:pt x="2780260" y="248059"/>
                  <a:pt x="2771057" y="245971"/>
                  <a:pt x="2728912" y="217875"/>
                </a:cubicBezTo>
                <a:cubicBezTo>
                  <a:pt x="2719387" y="203587"/>
                  <a:pt x="2711330" y="188204"/>
                  <a:pt x="2700337" y="175012"/>
                </a:cubicBezTo>
                <a:cubicBezTo>
                  <a:pt x="2677766" y="147927"/>
                  <a:pt x="2646723" y="119631"/>
                  <a:pt x="2614612" y="103575"/>
                </a:cubicBezTo>
                <a:cubicBezTo>
                  <a:pt x="2601142" y="96840"/>
                  <a:pt x="2585220" y="96022"/>
                  <a:pt x="2571750" y="89287"/>
                </a:cubicBezTo>
                <a:cubicBezTo>
                  <a:pt x="2460971" y="33897"/>
                  <a:pt x="2593752" y="82333"/>
                  <a:pt x="2486025" y="46425"/>
                </a:cubicBezTo>
                <a:cubicBezTo>
                  <a:pt x="2357437" y="51187"/>
                  <a:pt x="2228653" y="52153"/>
                  <a:pt x="2100262" y="60712"/>
                </a:cubicBezTo>
                <a:cubicBezTo>
                  <a:pt x="2085235" y="61714"/>
                  <a:pt x="2072011" y="71347"/>
                  <a:pt x="2057400" y="75000"/>
                </a:cubicBezTo>
                <a:cubicBezTo>
                  <a:pt x="2033841" y="80890"/>
                  <a:pt x="2010169" y="87350"/>
                  <a:pt x="1985962" y="89287"/>
                </a:cubicBezTo>
                <a:cubicBezTo>
                  <a:pt x="1890897" y="96892"/>
                  <a:pt x="1795462" y="98812"/>
                  <a:pt x="1700212" y="103575"/>
                </a:cubicBezTo>
                <a:cubicBezTo>
                  <a:pt x="957609" y="72632"/>
                  <a:pt x="1471711" y="89287"/>
                  <a:pt x="157162" y="8928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5220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Freeform 5"/>
          <p:cNvSpPr>
            <a:spLocks/>
          </p:cNvSpPr>
          <p:nvPr/>
        </p:nvSpPr>
        <p:spPr bwMode="auto">
          <a:xfrm>
            <a:off x="985838" y="-128588"/>
            <a:ext cx="4586287" cy="2400301"/>
          </a:xfrm>
          <a:custGeom>
            <a:avLst/>
            <a:gdLst>
              <a:gd name="T0" fmla="*/ 571500 w 4586287"/>
              <a:gd name="T1" fmla="*/ 85725 h 2400301"/>
              <a:gd name="T2" fmla="*/ 471487 w 4586287"/>
              <a:gd name="T3" fmla="*/ 242888 h 2400301"/>
              <a:gd name="T4" fmla="*/ 385762 w 4586287"/>
              <a:gd name="T5" fmla="*/ 342901 h 2400301"/>
              <a:gd name="T6" fmla="*/ 171450 w 4586287"/>
              <a:gd name="T7" fmla="*/ 414338 h 2400301"/>
              <a:gd name="T8" fmla="*/ 85725 w 4586287"/>
              <a:gd name="T9" fmla="*/ 457201 h 2400301"/>
              <a:gd name="T10" fmla="*/ 0 w 4586287"/>
              <a:gd name="T11" fmla="*/ 585788 h 2400301"/>
              <a:gd name="T12" fmla="*/ 42862 w 4586287"/>
              <a:gd name="T13" fmla="*/ 914401 h 2400301"/>
              <a:gd name="T14" fmla="*/ 128587 w 4586287"/>
              <a:gd name="T15" fmla="*/ 1114440 h 2400301"/>
              <a:gd name="T16" fmla="*/ 214312 w 4586287"/>
              <a:gd name="T17" fmla="*/ 1214452 h 2400301"/>
              <a:gd name="T18" fmla="*/ 342900 w 4586287"/>
              <a:gd name="T19" fmla="*/ 1357327 h 2400301"/>
              <a:gd name="T20" fmla="*/ 428625 w 4586287"/>
              <a:gd name="T21" fmla="*/ 1485915 h 2400301"/>
              <a:gd name="T22" fmla="*/ 442912 w 4586287"/>
              <a:gd name="T23" fmla="*/ 1657365 h 2400301"/>
              <a:gd name="T24" fmla="*/ 371475 w 4586287"/>
              <a:gd name="T25" fmla="*/ 1757377 h 2400301"/>
              <a:gd name="T26" fmla="*/ 271462 w 4586287"/>
              <a:gd name="T27" fmla="*/ 1943115 h 2400301"/>
              <a:gd name="T28" fmla="*/ 314325 w 4586287"/>
              <a:gd name="T29" fmla="*/ 2200277 h 2400301"/>
              <a:gd name="T30" fmla="*/ 485775 w 4586287"/>
              <a:gd name="T31" fmla="*/ 2286001 h 2400301"/>
              <a:gd name="T32" fmla="*/ 685800 w 4586287"/>
              <a:gd name="T33" fmla="*/ 2386013 h 2400301"/>
              <a:gd name="T34" fmla="*/ 1385901 w 4586287"/>
              <a:gd name="T35" fmla="*/ 2386013 h 2400301"/>
              <a:gd name="T36" fmla="*/ 1700226 w 4586287"/>
              <a:gd name="T37" fmla="*/ 2314577 h 2400301"/>
              <a:gd name="T38" fmla="*/ 1828814 w 4586287"/>
              <a:gd name="T39" fmla="*/ 2271713 h 2400301"/>
              <a:gd name="T40" fmla="*/ 2014551 w 4586287"/>
              <a:gd name="T41" fmla="*/ 2228851 h 2400301"/>
              <a:gd name="T42" fmla="*/ 2243137 w 4586287"/>
              <a:gd name="T43" fmla="*/ 2185989 h 2400301"/>
              <a:gd name="T44" fmla="*/ 2600352 w 4586287"/>
              <a:gd name="T45" fmla="*/ 2143127 h 2400301"/>
              <a:gd name="T46" fmla="*/ 2686078 w 4586287"/>
              <a:gd name="T47" fmla="*/ 2028840 h 2400301"/>
              <a:gd name="T48" fmla="*/ 2957540 w 4586287"/>
              <a:gd name="T49" fmla="*/ 2028840 h 2400301"/>
              <a:gd name="T50" fmla="*/ 3400452 w 4586287"/>
              <a:gd name="T51" fmla="*/ 2128839 h 2400301"/>
              <a:gd name="T52" fmla="*/ 4129114 w 4586287"/>
              <a:gd name="T53" fmla="*/ 2000265 h 2400301"/>
              <a:gd name="T54" fmla="*/ 4200527 w 4586287"/>
              <a:gd name="T55" fmla="*/ 1643077 h 2400301"/>
              <a:gd name="T56" fmla="*/ 4271963 w 4586287"/>
              <a:gd name="T57" fmla="*/ 1543065 h 2400301"/>
              <a:gd name="T58" fmla="*/ 4400551 w 4586287"/>
              <a:gd name="T59" fmla="*/ 1428765 h 2400301"/>
              <a:gd name="T60" fmla="*/ 4572003 w 4586287"/>
              <a:gd name="T61" fmla="*/ 1228740 h 2400301"/>
              <a:gd name="T62" fmla="*/ 4557715 w 4586287"/>
              <a:gd name="T63" fmla="*/ 857251 h 2400301"/>
              <a:gd name="T64" fmla="*/ 4529139 w 4586287"/>
              <a:gd name="T65" fmla="*/ 657226 h 2400301"/>
              <a:gd name="T66" fmla="*/ 4500563 w 4586287"/>
              <a:gd name="T67" fmla="*/ 171451 h 2400301"/>
              <a:gd name="T68" fmla="*/ 4329115 w 4586287"/>
              <a:gd name="T69" fmla="*/ 57150 h 2400301"/>
              <a:gd name="T70" fmla="*/ 4186264 w 4586287"/>
              <a:gd name="T71" fmla="*/ 28575 h 2400301"/>
              <a:gd name="T72" fmla="*/ 3957664 w 4586287"/>
              <a:gd name="T73" fmla="*/ 0 h 2400301"/>
              <a:gd name="T74" fmla="*/ 671512 w 4586287"/>
              <a:gd name="T75" fmla="*/ 42863 h 240030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86287"/>
              <a:gd name="T115" fmla="*/ 0 h 2400301"/>
              <a:gd name="T116" fmla="*/ 4586287 w 4586287"/>
              <a:gd name="T117" fmla="*/ 2400301 h 240030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86287" h="2400301">
                <a:moveTo>
                  <a:pt x="600075" y="42863"/>
                </a:moveTo>
                <a:cubicBezTo>
                  <a:pt x="590550" y="57150"/>
                  <a:pt x="578474" y="70034"/>
                  <a:pt x="571500" y="85725"/>
                </a:cubicBezTo>
                <a:cubicBezTo>
                  <a:pt x="548864" y="136655"/>
                  <a:pt x="553152" y="175512"/>
                  <a:pt x="514350" y="214313"/>
                </a:cubicBezTo>
                <a:cubicBezTo>
                  <a:pt x="502208" y="226455"/>
                  <a:pt x="485775" y="233363"/>
                  <a:pt x="471487" y="242888"/>
                </a:cubicBezTo>
                <a:cubicBezTo>
                  <a:pt x="440315" y="336407"/>
                  <a:pt x="483610" y="244620"/>
                  <a:pt x="414337" y="300038"/>
                </a:cubicBezTo>
                <a:cubicBezTo>
                  <a:pt x="400928" y="310765"/>
                  <a:pt x="400323" y="333800"/>
                  <a:pt x="385762" y="342901"/>
                </a:cubicBezTo>
                <a:cubicBezTo>
                  <a:pt x="360220" y="358865"/>
                  <a:pt x="328612" y="361951"/>
                  <a:pt x="300037" y="371476"/>
                </a:cubicBezTo>
                <a:lnTo>
                  <a:pt x="171450" y="414338"/>
                </a:lnTo>
                <a:cubicBezTo>
                  <a:pt x="157162" y="419101"/>
                  <a:pt x="141118" y="420272"/>
                  <a:pt x="128587" y="428626"/>
                </a:cubicBezTo>
                <a:lnTo>
                  <a:pt x="85725" y="457201"/>
                </a:lnTo>
                <a:lnTo>
                  <a:pt x="28575" y="542926"/>
                </a:lnTo>
                <a:lnTo>
                  <a:pt x="0" y="585788"/>
                </a:lnTo>
                <a:cubicBezTo>
                  <a:pt x="4762" y="666751"/>
                  <a:pt x="3797" y="748255"/>
                  <a:pt x="14287" y="828676"/>
                </a:cubicBezTo>
                <a:cubicBezTo>
                  <a:pt x="18183" y="858544"/>
                  <a:pt x="36955" y="884865"/>
                  <a:pt x="42862" y="914401"/>
                </a:cubicBezTo>
                <a:cubicBezTo>
                  <a:pt x="46819" y="934188"/>
                  <a:pt x="57710" y="1003992"/>
                  <a:pt x="71437" y="1028701"/>
                </a:cubicBezTo>
                <a:cubicBezTo>
                  <a:pt x="88115" y="1058722"/>
                  <a:pt x="117726" y="1081846"/>
                  <a:pt x="128587" y="1114426"/>
                </a:cubicBezTo>
                <a:cubicBezTo>
                  <a:pt x="137999" y="1142661"/>
                  <a:pt x="146272" y="1180009"/>
                  <a:pt x="171450" y="1200151"/>
                </a:cubicBezTo>
                <a:cubicBezTo>
                  <a:pt x="183210" y="1209559"/>
                  <a:pt x="200025" y="1209676"/>
                  <a:pt x="214312" y="1214438"/>
                </a:cubicBezTo>
                <a:cubicBezTo>
                  <a:pt x="242887" y="1233488"/>
                  <a:pt x="289177" y="1239008"/>
                  <a:pt x="300037" y="1271588"/>
                </a:cubicBezTo>
                <a:cubicBezTo>
                  <a:pt x="314357" y="1314547"/>
                  <a:pt x="312125" y="1320383"/>
                  <a:pt x="342900" y="1357313"/>
                </a:cubicBezTo>
                <a:cubicBezTo>
                  <a:pt x="355835" y="1372835"/>
                  <a:pt x="372827" y="1384654"/>
                  <a:pt x="385762" y="1400176"/>
                </a:cubicBezTo>
                <a:cubicBezTo>
                  <a:pt x="436945" y="1461596"/>
                  <a:pt x="396405" y="1421462"/>
                  <a:pt x="428625" y="1485901"/>
                </a:cubicBezTo>
                <a:cubicBezTo>
                  <a:pt x="436304" y="1501259"/>
                  <a:pt x="447675" y="1514476"/>
                  <a:pt x="457200" y="1528763"/>
                </a:cubicBezTo>
                <a:cubicBezTo>
                  <a:pt x="452437" y="1571626"/>
                  <a:pt x="451370" y="1615062"/>
                  <a:pt x="442912" y="1657351"/>
                </a:cubicBezTo>
                <a:cubicBezTo>
                  <a:pt x="437005" y="1686887"/>
                  <a:pt x="442912" y="1733551"/>
                  <a:pt x="414337" y="1743076"/>
                </a:cubicBezTo>
                <a:lnTo>
                  <a:pt x="371475" y="1757363"/>
                </a:lnTo>
                <a:cubicBezTo>
                  <a:pt x="352425" y="1785938"/>
                  <a:pt x="325185" y="1810508"/>
                  <a:pt x="314325" y="1843088"/>
                </a:cubicBezTo>
                <a:cubicBezTo>
                  <a:pt x="293302" y="1906157"/>
                  <a:pt x="306772" y="1872480"/>
                  <a:pt x="271462" y="1943101"/>
                </a:cubicBezTo>
                <a:cubicBezTo>
                  <a:pt x="280240" y="2013320"/>
                  <a:pt x="286306" y="2074473"/>
                  <a:pt x="300037" y="2143126"/>
                </a:cubicBezTo>
                <a:cubicBezTo>
                  <a:pt x="303888" y="2162381"/>
                  <a:pt x="301394" y="2185498"/>
                  <a:pt x="314325" y="2200276"/>
                </a:cubicBezTo>
                <a:cubicBezTo>
                  <a:pt x="336940" y="2226122"/>
                  <a:pt x="367469" y="2246566"/>
                  <a:pt x="400050" y="2257426"/>
                </a:cubicBezTo>
                <a:lnTo>
                  <a:pt x="485775" y="2286001"/>
                </a:lnTo>
                <a:cubicBezTo>
                  <a:pt x="509854" y="2382320"/>
                  <a:pt x="477837" y="2329230"/>
                  <a:pt x="600075" y="2357438"/>
                </a:cubicBezTo>
                <a:cubicBezTo>
                  <a:pt x="629424" y="2364211"/>
                  <a:pt x="657225" y="2376488"/>
                  <a:pt x="685800" y="2386013"/>
                </a:cubicBezTo>
                <a:lnTo>
                  <a:pt x="728662" y="2400301"/>
                </a:lnTo>
                <a:cubicBezTo>
                  <a:pt x="947737" y="2395538"/>
                  <a:pt x="1167124" y="2398634"/>
                  <a:pt x="1385887" y="2386013"/>
                </a:cubicBezTo>
                <a:cubicBezTo>
                  <a:pt x="1415958" y="2384278"/>
                  <a:pt x="1442076" y="2363345"/>
                  <a:pt x="1471612" y="2357438"/>
                </a:cubicBezTo>
                <a:cubicBezTo>
                  <a:pt x="1642894" y="2323182"/>
                  <a:pt x="1566580" y="2336847"/>
                  <a:pt x="1700212" y="2314576"/>
                </a:cubicBezTo>
                <a:lnTo>
                  <a:pt x="1785937" y="2286001"/>
                </a:lnTo>
                <a:cubicBezTo>
                  <a:pt x="1800225" y="2281238"/>
                  <a:pt x="1814032" y="2274667"/>
                  <a:pt x="1828800" y="2271713"/>
                </a:cubicBezTo>
                <a:cubicBezTo>
                  <a:pt x="1852612" y="2266951"/>
                  <a:pt x="1876575" y="2262886"/>
                  <a:pt x="1900237" y="2257426"/>
                </a:cubicBezTo>
                <a:cubicBezTo>
                  <a:pt x="1938504" y="2248595"/>
                  <a:pt x="1975568" y="2233722"/>
                  <a:pt x="2014537" y="2228851"/>
                </a:cubicBezTo>
                <a:cubicBezTo>
                  <a:pt x="2052637" y="2224088"/>
                  <a:pt x="2091098" y="2221639"/>
                  <a:pt x="2128837" y="2214563"/>
                </a:cubicBezTo>
                <a:cubicBezTo>
                  <a:pt x="2167437" y="2207325"/>
                  <a:pt x="2203925" y="2188166"/>
                  <a:pt x="2243137" y="2185988"/>
                </a:cubicBezTo>
                <a:lnTo>
                  <a:pt x="2500312" y="2171701"/>
                </a:lnTo>
                <a:cubicBezTo>
                  <a:pt x="2518616" y="2167125"/>
                  <a:pt x="2579833" y="2153372"/>
                  <a:pt x="2600325" y="2143126"/>
                </a:cubicBezTo>
                <a:cubicBezTo>
                  <a:pt x="2615684" y="2135447"/>
                  <a:pt x="2628900" y="2124076"/>
                  <a:pt x="2643187" y="2114551"/>
                </a:cubicBezTo>
                <a:cubicBezTo>
                  <a:pt x="2652599" y="2086315"/>
                  <a:pt x="2660871" y="2048969"/>
                  <a:pt x="2686050" y="2028826"/>
                </a:cubicBezTo>
                <a:cubicBezTo>
                  <a:pt x="2697810" y="2019418"/>
                  <a:pt x="2714625" y="2019301"/>
                  <a:pt x="2728912" y="2014538"/>
                </a:cubicBezTo>
                <a:lnTo>
                  <a:pt x="2957512" y="2028826"/>
                </a:lnTo>
                <a:cubicBezTo>
                  <a:pt x="3322435" y="2047072"/>
                  <a:pt x="3204495" y="1979169"/>
                  <a:pt x="3343275" y="2071688"/>
                </a:cubicBezTo>
                <a:cubicBezTo>
                  <a:pt x="3355975" y="2109789"/>
                  <a:pt x="3349624" y="2128838"/>
                  <a:pt x="3400425" y="2128838"/>
                </a:cubicBezTo>
                <a:cubicBezTo>
                  <a:pt x="3595745" y="2128838"/>
                  <a:pt x="3790950" y="2119313"/>
                  <a:pt x="3986212" y="2114551"/>
                </a:cubicBezTo>
                <a:cubicBezTo>
                  <a:pt x="4094353" y="2042457"/>
                  <a:pt x="4047653" y="2081685"/>
                  <a:pt x="4129087" y="2000251"/>
                </a:cubicBezTo>
                <a:cubicBezTo>
                  <a:pt x="4169232" y="1879818"/>
                  <a:pt x="4127083" y="2018284"/>
                  <a:pt x="4157662" y="1743076"/>
                </a:cubicBezTo>
                <a:cubicBezTo>
                  <a:pt x="4160290" y="1719428"/>
                  <a:pt x="4191230" y="1657935"/>
                  <a:pt x="4200525" y="1643063"/>
                </a:cubicBezTo>
                <a:cubicBezTo>
                  <a:pt x="4213145" y="1622870"/>
                  <a:pt x="4229546" y="1605290"/>
                  <a:pt x="4243387" y="1585913"/>
                </a:cubicBezTo>
                <a:cubicBezTo>
                  <a:pt x="4253368" y="1571940"/>
                  <a:pt x="4259820" y="1555193"/>
                  <a:pt x="4271962" y="1543051"/>
                </a:cubicBezTo>
                <a:cubicBezTo>
                  <a:pt x="4289687" y="1525326"/>
                  <a:pt x="4347635" y="1487840"/>
                  <a:pt x="4371975" y="1471613"/>
                </a:cubicBezTo>
                <a:cubicBezTo>
                  <a:pt x="4381500" y="1457326"/>
                  <a:pt x="4388408" y="1440893"/>
                  <a:pt x="4400550" y="1428751"/>
                </a:cubicBezTo>
                <a:cubicBezTo>
                  <a:pt x="4477006" y="1352295"/>
                  <a:pt x="4410564" y="1458561"/>
                  <a:pt x="4500562" y="1357313"/>
                </a:cubicBezTo>
                <a:cubicBezTo>
                  <a:pt x="4552964" y="1298360"/>
                  <a:pt x="4552597" y="1286933"/>
                  <a:pt x="4572000" y="1228726"/>
                </a:cubicBezTo>
                <a:cubicBezTo>
                  <a:pt x="4576762" y="1195388"/>
                  <a:pt x="4586287" y="1162389"/>
                  <a:pt x="4586287" y="1128713"/>
                </a:cubicBezTo>
                <a:cubicBezTo>
                  <a:pt x="4586287" y="984548"/>
                  <a:pt x="4579291" y="965142"/>
                  <a:pt x="4557712" y="857251"/>
                </a:cubicBezTo>
                <a:cubicBezTo>
                  <a:pt x="4552950" y="804863"/>
                  <a:pt x="4550864" y="752163"/>
                  <a:pt x="4543425" y="700088"/>
                </a:cubicBezTo>
                <a:cubicBezTo>
                  <a:pt x="4541295" y="685179"/>
                  <a:pt x="4530048" y="672259"/>
                  <a:pt x="4529137" y="657226"/>
                </a:cubicBezTo>
                <a:cubicBezTo>
                  <a:pt x="4520489" y="514533"/>
                  <a:pt x="4523245" y="371309"/>
                  <a:pt x="4514850" y="228601"/>
                </a:cubicBezTo>
                <a:cubicBezTo>
                  <a:pt x="4513697" y="208999"/>
                  <a:pt x="4505956" y="190332"/>
                  <a:pt x="4500562" y="171451"/>
                </a:cubicBezTo>
                <a:cubicBezTo>
                  <a:pt x="4485318" y="118096"/>
                  <a:pt x="4476225" y="86573"/>
                  <a:pt x="4400550" y="71438"/>
                </a:cubicBezTo>
                <a:cubicBezTo>
                  <a:pt x="4376737" y="66675"/>
                  <a:pt x="4352671" y="63040"/>
                  <a:pt x="4329112" y="57150"/>
                </a:cubicBezTo>
                <a:cubicBezTo>
                  <a:pt x="4314502" y="53497"/>
                  <a:pt x="4301018" y="45817"/>
                  <a:pt x="4286250" y="42863"/>
                </a:cubicBezTo>
                <a:cubicBezTo>
                  <a:pt x="4253228" y="36259"/>
                  <a:pt x="4219370" y="34599"/>
                  <a:pt x="4186237" y="28575"/>
                </a:cubicBezTo>
                <a:cubicBezTo>
                  <a:pt x="4166917" y="25062"/>
                  <a:pt x="4148572" y="16724"/>
                  <a:pt x="4129087" y="14288"/>
                </a:cubicBezTo>
                <a:cubicBezTo>
                  <a:pt x="4072182" y="7175"/>
                  <a:pt x="4014787" y="4763"/>
                  <a:pt x="3957637" y="0"/>
                </a:cubicBezTo>
                <a:lnTo>
                  <a:pt x="728662" y="14288"/>
                </a:lnTo>
                <a:cubicBezTo>
                  <a:pt x="707365" y="14566"/>
                  <a:pt x="691287" y="34953"/>
                  <a:pt x="671512" y="42863"/>
                </a:cubicBezTo>
                <a:cubicBezTo>
                  <a:pt x="585014" y="77462"/>
                  <a:pt x="604966" y="71438"/>
                  <a:pt x="528637" y="71438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44" name="Picture 5" descr="phylogeny2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People are all of the same species, but we can see that people all over the world have minor differences from each other. </a:t>
            </a:r>
          </a:p>
        </p:txBody>
      </p:sp>
      <p:pic>
        <p:nvPicPr>
          <p:cNvPr id="267267" name="Picture 4" descr="Pic_variation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8610600" cy="4657725"/>
          </a:xfrm>
        </p:spPr>
      </p:pic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8292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3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4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5" name="Rectangle 6"/>
          <p:cNvSpPr>
            <a:spLocks noChangeArrowheads="1"/>
          </p:cNvSpPr>
          <p:nvPr/>
        </p:nvSpPr>
        <p:spPr bwMode="auto">
          <a:xfrm>
            <a:off x="31242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6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7" name="Rectangle 8"/>
          <p:cNvSpPr>
            <a:spLocks noChangeArrowheads="1"/>
          </p:cNvSpPr>
          <p:nvPr/>
        </p:nvSpPr>
        <p:spPr bwMode="auto">
          <a:xfrm>
            <a:off x="0" y="2286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8" name="Rectangle 9"/>
          <p:cNvSpPr>
            <a:spLocks noChangeArrowheads="1"/>
          </p:cNvSpPr>
          <p:nvPr/>
        </p:nvSpPr>
        <p:spPr bwMode="auto">
          <a:xfrm>
            <a:off x="6096000" y="2286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299" name="Rectangle 10"/>
          <p:cNvSpPr>
            <a:spLocks noChangeArrowheads="1"/>
          </p:cNvSpPr>
          <p:nvPr/>
        </p:nvSpPr>
        <p:spPr bwMode="auto">
          <a:xfrm>
            <a:off x="3124200" y="4572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300" name="Rectangle 11"/>
          <p:cNvSpPr>
            <a:spLocks noChangeArrowheads="1"/>
          </p:cNvSpPr>
          <p:nvPr/>
        </p:nvSpPr>
        <p:spPr bwMode="auto">
          <a:xfrm>
            <a:off x="0" y="4572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8301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9316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7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18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19" name="Rectangle 6"/>
          <p:cNvSpPr>
            <a:spLocks noChangeArrowheads="1"/>
          </p:cNvSpPr>
          <p:nvPr/>
        </p:nvSpPr>
        <p:spPr bwMode="auto">
          <a:xfrm>
            <a:off x="31242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20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21" name="Rectangle 9"/>
          <p:cNvSpPr>
            <a:spLocks noChangeArrowheads="1"/>
          </p:cNvSpPr>
          <p:nvPr/>
        </p:nvSpPr>
        <p:spPr bwMode="auto">
          <a:xfrm>
            <a:off x="6096000" y="2286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3124200" y="4572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0" y="4572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0340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2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3" name="Rectangle 6"/>
          <p:cNvSpPr>
            <a:spLocks noChangeArrowheads="1"/>
          </p:cNvSpPr>
          <p:nvPr/>
        </p:nvSpPr>
        <p:spPr bwMode="auto">
          <a:xfrm>
            <a:off x="31242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4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5" name="Rectangle 10"/>
          <p:cNvSpPr>
            <a:spLocks noChangeArrowheads="1"/>
          </p:cNvSpPr>
          <p:nvPr/>
        </p:nvSpPr>
        <p:spPr bwMode="auto">
          <a:xfrm>
            <a:off x="3124200" y="4572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6" name="Rectangle 11"/>
          <p:cNvSpPr>
            <a:spLocks noChangeArrowheads="1"/>
          </p:cNvSpPr>
          <p:nvPr/>
        </p:nvSpPr>
        <p:spPr bwMode="auto">
          <a:xfrm>
            <a:off x="0" y="4572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0347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Which Finch is better adapted to crush large seeds that fall to the ground?</a:t>
            </a:r>
          </a:p>
        </p:txBody>
      </p:sp>
      <p:pic>
        <p:nvPicPr>
          <p:cNvPr id="57347" name="Picture 5" descr="nat12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14478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752600"/>
            <a:ext cx="990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1364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5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1366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1367" name="Rectangle 6"/>
          <p:cNvSpPr>
            <a:spLocks noChangeArrowheads="1"/>
          </p:cNvSpPr>
          <p:nvPr/>
        </p:nvSpPr>
        <p:spPr bwMode="auto">
          <a:xfrm>
            <a:off x="31242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1368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1369" name="Rectangle 11"/>
          <p:cNvSpPr>
            <a:spLocks noChangeArrowheads="1"/>
          </p:cNvSpPr>
          <p:nvPr/>
        </p:nvSpPr>
        <p:spPr bwMode="auto">
          <a:xfrm>
            <a:off x="0" y="4572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1370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2388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390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392" name="Rectangle 11"/>
          <p:cNvSpPr>
            <a:spLocks noChangeArrowheads="1"/>
          </p:cNvSpPr>
          <p:nvPr/>
        </p:nvSpPr>
        <p:spPr bwMode="auto">
          <a:xfrm>
            <a:off x="0" y="457200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2393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3412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3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3414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6096000" y="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3416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4436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7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4438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4439" name="Rectangle 12"/>
          <p:cNvSpPr>
            <a:spLocks noChangeArrowheads="1"/>
          </p:cNvSpPr>
          <p:nvPr/>
        </p:nvSpPr>
        <p:spPr bwMode="auto">
          <a:xfrm>
            <a:off x="6096000" y="4572000"/>
            <a:ext cx="30480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5460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61" name="Rectangle 4"/>
          <p:cNvSpPr>
            <a:spLocks noChangeArrowheads="1"/>
          </p:cNvSpPr>
          <p:nvPr/>
        </p:nvSpPr>
        <p:spPr bwMode="auto">
          <a:xfrm>
            <a:off x="0" y="0"/>
            <a:ext cx="31242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75462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484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3124200" y="2286000"/>
            <a:ext cx="297180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7508" name="Picture 5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0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0580" name="Picture 2" descr="http://upload.wikimedia.org/wikipedia/commons/6/6d/1942.11_blank_world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0"/>
            <a:ext cx="1076325" cy="914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3338"/>
            <a:ext cx="1109662" cy="99853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572000"/>
            <a:ext cx="1087437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451225"/>
            <a:ext cx="1077913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715000"/>
            <a:ext cx="1098550" cy="1031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109663" cy="1054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5807075"/>
            <a:ext cx="1087438" cy="10096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4714875"/>
            <a:ext cx="1071562" cy="10001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3594100"/>
            <a:ext cx="1066800" cy="1011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059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2397125"/>
            <a:ext cx="1125537" cy="10541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9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225550"/>
            <a:ext cx="1112837" cy="10350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9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0"/>
            <a:ext cx="1125537" cy="1143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 bwMode="auto">
          <a:xfrm>
            <a:off x="2514600" y="4460875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1" name="5-Point Star 20"/>
          <p:cNvSpPr/>
          <p:nvPr/>
        </p:nvSpPr>
        <p:spPr bwMode="auto">
          <a:xfrm>
            <a:off x="1676400" y="248285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2" name="5-Point Star 21"/>
          <p:cNvSpPr/>
          <p:nvPr/>
        </p:nvSpPr>
        <p:spPr bwMode="auto">
          <a:xfrm>
            <a:off x="1295400" y="5715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3" name="5-Point Star 22"/>
          <p:cNvSpPr/>
          <p:nvPr/>
        </p:nvSpPr>
        <p:spPr bwMode="auto">
          <a:xfrm>
            <a:off x="5105400" y="32639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" name="5-Point Star 23"/>
          <p:cNvSpPr/>
          <p:nvPr/>
        </p:nvSpPr>
        <p:spPr bwMode="auto">
          <a:xfrm>
            <a:off x="2362200" y="23495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4471988" y="6985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6" name="5-Point Star 25"/>
          <p:cNvSpPr/>
          <p:nvPr/>
        </p:nvSpPr>
        <p:spPr bwMode="auto">
          <a:xfrm>
            <a:off x="4991100" y="2227263"/>
            <a:ext cx="228600" cy="255587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" name="5-Point Star 26"/>
          <p:cNvSpPr/>
          <p:nvPr/>
        </p:nvSpPr>
        <p:spPr bwMode="auto">
          <a:xfrm>
            <a:off x="4591050" y="1616075"/>
            <a:ext cx="228600" cy="255588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8" name="5-Point Star 27"/>
          <p:cNvSpPr/>
          <p:nvPr/>
        </p:nvSpPr>
        <p:spPr bwMode="auto">
          <a:xfrm>
            <a:off x="7467600" y="42799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5-Point Star 28"/>
          <p:cNvSpPr/>
          <p:nvPr/>
        </p:nvSpPr>
        <p:spPr bwMode="auto">
          <a:xfrm>
            <a:off x="2667000" y="4613275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" name="5-Point Star 29"/>
          <p:cNvSpPr/>
          <p:nvPr/>
        </p:nvSpPr>
        <p:spPr bwMode="auto">
          <a:xfrm>
            <a:off x="7086600" y="2001838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1" name="5-Point Star 30"/>
          <p:cNvSpPr/>
          <p:nvPr/>
        </p:nvSpPr>
        <p:spPr bwMode="auto">
          <a:xfrm>
            <a:off x="6248400" y="195580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8060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5807075"/>
            <a:ext cx="1085850" cy="1009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5-Point Star 32"/>
          <p:cNvSpPr/>
          <p:nvPr/>
        </p:nvSpPr>
        <p:spPr bwMode="auto">
          <a:xfrm>
            <a:off x="5715000" y="862013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6172200" y="2609850"/>
            <a:ext cx="228600" cy="254000"/>
          </a:xfrm>
          <a:prstGeom prst="star5">
            <a:avLst/>
          </a:prstGeom>
          <a:solidFill>
            <a:srgbClr val="FF00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99FF"/>
                </a:solidFill>
              </a:rPr>
              <a:t>If you live in a cold environment, then you will usually have small ears to retain your heat.</a:t>
            </a:r>
          </a:p>
        </p:txBody>
      </p:sp>
      <p:pic>
        <p:nvPicPr>
          <p:cNvPr id="296963" name="Picture 5" descr="arctic-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 w="38100" cmpd="dbl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297987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8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595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045958" name="Rectangle 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97991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97992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FF"/>
                </a:solidFill>
              </a:rPr>
              <a:t>Which Finch is better adapted to crush large seeds that fall to the ground?</a:t>
            </a:r>
          </a:p>
        </p:txBody>
      </p:sp>
      <p:pic>
        <p:nvPicPr>
          <p:cNvPr id="58371" name="Picture 5" descr="nat12fi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14478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752600"/>
            <a:ext cx="990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3400" y="1676400"/>
            <a:ext cx="3962400" cy="4419600"/>
          </a:xfrm>
          <a:prstGeom prst="rect">
            <a:avLst/>
          </a:prstGeom>
          <a:solidFill>
            <a:srgbClr val="9966FF">
              <a:alpha val="52156"/>
            </a:srgbClr>
          </a:solidFill>
          <a:ln w="9525" algn="ctr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4800600" y="1676400"/>
            <a:ext cx="3962400" cy="4419600"/>
          </a:xfrm>
          <a:prstGeom prst="rect">
            <a:avLst/>
          </a:prstGeom>
          <a:solidFill>
            <a:schemeClr val="bg1">
              <a:alpha val="72156"/>
            </a:schemeClr>
          </a:solidFill>
          <a:ln w="9525" algn="ctr">
            <a:solidFill>
              <a:srgbClr val="9966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299011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2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99015" name="WordArt 19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299016" name="WordArt 20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300035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6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288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042886" name="Rectangle 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0039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0040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0041" name="WordArt 9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301059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1060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390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043910" name="Rectangle 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1063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1064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1065" name="WordArt 9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302083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2084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493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044934" name="Rectangle 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2087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2088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2089" name="WordArt 9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  <p:sp>
        <p:nvSpPr>
          <p:cNvPr id="302090" name="WordArt 10"/>
          <p:cNvSpPr>
            <a:spLocks noChangeArrowheads="1" noChangeShapeType="1" noTextEdit="1"/>
          </p:cNvSpPr>
          <p:nvPr/>
        </p:nvSpPr>
        <p:spPr bwMode="auto">
          <a:xfrm>
            <a:off x="5867400" y="1676400"/>
            <a:ext cx="251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rabbit lives in the warm climate, and which in the cold climate?</a:t>
            </a:r>
          </a:p>
        </p:txBody>
      </p:sp>
      <p:pic>
        <p:nvPicPr>
          <p:cNvPr id="303107" name="Picture 3" descr="draft_lens7013202module57476542photo_1253323150snowshoe_ha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038600" cy="5210175"/>
          </a:xfrm>
          <a:prstGeom prst="rect">
            <a:avLst/>
          </a:prstGeom>
          <a:noFill/>
          <a:ln w="762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08" name="Picture 4" descr="jack_rabbit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305300" cy="5181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493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044934" name="Rectangle 6"/>
          <p:cNvSpPr>
            <a:spLocks noChangeArrowheads="1"/>
          </p:cNvSpPr>
          <p:nvPr/>
        </p:nvSpPr>
        <p:spPr bwMode="auto">
          <a:xfrm>
            <a:off x="5867400" y="67818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3111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3112" name="WordArt 8"/>
          <p:cNvSpPr>
            <a:spLocks noChangeArrowheads="1" noChangeShapeType="1" noTextEdit="1"/>
          </p:cNvSpPr>
          <p:nvPr/>
        </p:nvSpPr>
        <p:spPr bwMode="auto">
          <a:xfrm>
            <a:off x="46482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3113" name="WordArt 9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  <p:sp>
        <p:nvSpPr>
          <p:cNvPr id="303114" name="WordArt 10"/>
          <p:cNvSpPr>
            <a:spLocks noChangeArrowheads="1" noChangeShapeType="1" noTextEdit="1"/>
          </p:cNvSpPr>
          <p:nvPr/>
        </p:nvSpPr>
        <p:spPr bwMode="auto">
          <a:xfrm>
            <a:off x="5867400" y="1676400"/>
            <a:ext cx="251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</a:t>
            </a:r>
          </a:p>
        </p:txBody>
      </p:sp>
      <p:sp>
        <p:nvSpPr>
          <p:cNvPr id="2" name="Rectangle 1"/>
          <p:cNvSpPr/>
          <p:nvPr/>
        </p:nvSpPr>
        <p:spPr>
          <a:xfrm>
            <a:off x="4558775" y="3733800"/>
            <a:ext cx="417935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Large ears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help rabbit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Stay cool.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4132" name="Picture 5" descr="Arctic_F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fox lives in the warm climate, and which lives in the cold climate.</a:t>
            </a:r>
          </a:p>
        </p:txBody>
      </p:sp>
      <p:pic>
        <p:nvPicPr>
          <p:cNvPr id="305155" name="Picture 3" descr="desertf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9600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6" name="Picture 4" descr="arctic-fox-portrait-dave-w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5" name="Rectangle 1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5158" name="WordArt 19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5159" name="WordArt 20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fox lives in the warm climate, and which lives in the cold climate.</a:t>
            </a:r>
          </a:p>
        </p:txBody>
      </p:sp>
      <p:pic>
        <p:nvPicPr>
          <p:cNvPr id="306179" name="Picture 3" descr="desertf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9600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180" name="Picture 4" descr="arctic-fox-portrait-dave-w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516255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698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6182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6183" name="WordArt 7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fox lives in the warm climate, and which lives in the cold climate.</a:t>
            </a:r>
          </a:p>
        </p:txBody>
      </p:sp>
      <p:pic>
        <p:nvPicPr>
          <p:cNvPr id="307203" name="Picture 3" descr="desertf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9600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4" name="Picture 4" descr="arctic-fox-portrait-dave-w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516255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005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7206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7207" name="WordArt 7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7208" name="WordArt 8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fox lives in the warm climate, and which lives in the cold climate.</a:t>
            </a:r>
          </a:p>
        </p:txBody>
      </p:sp>
      <p:pic>
        <p:nvPicPr>
          <p:cNvPr id="308227" name="Picture 3" descr="desertf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9600" cy="5153025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8" name="Picture 4" descr="arctic-fox-portrait-dave-w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516255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2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8230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8231" name="WordArt 7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8232" name="WordArt 8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6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0" y="32766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3048000" y="33528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6096000" y="32766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1143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4572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fox lives in the warm climate, and which lives in the cold climate.</a:t>
            </a:r>
          </a:p>
        </p:txBody>
      </p:sp>
      <p:pic>
        <p:nvPicPr>
          <p:cNvPr id="309251" name="Picture 3" descr="desertfo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419600" cy="51530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2" name="Picture 4" descr="arctic-fox-portrait-dave-wel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5162550"/>
          </a:xfrm>
          <a:prstGeom prst="rect">
            <a:avLst/>
          </a:prstGeom>
          <a:noFill/>
          <a:ln w="38100">
            <a:solidFill>
              <a:srgbClr val="66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5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09254" name="WordArt 6"/>
          <p:cNvSpPr>
            <a:spLocks noChangeArrowheads="1" noChangeShapeType="1" noTextEdit="1"/>
          </p:cNvSpPr>
          <p:nvPr/>
        </p:nvSpPr>
        <p:spPr bwMode="auto">
          <a:xfrm>
            <a:off x="32766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309255" name="WordArt 7"/>
          <p:cNvSpPr>
            <a:spLocks noChangeArrowheads="1" noChangeShapeType="1" noTextEdit="1"/>
          </p:cNvSpPr>
          <p:nvPr/>
        </p:nvSpPr>
        <p:spPr bwMode="auto">
          <a:xfrm>
            <a:off x="7772400" y="1524000"/>
            <a:ext cx="9144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09256" name="WordArt 8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2057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Cold</a:t>
            </a:r>
          </a:p>
        </p:txBody>
      </p:sp>
      <p:sp>
        <p:nvSpPr>
          <p:cNvPr id="309257" name="WordArt 9"/>
          <p:cNvSpPr>
            <a:spLocks noChangeArrowheads="1" noChangeShapeType="1" noTextEdit="1"/>
          </p:cNvSpPr>
          <p:nvPr/>
        </p:nvSpPr>
        <p:spPr bwMode="auto">
          <a:xfrm>
            <a:off x="5867400" y="4572000"/>
            <a:ext cx="2514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16419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20" name="Rectangle 7"/>
          <p:cNvSpPr>
            <a:spLocks noChangeArrowheads="1"/>
          </p:cNvSpPr>
          <p:nvPr/>
        </p:nvSpPr>
        <p:spPr bwMode="auto">
          <a:xfrm>
            <a:off x="533400" y="1752600"/>
            <a:ext cx="8077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6421" name="Rectangle 8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6422" name="Rectangle 9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6423" name="Rectangle 10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6424" name="Rectangle 11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6425" name="Rectangle 12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17443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4" name="Rectangle 5"/>
          <p:cNvSpPr>
            <a:spLocks noChangeArrowheads="1"/>
          </p:cNvSpPr>
          <p:nvPr/>
        </p:nvSpPr>
        <p:spPr bwMode="auto">
          <a:xfrm>
            <a:off x="533400" y="1752600"/>
            <a:ext cx="8077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45" name="Rectangle 6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46" name="Rectangle 7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47" name="Rectangle 8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48" name="Rectangle 9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7449" name="Rectangle 10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4587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51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This Side: One part of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18467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8" name="Rectangle 5"/>
          <p:cNvSpPr>
            <a:spLocks noChangeArrowheads="1"/>
          </p:cNvSpPr>
          <p:nvPr/>
        </p:nvSpPr>
        <p:spPr bwMode="auto">
          <a:xfrm>
            <a:off x="533400" y="1752600"/>
            <a:ext cx="8077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8469" name="Rectangle 6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8470" name="Rectangle 7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8471" name="Rectangle 8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8472" name="Rectangle 9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8473" name="Rectangle 10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5611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75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This Side: One part of the world</a:t>
            </a:r>
          </a:p>
        </p:txBody>
      </p:sp>
      <p:sp>
        <p:nvSpPr>
          <p:cNvPr id="318476" name="Text Box 13"/>
          <p:cNvSpPr txBox="1">
            <a:spLocks noChangeArrowheads="1"/>
          </p:cNvSpPr>
          <p:nvPr/>
        </p:nvSpPr>
        <p:spPr bwMode="auto">
          <a:xfrm>
            <a:off x="5562600" y="1828800"/>
            <a:ext cx="2895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This Side: Another part of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19491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9492" name="Rectangle 5"/>
          <p:cNvSpPr>
            <a:spLocks noChangeArrowheads="1"/>
          </p:cNvSpPr>
          <p:nvPr/>
        </p:nvSpPr>
        <p:spPr bwMode="auto">
          <a:xfrm>
            <a:off x="533400" y="1752600"/>
            <a:ext cx="80772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493" name="Rectangle 6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494" name="Rectangle 7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495" name="Rectangle 8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496" name="Rectangle 9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497" name="Rectangle 10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6635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9499" name="Text Box 12"/>
          <p:cNvSpPr txBox="1">
            <a:spLocks noChangeArrowheads="1"/>
          </p:cNvSpPr>
          <p:nvPr/>
        </p:nvSpPr>
        <p:spPr bwMode="auto">
          <a:xfrm>
            <a:off x="457200" y="1828800"/>
            <a:ext cx="2743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This Side: One part of the world</a:t>
            </a:r>
          </a:p>
        </p:txBody>
      </p:sp>
      <p:sp>
        <p:nvSpPr>
          <p:cNvPr id="319500" name="Text Box 13"/>
          <p:cNvSpPr txBox="1">
            <a:spLocks noChangeArrowheads="1"/>
          </p:cNvSpPr>
          <p:nvPr/>
        </p:nvSpPr>
        <p:spPr bwMode="auto">
          <a:xfrm>
            <a:off x="5562600" y="1828800"/>
            <a:ext cx="2895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This Side: Another part of the world</a:t>
            </a:r>
          </a:p>
        </p:txBody>
      </p:sp>
      <p:sp>
        <p:nvSpPr>
          <p:cNvPr id="319501" name="Text Box 14"/>
          <p:cNvSpPr txBox="1">
            <a:spLocks noChangeArrowheads="1"/>
          </p:cNvSpPr>
          <p:nvPr/>
        </p:nvSpPr>
        <p:spPr bwMode="auto">
          <a:xfrm>
            <a:off x="381000" y="35814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Ex. S. America</a:t>
            </a:r>
          </a:p>
        </p:txBody>
      </p:sp>
      <p:sp>
        <p:nvSpPr>
          <p:cNvPr id="319502" name="Text Box 15"/>
          <p:cNvSpPr txBox="1">
            <a:spLocks noChangeArrowheads="1"/>
          </p:cNvSpPr>
          <p:nvPr/>
        </p:nvSpPr>
        <p:spPr bwMode="auto">
          <a:xfrm>
            <a:off x="5257800" y="3581400"/>
            <a:ext cx="2819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Ex. Asia and Australia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0515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6" name="Rectangle 6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0517" name="Rectangle 7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0518" name="Rectangle 8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0519" name="Rectangle 9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0520" name="Rectangle 10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6939" name="Rectangle 1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22" name="Rectangle 12"/>
          <p:cNvSpPr>
            <a:spLocks noChangeArrowheads="1"/>
          </p:cNvSpPr>
          <p:nvPr/>
        </p:nvSpPr>
        <p:spPr bwMode="auto">
          <a:xfrm>
            <a:off x="4724400" y="1752600"/>
            <a:ext cx="39624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1539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0" name="Rectangle 5"/>
          <p:cNvSpPr>
            <a:spLocks noChangeArrowheads="1"/>
          </p:cNvSpPr>
          <p:nvPr/>
        </p:nvSpPr>
        <p:spPr bwMode="auto">
          <a:xfrm>
            <a:off x="457200" y="2590800"/>
            <a:ext cx="81534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1541" name="Rectangle 6"/>
          <p:cNvSpPr>
            <a:spLocks noChangeArrowheads="1"/>
          </p:cNvSpPr>
          <p:nvPr/>
        </p:nvSpPr>
        <p:spPr bwMode="auto">
          <a:xfrm>
            <a:off x="304800" y="3505200"/>
            <a:ext cx="83058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1542" name="Rectangle 7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1543" name="Rectangle 8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1544" name="Rectangle 9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3562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2563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4" name="Rectangle 6"/>
          <p:cNvSpPr>
            <a:spLocks noChangeArrowheads="1"/>
          </p:cNvSpPr>
          <p:nvPr/>
        </p:nvSpPr>
        <p:spPr bwMode="auto">
          <a:xfrm>
            <a:off x="304800" y="3352800"/>
            <a:ext cx="83058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2565" name="Rectangle 7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2566" name="Rectangle 8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2567" name="Rectangle 9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7962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9" name="Rectangle 11"/>
          <p:cNvSpPr>
            <a:spLocks noChangeArrowheads="1"/>
          </p:cNvSpPr>
          <p:nvPr/>
        </p:nvSpPr>
        <p:spPr bwMode="auto">
          <a:xfrm>
            <a:off x="533400" y="2667000"/>
            <a:ext cx="3962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3587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8" name="Rectangle 5"/>
          <p:cNvSpPr>
            <a:spLocks noChangeArrowheads="1"/>
          </p:cNvSpPr>
          <p:nvPr/>
        </p:nvSpPr>
        <p:spPr bwMode="auto">
          <a:xfrm>
            <a:off x="304800" y="3352800"/>
            <a:ext cx="83058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3589" name="Rectangle 6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3590" name="Rectangle 7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3591" name="Rectangle 8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765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4611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2" name="Rectangle 6"/>
          <p:cNvSpPr>
            <a:spLocks noChangeArrowheads="1"/>
          </p:cNvSpPr>
          <p:nvPr/>
        </p:nvSpPr>
        <p:spPr bwMode="auto">
          <a:xfrm>
            <a:off x="457200" y="4267200"/>
            <a:ext cx="81534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4613" name="Rectangle 7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4614" name="Rectangle 8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38985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10"/>
          <p:cNvSpPr>
            <a:spLocks noChangeArrowheads="1"/>
          </p:cNvSpPr>
          <p:nvPr/>
        </p:nvSpPr>
        <p:spPr bwMode="auto">
          <a:xfrm>
            <a:off x="1600200" y="4114800"/>
            <a:ext cx="1981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4617" name="Rectangle 11"/>
          <p:cNvSpPr>
            <a:spLocks noChangeArrowheads="1"/>
          </p:cNvSpPr>
          <p:nvPr/>
        </p:nvSpPr>
        <p:spPr bwMode="auto">
          <a:xfrm>
            <a:off x="5715000" y="4114800"/>
            <a:ext cx="533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4618" name="Rectangle 12"/>
          <p:cNvSpPr>
            <a:spLocks noChangeArrowheads="1"/>
          </p:cNvSpPr>
          <p:nvPr/>
        </p:nvSpPr>
        <p:spPr bwMode="auto">
          <a:xfrm>
            <a:off x="4800600" y="3352800"/>
            <a:ext cx="3733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048000" y="33528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096000" y="32766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143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4572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5635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36" name="Rectangle 6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5637" name="Rectangle 7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5639" name="Rectangle 9"/>
          <p:cNvSpPr>
            <a:spLocks noChangeArrowheads="1"/>
          </p:cNvSpPr>
          <p:nvPr/>
        </p:nvSpPr>
        <p:spPr bwMode="auto">
          <a:xfrm>
            <a:off x="533400" y="4191000"/>
            <a:ext cx="79248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6659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0" name="Rectangle 5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6661" name="Rectangle 6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6663" name="Rectangle 8"/>
          <p:cNvSpPr>
            <a:spLocks noChangeArrowheads="1"/>
          </p:cNvSpPr>
          <p:nvPr/>
        </p:nvSpPr>
        <p:spPr bwMode="auto">
          <a:xfrm>
            <a:off x="457200" y="4191000"/>
            <a:ext cx="43434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7683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Rectangle 5"/>
          <p:cNvSpPr>
            <a:spLocks noChangeArrowheads="1"/>
          </p:cNvSpPr>
          <p:nvPr/>
        </p:nvSpPr>
        <p:spPr bwMode="auto">
          <a:xfrm>
            <a:off x="304800" y="4953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685" name="Rectangle 6"/>
          <p:cNvSpPr>
            <a:spLocks noChangeArrowheads="1"/>
          </p:cNvSpPr>
          <p:nvPr/>
        </p:nvSpPr>
        <p:spPr bwMode="auto">
          <a:xfrm>
            <a:off x="304800" y="5715000"/>
            <a:ext cx="838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097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8707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8" name="Rectangle 6"/>
          <p:cNvSpPr>
            <a:spLocks noChangeArrowheads="1"/>
          </p:cNvSpPr>
          <p:nvPr/>
        </p:nvSpPr>
        <p:spPr bwMode="auto">
          <a:xfrm>
            <a:off x="304800" y="5791200"/>
            <a:ext cx="8382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8709" name="Rectangle 7"/>
          <p:cNvSpPr>
            <a:spLocks noChangeArrowheads="1"/>
          </p:cNvSpPr>
          <p:nvPr/>
        </p:nvSpPr>
        <p:spPr bwMode="auto">
          <a:xfrm>
            <a:off x="4495800" y="4953000"/>
            <a:ext cx="41148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29731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2" name="Rectangle 5"/>
          <p:cNvSpPr>
            <a:spLocks noChangeArrowheads="1"/>
          </p:cNvSpPr>
          <p:nvPr/>
        </p:nvSpPr>
        <p:spPr bwMode="auto">
          <a:xfrm>
            <a:off x="304800" y="5791200"/>
            <a:ext cx="8382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30755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0757" name="Rectangle 7"/>
          <p:cNvSpPr>
            <a:spLocks noChangeArrowheads="1"/>
          </p:cNvSpPr>
          <p:nvPr/>
        </p:nvSpPr>
        <p:spPr bwMode="auto">
          <a:xfrm>
            <a:off x="4724400" y="5943600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2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Convergent Evolution: Similar evolved structures in unrelated animals.</a:t>
            </a:r>
          </a:p>
        </p:txBody>
      </p:sp>
      <p:pic>
        <p:nvPicPr>
          <p:cNvPr id="331779" name="Picture 5" descr="03ann103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34400" cy="4981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174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2805" name="Freeform 2"/>
          <p:cNvSpPr>
            <a:spLocks/>
          </p:cNvSpPr>
          <p:nvPr/>
        </p:nvSpPr>
        <p:spPr bwMode="auto">
          <a:xfrm>
            <a:off x="609600" y="2743200"/>
            <a:ext cx="1928813" cy="1349375"/>
          </a:xfrm>
          <a:custGeom>
            <a:avLst/>
            <a:gdLst>
              <a:gd name="T0" fmla="*/ 2069996 w 1832605"/>
              <a:gd name="T1" fmla="*/ 908595 h 1284515"/>
              <a:gd name="T2" fmla="*/ 2120763 w 1832605"/>
              <a:gd name="T3" fmla="*/ 731923 h 1284515"/>
              <a:gd name="T4" fmla="*/ 2044612 w 1832605"/>
              <a:gd name="T5" fmla="*/ 643588 h 1284515"/>
              <a:gd name="T6" fmla="*/ 2069996 w 1832605"/>
              <a:gd name="T7" fmla="*/ 492155 h 1284515"/>
              <a:gd name="T8" fmla="*/ 2120763 w 1832605"/>
              <a:gd name="T9" fmla="*/ 441677 h 1284515"/>
              <a:gd name="T10" fmla="*/ 2044612 w 1832605"/>
              <a:gd name="T11" fmla="*/ 403819 h 1284515"/>
              <a:gd name="T12" fmla="*/ 1917694 w 1832605"/>
              <a:gd name="T13" fmla="*/ 365962 h 1284515"/>
              <a:gd name="T14" fmla="*/ 1790778 w 1832605"/>
              <a:gd name="T15" fmla="*/ 201911 h 1284515"/>
              <a:gd name="T16" fmla="*/ 1689245 w 1832605"/>
              <a:gd name="T17" fmla="*/ 151433 h 1284515"/>
              <a:gd name="T18" fmla="*/ 1613094 w 1832605"/>
              <a:gd name="T19" fmla="*/ 126194 h 1284515"/>
              <a:gd name="T20" fmla="*/ 1511560 w 1832605"/>
              <a:gd name="T21" fmla="*/ 63097 h 1284515"/>
              <a:gd name="T22" fmla="*/ 1346568 w 1832605"/>
              <a:gd name="T23" fmla="*/ 12620 h 1284515"/>
              <a:gd name="T24" fmla="*/ 1156190 w 1832605"/>
              <a:gd name="T25" fmla="*/ 12620 h 1284515"/>
              <a:gd name="T26" fmla="*/ 1054659 w 1832605"/>
              <a:gd name="T27" fmla="*/ 75717 h 1284515"/>
              <a:gd name="T28" fmla="*/ 991198 w 1832605"/>
              <a:gd name="T29" fmla="*/ 113575 h 1284515"/>
              <a:gd name="T30" fmla="*/ 927741 w 1832605"/>
              <a:gd name="T31" fmla="*/ 164052 h 1284515"/>
              <a:gd name="T32" fmla="*/ 864283 w 1832605"/>
              <a:gd name="T33" fmla="*/ 214529 h 1284515"/>
              <a:gd name="T34" fmla="*/ 826207 w 1832605"/>
              <a:gd name="T35" fmla="*/ 290246 h 1284515"/>
              <a:gd name="T36" fmla="*/ 686598 w 1832605"/>
              <a:gd name="T37" fmla="*/ 492155 h 1284515"/>
              <a:gd name="T38" fmla="*/ 648524 w 1832605"/>
              <a:gd name="T39" fmla="*/ 630969 h 1284515"/>
              <a:gd name="T40" fmla="*/ 623140 w 1832605"/>
              <a:gd name="T41" fmla="*/ 744542 h 1284515"/>
              <a:gd name="T42" fmla="*/ 559681 w 1832605"/>
              <a:gd name="T43" fmla="*/ 845497 h 1284515"/>
              <a:gd name="T44" fmla="*/ 483530 w 1832605"/>
              <a:gd name="T45" fmla="*/ 996930 h 1284515"/>
              <a:gd name="T46" fmla="*/ 420072 w 1832605"/>
              <a:gd name="T47" fmla="*/ 1085266 h 1284515"/>
              <a:gd name="T48" fmla="*/ 318537 w 1832605"/>
              <a:gd name="T49" fmla="*/ 1160982 h 1284515"/>
              <a:gd name="T50" fmla="*/ 128163 w 1832605"/>
              <a:gd name="T51" fmla="*/ 1173601 h 1284515"/>
              <a:gd name="T52" fmla="*/ 178929 w 1832605"/>
              <a:gd name="T53" fmla="*/ 1123124 h 1284515"/>
              <a:gd name="T54" fmla="*/ 280463 w 1832605"/>
              <a:gd name="T55" fmla="*/ 1072645 h 1284515"/>
              <a:gd name="T56" fmla="*/ 90085 w 1832605"/>
              <a:gd name="T57" fmla="*/ 1022167 h 1284515"/>
              <a:gd name="T58" fmla="*/ 39320 w 1832605"/>
              <a:gd name="T59" fmla="*/ 1072645 h 1284515"/>
              <a:gd name="T60" fmla="*/ 13936 w 1832605"/>
              <a:gd name="T61" fmla="*/ 1211459 h 1284515"/>
              <a:gd name="T62" fmla="*/ 64702 w 1832605"/>
              <a:gd name="T63" fmla="*/ 1274556 h 1284515"/>
              <a:gd name="T64" fmla="*/ 166237 w 1832605"/>
              <a:gd name="T65" fmla="*/ 1325033 h 1284515"/>
              <a:gd name="T66" fmla="*/ 242387 w 1832605"/>
              <a:gd name="T67" fmla="*/ 1362891 h 1284515"/>
              <a:gd name="T68" fmla="*/ 572374 w 1832605"/>
              <a:gd name="T69" fmla="*/ 1362891 h 1284515"/>
              <a:gd name="T70" fmla="*/ 623140 w 1832605"/>
              <a:gd name="T71" fmla="*/ 1312414 h 1284515"/>
              <a:gd name="T72" fmla="*/ 762748 w 1832605"/>
              <a:gd name="T73" fmla="*/ 1325033 h 1284515"/>
              <a:gd name="T74" fmla="*/ 800823 w 1832605"/>
              <a:gd name="T75" fmla="*/ 1463846 h 1284515"/>
              <a:gd name="T76" fmla="*/ 1206959 w 1832605"/>
              <a:gd name="T77" fmla="*/ 1476466 h 1284515"/>
              <a:gd name="T78" fmla="*/ 1206959 w 1832605"/>
              <a:gd name="T79" fmla="*/ 1350272 h 1284515"/>
              <a:gd name="T80" fmla="*/ 1067349 w 1832605"/>
              <a:gd name="T81" fmla="*/ 1287174 h 1284515"/>
              <a:gd name="T82" fmla="*/ 1080042 w 1832605"/>
              <a:gd name="T83" fmla="*/ 1110503 h 1284515"/>
              <a:gd name="T84" fmla="*/ 1143500 w 1832605"/>
              <a:gd name="T85" fmla="*/ 1072645 h 1284515"/>
              <a:gd name="T86" fmla="*/ 1245034 w 1832605"/>
              <a:gd name="T87" fmla="*/ 1123124 h 1284515"/>
              <a:gd name="T88" fmla="*/ 1295801 w 1832605"/>
              <a:gd name="T89" fmla="*/ 1350272 h 1284515"/>
              <a:gd name="T90" fmla="*/ 1410026 w 1832605"/>
              <a:gd name="T91" fmla="*/ 1388131 h 1284515"/>
              <a:gd name="T92" fmla="*/ 1486177 w 1832605"/>
              <a:gd name="T93" fmla="*/ 1413368 h 1284515"/>
              <a:gd name="T94" fmla="*/ 1790778 w 1832605"/>
              <a:gd name="T95" fmla="*/ 1375510 h 1284515"/>
              <a:gd name="T96" fmla="*/ 1740012 w 1832605"/>
              <a:gd name="T97" fmla="*/ 1287174 h 1284515"/>
              <a:gd name="T98" fmla="*/ 1600401 w 1832605"/>
              <a:gd name="T99" fmla="*/ 1186220 h 1284515"/>
              <a:gd name="T100" fmla="*/ 1562327 w 1832605"/>
              <a:gd name="T101" fmla="*/ 1034788 h 1284515"/>
              <a:gd name="T102" fmla="*/ 1625785 w 1832605"/>
              <a:gd name="T103" fmla="*/ 1047407 h 1284515"/>
              <a:gd name="T104" fmla="*/ 1689245 w 1832605"/>
              <a:gd name="T105" fmla="*/ 1123124 h 1284515"/>
              <a:gd name="T106" fmla="*/ 1714629 w 1832605"/>
              <a:gd name="T107" fmla="*/ 1249318 h 1284515"/>
              <a:gd name="T108" fmla="*/ 1816162 w 1832605"/>
              <a:gd name="T109" fmla="*/ 1325033 h 1284515"/>
              <a:gd name="T110" fmla="*/ 1905004 w 1832605"/>
              <a:gd name="T111" fmla="*/ 1388131 h 1284515"/>
              <a:gd name="T112" fmla="*/ 2082688 w 1832605"/>
              <a:gd name="T113" fmla="*/ 1350272 h 1284515"/>
              <a:gd name="T114" fmla="*/ 2019229 w 1832605"/>
              <a:gd name="T115" fmla="*/ 1198840 h 1284515"/>
              <a:gd name="T116" fmla="*/ 2019229 w 1832605"/>
              <a:gd name="T117" fmla="*/ 984309 h 1284515"/>
              <a:gd name="T118" fmla="*/ 2095379 w 1832605"/>
              <a:gd name="T119" fmla="*/ 883355 h 12845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32605"/>
              <a:gd name="T181" fmla="*/ 0 h 1284515"/>
              <a:gd name="T182" fmla="*/ 1832605 w 1832605"/>
              <a:gd name="T183" fmla="*/ 1284515 h 12845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32605" h="1284515">
                <a:moveTo>
                  <a:pt x="1753667" y="838200"/>
                </a:moveTo>
                <a:cubicBezTo>
                  <a:pt x="1760924" y="820057"/>
                  <a:pt x="1764600" y="800030"/>
                  <a:pt x="1775439" y="783772"/>
                </a:cubicBezTo>
                <a:cubicBezTo>
                  <a:pt x="1786825" y="766693"/>
                  <a:pt x="1818982" y="740229"/>
                  <a:pt x="1818982" y="740229"/>
                </a:cubicBezTo>
                <a:cubicBezTo>
                  <a:pt x="1834251" y="694419"/>
                  <a:pt x="1839829" y="693913"/>
                  <a:pt x="1818982" y="631372"/>
                </a:cubicBezTo>
                <a:cubicBezTo>
                  <a:pt x="1815736" y="621635"/>
                  <a:pt x="1803621" y="617614"/>
                  <a:pt x="1797210" y="609600"/>
                </a:cubicBezTo>
                <a:cubicBezTo>
                  <a:pt x="1742286" y="540945"/>
                  <a:pt x="1806232" y="607735"/>
                  <a:pt x="1753667" y="555172"/>
                </a:cubicBezTo>
                <a:cubicBezTo>
                  <a:pt x="1750039" y="544286"/>
                  <a:pt x="1742782" y="533989"/>
                  <a:pt x="1742782" y="522515"/>
                </a:cubicBezTo>
                <a:cubicBezTo>
                  <a:pt x="1742782" y="483469"/>
                  <a:pt x="1740459" y="445531"/>
                  <a:pt x="1775439" y="424543"/>
                </a:cubicBezTo>
                <a:cubicBezTo>
                  <a:pt x="1785278" y="418639"/>
                  <a:pt x="1797210" y="417286"/>
                  <a:pt x="1808096" y="413657"/>
                </a:cubicBezTo>
                <a:cubicBezTo>
                  <a:pt x="1811725" y="402771"/>
                  <a:pt x="1824114" y="391263"/>
                  <a:pt x="1818982" y="381000"/>
                </a:cubicBezTo>
                <a:cubicBezTo>
                  <a:pt x="1813850" y="370737"/>
                  <a:pt x="1796588" y="375246"/>
                  <a:pt x="1786325" y="370115"/>
                </a:cubicBezTo>
                <a:cubicBezTo>
                  <a:pt x="1774623" y="364264"/>
                  <a:pt x="1765369" y="354194"/>
                  <a:pt x="1753667" y="348343"/>
                </a:cubicBezTo>
                <a:cubicBezTo>
                  <a:pt x="1736262" y="339640"/>
                  <a:pt x="1693750" y="331224"/>
                  <a:pt x="1677467" y="326572"/>
                </a:cubicBezTo>
                <a:cubicBezTo>
                  <a:pt x="1666434" y="323420"/>
                  <a:pt x="1655696" y="319315"/>
                  <a:pt x="1644810" y="315686"/>
                </a:cubicBezTo>
                <a:cubicBezTo>
                  <a:pt x="1637553" y="293915"/>
                  <a:pt x="1639266" y="266599"/>
                  <a:pt x="1623039" y="250372"/>
                </a:cubicBezTo>
                <a:cubicBezTo>
                  <a:pt x="1488733" y="116066"/>
                  <a:pt x="1625971" y="246187"/>
                  <a:pt x="1535953" y="174172"/>
                </a:cubicBezTo>
                <a:cubicBezTo>
                  <a:pt x="1527939" y="167761"/>
                  <a:pt x="1523362" y="156990"/>
                  <a:pt x="1514182" y="152400"/>
                </a:cubicBezTo>
                <a:cubicBezTo>
                  <a:pt x="1493656" y="142137"/>
                  <a:pt x="1470639" y="137886"/>
                  <a:pt x="1448867" y="130629"/>
                </a:cubicBezTo>
                <a:lnTo>
                  <a:pt x="1416210" y="119743"/>
                </a:lnTo>
                <a:cubicBezTo>
                  <a:pt x="1405324" y="116114"/>
                  <a:pt x="1393100" y="115222"/>
                  <a:pt x="1383553" y="108857"/>
                </a:cubicBezTo>
                <a:cubicBezTo>
                  <a:pt x="1341349" y="80721"/>
                  <a:pt x="1363307" y="91223"/>
                  <a:pt x="1318239" y="76200"/>
                </a:cubicBezTo>
                <a:cubicBezTo>
                  <a:pt x="1310982" y="68943"/>
                  <a:pt x="1305268" y="59709"/>
                  <a:pt x="1296467" y="54429"/>
                </a:cubicBezTo>
                <a:cubicBezTo>
                  <a:pt x="1284271" y="47112"/>
                  <a:pt x="1229757" y="35504"/>
                  <a:pt x="1220267" y="32657"/>
                </a:cubicBezTo>
                <a:cubicBezTo>
                  <a:pt x="1198286" y="26063"/>
                  <a:pt x="1176724" y="18143"/>
                  <a:pt x="1154953" y="10886"/>
                </a:cubicBezTo>
                <a:lnTo>
                  <a:pt x="1122296" y="0"/>
                </a:lnTo>
                <a:cubicBezTo>
                  <a:pt x="1078753" y="3629"/>
                  <a:pt x="1034978" y="5111"/>
                  <a:pt x="991667" y="10886"/>
                </a:cubicBezTo>
                <a:cubicBezTo>
                  <a:pt x="967524" y="14105"/>
                  <a:pt x="944699" y="28866"/>
                  <a:pt x="926353" y="43543"/>
                </a:cubicBezTo>
                <a:cubicBezTo>
                  <a:pt x="918339" y="49954"/>
                  <a:pt x="913383" y="60035"/>
                  <a:pt x="904582" y="65315"/>
                </a:cubicBezTo>
                <a:cubicBezTo>
                  <a:pt x="894743" y="71219"/>
                  <a:pt x="882811" y="72572"/>
                  <a:pt x="871925" y="76200"/>
                </a:cubicBezTo>
                <a:cubicBezTo>
                  <a:pt x="864668" y="83457"/>
                  <a:pt x="856564" y="89958"/>
                  <a:pt x="850153" y="97972"/>
                </a:cubicBezTo>
                <a:cubicBezTo>
                  <a:pt x="841980" y="108188"/>
                  <a:pt x="838598" y="122456"/>
                  <a:pt x="828382" y="130629"/>
                </a:cubicBezTo>
                <a:cubicBezTo>
                  <a:pt x="819422" y="137797"/>
                  <a:pt x="806611" y="137886"/>
                  <a:pt x="795725" y="141515"/>
                </a:cubicBezTo>
                <a:cubicBezTo>
                  <a:pt x="788468" y="148772"/>
                  <a:pt x="781967" y="156875"/>
                  <a:pt x="773953" y="163286"/>
                </a:cubicBezTo>
                <a:cubicBezTo>
                  <a:pt x="763737" y="171459"/>
                  <a:pt x="749469" y="174841"/>
                  <a:pt x="741296" y="185057"/>
                </a:cubicBezTo>
                <a:cubicBezTo>
                  <a:pt x="734128" y="194017"/>
                  <a:pt x="735542" y="207452"/>
                  <a:pt x="730410" y="217715"/>
                </a:cubicBezTo>
                <a:cubicBezTo>
                  <a:pt x="724559" y="229417"/>
                  <a:pt x="717153" y="240439"/>
                  <a:pt x="708639" y="250372"/>
                </a:cubicBezTo>
                <a:cubicBezTo>
                  <a:pt x="676208" y="288208"/>
                  <a:pt x="638731" y="307697"/>
                  <a:pt x="621553" y="359229"/>
                </a:cubicBezTo>
                <a:cubicBezTo>
                  <a:pt x="606530" y="404297"/>
                  <a:pt x="617032" y="382339"/>
                  <a:pt x="588896" y="424543"/>
                </a:cubicBezTo>
                <a:cubicBezTo>
                  <a:pt x="581639" y="453572"/>
                  <a:pt x="576587" y="483243"/>
                  <a:pt x="567125" y="511629"/>
                </a:cubicBezTo>
                <a:cubicBezTo>
                  <a:pt x="563496" y="522515"/>
                  <a:pt x="559022" y="533154"/>
                  <a:pt x="556239" y="544286"/>
                </a:cubicBezTo>
                <a:cubicBezTo>
                  <a:pt x="551751" y="562236"/>
                  <a:pt x="549367" y="580653"/>
                  <a:pt x="545353" y="598715"/>
                </a:cubicBezTo>
                <a:cubicBezTo>
                  <a:pt x="542107" y="613319"/>
                  <a:pt x="542766" y="629809"/>
                  <a:pt x="534467" y="642257"/>
                </a:cubicBezTo>
                <a:cubicBezTo>
                  <a:pt x="527210" y="653143"/>
                  <a:pt x="512696" y="656772"/>
                  <a:pt x="501810" y="664029"/>
                </a:cubicBezTo>
                <a:cubicBezTo>
                  <a:pt x="494553" y="685800"/>
                  <a:pt x="496266" y="713116"/>
                  <a:pt x="480039" y="729343"/>
                </a:cubicBezTo>
                <a:cubicBezTo>
                  <a:pt x="452351" y="757031"/>
                  <a:pt x="454069" y="750723"/>
                  <a:pt x="436496" y="794657"/>
                </a:cubicBezTo>
                <a:cubicBezTo>
                  <a:pt x="427973" y="815965"/>
                  <a:pt x="421982" y="838200"/>
                  <a:pt x="414725" y="859972"/>
                </a:cubicBezTo>
                <a:cubicBezTo>
                  <a:pt x="411096" y="870858"/>
                  <a:pt x="411953" y="884515"/>
                  <a:pt x="403839" y="892629"/>
                </a:cubicBezTo>
                <a:cubicBezTo>
                  <a:pt x="389325" y="907143"/>
                  <a:pt x="377375" y="924786"/>
                  <a:pt x="360296" y="936172"/>
                </a:cubicBezTo>
                <a:cubicBezTo>
                  <a:pt x="349410" y="943429"/>
                  <a:pt x="337855" y="949770"/>
                  <a:pt x="327639" y="957943"/>
                </a:cubicBezTo>
                <a:cubicBezTo>
                  <a:pt x="299364" y="980563"/>
                  <a:pt x="310904" y="984733"/>
                  <a:pt x="273210" y="1001486"/>
                </a:cubicBezTo>
                <a:cubicBezTo>
                  <a:pt x="252239" y="1010806"/>
                  <a:pt x="207896" y="1023257"/>
                  <a:pt x="207896" y="1023257"/>
                </a:cubicBezTo>
                <a:cubicBezTo>
                  <a:pt x="175239" y="1019629"/>
                  <a:pt x="139314" y="1027066"/>
                  <a:pt x="109925" y="1012372"/>
                </a:cubicBezTo>
                <a:cubicBezTo>
                  <a:pt x="99662" y="1007241"/>
                  <a:pt x="112696" y="987829"/>
                  <a:pt x="120810" y="979715"/>
                </a:cubicBezTo>
                <a:cubicBezTo>
                  <a:pt x="128924" y="971601"/>
                  <a:pt x="142581" y="972458"/>
                  <a:pt x="153467" y="968829"/>
                </a:cubicBezTo>
                <a:cubicBezTo>
                  <a:pt x="160724" y="961572"/>
                  <a:pt x="166059" y="951647"/>
                  <a:pt x="175239" y="947057"/>
                </a:cubicBezTo>
                <a:cubicBezTo>
                  <a:pt x="195765" y="936794"/>
                  <a:pt x="240553" y="925286"/>
                  <a:pt x="240553" y="925286"/>
                </a:cubicBezTo>
                <a:cubicBezTo>
                  <a:pt x="236924" y="914400"/>
                  <a:pt x="236835" y="901589"/>
                  <a:pt x="229667" y="892629"/>
                </a:cubicBezTo>
                <a:cubicBezTo>
                  <a:pt x="192375" y="846014"/>
                  <a:pt x="122080" y="877669"/>
                  <a:pt x="77267" y="881743"/>
                </a:cubicBezTo>
                <a:cubicBezTo>
                  <a:pt x="66381" y="885372"/>
                  <a:pt x="52724" y="884515"/>
                  <a:pt x="44610" y="892629"/>
                </a:cubicBezTo>
                <a:cubicBezTo>
                  <a:pt x="36496" y="900743"/>
                  <a:pt x="39629" y="915447"/>
                  <a:pt x="33725" y="925286"/>
                </a:cubicBezTo>
                <a:cubicBezTo>
                  <a:pt x="28445" y="934087"/>
                  <a:pt x="19210" y="939800"/>
                  <a:pt x="11953" y="947057"/>
                </a:cubicBezTo>
                <a:cubicBezTo>
                  <a:pt x="-4585" y="996670"/>
                  <a:pt x="-3374" y="976060"/>
                  <a:pt x="11953" y="1045029"/>
                </a:cubicBezTo>
                <a:cubicBezTo>
                  <a:pt x="14442" y="1056230"/>
                  <a:pt x="15671" y="1068726"/>
                  <a:pt x="22839" y="1077686"/>
                </a:cubicBezTo>
                <a:cubicBezTo>
                  <a:pt x="31012" y="1087902"/>
                  <a:pt x="45280" y="1091284"/>
                  <a:pt x="55496" y="1099457"/>
                </a:cubicBezTo>
                <a:cubicBezTo>
                  <a:pt x="63510" y="1105868"/>
                  <a:pt x="68087" y="1116639"/>
                  <a:pt x="77267" y="1121229"/>
                </a:cubicBezTo>
                <a:cubicBezTo>
                  <a:pt x="97793" y="1131492"/>
                  <a:pt x="120810" y="1135743"/>
                  <a:pt x="142582" y="1143000"/>
                </a:cubicBezTo>
                <a:cubicBezTo>
                  <a:pt x="153468" y="1146629"/>
                  <a:pt x="165692" y="1147521"/>
                  <a:pt x="175239" y="1153886"/>
                </a:cubicBezTo>
                <a:cubicBezTo>
                  <a:pt x="186125" y="1161143"/>
                  <a:pt x="196194" y="1169806"/>
                  <a:pt x="207896" y="1175657"/>
                </a:cubicBezTo>
                <a:cubicBezTo>
                  <a:pt x="230213" y="1186815"/>
                  <a:pt x="274278" y="1193288"/>
                  <a:pt x="294982" y="1197429"/>
                </a:cubicBezTo>
                <a:cubicBezTo>
                  <a:pt x="361767" y="1191863"/>
                  <a:pt x="425873" y="1190113"/>
                  <a:pt x="490925" y="1175657"/>
                </a:cubicBezTo>
                <a:cubicBezTo>
                  <a:pt x="502126" y="1173168"/>
                  <a:pt x="512696" y="1168400"/>
                  <a:pt x="523582" y="1164772"/>
                </a:cubicBezTo>
                <a:cubicBezTo>
                  <a:pt x="527210" y="1153886"/>
                  <a:pt x="529336" y="1142378"/>
                  <a:pt x="534467" y="1132115"/>
                </a:cubicBezTo>
                <a:cubicBezTo>
                  <a:pt x="563525" y="1073998"/>
                  <a:pt x="563250" y="1100333"/>
                  <a:pt x="643325" y="1110343"/>
                </a:cubicBezTo>
                <a:cubicBezTo>
                  <a:pt x="646953" y="1121229"/>
                  <a:pt x="654210" y="1131526"/>
                  <a:pt x="654210" y="1143000"/>
                </a:cubicBezTo>
                <a:cubicBezTo>
                  <a:pt x="654210" y="1195076"/>
                  <a:pt x="621380" y="1183519"/>
                  <a:pt x="654210" y="1240972"/>
                </a:cubicBezTo>
                <a:cubicBezTo>
                  <a:pt x="660701" y="1252331"/>
                  <a:pt x="674912" y="1257430"/>
                  <a:pt x="686867" y="1262743"/>
                </a:cubicBezTo>
                <a:cubicBezTo>
                  <a:pt x="707838" y="1272064"/>
                  <a:pt x="752182" y="1284515"/>
                  <a:pt x="752182" y="1284515"/>
                </a:cubicBezTo>
                <a:cubicBezTo>
                  <a:pt x="846525" y="1280886"/>
                  <a:pt x="941817" y="1287465"/>
                  <a:pt x="1035210" y="1273629"/>
                </a:cubicBezTo>
                <a:cubicBezTo>
                  <a:pt x="1046561" y="1271947"/>
                  <a:pt x="1046096" y="1252447"/>
                  <a:pt x="1046096" y="1240972"/>
                </a:cubicBezTo>
                <a:cubicBezTo>
                  <a:pt x="1046096" y="1215314"/>
                  <a:pt x="1043324" y="1189113"/>
                  <a:pt x="1035210" y="1164772"/>
                </a:cubicBezTo>
                <a:cubicBezTo>
                  <a:pt x="1025710" y="1136271"/>
                  <a:pt x="959453" y="1125005"/>
                  <a:pt x="948125" y="1121229"/>
                </a:cubicBezTo>
                <a:lnTo>
                  <a:pt x="915467" y="1110343"/>
                </a:lnTo>
                <a:cubicBezTo>
                  <a:pt x="908210" y="1099457"/>
                  <a:pt x="894880" y="1090715"/>
                  <a:pt x="893696" y="1077686"/>
                </a:cubicBezTo>
                <a:cubicBezTo>
                  <a:pt x="888538" y="1020946"/>
                  <a:pt x="896255" y="995565"/>
                  <a:pt x="926353" y="957943"/>
                </a:cubicBezTo>
                <a:cubicBezTo>
                  <a:pt x="932764" y="949929"/>
                  <a:pt x="939324" y="941452"/>
                  <a:pt x="948125" y="936172"/>
                </a:cubicBezTo>
                <a:cubicBezTo>
                  <a:pt x="957964" y="930268"/>
                  <a:pt x="969896" y="928915"/>
                  <a:pt x="980782" y="925286"/>
                </a:cubicBezTo>
                <a:cubicBezTo>
                  <a:pt x="1006182" y="928915"/>
                  <a:pt x="1034033" y="924697"/>
                  <a:pt x="1056982" y="936172"/>
                </a:cubicBezTo>
                <a:cubicBezTo>
                  <a:pt x="1067245" y="941304"/>
                  <a:pt x="1062735" y="958566"/>
                  <a:pt x="1067867" y="968829"/>
                </a:cubicBezTo>
                <a:cubicBezTo>
                  <a:pt x="1110075" y="1053245"/>
                  <a:pt x="1073161" y="952052"/>
                  <a:pt x="1100525" y="1034143"/>
                </a:cubicBezTo>
                <a:cubicBezTo>
                  <a:pt x="1104153" y="1077686"/>
                  <a:pt x="1091869" y="1125691"/>
                  <a:pt x="1111410" y="1164772"/>
                </a:cubicBezTo>
                <a:cubicBezTo>
                  <a:pt x="1121673" y="1185298"/>
                  <a:pt x="1154953" y="1179286"/>
                  <a:pt x="1176725" y="1186543"/>
                </a:cubicBezTo>
                <a:lnTo>
                  <a:pt x="1209382" y="1197429"/>
                </a:lnTo>
                <a:lnTo>
                  <a:pt x="1242039" y="1208315"/>
                </a:lnTo>
                <a:lnTo>
                  <a:pt x="1274696" y="1219200"/>
                </a:lnTo>
                <a:cubicBezTo>
                  <a:pt x="1354525" y="1215572"/>
                  <a:pt x="1434888" y="1218227"/>
                  <a:pt x="1514182" y="1208315"/>
                </a:cubicBezTo>
                <a:cubicBezTo>
                  <a:pt x="1524366" y="1207042"/>
                  <a:pt x="1530673" y="1195344"/>
                  <a:pt x="1535953" y="1186543"/>
                </a:cubicBezTo>
                <a:cubicBezTo>
                  <a:pt x="1541857" y="1176704"/>
                  <a:pt x="1543210" y="1164772"/>
                  <a:pt x="1546839" y="1153886"/>
                </a:cubicBezTo>
                <a:cubicBezTo>
                  <a:pt x="1526590" y="1133638"/>
                  <a:pt x="1519872" y="1124075"/>
                  <a:pt x="1492410" y="1110343"/>
                </a:cubicBezTo>
                <a:cubicBezTo>
                  <a:pt x="1447876" y="1088075"/>
                  <a:pt x="1468691" y="1114082"/>
                  <a:pt x="1427096" y="1077686"/>
                </a:cubicBezTo>
                <a:cubicBezTo>
                  <a:pt x="1407786" y="1060790"/>
                  <a:pt x="1390810" y="1041400"/>
                  <a:pt x="1372667" y="1023257"/>
                </a:cubicBezTo>
                <a:lnTo>
                  <a:pt x="1340010" y="990600"/>
                </a:lnTo>
                <a:cubicBezTo>
                  <a:pt x="1328086" y="954827"/>
                  <a:pt x="1315811" y="934977"/>
                  <a:pt x="1340010" y="892629"/>
                </a:cubicBezTo>
                <a:cubicBezTo>
                  <a:pt x="1345703" y="882666"/>
                  <a:pt x="1361781" y="885372"/>
                  <a:pt x="1372667" y="881743"/>
                </a:cubicBezTo>
                <a:cubicBezTo>
                  <a:pt x="1379924" y="889000"/>
                  <a:pt x="1388746" y="894975"/>
                  <a:pt x="1394439" y="903515"/>
                </a:cubicBezTo>
                <a:cubicBezTo>
                  <a:pt x="1403440" y="917017"/>
                  <a:pt x="1405822" y="934591"/>
                  <a:pt x="1416210" y="947057"/>
                </a:cubicBezTo>
                <a:cubicBezTo>
                  <a:pt x="1424586" y="957108"/>
                  <a:pt x="1437981" y="961572"/>
                  <a:pt x="1448867" y="968829"/>
                </a:cubicBezTo>
                <a:cubicBezTo>
                  <a:pt x="1452496" y="994229"/>
                  <a:pt x="1454721" y="1019869"/>
                  <a:pt x="1459753" y="1045029"/>
                </a:cubicBezTo>
                <a:cubicBezTo>
                  <a:pt x="1462003" y="1056281"/>
                  <a:pt x="1463471" y="1068726"/>
                  <a:pt x="1470639" y="1077686"/>
                </a:cubicBezTo>
                <a:cubicBezTo>
                  <a:pt x="1478812" y="1087902"/>
                  <a:pt x="1492410" y="1092200"/>
                  <a:pt x="1503296" y="1099457"/>
                </a:cubicBezTo>
                <a:cubicBezTo>
                  <a:pt x="1546658" y="1164503"/>
                  <a:pt x="1499301" y="1107946"/>
                  <a:pt x="1557725" y="1143000"/>
                </a:cubicBezTo>
                <a:cubicBezTo>
                  <a:pt x="1632440" y="1187828"/>
                  <a:pt x="1519638" y="1144821"/>
                  <a:pt x="1612153" y="1175657"/>
                </a:cubicBezTo>
                <a:cubicBezTo>
                  <a:pt x="1619410" y="1182914"/>
                  <a:pt x="1625124" y="1192148"/>
                  <a:pt x="1633925" y="1197429"/>
                </a:cubicBezTo>
                <a:cubicBezTo>
                  <a:pt x="1675558" y="1222409"/>
                  <a:pt x="1736584" y="1201315"/>
                  <a:pt x="1775439" y="1197429"/>
                </a:cubicBezTo>
                <a:cubicBezTo>
                  <a:pt x="1779068" y="1186543"/>
                  <a:pt x="1786325" y="1176247"/>
                  <a:pt x="1786325" y="1164772"/>
                </a:cubicBezTo>
                <a:cubicBezTo>
                  <a:pt x="1786325" y="1142700"/>
                  <a:pt x="1783928" y="1119831"/>
                  <a:pt x="1775439" y="1099457"/>
                </a:cubicBezTo>
                <a:cubicBezTo>
                  <a:pt x="1765375" y="1075304"/>
                  <a:pt x="1740171" y="1058966"/>
                  <a:pt x="1731896" y="1034143"/>
                </a:cubicBezTo>
                <a:lnTo>
                  <a:pt x="1721010" y="1001486"/>
                </a:lnTo>
                <a:cubicBezTo>
                  <a:pt x="1724639" y="950686"/>
                  <a:pt x="1723045" y="899240"/>
                  <a:pt x="1731896" y="849086"/>
                </a:cubicBezTo>
                <a:cubicBezTo>
                  <a:pt x="1734170" y="836202"/>
                  <a:pt x="1745494" y="826645"/>
                  <a:pt x="1753667" y="816429"/>
                </a:cubicBezTo>
                <a:cubicBezTo>
                  <a:pt x="1780668" y="782677"/>
                  <a:pt x="1774872" y="806675"/>
                  <a:pt x="1797210" y="762000"/>
                </a:cubicBezTo>
                <a:cubicBezTo>
                  <a:pt x="1798833" y="758755"/>
                  <a:pt x="1797210" y="754743"/>
                  <a:pt x="1797210" y="75111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2806" name="Freeform 3"/>
          <p:cNvSpPr>
            <a:spLocks/>
          </p:cNvSpPr>
          <p:nvPr/>
        </p:nvSpPr>
        <p:spPr bwMode="auto">
          <a:xfrm>
            <a:off x="1981200" y="4621213"/>
            <a:ext cx="2568575" cy="1463675"/>
          </a:xfrm>
          <a:custGeom>
            <a:avLst/>
            <a:gdLst>
              <a:gd name="T0" fmla="*/ 2674202 w 2449286"/>
              <a:gd name="T1" fmla="*/ 1176675 h 1371855"/>
              <a:gd name="T2" fmla="*/ 2498434 w 2449286"/>
              <a:gd name="T3" fmla="*/ 1004801 h 1371855"/>
              <a:gd name="T4" fmla="*/ 2360330 w 2449286"/>
              <a:gd name="T5" fmla="*/ 846148 h 1371855"/>
              <a:gd name="T6" fmla="*/ 2259891 w 2449286"/>
              <a:gd name="T7" fmla="*/ 713938 h 1371855"/>
              <a:gd name="T8" fmla="*/ 2096677 w 2449286"/>
              <a:gd name="T9" fmla="*/ 608169 h 1371855"/>
              <a:gd name="T10" fmla="*/ 1946018 w 2449286"/>
              <a:gd name="T11" fmla="*/ 542064 h 1371855"/>
              <a:gd name="T12" fmla="*/ 1807913 w 2449286"/>
              <a:gd name="T13" fmla="*/ 475958 h 1371855"/>
              <a:gd name="T14" fmla="*/ 1682364 w 2449286"/>
              <a:gd name="T15" fmla="*/ 436296 h 1371855"/>
              <a:gd name="T16" fmla="*/ 1355935 w 2449286"/>
              <a:gd name="T17" fmla="*/ 383410 h 1371855"/>
              <a:gd name="T18" fmla="*/ 728187 w 2449286"/>
              <a:gd name="T19" fmla="*/ 436296 h 1371855"/>
              <a:gd name="T20" fmla="*/ 426868 w 2449286"/>
              <a:gd name="T21" fmla="*/ 423075 h 1371855"/>
              <a:gd name="T22" fmla="*/ 853737 w 2449286"/>
              <a:gd name="T23" fmla="*/ 356970 h 1371855"/>
              <a:gd name="T24" fmla="*/ 1242941 w 2449286"/>
              <a:gd name="T25" fmla="*/ 224758 h 1371855"/>
              <a:gd name="T26" fmla="*/ 1054615 w 2449286"/>
              <a:gd name="T27" fmla="*/ 158653 h 1371855"/>
              <a:gd name="T28" fmla="*/ 878847 w 2449286"/>
              <a:gd name="T29" fmla="*/ 92548 h 1371855"/>
              <a:gd name="T30" fmla="*/ 690523 w 2449286"/>
              <a:gd name="T31" fmla="*/ 26443 h 1371855"/>
              <a:gd name="T32" fmla="*/ 389203 w 2449286"/>
              <a:gd name="T33" fmla="*/ 26443 h 1371855"/>
              <a:gd name="T34" fmla="*/ 213434 w 2449286"/>
              <a:gd name="T35" fmla="*/ 105769 h 1371855"/>
              <a:gd name="T36" fmla="*/ 37665 w 2449286"/>
              <a:gd name="T37" fmla="*/ 277642 h 1371855"/>
              <a:gd name="T38" fmla="*/ 25109 w 2449286"/>
              <a:gd name="T39" fmla="*/ 528843 h 1371855"/>
              <a:gd name="T40" fmla="*/ 138105 w 2449286"/>
              <a:gd name="T41" fmla="*/ 647832 h 1371855"/>
              <a:gd name="T42" fmla="*/ 313874 w 2449286"/>
              <a:gd name="T43" fmla="*/ 819706 h 1371855"/>
              <a:gd name="T44" fmla="*/ 439424 w 2449286"/>
              <a:gd name="T45" fmla="*/ 912254 h 1371855"/>
              <a:gd name="T46" fmla="*/ 514753 w 2449286"/>
              <a:gd name="T47" fmla="*/ 991580 h 1371855"/>
              <a:gd name="T48" fmla="*/ 627749 w 2449286"/>
              <a:gd name="T49" fmla="*/ 1414655 h 1371855"/>
              <a:gd name="T50" fmla="*/ 715633 w 2449286"/>
              <a:gd name="T51" fmla="*/ 1256000 h 1371855"/>
              <a:gd name="T52" fmla="*/ 790963 w 2449286"/>
              <a:gd name="T53" fmla="*/ 1137012 h 1371855"/>
              <a:gd name="T54" fmla="*/ 1104836 w 2449286"/>
              <a:gd name="T55" fmla="*/ 1295663 h 1371855"/>
              <a:gd name="T56" fmla="*/ 1180166 w 2449286"/>
              <a:gd name="T57" fmla="*/ 1427874 h 1371855"/>
              <a:gd name="T58" fmla="*/ 1330825 w 2449286"/>
              <a:gd name="T59" fmla="*/ 1242780 h 1371855"/>
              <a:gd name="T60" fmla="*/ 1205274 w 2449286"/>
              <a:gd name="T61" fmla="*/ 1084127 h 1371855"/>
              <a:gd name="T62" fmla="*/ 1330825 w 2449286"/>
              <a:gd name="T63" fmla="*/ 1084127 h 1371855"/>
              <a:gd name="T64" fmla="*/ 1418710 w 2449286"/>
              <a:gd name="T65" fmla="*/ 1295663 h 1371855"/>
              <a:gd name="T66" fmla="*/ 1556813 w 2449286"/>
              <a:gd name="T67" fmla="*/ 1454318 h 1371855"/>
              <a:gd name="T68" fmla="*/ 1782802 w 2449286"/>
              <a:gd name="T69" fmla="*/ 1586527 h 1371855"/>
              <a:gd name="T70" fmla="*/ 1983682 w 2449286"/>
              <a:gd name="T71" fmla="*/ 1467538 h 1371855"/>
              <a:gd name="T72" fmla="*/ 1757693 w 2449286"/>
              <a:gd name="T73" fmla="*/ 1388212 h 1371855"/>
              <a:gd name="T74" fmla="*/ 1845578 w 2449286"/>
              <a:gd name="T75" fmla="*/ 1150232 h 1371855"/>
              <a:gd name="T76" fmla="*/ 1933462 w 2449286"/>
              <a:gd name="T77" fmla="*/ 1295663 h 1371855"/>
              <a:gd name="T78" fmla="*/ 2059012 w 2449286"/>
              <a:gd name="T79" fmla="*/ 1507202 h 1371855"/>
              <a:gd name="T80" fmla="*/ 2121787 w 2449286"/>
              <a:gd name="T81" fmla="*/ 1612970 h 1371855"/>
              <a:gd name="T82" fmla="*/ 2285001 w 2449286"/>
              <a:gd name="T83" fmla="*/ 1586527 h 1371855"/>
              <a:gd name="T84" fmla="*/ 2259891 w 2449286"/>
              <a:gd name="T85" fmla="*/ 1189895 h 1371855"/>
              <a:gd name="T86" fmla="*/ 2109232 w 2449286"/>
              <a:gd name="T87" fmla="*/ 1070905 h 1371855"/>
              <a:gd name="T88" fmla="*/ 2146896 w 2449286"/>
              <a:gd name="T89" fmla="*/ 1031242 h 1371855"/>
              <a:gd name="T90" fmla="*/ 2360330 w 2449286"/>
              <a:gd name="T91" fmla="*/ 1150232 h 1371855"/>
              <a:gd name="T92" fmla="*/ 2485878 w 2449286"/>
              <a:gd name="T93" fmla="*/ 1256000 h 1371855"/>
              <a:gd name="T94" fmla="*/ 2598874 w 2449286"/>
              <a:gd name="T95" fmla="*/ 1361769 h 1371855"/>
              <a:gd name="T96" fmla="*/ 2724425 w 2449286"/>
              <a:gd name="T97" fmla="*/ 1520421 h 1371855"/>
              <a:gd name="T98" fmla="*/ 2762088 w 2449286"/>
              <a:gd name="T99" fmla="*/ 1374992 h 13718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286"/>
              <a:gd name="T151" fmla="*/ 0 h 1371855"/>
              <a:gd name="T152" fmla="*/ 2449286 w 2449286"/>
              <a:gd name="T153" fmla="*/ 1371855 h 13718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286" h="1371855">
                <a:moveTo>
                  <a:pt x="2427514" y="1175657"/>
                </a:moveTo>
                <a:cubicBezTo>
                  <a:pt x="2420257" y="1139371"/>
                  <a:pt x="2426270" y="1097589"/>
                  <a:pt x="2405743" y="1066800"/>
                </a:cubicBezTo>
                <a:cubicBezTo>
                  <a:pt x="2379566" y="1027535"/>
                  <a:pt x="2363396" y="998656"/>
                  <a:pt x="2318657" y="968829"/>
                </a:cubicBezTo>
                <a:cubicBezTo>
                  <a:pt x="2307771" y="961572"/>
                  <a:pt x="2296216" y="955230"/>
                  <a:pt x="2286000" y="947057"/>
                </a:cubicBezTo>
                <a:cubicBezTo>
                  <a:pt x="2252308" y="920103"/>
                  <a:pt x="2273323" y="928640"/>
                  <a:pt x="2242457" y="892629"/>
                </a:cubicBezTo>
                <a:cubicBezTo>
                  <a:pt x="2170070" y="808177"/>
                  <a:pt x="2228481" y="880650"/>
                  <a:pt x="2166257" y="827315"/>
                </a:cubicBezTo>
                <a:cubicBezTo>
                  <a:pt x="2150672" y="813957"/>
                  <a:pt x="2137228" y="798286"/>
                  <a:pt x="2122714" y="783772"/>
                </a:cubicBezTo>
                <a:cubicBezTo>
                  <a:pt x="2115457" y="776515"/>
                  <a:pt x="2105533" y="771180"/>
                  <a:pt x="2100943" y="762000"/>
                </a:cubicBezTo>
                <a:cubicBezTo>
                  <a:pt x="2073320" y="706755"/>
                  <a:pt x="2092673" y="727458"/>
                  <a:pt x="2046514" y="696686"/>
                </a:cubicBezTo>
                <a:cubicBezTo>
                  <a:pt x="2019151" y="614600"/>
                  <a:pt x="2059245" y="712601"/>
                  <a:pt x="2002971" y="642257"/>
                </a:cubicBezTo>
                <a:cubicBezTo>
                  <a:pt x="1995803" y="633297"/>
                  <a:pt x="1999254" y="618560"/>
                  <a:pt x="1992086" y="609600"/>
                </a:cubicBezTo>
                <a:cubicBezTo>
                  <a:pt x="1983913" y="599384"/>
                  <a:pt x="1969644" y="596002"/>
                  <a:pt x="1959428" y="587829"/>
                </a:cubicBezTo>
                <a:cubicBezTo>
                  <a:pt x="1916733" y="553673"/>
                  <a:pt x="1961716" y="574076"/>
                  <a:pt x="1905000" y="555172"/>
                </a:cubicBezTo>
                <a:cubicBezTo>
                  <a:pt x="1854297" y="504469"/>
                  <a:pt x="1919936" y="562640"/>
                  <a:pt x="1839686" y="522515"/>
                </a:cubicBezTo>
                <a:cubicBezTo>
                  <a:pt x="1830506" y="517925"/>
                  <a:pt x="1827094" y="505333"/>
                  <a:pt x="1817914" y="500743"/>
                </a:cubicBezTo>
                <a:cubicBezTo>
                  <a:pt x="1797388" y="490480"/>
                  <a:pt x="1774371" y="486229"/>
                  <a:pt x="1752600" y="478972"/>
                </a:cubicBezTo>
                <a:cubicBezTo>
                  <a:pt x="1741714" y="475343"/>
                  <a:pt x="1729490" y="474451"/>
                  <a:pt x="1719943" y="468086"/>
                </a:cubicBezTo>
                <a:cubicBezTo>
                  <a:pt x="1709057" y="460829"/>
                  <a:pt x="1697502" y="454488"/>
                  <a:pt x="1687286" y="446315"/>
                </a:cubicBezTo>
                <a:cubicBezTo>
                  <a:pt x="1679272" y="439904"/>
                  <a:pt x="1674694" y="429133"/>
                  <a:pt x="1665514" y="424543"/>
                </a:cubicBezTo>
                <a:cubicBezTo>
                  <a:pt x="1644988" y="414280"/>
                  <a:pt x="1621971" y="410029"/>
                  <a:pt x="1600200" y="402772"/>
                </a:cubicBezTo>
                <a:lnTo>
                  <a:pt x="1567543" y="391886"/>
                </a:lnTo>
                <a:cubicBezTo>
                  <a:pt x="1556657" y="388257"/>
                  <a:pt x="1546018" y="383783"/>
                  <a:pt x="1534886" y="381000"/>
                </a:cubicBezTo>
                <a:cubicBezTo>
                  <a:pt x="1520372" y="377372"/>
                  <a:pt x="1505728" y="374225"/>
                  <a:pt x="1491343" y="370115"/>
                </a:cubicBezTo>
                <a:cubicBezTo>
                  <a:pt x="1480310" y="366963"/>
                  <a:pt x="1469938" y="361479"/>
                  <a:pt x="1458686" y="359229"/>
                </a:cubicBezTo>
                <a:cubicBezTo>
                  <a:pt x="1433526" y="354197"/>
                  <a:pt x="1407886" y="351972"/>
                  <a:pt x="1382486" y="348343"/>
                </a:cubicBezTo>
                <a:cubicBezTo>
                  <a:pt x="1371600" y="344714"/>
                  <a:pt x="1361030" y="339946"/>
                  <a:pt x="1349828" y="337457"/>
                </a:cubicBezTo>
                <a:cubicBezTo>
                  <a:pt x="1294589" y="325182"/>
                  <a:pt x="1230400" y="321160"/>
                  <a:pt x="1175657" y="315686"/>
                </a:cubicBezTo>
                <a:cubicBezTo>
                  <a:pt x="1048657" y="319315"/>
                  <a:pt x="921533" y="319894"/>
                  <a:pt x="794657" y="326572"/>
                </a:cubicBezTo>
                <a:cubicBezTo>
                  <a:pt x="783198" y="327175"/>
                  <a:pt x="773252" y="335207"/>
                  <a:pt x="762000" y="337457"/>
                </a:cubicBezTo>
                <a:cubicBezTo>
                  <a:pt x="718714" y="346114"/>
                  <a:pt x="631371" y="359229"/>
                  <a:pt x="631371" y="359229"/>
                </a:cubicBezTo>
                <a:cubicBezTo>
                  <a:pt x="616857" y="366486"/>
                  <a:pt x="603223" y="375868"/>
                  <a:pt x="587828" y="381000"/>
                </a:cubicBezTo>
                <a:cubicBezTo>
                  <a:pt x="513904" y="405641"/>
                  <a:pt x="433823" y="385662"/>
                  <a:pt x="359228" y="381000"/>
                </a:cubicBezTo>
                <a:cubicBezTo>
                  <a:pt x="362857" y="370114"/>
                  <a:pt x="364210" y="358182"/>
                  <a:pt x="370114" y="348343"/>
                </a:cubicBezTo>
                <a:cubicBezTo>
                  <a:pt x="381316" y="329673"/>
                  <a:pt x="403038" y="317279"/>
                  <a:pt x="424543" y="315686"/>
                </a:cubicBezTo>
                <a:cubicBezTo>
                  <a:pt x="511466" y="309247"/>
                  <a:pt x="598714" y="308429"/>
                  <a:pt x="685800" y="304800"/>
                </a:cubicBezTo>
                <a:cubicBezTo>
                  <a:pt x="703943" y="301172"/>
                  <a:pt x="721756" y="294971"/>
                  <a:pt x="740228" y="293915"/>
                </a:cubicBezTo>
                <a:cubicBezTo>
                  <a:pt x="1107406" y="272934"/>
                  <a:pt x="960402" y="318496"/>
                  <a:pt x="1099457" y="272143"/>
                </a:cubicBezTo>
                <a:cubicBezTo>
                  <a:pt x="1103086" y="261257"/>
                  <a:pt x="1110343" y="250961"/>
                  <a:pt x="1110343" y="239486"/>
                </a:cubicBezTo>
                <a:cubicBezTo>
                  <a:pt x="1110343" y="220866"/>
                  <a:pt x="1094931" y="193679"/>
                  <a:pt x="1077686" y="185057"/>
                </a:cubicBezTo>
                <a:cubicBezTo>
                  <a:pt x="1057160" y="174794"/>
                  <a:pt x="1034143" y="170543"/>
                  <a:pt x="1012371" y="163286"/>
                </a:cubicBezTo>
                <a:lnTo>
                  <a:pt x="979714" y="152400"/>
                </a:lnTo>
                <a:lnTo>
                  <a:pt x="914400" y="130629"/>
                </a:lnTo>
                <a:cubicBezTo>
                  <a:pt x="903514" y="127000"/>
                  <a:pt x="892875" y="122526"/>
                  <a:pt x="881743" y="119743"/>
                </a:cubicBezTo>
                <a:cubicBezTo>
                  <a:pt x="859655" y="114221"/>
                  <a:pt x="827401" y="107339"/>
                  <a:pt x="805543" y="97972"/>
                </a:cubicBezTo>
                <a:cubicBezTo>
                  <a:pt x="790627" y="91580"/>
                  <a:pt x="777067" y="82227"/>
                  <a:pt x="762000" y="76200"/>
                </a:cubicBezTo>
                <a:cubicBezTo>
                  <a:pt x="740692" y="67677"/>
                  <a:pt x="718457" y="61686"/>
                  <a:pt x="696686" y="54429"/>
                </a:cubicBezTo>
                <a:lnTo>
                  <a:pt x="664028" y="43543"/>
                </a:lnTo>
                <a:lnTo>
                  <a:pt x="598714" y="21772"/>
                </a:lnTo>
                <a:cubicBezTo>
                  <a:pt x="533034" y="8636"/>
                  <a:pt x="561839" y="16737"/>
                  <a:pt x="511628" y="0"/>
                </a:cubicBezTo>
                <a:cubicBezTo>
                  <a:pt x="464457" y="3629"/>
                  <a:pt x="417059" y="5018"/>
                  <a:pt x="370114" y="10886"/>
                </a:cubicBezTo>
                <a:cubicBezTo>
                  <a:pt x="358728" y="12309"/>
                  <a:pt x="348589" y="18989"/>
                  <a:pt x="337457" y="21772"/>
                </a:cubicBezTo>
                <a:cubicBezTo>
                  <a:pt x="319507" y="26259"/>
                  <a:pt x="301171" y="29029"/>
                  <a:pt x="283028" y="32657"/>
                </a:cubicBezTo>
                <a:cubicBezTo>
                  <a:pt x="189447" y="95046"/>
                  <a:pt x="307843" y="20250"/>
                  <a:pt x="217714" y="65315"/>
                </a:cubicBezTo>
                <a:cubicBezTo>
                  <a:pt x="206012" y="71166"/>
                  <a:pt x="196416" y="80595"/>
                  <a:pt x="185057" y="87086"/>
                </a:cubicBezTo>
                <a:cubicBezTo>
                  <a:pt x="170968" y="95137"/>
                  <a:pt x="156028" y="101600"/>
                  <a:pt x="141514" y="108857"/>
                </a:cubicBezTo>
                <a:lnTo>
                  <a:pt x="76200" y="174172"/>
                </a:lnTo>
                <a:cubicBezTo>
                  <a:pt x="58103" y="192269"/>
                  <a:pt x="43644" y="203879"/>
                  <a:pt x="32657" y="228600"/>
                </a:cubicBezTo>
                <a:cubicBezTo>
                  <a:pt x="23337" y="249571"/>
                  <a:pt x="18143" y="272143"/>
                  <a:pt x="10886" y="293915"/>
                </a:cubicBezTo>
                <a:lnTo>
                  <a:pt x="0" y="326572"/>
                </a:lnTo>
                <a:cubicBezTo>
                  <a:pt x="1886" y="339776"/>
                  <a:pt x="7523" y="411683"/>
                  <a:pt x="21771" y="435429"/>
                </a:cubicBezTo>
                <a:cubicBezTo>
                  <a:pt x="27051" y="444230"/>
                  <a:pt x="36286" y="449943"/>
                  <a:pt x="43543" y="457200"/>
                </a:cubicBezTo>
                <a:cubicBezTo>
                  <a:pt x="47171" y="468086"/>
                  <a:pt x="46314" y="481743"/>
                  <a:pt x="54428" y="489857"/>
                </a:cubicBezTo>
                <a:cubicBezTo>
                  <a:pt x="72930" y="508359"/>
                  <a:pt x="119743" y="533400"/>
                  <a:pt x="119743" y="533400"/>
                </a:cubicBezTo>
                <a:cubicBezTo>
                  <a:pt x="135909" y="557649"/>
                  <a:pt x="141127" y="570102"/>
                  <a:pt x="163286" y="587829"/>
                </a:cubicBezTo>
                <a:cubicBezTo>
                  <a:pt x="173502" y="596002"/>
                  <a:pt x="186010" y="601086"/>
                  <a:pt x="195943" y="609600"/>
                </a:cubicBezTo>
                <a:cubicBezTo>
                  <a:pt x="233436" y="641737"/>
                  <a:pt x="232160" y="654923"/>
                  <a:pt x="272143" y="674915"/>
                </a:cubicBezTo>
                <a:cubicBezTo>
                  <a:pt x="282406" y="680047"/>
                  <a:pt x="293914" y="682172"/>
                  <a:pt x="304800" y="685800"/>
                </a:cubicBezTo>
                <a:cubicBezTo>
                  <a:pt x="357363" y="738365"/>
                  <a:pt x="290573" y="674419"/>
                  <a:pt x="359228" y="729343"/>
                </a:cubicBezTo>
                <a:cubicBezTo>
                  <a:pt x="367242" y="735754"/>
                  <a:pt x="372199" y="745835"/>
                  <a:pt x="381000" y="751115"/>
                </a:cubicBezTo>
                <a:cubicBezTo>
                  <a:pt x="390839" y="757018"/>
                  <a:pt x="402771" y="758372"/>
                  <a:pt x="413657" y="762000"/>
                </a:cubicBezTo>
                <a:cubicBezTo>
                  <a:pt x="420914" y="769257"/>
                  <a:pt x="430148" y="774971"/>
                  <a:pt x="435428" y="783772"/>
                </a:cubicBezTo>
                <a:cubicBezTo>
                  <a:pt x="441332" y="793611"/>
                  <a:pt x="445551" y="804980"/>
                  <a:pt x="446314" y="816429"/>
                </a:cubicBezTo>
                <a:cubicBezTo>
                  <a:pt x="452836" y="914250"/>
                  <a:pt x="447112" y="1012825"/>
                  <a:pt x="457200" y="1110343"/>
                </a:cubicBezTo>
                <a:cubicBezTo>
                  <a:pt x="458256" y="1120552"/>
                  <a:pt x="470957" y="1125704"/>
                  <a:pt x="478971" y="1132115"/>
                </a:cubicBezTo>
                <a:cubicBezTo>
                  <a:pt x="509116" y="1156231"/>
                  <a:pt x="509794" y="1153275"/>
                  <a:pt x="544286" y="1164772"/>
                </a:cubicBezTo>
                <a:cubicBezTo>
                  <a:pt x="576943" y="1161143"/>
                  <a:pt x="611749" y="1166089"/>
                  <a:pt x="642257" y="1153886"/>
                </a:cubicBezTo>
                <a:cubicBezTo>
                  <a:pt x="652911" y="1149624"/>
                  <a:pt x="653143" y="1132704"/>
                  <a:pt x="653143" y="1121229"/>
                </a:cubicBezTo>
                <a:cubicBezTo>
                  <a:pt x="653143" y="1058365"/>
                  <a:pt x="652017" y="1065676"/>
                  <a:pt x="620486" y="1034143"/>
                </a:cubicBezTo>
                <a:cubicBezTo>
                  <a:pt x="616857" y="1023257"/>
                  <a:pt x="609600" y="1012961"/>
                  <a:pt x="609600" y="1001486"/>
                </a:cubicBezTo>
                <a:cubicBezTo>
                  <a:pt x="609600" y="982866"/>
                  <a:pt x="625012" y="955679"/>
                  <a:pt x="642257" y="947057"/>
                </a:cubicBezTo>
                <a:cubicBezTo>
                  <a:pt x="655638" y="940366"/>
                  <a:pt x="671286" y="939800"/>
                  <a:pt x="685800" y="936172"/>
                </a:cubicBezTo>
                <a:cubicBezTo>
                  <a:pt x="769257" y="939800"/>
                  <a:pt x="853772" y="933324"/>
                  <a:pt x="936171" y="947057"/>
                </a:cubicBezTo>
                <a:cubicBezTo>
                  <a:pt x="947490" y="948943"/>
                  <a:pt x="945004" y="968425"/>
                  <a:pt x="947057" y="979715"/>
                </a:cubicBezTo>
                <a:cubicBezTo>
                  <a:pt x="952290" y="1008497"/>
                  <a:pt x="951813" y="1038195"/>
                  <a:pt x="957943" y="1066800"/>
                </a:cubicBezTo>
                <a:cubicBezTo>
                  <a:pt x="962752" y="1089240"/>
                  <a:pt x="972457" y="1110343"/>
                  <a:pt x="979714" y="1132115"/>
                </a:cubicBezTo>
                <a:cubicBezTo>
                  <a:pt x="983343" y="1143001"/>
                  <a:pt x="979714" y="1161144"/>
                  <a:pt x="990600" y="1164772"/>
                </a:cubicBezTo>
                <a:lnTo>
                  <a:pt x="1023257" y="1175657"/>
                </a:lnTo>
                <a:cubicBezTo>
                  <a:pt x="1030514" y="1182914"/>
                  <a:pt x="1036227" y="1192149"/>
                  <a:pt x="1045028" y="1197429"/>
                </a:cubicBezTo>
                <a:cubicBezTo>
                  <a:pt x="1086921" y="1222565"/>
                  <a:pt x="1116493" y="1198613"/>
                  <a:pt x="1164771" y="1186543"/>
                </a:cubicBezTo>
                <a:cubicBezTo>
                  <a:pt x="1161143" y="1132114"/>
                  <a:pt x="1163366" y="1076976"/>
                  <a:pt x="1153886" y="1023257"/>
                </a:cubicBezTo>
                <a:cubicBezTo>
                  <a:pt x="1152102" y="1013150"/>
                  <a:pt x="1138272" y="1009696"/>
                  <a:pt x="1132114" y="1001486"/>
                </a:cubicBezTo>
                <a:cubicBezTo>
                  <a:pt x="1116414" y="980553"/>
                  <a:pt x="1107073" y="954674"/>
                  <a:pt x="1088571" y="936172"/>
                </a:cubicBezTo>
                <a:lnTo>
                  <a:pt x="1045028" y="892629"/>
                </a:lnTo>
                <a:cubicBezTo>
                  <a:pt x="1037771" y="885372"/>
                  <a:pt x="1013057" y="869724"/>
                  <a:pt x="1023257" y="870857"/>
                </a:cubicBezTo>
                <a:lnTo>
                  <a:pt x="1121228" y="881743"/>
                </a:lnTo>
                <a:cubicBezTo>
                  <a:pt x="1132114" y="885372"/>
                  <a:pt x="1144338" y="886264"/>
                  <a:pt x="1153886" y="892629"/>
                </a:cubicBezTo>
                <a:cubicBezTo>
                  <a:pt x="1171943" y="904667"/>
                  <a:pt x="1198273" y="937862"/>
                  <a:pt x="1208314" y="957943"/>
                </a:cubicBezTo>
                <a:cubicBezTo>
                  <a:pt x="1213446" y="968206"/>
                  <a:pt x="1215571" y="979714"/>
                  <a:pt x="1219200" y="990600"/>
                </a:cubicBezTo>
                <a:cubicBezTo>
                  <a:pt x="1222829" y="1016000"/>
                  <a:pt x="1221972" y="1042459"/>
                  <a:pt x="1230086" y="1066800"/>
                </a:cubicBezTo>
                <a:cubicBezTo>
                  <a:pt x="1233331" y="1076537"/>
                  <a:pt x="1245446" y="1080558"/>
                  <a:pt x="1251857" y="1088572"/>
                </a:cubicBezTo>
                <a:cubicBezTo>
                  <a:pt x="1318165" y="1171459"/>
                  <a:pt x="1212365" y="1059966"/>
                  <a:pt x="1317171" y="1164772"/>
                </a:cubicBezTo>
                <a:cubicBezTo>
                  <a:pt x="1328057" y="1175658"/>
                  <a:pt x="1335223" y="1192561"/>
                  <a:pt x="1349828" y="1197429"/>
                </a:cubicBezTo>
                <a:cubicBezTo>
                  <a:pt x="1382558" y="1208339"/>
                  <a:pt x="1387007" y="1206640"/>
                  <a:pt x="1415143" y="1230086"/>
                </a:cubicBezTo>
                <a:cubicBezTo>
                  <a:pt x="1426970" y="1239941"/>
                  <a:pt x="1435974" y="1252888"/>
                  <a:pt x="1447800" y="1262743"/>
                </a:cubicBezTo>
                <a:cubicBezTo>
                  <a:pt x="1482303" y="1291496"/>
                  <a:pt x="1498301" y="1290463"/>
                  <a:pt x="1545771" y="1306286"/>
                </a:cubicBezTo>
                <a:lnTo>
                  <a:pt x="1578428" y="1317172"/>
                </a:lnTo>
                <a:cubicBezTo>
                  <a:pt x="1629228" y="1313543"/>
                  <a:pt x="1690460" y="1337338"/>
                  <a:pt x="1730828" y="1306286"/>
                </a:cubicBezTo>
                <a:cubicBezTo>
                  <a:pt x="1756872" y="1286252"/>
                  <a:pt x="1746440" y="1227746"/>
                  <a:pt x="1719943" y="1208315"/>
                </a:cubicBezTo>
                <a:cubicBezTo>
                  <a:pt x="1678562" y="1177969"/>
                  <a:pt x="1567543" y="1186543"/>
                  <a:pt x="1567543" y="1186543"/>
                </a:cubicBezTo>
                <a:cubicBezTo>
                  <a:pt x="1556657" y="1182914"/>
                  <a:pt x="1543000" y="1183771"/>
                  <a:pt x="1534886" y="1175657"/>
                </a:cubicBezTo>
                <a:cubicBezTo>
                  <a:pt x="1526772" y="1167543"/>
                  <a:pt x="1525341" y="1154396"/>
                  <a:pt x="1524000" y="1143000"/>
                </a:cubicBezTo>
                <a:cubicBezTo>
                  <a:pt x="1497440" y="917246"/>
                  <a:pt x="1529758" y="1057173"/>
                  <a:pt x="1502228" y="947057"/>
                </a:cubicBezTo>
                <a:cubicBezTo>
                  <a:pt x="1517635" y="900838"/>
                  <a:pt x="1506526" y="898323"/>
                  <a:pt x="1578428" y="925286"/>
                </a:cubicBezTo>
                <a:cubicBezTo>
                  <a:pt x="1588038" y="928890"/>
                  <a:pt x="1594042" y="938846"/>
                  <a:pt x="1600200" y="947057"/>
                </a:cubicBezTo>
                <a:cubicBezTo>
                  <a:pt x="1615900" y="967990"/>
                  <a:pt x="1643743" y="1012372"/>
                  <a:pt x="1643743" y="1012372"/>
                </a:cubicBezTo>
                <a:cubicBezTo>
                  <a:pt x="1647371" y="1023258"/>
                  <a:pt x="1648724" y="1035190"/>
                  <a:pt x="1654628" y="1045029"/>
                </a:cubicBezTo>
                <a:cubicBezTo>
                  <a:pt x="1659908" y="1053830"/>
                  <a:pt x="1669989" y="1058786"/>
                  <a:pt x="1676400" y="1066800"/>
                </a:cubicBezTo>
                <a:cubicBezTo>
                  <a:pt x="1731334" y="1135467"/>
                  <a:pt x="1667370" y="1068656"/>
                  <a:pt x="1719943" y="1121229"/>
                </a:cubicBezTo>
                <a:cubicBezTo>
                  <a:pt x="1721082" y="1125786"/>
                  <a:pt x="1735706" y="1189018"/>
                  <a:pt x="1741714" y="1197429"/>
                </a:cubicBezTo>
                <a:cubicBezTo>
                  <a:pt x="1753645" y="1214132"/>
                  <a:pt x="1773871" y="1223893"/>
                  <a:pt x="1785257" y="1240972"/>
                </a:cubicBezTo>
                <a:cubicBezTo>
                  <a:pt x="1792514" y="1251858"/>
                  <a:pt x="1801177" y="1261927"/>
                  <a:pt x="1807028" y="1273629"/>
                </a:cubicBezTo>
                <a:cubicBezTo>
                  <a:pt x="1812160" y="1283892"/>
                  <a:pt x="1812010" y="1296447"/>
                  <a:pt x="1817914" y="1306286"/>
                </a:cubicBezTo>
                <a:cubicBezTo>
                  <a:pt x="1823195" y="1315087"/>
                  <a:pt x="1832429" y="1320800"/>
                  <a:pt x="1839686" y="1328057"/>
                </a:cubicBezTo>
                <a:cubicBezTo>
                  <a:pt x="1843314" y="1338943"/>
                  <a:pt x="1842457" y="1352601"/>
                  <a:pt x="1850571" y="1360715"/>
                </a:cubicBezTo>
                <a:cubicBezTo>
                  <a:pt x="1875181" y="1385325"/>
                  <a:pt x="1963117" y="1361615"/>
                  <a:pt x="1970314" y="1360715"/>
                </a:cubicBezTo>
                <a:cubicBezTo>
                  <a:pt x="1973943" y="1342572"/>
                  <a:pt x="1976712" y="1324236"/>
                  <a:pt x="1981200" y="1306286"/>
                </a:cubicBezTo>
                <a:cubicBezTo>
                  <a:pt x="1983983" y="1295154"/>
                  <a:pt x="1992086" y="1285104"/>
                  <a:pt x="1992086" y="1273629"/>
                </a:cubicBezTo>
                <a:cubicBezTo>
                  <a:pt x="1992086" y="1186468"/>
                  <a:pt x="1990826" y="1099000"/>
                  <a:pt x="1981200" y="1012372"/>
                </a:cubicBezTo>
                <a:cubicBezTo>
                  <a:pt x="1979755" y="999369"/>
                  <a:pt x="1967601" y="989931"/>
                  <a:pt x="1959428" y="979715"/>
                </a:cubicBezTo>
                <a:cubicBezTo>
                  <a:pt x="1936062" y="950507"/>
                  <a:pt x="1936438" y="961322"/>
                  <a:pt x="1905000" y="936172"/>
                </a:cubicBezTo>
                <a:cubicBezTo>
                  <a:pt x="1862306" y="902017"/>
                  <a:pt x="1907284" y="922418"/>
                  <a:pt x="1850571" y="903515"/>
                </a:cubicBezTo>
                <a:cubicBezTo>
                  <a:pt x="1843314" y="896258"/>
                  <a:pt x="1836814" y="888154"/>
                  <a:pt x="1828800" y="881743"/>
                </a:cubicBezTo>
                <a:cubicBezTo>
                  <a:pt x="1818584" y="873570"/>
                  <a:pt x="1799316" y="872664"/>
                  <a:pt x="1796143" y="859972"/>
                </a:cubicBezTo>
                <a:cubicBezTo>
                  <a:pt x="1793654" y="850015"/>
                  <a:pt x="1810657" y="845457"/>
                  <a:pt x="1817914" y="838200"/>
                </a:cubicBezTo>
                <a:cubicBezTo>
                  <a:pt x="1832428" y="841829"/>
                  <a:pt x="1847127" y="844787"/>
                  <a:pt x="1861457" y="849086"/>
                </a:cubicBezTo>
                <a:cubicBezTo>
                  <a:pt x="1883438" y="855680"/>
                  <a:pt x="1926771" y="870857"/>
                  <a:pt x="1926771" y="870857"/>
                </a:cubicBezTo>
                <a:cubicBezTo>
                  <a:pt x="1994576" y="938662"/>
                  <a:pt x="1896413" y="846990"/>
                  <a:pt x="1981200" y="903515"/>
                </a:cubicBezTo>
                <a:cubicBezTo>
                  <a:pt x="2062738" y="957874"/>
                  <a:pt x="1968867" y="921176"/>
                  <a:pt x="2046514" y="947057"/>
                </a:cubicBezTo>
                <a:cubicBezTo>
                  <a:pt x="2053771" y="954314"/>
                  <a:pt x="2060272" y="962418"/>
                  <a:pt x="2068286" y="968829"/>
                </a:cubicBezTo>
                <a:cubicBezTo>
                  <a:pt x="2078502" y="977002"/>
                  <a:pt x="2091692" y="981349"/>
                  <a:pt x="2100943" y="990600"/>
                </a:cubicBezTo>
                <a:cubicBezTo>
                  <a:pt x="2150182" y="1039839"/>
                  <a:pt x="2091794" y="1012950"/>
                  <a:pt x="2155371" y="1034143"/>
                </a:cubicBezTo>
                <a:cubicBezTo>
                  <a:pt x="2162628" y="1041400"/>
                  <a:pt x="2170732" y="1047901"/>
                  <a:pt x="2177143" y="1055915"/>
                </a:cubicBezTo>
                <a:cubicBezTo>
                  <a:pt x="2190837" y="1073033"/>
                  <a:pt x="2200465" y="1098211"/>
                  <a:pt x="2220686" y="1110343"/>
                </a:cubicBezTo>
                <a:cubicBezTo>
                  <a:pt x="2230525" y="1116247"/>
                  <a:pt x="2242457" y="1117600"/>
                  <a:pt x="2253343" y="1121229"/>
                </a:cubicBezTo>
                <a:cubicBezTo>
                  <a:pt x="2260600" y="1132115"/>
                  <a:pt x="2266600" y="1143953"/>
                  <a:pt x="2275114" y="1153886"/>
                </a:cubicBezTo>
                <a:cubicBezTo>
                  <a:pt x="2288472" y="1169471"/>
                  <a:pt x="2307271" y="1180350"/>
                  <a:pt x="2318657" y="1197429"/>
                </a:cubicBezTo>
                <a:cubicBezTo>
                  <a:pt x="2328547" y="1212264"/>
                  <a:pt x="2344963" y="1241515"/>
                  <a:pt x="2362200" y="1251857"/>
                </a:cubicBezTo>
                <a:cubicBezTo>
                  <a:pt x="2372039" y="1257761"/>
                  <a:pt x="2383971" y="1259114"/>
                  <a:pt x="2394857" y="1262743"/>
                </a:cubicBezTo>
                <a:cubicBezTo>
                  <a:pt x="2396508" y="1261642"/>
                  <a:pt x="2449286" y="1229541"/>
                  <a:pt x="2449286" y="1219200"/>
                </a:cubicBezTo>
                <a:cubicBezTo>
                  <a:pt x="2449286" y="1153341"/>
                  <a:pt x="2431838" y="1159851"/>
                  <a:pt x="2394857" y="1132115"/>
                </a:cubicBezTo>
                <a:cubicBezTo>
                  <a:pt x="2390752" y="1129036"/>
                  <a:pt x="2387600" y="1124858"/>
                  <a:pt x="2383971" y="1121229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2807" name="Freeform 4"/>
          <p:cNvSpPr>
            <a:spLocks/>
          </p:cNvSpPr>
          <p:nvPr/>
        </p:nvSpPr>
        <p:spPr bwMode="auto">
          <a:xfrm>
            <a:off x="3690938" y="3494088"/>
            <a:ext cx="3148012" cy="1023937"/>
          </a:xfrm>
          <a:custGeom>
            <a:avLst/>
            <a:gdLst>
              <a:gd name="T0" fmla="*/ 707377 w 3148300"/>
              <a:gd name="T1" fmla="*/ 141797 h 1023257"/>
              <a:gd name="T2" fmla="*/ 609432 w 3148300"/>
              <a:gd name="T3" fmla="*/ 196333 h 1023257"/>
              <a:gd name="T4" fmla="*/ 467957 w 3148300"/>
              <a:gd name="T5" fmla="*/ 283593 h 1023257"/>
              <a:gd name="T6" fmla="*/ 326482 w 3148300"/>
              <a:gd name="T7" fmla="*/ 403576 h 1023257"/>
              <a:gd name="T8" fmla="*/ 239420 w 3148300"/>
              <a:gd name="T9" fmla="*/ 501742 h 1023257"/>
              <a:gd name="T10" fmla="*/ 108827 w 3148300"/>
              <a:gd name="T11" fmla="*/ 621724 h 1023257"/>
              <a:gd name="T12" fmla="*/ 0 w 3148300"/>
              <a:gd name="T13" fmla="*/ 807150 h 1023257"/>
              <a:gd name="T14" fmla="*/ 195889 w 3148300"/>
              <a:gd name="T15" fmla="*/ 872595 h 1023257"/>
              <a:gd name="T16" fmla="*/ 282951 w 3148300"/>
              <a:gd name="T17" fmla="*/ 774428 h 1023257"/>
              <a:gd name="T18" fmla="*/ 424426 w 3148300"/>
              <a:gd name="T19" fmla="*/ 676262 h 1023257"/>
              <a:gd name="T20" fmla="*/ 587667 w 3148300"/>
              <a:gd name="T21" fmla="*/ 578095 h 1023257"/>
              <a:gd name="T22" fmla="*/ 772673 w 3148300"/>
              <a:gd name="T23" fmla="*/ 523557 h 1023257"/>
              <a:gd name="T24" fmla="*/ 685611 w 3148300"/>
              <a:gd name="T25" fmla="*/ 632632 h 1023257"/>
              <a:gd name="T26" fmla="*/ 576784 w 3148300"/>
              <a:gd name="T27" fmla="*/ 752614 h 1023257"/>
              <a:gd name="T28" fmla="*/ 500605 w 3148300"/>
              <a:gd name="T29" fmla="*/ 828966 h 1023257"/>
              <a:gd name="T30" fmla="*/ 489722 w 3148300"/>
              <a:gd name="T31" fmla="*/ 948946 h 1023257"/>
              <a:gd name="T32" fmla="*/ 707377 w 3148300"/>
              <a:gd name="T33" fmla="*/ 905317 h 1023257"/>
              <a:gd name="T34" fmla="*/ 794438 w 3148300"/>
              <a:gd name="T35" fmla="*/ 807150 h 1023257"/>
              <a:gd name="T36" fmla="*/ 946796 w 3148300"/>
              <a:gd name="T37" fmla="*/ 708984 h 1023257"/>
              <a:gd name="T38" fmla="*/ 1044741 w 3148300"/>
              <a:gd name="T39" fmla="*/ 643538 h 1023257"/>
              <a:gd name="T40" fmla="*/ 1153571 w 3148300"/>
              <a:gd name="T41" fmla="*/ 676262 h 1023257"/>
              <a:gd name="T42" fmla="*/ 1262398 w 3148300"/>
              <a:gd name="T43" fmla="*/ 818058 h 1023257"/>
              <a:gd name="T44" fmla="*/ 1240633 w 3148300"/>
              <a:gd name="T45" fmla="*/ 948946 h 1023257"/>
              <a:gd name="T46" fmla="*/ 1382108 w 3148300"/>
              <a:gd name="T47" fmla="*/ 1025298 h 1023257"/>
              <a:gd name="T48" fmla="*/ 1490935 w 3148300"/>
              <a:gd name="T49" fmla="*/ 850780 h 1023257"/>
              <a:gd name="T50" fmla="*/ 1392991 w 3148300"/>
              <a:gd name="T51" fmla="*/ 752614 h 1023257"/>
              <a:gd name="T52" fmla="*/ 1371225 w 3148300"/>
              <a:gd name="T53" fmla="*/ 589002 h 1023257"/>
              <a:gd name="T54" fmla="*/ 1610645 w 3148300"/>
              <a:gd name="T55" fmla="*/ 599910 h 1023257"/>
              <a:gd name="T56" fmla="*/ 1577997 w 3148300"/>
              <a:gd name="T57" fmla="*/ 752614 h 1023257"/>
              <a:gd name="T58" fmla="*/ 1512700 w 3148300"/>
              <a:gd name="T59" fmla="*/ 916224 h 1023257"/>
              <a:gd name="T60" fmla="*/ 1730355 w 3148300"/>
              <a:gd name="T61" fmla="*/ 959854 h 1023257"/>
              <a:gd name="T62" fmla="*/ 1839182 w 3148300"/>
              <a:gd name="T63" fmla="*/ 719891 h 1023257"/>
              <a:gd name="T64" fmla="*/ 1969774 w 3148300"/>
              <a:gd name="T65" fmla="*/ 752614 h 1023257"/>
              <a:gd name="T66" fmla="*/ 1948009 w 3148300"/>
              <a:gd name="T67" fmla="*/ 916224 h 1023257"/>
              <a:gd name="T68" fmla="*/ 2013305 w 3148300"/>
              <a:gd name="T69" fmla="*/ 959854 h 1023257"/>
              <a:gd name="T70" fmla="*/ 2198309 w 3148300"/>
              <a:gd name="T71" fmla="*/ 807150 h 1023257"/>
              <a:gd name="T72" fmla="*/ 2122132 w 3148300"/>
              <a:gd name="T73" fmla="*/ 698076 h 1023257"/>
              <a:gd name="T74" fmla="*/ 2045953 w 3148300"/>
              <a:gd name="T75" fmla="*/ 578095 h 1023257"/>
              <a:gd name="T76" fmla="*/ 2350667 w 3148300"/>
              <a:gd name="T77" fmla="*/ 621724 h 1023257"/>
              <a:gd name="T78" fmla="*/ 2426848 w 3148300"/>
              <a:gd name="T79" fmla="*/ 687168 h 1023257"/>
              <a:gd name="T80" fmla="*/ 2622736 w 3148300"/>
              <a:gd name="T81" fmla="*/ 807150 h 1023257"/>
              <a:gd name="T82" fmla="*/ 2785975 w 3148300"/>
              <a:gd name="T83" fmla="*/ 861688 h 1023257"/>
              <a:gd name="T84" fmla="*/ 2960099 w 3148300"/>
              <a:gd name="T85" fmla="*/ 916224 h 1023257"/>
              <a:gd name="T86" fmla="*/ 3068927 w 3148300"/>
              <a:gd name="T87" fmla="*/ 839872 h 1023257"/>
              <a:gd name="T88" fmla="*/ 2873037 w 3148300"/>
              <a:gd name="T89" fmla="*/ 741706 h 1023257"/>
              <a:gd name="T90" fmla="*/ 2731564 w 3148300"/>
              <a:gd name="T91" fmla="*/ 665354 h 1023257"/>
              <a:gd name="T92" fmla="*/ 2535676 w 3148300"/>
              <a:gd name="T93" fmla="*/ 567187 h 1023257"/>
              <a:gd name="T94" fmla="*/ 2394197 w 3148300"/>
              <a:gd name="T95" fmla="*/ 469019 h 1023257"/>
              <a:gd name="T96" fmla="*/ 2241839 w 3148300"/>
              <a:gd name="T97" fmla="*/ 327223 h 1023257"/>
              <a:gd name="T98" fmla="*/ 2143898 w 3148300"/>
              <a:gd name="T99" fmla="*/ 250871 h 1023257"/>
              <a:gd name="T100" fmla="*/ 2045953 w 3148300"/>
              <a:gd name="T101" fmla="*/ 185426 h 1023257"/>
              <a:gd name="T102" fmla="*/ 1926244 w 3148300"/>
              <a:gd name="T103" fmla="*/ 141797 h 1023257"/>
              <a:gd name="T104" fmla="*/ 1665058 w 3148300"/>
              <a:gd name="T105" fmla="*/ 54537 h 1023257"/>
              <a:gd name="T106" fmla="*/ 1338577 w 3148300"/>
              <a:gd name="T107" fmla="*/ 10907 h 1023257"/>
              <a:gd name="T108" fmla="*/ 1001210 w 3148300"/>
              <a:gd name="T109" fmla="*/ 54537 h 1023257"/>
              <a:gd name="T110" fmla="*/ 783556 w 3148300"/>
              <a:gd name="T111" fmla="*/ 141797 h 1023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8300"/>
              <a:gd name="T169" fmla="*/ 0 h 1023257"/>
              <a:gd name="T170" fmla="*/ 3148300 w 3148300"/>
              <a:gd name="T171" fmla="*/ 1023257 h 1023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8300" h="1023257">
                <a:moveTo>
                  <a:pt x="859972" y="97972"/>
                </a:moveTo>
                <a:cubicBezTo>
                  <a:pt x="841829" y="101600"/>
                  <a:pt x="823393" y="103989"/>
                  <a:pt x="805543" y="108857"/>
                </a:cubicBezTo>
                <a:cubicBezTo>
                  <a:pt x="805532" y="108860"/>
                  <a:pt x="723906" y="136070"/>
                  <a:pt x="707572" y="141515"/>
                </a:cubicBezTo>
                <a:lnTo>
                  <a:pt x="674914" y="152400"/>
                </a:lnTo>
                <a:lnTo>
                  <a:pt x="642257" y="163286"/>
                </a:lnTo>
                <a:cubicBezTo>
                  <a:pt x="631371" y="174172"/>
                  <a:pt x="623057" y="188467"/>
                  <a:pt x="609600" y="195943"/>
                </a:cubicBezTo>
                <a:cubicBezTo>
                  <a:pt x="589539" y="207088"/>
                  <a:pt x="544286" y="217715"/>
                  <a:pt x="544286" y="217715"/>
                </a:cubicBezTo>
                <a:cubicBezTo>
                  <a:pt x="491708" y="270290"/>
                  <a:pt x="558530" y="206318"/>
                  <a:pt x="489857" y="261257"/>
                </a:cubicBezTo>
                <a:cubicBezTo>
                  <a:pt x="481843" y="267668"/>
                  <a:pt x="476100" y="276618"/>
                  <a:pt x="468086" y="283029"/>
                </a:cubicBezTo>
                <a:cubicBezTo>
                  <a:pt x="457870" y="291202"/>
                  <a:pt x="445275" y="296185"/>
                  <a:pt x="435429" y="304800"/>
                </a:cubicBezTo>
                <a:cubicBezTo>
                  <a:pt x="358453" y="372154"/>
                  <a:pt x="411796" y="348963"/>
                  <a:pt x="348343" y="370115"/>
                </a:cubicBezTo>
                <a:cubicBezTo>
                  <a:pt x="341086" y="381001"/>
                  <a:pt x="335086" y="392839"/>
                  <a:pt x="326572" y="402772"/>
                </a:cubicBezTo>
                <a:cubicBezTo>
                  <a:pt x="313214" y="418357"/>
                  <a:pt x="297543" y="431801"/>
                  <a:pt x="283029" y="446315"/>
                </a:cubicBezTo>
                <a:cubicBezTo>
                  <a:pt x="275772" y="453572"/>
                  <a:pt x="266950" y="459546"/>
                  <a:pt x="261257" y="468086"/>
                </a:cubicBezTo>
                <a:cubicBezTo>
                  <a:pt x="254000" y="478972"/>
                  <a:pt x="248737" y="491492"/>
                  <a:pt x="239486" y="500743"/>
                </a:cubicBezTo>
                <a:cubicBezTo>
                  <a:pt x="230235" y="509994"/>
                  <a:pt x="216675" y="513900"/>
                  <a:pt x="206829" y="522515"/>
                </a:cubicBezTo>
                <a:cubicBezTo>
                  <a:pt x="206783" y="522555"/>
                  <a:pt x="145886" y="583458"/>
                  <a:pt x="130629" y="598715"/>
                </a:cubicBezTo>
                <a:cubicBezTo>
                  <a:pt x="123372" y="605972"/>
                  <a:pt x="114550" y="611946"/>
                  <a:pt x="108857" y="620486"/>
                </a:cubicBezTo>
                <a:cubicBezTo>
                  <a:pt x="101600" y="631372"/>
                  <a:pt x="95259" y="642927"/>
                  <a:pt x="87086" y="653143"/>
                </a:cubicBezTo>
                <a:cubicBezTo>
                  <a:pt x="57611" y="689987"/>
                  <a:pt x="43476" y="675120"/>
                  <a:pt x="21772" y="740229"/>
                </a:cubicBezTo>
                <a:lnTo>
                  <a:pt x="0" y="805543"/>
                </a:lnTo>
                <a:cubicBezTo>
                  <a:pt x="3629" y="823686"/>
                  <a:pt x="-2197" y="846889"/>
                  <a:pt x="10886" y="859972"/>
                </a:cubicBezTo>
                <a:cubicBezTo>
                  <a:pt x="24696" y="873782"/>
                  <a:pt x="109373" y="888378"/>
                  <a:pt x="130629" y="892629"/>
                </a:cubicBezTo>
                <a:cubicBezTo>
                  <a:pt x="152400" y="885372"/>
                  <a:pt x="183213" y="889952"/>
                  <a:pt x="195943" y="870857"/>
                </a:cubicBezTo>
                <a:cubicBezTo>
                  <a:pt x="203200" y="859971"/>
                  <a:pt x="209200" y="848133"/>
                  <a:pt x="217714" y="838200"/>
                </a:cubicBezTo>
                <a:cubicBezTo>
                  <a:pt x="231072" y="822615"/>
                  <a:pt x="246743" y="809171"/>
                  <a:pt x="261257" y="794657"/>
                </a:cubicBezTo>
                <a:cubicBezTo>
                  <a:pt x="268514" y="787400"/>
                  <a:pt x="277336" y="781426"/>
                  <a:pt x="283029" y="772886"/>
                </a:cubicBezTo>
                <a:cubicBezTo>
                  <a:pt x="290286" y="762000"/>
                  <a:pt x="293706" y="747163"/>
                  <a:pt x="304800" y="740229"/>
                </a:cubicBezTo>
                <a:cubicBezTo>
                  <a:pt x="324261" y="728066"/>
                  <a:pt x="370114" y="718457"/>
                  <a:pt x="370114" y="718457"/>
                </a:cubicBezTo>
                <a:cubicBezTo>
                  <a:pt x="390364" y="698208"/>
                  <a:pt x="397079" y="688647"/>
                  <a:pt x="424543" y="674915"/>
                </a:cubicBezTo>
                <a:cubicBezTo>
                  <a:pt x="434806" y="669783"/>
                  <a:pt x="446653" y="668549"/>
                  <a:pt x="457200" y="664029"/>
                </a:cubicBezTo>
                <a:cubicBezTo>
                  <a:pt x="551347" y="623679"/>
                  <a:pt x="456823" y="656896"/>
                  <a:pt x="533400" y="631372"/>
                </a:cubicBezTo>
                <a:cubicBezTo>
                  <a:pt x="551543" y="613229"/>
                  <a:pt x="563488" y="585057"/>
                  <a:pt x="587829" y="576943"/>
                </a:cubicBezTo>
                <a:cubicBezTo>
                  <a:pt x="669913" y="549581"/>
                  <a:pt x="568734" y="586490"/>
                  <a:pt x="653143" y="544286"/>
                </a:cubicBezTo>
                <a:cubicBezTo>
                  <a:pt x="663406" y="539154"/>
                  <a:pt x="674914" y="537029"/>
                  <a:pt x="685800" y="533400"/>
                </a:cubicBezTo>
                <a:cubicBezTo>
                  <a:pt x="708563" y="510638"/>
                  <a:pt x="728881" y="478510"/>
                  <a:pt x="772886" y="522515"/>
                </a:cubicBezTo>
                <a:cubicBezTo>
                  <a:pt x="783465" y="533094"/>
                  <a:pt x="767893" y="552306"/>
                  <a:pt x="762000" y="566057"/>
                </a:cubicBezTo>
                <a:cubicBezTo>
                  <a:pt x="745587" y="604355"/>
                  <a:pt x="742360" y="598005"/>
                  <a:pt x="707572" y="609600"/>
                </a:cubicBezTo>
                <a:cubicBezTo>
                  <a:pt x="700315" y="616857"/>
                  <a:pt x="692211" y="623358"/>
                  <a:pt x="685800" y="631372"/>
                </a:cubicBezTo>
                <a:cubicBezTo>
                  <a:pt x="677627" y="641588"/>
                  <a:pt x="674245" y="655856"/>
                  <a:pt x="664029" y="664029"/>
                </a:cubicBezTo>
                <a:cubicBezTo>
                  <a:pt x="655069" y="671197"/>
                  <a:pt x="642258" y="671286"/>
                  <a:pt x="631372" y="674915"/>
                </a:cubicBezTo>
                <a:cubicBezTo>
                  <a:pt x="604368" y="755924"/>
                  <a:pt x="645821" y="647797"/>
                  <a:pt x="576943" y="751115"/>
                </a:cubicBezTo>
                <a:cubicBezTo>
                  <a:pt x="569686" y="762001"/>
                  <a:pt x="565388" y="775599"/>
                  <a:pt x="555172" y="783772"/>
                </a:cubicBezTo>
                <a:cubicBezTo>
                  <a:pt x="546212" y="790940"/>
                  <a:pt x="533400" y="791029"/>
                  <a:pt x="522514" y="794657"/>
                </a:cubicBezTo>
                <a:cubicBezTo>
                  <a:pt x="515257" y="805543"/>
                  <a:pt x="509994" y="818064"/>
                  <a:pt x="500743" y="827315"/>
                </a:cubicBezTo>
                <a:cubicBezTo>
                  <a:pt x="491492" y="836566"/>
                  <a:pt x="478302" y="840913"/>
                  <a:pt x="468086" y="849086"/>
                </a:cubicBezTo>
                <a:cubicBezTo>
                  <a:pt x="460072" y="855497"/>
                  <a:pt x="453571" y="863600"/>
                  <a:pt x="446314" y="870857"/>
                </a:cubicBezTo>
                <a:cubicBezTo>
                  <a:pt x="456451" y="921541"/>
                  <a:pt x="444149" y="926742"/>
                  <a:pt x="489857" y="947057"/>
                </a:cubicBezTo>
                <a:cubicBezTo>
                  <a:pt x="510828" y="956378"/>
                  <a:pt x="555172" y="968829"/>
                  <a:pt x="555172" y="968829"/>
                </a:cubicBezTo>
                <a:cubicBezTo>
                  <a:pt x="595086" y="965200"/>
                  <a:pt x="635862" y="966955"/>
                  <a:pt x="674914" y="957943"/>
                </a:cubicBezTo>
                <a:cubicBezTo>
                  <a:pt x="700527" y="952032"/>
                  <a:pt x="698218" y="919105"/>
                  <a:pt x="707572" y="903515"/>
                </a:cubicBezTo>
                <a:cubicBezTo>
                  <a:pt x="768321" y="802265"/>
                  <a:pt x="685755" y="979803"/>
                  <a:pt x="751114" y="849086"/>
                </a:cubicBezTo>
                <a:cubicBezTo>
                  <a:pt x="756246" y="838823"/>
                  <a:pt x="753886" y="824543"/>
                  <a:pt x="762000" y="816429"/>
                </a:cubicBezTo>
                <a:cubicBezTo>
                  <a:pt x="770114" y="808315"/>
                  <a:pt x="783771" y="809172"/>
                  <a:pt x="794657" y="805543"/>
                </a:cubicBezTo>
                <a:cubicBezTo>
                  <a:pt x="862466" y="737737"/>
                  <a:pt x="764293" y="829415"/>
                  <a:pt x="849086" y="772886"/>
                </a:cubicBezTo>
                <a:cubicBezTo>
                  <a:pt x="921302" y="724741"/>
                  <a:pt x="843177" y="754069"/>
                  <a:pt x="914400" y="718457"/>
                </a:cubicBezTo>
                <a:cubicBezTo>
                  <a:pt x="924663" y="713325"/>
                  <a:pt x="936510" y="712092"/>
                  <a:pt x="947057" y="707572"/>
                </a:cubicBezTo>
                <a:cubicBezTo>
                  <a:pt x="961973" y="701180"/>
                  <a:pt x="976511" y="693851"/>
                  <a:pt x="990600" y="685800"/>
                </a:cubicBezTo>
                <a:cubicBezTo>
                  <a:pt x="1001959" y="679309"/>
                  <a:pt x="1013041" y="672202"/>
                  <a:pt x="1023257" y="664029"/>
                </a:cubicBezTo>
                <a:cubicBezTo>
                  <a:pt x="1031271" y="657618"/>
                  <a:pt x="1036228" y="647537"/>
                  <a:pt x="1045029" y="642257"/>
                </a:cubicBezTo>
                <a:cubicBezTo>
                  <a:pt x="1054868" y="636354"/>
                  <a:pt x="1066800" y="635000"/>
                  <a:pt x="1077686" y="631372"/>
                </a:cubicBezTo>
                <a:cubicBezTo>
                  <a:pt x="1095829" y="635000"/>
                  <a:pt x="1116050" y="633077"/>
                  <a:pt x="1132114" y="642257"/>
                </a:cubicBezTo>
                <a:cubicBezTo>
                  <a:pt x="1143474" y="648748"/>
                  <a:pt x="1145510" y="664864"/>
                  <a:pt x="1153886" y="674915"/>
                </a:cubicBezTo>
                <a:cubicBezTo>
                  <a:pt x="1163741" y="686742"/>
                  <a:pt x="1175657" y="696686"/>
                  <a:pt x="1186543" y="707572"/>
                </a:cubicBezTo>
                <a:cubicBezTo>
                  <a:pt x="1190172" y="718458"/>
                  <a:pt x="1192297" y="729966"/>
                  <a:pt x="1197429" y="740229"/>
                </a:cubicBezTo>
                <a:cubicBezTo>
                  <a:pt x="1231081" y="807534"/>
                  <a:pt x="1209172" y="736071"/>
                  <a:pt x="1262743" y="816429"/>
                </a:cubicBezTo>
                <a:lnTo>
                  <a:pt x="1284514" y="849086"/>
                </a:lnTo>
                <a:cubicBezTo>
                  <a:pt x="1280886" y="878115"/>
                  <a:pt x="1285510" y="909439"/>
                  <a:pt x="1273629" y="936172"/>
                </a:cubicBezTo>
                <a:cubicBezTo>
                  <a:pt x="1268969" y="946657"/>
                  <a:pt x="1249086" y="938943"/>
                  <a:pt x="1240972" y="947057"/>
                </a:cubicBezTo>
                <a:cubicBezTo>
                  <a:pt x="1232858" y="955171"/>
                  <a:pt x="1233715" y="968829"/>
                  <a:pt x="1230086" y="979715"/>
                </a:cubicBezTo>
                <a:cubicBezTo>
                  <a:pt x="1240972" y="986972"/>
                  <a:pt x="1250718" y="996332"/>
                  <a:pt x="1262743" y="1001486"/>
                </a:cubicBezTo>
                <a:cubicBezTo>
                  <a:pt x="1288409" y="1012486"/>
                  <a:pt x="1364823" y="1020734"/>
                  <a:pt x="1382486" y="1023257"/>
                </a:cubicBezTo>
                <a:cubicBezTo>
                  <a:pt x="1429657" y="1019629"/>
                  <a:pt x="1477608" y="1021650"/>
                  <a:pt x="1524000" y="1012372"/>
                </a:cubicBezTo>
                <a:cubicBezTo>
                  <a:pt x="1567564" y="1003659"/>
                  <a:pt x="1538100" y="922757"/>
                  <a:pt x="1534886" y="914400"/>
                </a:cubicBezTo>
                <a:cubicBezTo>
                  <a:pt x="1525493" y="889978"/>
                  <a:pt x="1505857" y="870857"/>
                  <a:pt x="1491343" y="849086"/>
                </a:cubicBezTo>
                <a:cubicBezTo>
                  <a:pt x="1481454" y="834253"/>
                  <a:pt x="1465035" y="804998"/>
                  <a:pt x="1447800" y="794657"/>
                </a:cubicBezTo>
                <a:cubicBezTo>
                  <a:pt x="1437961" y="788754"/>
                  <a:pt x="1426029" y="787400"/>
                  <a:pt x="1415143" y="783772"/>
                </a:cubicBezTo>
                <a:cubicBezTo>
                  <a:pt x="1407886" y="772886"/>
                  <a:pt x="1401987" y="760961"/>
                  <a:pt x="1393372" y="751115"/>
                </a:cubicBezTo>
                <a:cubicBezTo>
                  <a:pt x="1376476" y="731805"/>
                  <a:pt x="1338943" y="696686"/>
                  <a:pt x="1338943" y="696686"/>
                </a:cubicBezTo>
                <a:cubicBezTo>
                  <a:pt x="1327018" y="660913"/>
                  <a:pt x="1314743" y="641065"/>
                  <a:pt x="1338943" y="598715"/>
                </a:cubicBezTo>
                <a:cubicBezTo>
                  <a:pt x="1344636" y="588752"/>
                  <a:pt x="1361053" y="592349"/>
                  <a:pt x="1371600" y="587829"/>
                </a:cubicBezTo>
                <a:cubicBezTo>
                  <a:pt x="1451291" y="553675"/>
                  <a:pt x="1378411" y="575239"/>
                  <a:pt x="1458686" y="555172"/>
                </a:cubicBezTo>
                <a:cubicBezTo>
                  <a:pt x="1468368" y="556248"/>
                  <a:pt x="1560300" y="559534"/>
                  <a:pt x="1589314" y="576943"/>
                </a:cubicBezTo>
                <a:cubicBezTo>
                  <a:pt x="1598115" y="582224"/>
                  <a:pt x="1604675" y="590701"/>
                  <a:pt x="1611086" y="598715"/>
                </a:cubicBezTo>
                <a:cubicBezTo>
                  <a:pt x="1619259" y="608931"/>
                  <a:pt x="1625600" y="620486"/>
                  <a:pt x="1632857" y="631372"/>
                </a:cubicBezTo>
                <a:cubicBezTo>
                  <a:pt x="1629229" y="656772"/>
                  <a:pt x="1632589" y="684214"/>
                  <a:pt x="1621972" y="707572"/>
                </a:cubicBezTo>
                <a:cubicBezTo>
                  <a:pt x="1613478" y="726259"/>
                  <a:pt x="1589815" y="734036"/>
                  <a:pt x="1578429" y="751115"/>
                </a:cubicBezTo>
                <a:cubicBezTo>
                  <a:pt x="1571172" y="762001"/>
                  <a:pt x="1566873" y="775599"/>
                  <a:pt x="1556657" y="783772"/>
                </a:cubicBezTo>
                <a:cubicBezTo>
                  <a:pt x="1547697" y="790940"/>
                  <a:pt x="1534886" y="791029"/>
                  <a:pt x="1524000" y="794657"/>
                </a:cubicBezTo>
                <a:cubicBezTo>
                  <a:pt x="1499105" y="869344"/>
                  <a:pt x="1495530" y="844064"/>
                  <a:pt x="1513114" y="914400"/>
                </a:cubicBezTo>
                <a:cubicBezTo>
                  <a:pt x="1517105" y="930363"/>
                  <a:pt x="1524957" y="962584"/>
                  <a:pt x="1545772" y="968829"/>
                </a:cubicBezTo>
                <a:cubicBezTo>
                  <a:pt x="1573792" y="977235"/>
                  <a:pt x="1603829" y="976086"/>
                  <a:pt x="1632857" y="979715"/>
                </a:cubicBezTo>
                <a:cubicBezTo>
                  <a:pt x="1665514" y="972458"/>
                  <a:pt x="1703774" y="977620"/>
                  <a:pt x="1730829" y="957943"/>
                </a:cubicBezTo>
                <a:cubicBezTo>
                  <a:pt x="1749389" y="944445"/>
                  <a:pt x="1752600" y="892629"/>
                  <a:pt x="1752600" y="892629"/>
                </a:cubicBezTo>
                <a:cubicBezTo>
                  <a:pt x="1756229" y="856343"/>
                  <a:pt x="1751221" y="818114"/>
                  <a:pt x="1763486" y="783772"/>
                </a:cubicBezTo>
                <a:cubicBezTo>
                  <a:pt x="1769308" y="767471"/>
                  <a:pt x="1819889" y="728355"/>
                  <a:pt x="1839686" y="718457"/>
                </a:cubicBezTo>
                <a:cubicBezTo>
                  <a:pt x="1849949" y="713325"/>
                  <a:pt x="1861457" y="711200"/>
                  <a:pt x="1872343" y="707572"/>
                </a:cubicBezTo>
                <a:cubicBezTo>
                  <a:pt x="1880480" y="709606"/>
                  <a:pt x="1937386" y="722648"/>
                  <a:pt x="1948543" y="729343"/>
                </a:cubicBezTo>
                <a:cubicBezTo>
                  <a:pt x="1957344" y="734624"/>
                  <a:pt x="1963057" y="743858"/>
                  <a:pt x="1970314" y="751115"/>
                </a:cubicBezTo>
                <a:cubicBezTo>
                  <a:pt x="1973943" y="769258"/>
                  <a:pt x="1976712" y="787593"/>
                  <a:pt x="1981200" y="805543"/>
                </a:cubicBezTo>
                <a:cubicBezTo>
                  <a:pt x="1991051" y="844946"/>
                  <a:pt x="2009390" y="854183"/>
                  <a:pt x="1981200" y="903515"/>
                </a:cubicBezTo>
                <a:cubicBezTo>
                  <a:pt x="1975507" y="913478"/>
                  <a:pt x="1959429" y="910772"/>
                  <a:pt x="1948543" y="914400"/>
                </a:cubicBezTo>
                <a:cubicBezTo>
                  <a:pt x="1941286" y="921657"/>
                  <a:pt x="1923526" y="926436"/>
                  <a:pt x="1926772" y="936172"/>
                </a:cubicBezTo>
                <a:cubicBezTo>
                  <a:pt x="1930401" y="947058"/>
                  <a:pt x="1948297" y="944274"/>
                  <a:pt x="1959429" y="947057"/>
                </a:cubicBezTo>
                <a:cubicBezTo>
                  <a:pt x="1977379" y="951544"/>
                  <a:pt x="1995714" y="954314"/>
                  <a:pt x="2013857" y="957943"/>
                </a:cubicBezTo>
                <a:cubicBezTo>
                  <a:pt x="2035289" y="956815"/>
                  <a:pt x="2231572" y="1010830"/>
                  <a:pt x="2231572" y="914400"/>
                </a:cubicBezTo>
                <a:cubicBezTo>
                  <a:pt x="2231572" y="885146"/>
                  <a:pt x="2229092" y="855335"/>
                  <a:pt x="2220686" y="827315"/>
                </a:cubicBezTo>
                <a:cubicBezTo>
                  <a:pt x="2217737" y="817484"/>
                  <a:pt x="2206171" y="812800"/>
                  <a:pt x="2198914" y="805543"/>
                </a:cubicBezTo>
                <a:cubicBezTo>
                  <a:pt x="2195286" y="794657"/>
                  <a:pt x="2193933" y="782725"/>
                  <a:pt x="2188029" y="772886"/>
                </a:cubicBezTo>
                <a:cubicBezTo>
                  <a:pt x="2182749" y="764085"/>
                  <a:pt x="2172668" y="759129"/>
                  <a:pt x="2166257" y="751115"/>
                </a:cubicBezTo>
                <a:cubicBezTo>
                  <a:pt x="2111328" y="682454"/>
                  <a:pt x="2175283" y="749252"/>
                  <a:pt x="2122714" y="696686"/>
                </a:cubicBezTo>
                <a:cubicBezTo>
                  <a:pt x="2122002" y="693838"/>
                  <a:pt x="2106623" y="627586"/>
                  <a:pt x="2100943" y="620486"/>
                </a:cubicBezTo>
                <a:cubicBezTo>
                  <a:pt x="2092770" y="610270"/>
                  <a:pt x="2078502" y="606888"/>
                  <a:pt x="2068286" y="598715"/>
                </a:cubicBezTo>
                <a:cubicBezTo>
                  <a:pt x="2060272" y="592304"/>
                  <a:pt x="2053771" y="584200"/>
                  <a:pt x="2046514" y="576943"/>
                </a:cubicBezTo>
                <a:cubicBezTo>
                  <a:pt x="2102060" y="521400"/>
                  <a:pt x="2069162" y="543328"/>
                  <a:pt x="2220686" y="566057"/>
                </a:cubicBezTo>
                <a:cubicBezTo>
                  <a:pt x="2300921" y="578092"/>
                  <a:pt x="2265474" y="583009"/>
                  <a:pt x="2318657" y="609600"/>
                </a:cubicBezTo>
                <a:cubicBezTo>
                  <a:pt x="2328920" y="614732"/>
                  <a:pt x="2340428" y="616857"/>
                  <a:pt x="2351314" y="620486"/>
                </a:cubicBezTo>
                <a:cubicBezTo>
                  <a:pt x="2358571" y="627743"/>
                  <a:pt x="2366675" y="634243"/>
                  <a:pt x="2373086" y="642257"/>
                </a:cubicBezTo>
                <a:cubicBezTo>
                  <a:pt x="2381259" y="652473"/>
                  <a:pt x="2384641" y="666742"/>
                  <a:pt x="2394857" y="674915"/>
                </a:cubicBezTo>
                <a:cubicBezTo>
                  <a:pt x="2403817" y="682083"/>
                  <a:pt x="2416628" y="682172"/>
                  <a:pt x="2427514" y="685800"/>
                </a:cubicBezTo>
                <a:cubicBezTo>
                  <a:pt x="2470879" y="750845"/>
                  <a:pt x="2423519" y="694287"/>
                  <a:pt x="2481943" y="729343"/>
                </a:cubicBezTo>
                <a:cubicBezTo>
                  <a:pt x="2556649" y="774168"/>
                  <a:pt x="2443865" y="731167"/>
                  <a:pt x="2536372" y="762000"/>
                </a:cubicBezTo>
                <a:cubicBezTo>
                  <a:pt x="2574370" y="800000"/>
                  <a:pt x="2548406" y="780526"/>
                  <a:pt x="2623457" y="805543"/>
                </a:cubicBezTo>
                <a:cubicBezTo>
                  <a:pt x="2634343" y="809172"/>
                  <a:pt x="2645851" y="811298"/>
                  <a:pt x="2656114" y="816429"/>
                </a:cubicBezTo>
                <a:cubicBezTo>
                  <a:pt x="2670628" y="823686"/>
                  <a:pt x="2684262" y="833068"/>
                  <a:pt x="2699657" y="838200"/>
                </a:cubicBezTo>
                <a:cubicBezTo>
                  <a:pt x="2728044" y="847662"/>
                  <a:pt x="2757714" y="852715"/>
                  <a:pt x="2786743" y="859972"/>
                </a:cubicBezTo>
                <a:cubicBezTo>
                  <a:pt x="2801257" y="863601"/>
                  <a:pt x="2816093" y="866126"/>
                  <a:pt x="2830286" y="870857"/>
                </a:cubicBezTo>
                <a:lnTo>
                  <a:pt x="2928257" y="903515"/>
                </a:lnTo>
                <a:lnTo>
                  <a:pt x="2960914" y="914400"/>
                </a:lnTo>
                <a:cubicBezTo>
                  <a:pt x="3022600" y="910772"/>
                  <a:pt x="3085379" y="915633"/>
                  <a:pt x="3145972" y="903515"/>
                </a:cubicBezTo>
                <a:cubicBezTo>
                  <a:pt x="3156036" y="901502"/>
                  <a:pt x="3130611" y="889757"/>
                  <a:pt x="3124200" y="881743"/>
                </a:cubicBezTo>
                <a:cubicBezTo>
                  <a:pt x="3088390" y="836980"/>
                  <a:pt x="3121571" y="855467"/>
                  <a:pt x="3069772" y="838200"/>
                </a:cubicBezTo>
                <a:cubicBezTo>
                  <a:pt x="3031772" y="800202"/>
                  <a:pt x="3057736" y="819675"/>
                  <a:pt x="2982686" y="794657"/>
                </a:cubicBezTo>
                <a:cubicBezTo>
                  <a:pt x="2937581" y="764587"/>
                  <a:pt x="2962721" y="776059"/>
                  <a:pt x="2906486" y="762000"/>
                </a:cubicBezTo>
                <a:cubicBezTo>
                  <a:pt x="2895600" y="754743"/>
                  <a:pt x="2885531" y="746080"/>
                  <a:pt x="2873829" y="740229"/>
                </a:cubicBezTo>
                <a:cubicBezTo>
                  <a:pt x="2863566" y="735097"/>
                  <a:pt x="2851203" y="734916"/>
                  <a:pt x="2841172" y="729343"/>
                </a:cubicBezTo>
                <a:cubicBezTo>
                  <a:pt x="2818299" y="716636"/>
                  <a:pt x="2797629" y="700314"/>
                  <a:pt x="2775857" y="685800"/>
                </a:cubicBezTo>
                <a:cubicBezTo>
                  <a:pt x="2762355" y="676799"/>
                  <a:pt x="2746828" y="671286"/>
                  <a:pt x="2732314" y="664029"/>
                </a:cubicBezTo>
                <a:cubicBezTo>
                  <a:pt x="2658921" y="590635"/>
                  <a:pt x="2707668" y="620712"/>
                  <a:pt x="2634343" y="598715"/>
                </a:cubicBezTo>
                <a:cubicBezTo>
                  <a:pt x="2612362" y="592121"/>
                  <a:pt x="2590800" y="584200"/>
                  <a:pt x="2569029" y="576943"/>
                </a:cubicBezTo>
                <a:lnTo>
                  <a:pt x="2536372" y="566057"/>
                </a:lnTo>
                <a:cubicBezTo>
                  <a:pt x="2493846" y="523533"/>
                  <a:pt x="2538468" y="561663"/>
                  <a:pt x="2481943" y="533400"/>
                </a:cubicBezTo>
                <a:cubicBezTo>
                  <a:pt x="2437268" y="511062"/>
                  <a:pt x="2461266" y="516858"/>
                  <a:pt x="2427514" y="489857"/>
                </a:cubicBezTo>
                <a:cubicBezTo>
                  <a:pt x="2417298" y="481684"/>
                  <a:pt x="2404703" y="476701"/>
                  <a:pt x="2394857" y="468086"/>
                </a:cubicBezTo>
                <a:cubicBezTo>
                  <a:pt x="2375548" y="451190"/>
                  <a:pt x="2358572" y="431800"/>
                  <a:pt x="2340429" y="413657"/>
                </a:cubicBezTo>
                <a:cubicBezTo>
                  <a:pt x="2333172" y="406400"/>
                  <a:pt x="2327197" y="397579"/>
                  <a:pt x="2318657" y="391886"/>
                </a:cubicBezTo>
                <a:cubicBezTo>
                  <a:pt x="2268922" y="358730"/>
                  <a:pt x="2295249" y="379364"/>
                  <a:pt x="2242457" y="326572"/>
                </a:cubicBezTo>
                <a:lnTo>
                  <a:pt x="2198914" y="283029"/>
                </a:lnTo>
                <a:cubicBezTo>
                  <a:pt x="2191657" y="275772"/>
                  <a:pt x="2186880" y="264502"/>
                  <a:pt x="2177143" y="261257"/>
                </a:cubicBezTo>
                <a:lnTo>
                  <a:pt x="2144486" y="250372"/>
                </a:lnTo>
                <a:cubicBezTo>
                  <a:pt x="2133600" y="239486"/>
                  <a:pt x="2124638" y="226254"/>
                  <a:pt x="2111829" y="217715"/>
                </a:cubicBezTo>
                <a:cubicBezTo>
                  <a:pt x="2102282" y="211350"/>
                  <a:pt x="2089435" y="211961"/>
                  <a:pt x="2079172" y="206829"/>
                </a:cubicBezTo>
                <a:cubicBezTo>
                  <a:pt x="2067470" y="200978"/>
                  <a:pt x="2058216" y="190908"/>
                  <a:pt x="2046514" y="185057"/>
                </a:cubicBezTo>
                <a:cubicBezTo>
                  <a:pt x="2036251" y="179926"/>
                  <a:pt x="2024404" y="178692"/>
                  <a:pt x="2013857" y="174172"/>
                </a:cubicBezTo>
                <a:cubicBezTo>
                  <a:pt x="1998941" y="167780"/>
                  <a:pt x="1985508" y="158098"/>
                  <a:pt x="1970314" y="152400"/>
                </a:cubicBezTo>
                <a:cubicBezTo>
                  <a:pt x="1956306" y="147147"/>
                  <a:pt x="1941102" y="145814"/>
                  <a:pt x="1926772" y="141515"/>
                </a:cubicBezTo>
                <a:cubicBezTo>
                  <a:pt x="1794242" y="101756"/>
                  <a:pt x="1918287" y="133951"/>
                  <a:pt x="1817914" y="108857"/>
                </a:cubicBezTo>
                <a:cubicBezTo>
                  <a:pt x="1807028" y="101600"/>
                  <a:pt x="1797212" y="92399"/>
                  <a:pt x="1785257" y="87086"/>
                </a:cubicBezTo>
                <a:cubicBezTo>
                  <a:pt x="1725205" y="60397"/>
                  <a:pt x="1724052" y="69064"/>
                  <a:pt x="1665514" y="54429"/>
                </a:cubicBezTo>
                <a:cubicBezTo>
                  <a:pt x="1654382" y="51646"/>
                  <a:pt x="1644216" y="45166"/>
                  <a:pt x="1632857" y="43543"/>
                </a:cubicBezTo>
                <a:cubicBezTo>
                  <a:pt x="1593181" y="37875"/>
                  <a:pt x="1553028" y="36286"/>
                  <a:pt x="1513114" y="32657"/>
                </a:cubicBezTo>
                <a:cubicBezTo>
                  <a:pt x="1430964" y="5275"/>
                  <a:pt x="1510906" y="28988"/>
                  <a:pt x="1338943" y="10886"/>
                </a:cubicBezTo>
                <a:cubicBezTo>
                  <a:pt x="1316993" y="8575"/>
                  <a:pt x="1295400" y="3629"/>
                  <a:pt x="1273629" y="0"/>
                </a:cubicBezTo>
                <a:cubicBezTo>
                  <a:pt x="1219200" y="3629"/>
                  <a:pt x="1164344" y="3172"/>
                  <a:pt x="1110343" y="10886"/>
                </a:cubicBezTo>
                <a:cubicBezTo>
                  <a:pt x="1047066" y="19926"/>
                  <a:pt x="1053229" y="35025"/>
                  <a:pt x="1001486" y="54429"/>
                </a:cubicBezTo>
                <a:cubicBezTo>
                  <a:pt x="966715" y="67469"/>
                  <a:pt x="924531" y="65818"/>
                  <a:pt x="892629" y="87086"/>
                </a:cubicBezTo>
                <a:cubicBezTo>
                  <a:pt x="881743" y="94343"/>
                  <a:pt x="871674" y="103006"/>
                  <a:pt x="859972" y="108857"/>
                </a:cubicBezTo>
                <a:cubicBezTo>
                  <a:pt x="801913" y="137886"/>
                  <a:pt x="851728" y="96211"/>
                  <a:pt x="783772" y="141515"/>
                </a:cubicBezTo>
                <a:cubicBezTo>
                  <a:pt x="746293" y="166501"/>
                  <a:pt x="778769" y="165287"/>
                  <a:pt x="729343" y="185057"/>
                </a:cubicBezTo>
                <a:cubicBezTo>
                  <a:pt x="722605" y="187752"/>
                  <a:pt x="714829" y="185057"/>
                  <a:pt x="707572" y="18505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2808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3829" name="Freeform 2"/>
          <p:cNvSpPr>
            <a:spLocks/>
          </p:cNvSpPr>
          <p:nvPr/>
        </p:nvSpPr>
        <p:spPr bwMode="auto">
          <a:xfrm>
            <a:off x="609600" y="2743200"/>
            <a:ext cx="1928813" cy="1349375"/>
          </a:xfrm>
          <a:custGeom>
            <a:avLst/>
            <a:gdLst>
              <a:gd name="T0" fmla="*/ 2069996 w 1832605"/>
              <a:gd name="T1" fmla="*/ 908595 h 1284515"/>
              <a:gd name="T2" fmla="*/ 2120763 w 1832605"/>
              <a:gd name="T3" fmla="*/ 731923 h 1284515"/>
              <a:gd name="T4" fmla="*/ 2044612 w 1832605"/>
              <a:gd name="T5" fmla="*/ 643588 h 1284515"/>
              <a:gd name="T6" fmla="*/ 2069996 w 1832605"/>
              <a:gd name="T7" fmla="*/ 492155 h 1284515"/>
              <a:gd name="T8" fmla="*/ 2120763 w 1832605"/>
              <a:gd name="T9" fmla="*/ 441677 h 1284515"/>
              <a:gd name="T10" fmla="*/ 2044612 w 1832605"/>
              <a:gd name="T11" fmla="*/ 403819 h 1284515"/>
              <a:gd name="T12" fmla="*/ 1917694 w 1832605"/>
              <a:gd name="T13" fmla="*/ 365962 h 1284515"/>
              <a:gd name="T14" fmla="*/ 1790778 w 1832605"/>
              <a:gd name="T15" fmla="*/ 201911 h 1284515"/>
              <a:gd name="T16" fmla="*/ 1689245 w 1832605"/>
              <a:gd name="T17" fmla="*/ 151433 h 1284515"/>
              <a:gd name="T18" fmla="*/ 1613094 w 1832605"/>
              <a:gd name="T19" fmla="*/ 126194 h 1284515"/>
              <a:gd name="T20" fmla="*/ 1511560 w 1832605"/>
              <a:gd name="T21" fmla="*/ 63097 h 1284515"/>
              <a:gd name="T22" fmla="*/ 1346568 w 1832605"/>
              <a:gd name="T23" fmla="*/ 12620 h 1284515"/>
              <a:gd name="T24" fmla="*/ 1156190 w 1832605"/>
              <a:gd name="T25" fmla="*/ 12620 h 1284515"/>
              <a:gd name="T26" fmla="*/ 1054659 w 1832605"/>
              <a:gd name="T27" fmla="*/ 75717 h 1284515"/>
              <a:gd name="T28" fmla="*/ 991198 w 1832605"/>
              <a:gd name="T29" fmla="*/ 113575 h 1284515"/>
              <a:gd name="T30" fmla="*/ 927741 w 1832605"/>
              <a:gd name="T31" fmla="*/ 164052 h 1284515"/>
              <a:gd name="T32" fmla="*/ 864283 w 1832605"/>
              <a:gd name="T33" fmla="*/ 214529 h 1284515"/>
              <a:gd name="T34" fmla="*/ 826207 w 1832605"/>
              <a:gd name="T35" fmla="*/ 290246 h 1284515"/>
              <a:gd name="T36" fmla="*/ 686598 w 1832605"/>
              <a:gd name="T37" fmla="*/ 492155 h 1284515"/>
              <a:gd name="T38" fmla="*/ 648524 w 1832605"/>
              <a:gd name="T39" fmla="*/ 630969 h 1284515"/>
              <a:gd name="T40" fmla="*/ 623140 w 1832605"/>
              <a:gd name="T41" fmla="*/ 744542 h 1284515"/>
              <a:gd name="T42" fmla="*/ 559681 w 1832605"/>
              <a:gd name="T43" fmla="*/ 845497 h 1284515"/>
              <a:gd name="T44" fmla="*/ 483530 w 1832605"/>
              <a:gd name="T45" fmla="*/ 996930 h 1284515"/>
              <a:gd name="T46" fmla="*/ 420072 w 1832605"/>
              <a:gd name="T47" fmla="*/ 1085266 h 1284515"/>
              <a:gd name="T48" fmla="*/ 318537 w 1832605"/>
              <a:gd name="T49" fmla="*/ 1160982 h 1284515"/>
              <a:gd name="T50" fmla="*/ 128163 w 1832605"/>
              <a:gd name="T51" fmla="*/ 1173601 h 1284515"/>
              <a:gd name="T52" fmla="*/ 178929 w 1832605"/>
              <a:gd name="T53" fmla="*/ 1123124 h 1284515"/>
              <a:gd name="T54" fmla="*/ 280463 w 1832605"/>
              <a:gd name="T55" fmla="*/ 1072645 h 1284515"/>
              <a:gd name="T56" fmla="*/ 90085 w 1832605"/>
              <a:gd name="T57" fmla="*/ 1022167 h 1284515"/>
              <a:gd name="T58" fmla="*/ 39320 w 1832605"/>
              <a:gd name="T59" fmla="*/ 1072645 h 1284515"/>
              <a:gd name="T60" fmla="*/ 13936 w 1832605"/>
              <a:gd name="T61" fmla="*/ 1211459 h 1284515"/>
              <a:gd name="T62" fmla="*/ 64702 w 1832605"/>
              <a:gd name="T63" fmla="*/ 1274556 h 1284515"/>
              <a:gd name="T64" fmla="*/ 166237 w 1832605"/>
              <a:gd name="T65" fmla="*/ 1325033 h 1284515"/>
              <a:gd name="T66" fmla="*/ 242387 w 1832605"/>
              <a:gd name="T67" fmla="*/ 1362891 h 1284515"/>
              <a:gd name="T68" fmla="*/ 572374 w 1832605"/>
              <a:gd name="T69" fmla="*/ 1362891 h 1284515"/>
              <a:gd name="T70" fmla="*/ 623140 w 1832605"/>
              <a:gd name="T71" fmla="*/ 1312414 h 1284515"/>
              <a:gd name="T72" fmla="*/ 762748 w 1832605"/>
              <a:gd name="T73" fmla="*/ 1325033 h 1284515"/>
              <a:gd name="T74" fmla="*/ 800823 w 1832605"/>
              <a:gd name="T75" fmla="*/ 1463846 h 1284515"/>
              <a:gd name="T76" fmla="*/ 1206959 w 1832605"/>
              <a:gd name="T77" fmla="*/ 1476466 h 1284515"/>
              <a:gd name="T78" fmla="*/ 1206959 w 1832605"/>
              <a:gd name="T79" fmla="*/ 1350272 h 1284515"/>
              <a:gd name="T80" fmla="*/ 1067349 w 1832605"/>
              <a:gd name="T81" fmla="*/ 1287174 h 1284515"/>
              <a:gd name="T82" fmla="*/ 1080042 w 1832605"/>
              <a:gd name="T83" fmla="*/ 1110503 h 1284515"/>
              <a:gd name="T84" fmla="*/ 1143500 w 1832605"/>
              <a:gd name="T85" fmla="*/ 1072645 h 1284515"/>
              <a:gd name="T86" fmla="*/ 1245034 w 1832605"/>
              <a:gd name="T87" fmla="*/ 1123124 h 1284515"/>
              <a:gd name="T88" fmla="*/ 1295801 w 1832605"/>
              <a:gd name="T89" fmla="*/ 1350272 h 1284515"/>
              <a:gd name="T90" fmla="*/ 1410026 w 1832605"/>
              <a:gd name="T91" fmla="*/ 1388131 h 1284515"/>
              <a:gd name="T92" fmla="*/ 1486177 w 1832605"/>
              <a:gd name="T93" fmla="*/ 1413368 h 1284515"/>
              <a:gd name="T94" fmla="*/ 1790778 w 1832605"/>
              <a:gd name="T95" fmla="*/ 1375510 h 1284515"/>
              <a:gd name="T96" fmla="*/ 1740012 w 1832605"/>
              <a:gd name="T97" fmla="*/ 1287174 h 1284515"/>
              <a:gd name="T98" fmla="*/ 1600401 w 1832605"/>
              <a:gd name="T99" fmla="*/ 1186220 h 1284515"/>
              <a:gd name="T100" fmla="*/ 1562327 w 1832605"/>
              <a:gd name="T101" fmla="*/ 1034788 h 1284515"/>
              <a:gd name="T102" fmla="*/ 1625785 w 1832605"/>
              <a:gd name="T103" fmla="*/ 1047407 h 1284515"/>
              <a:gd name="T104" fmla="*/ 1689245 w 1832605"/>
              <a:gd name="T105" fmla="*/ 1123124 h 1284515"/>
              <a:gd name="T106" fmla="*/ 1714629 w 1832605"/>
              <a:gd name="T107" fmla="*/ 1249318 h 1284515"/>
              <a:gd name="T108" fmla="*/ 1816162 w 1832605"/>
              <a:gd name="T109" fmla="*/ 1325033 h 1284515"/>
              <a:gd name="T110" fmla="*/ 1905004 w 1832605"/>
              <a:gd name="T111" fmla="*/ 1388131 h 1284515"/>
              <a:gd name="T112" fmla="*/ 2082688 w 1832605"/>
              <a:gd name="T113" fmla="*/ 1350272 h 1284515"/>
              <a:gd name="T114" fmla="*/ 2019229 w 1832605"/>
              <a:gd name="T115" fmla="*/ 1198840 h 1284515"/>
              <a:gd name="T116" fmla="*/ 2019229 w 1832605"/>
              <a:gd name="T117" fmla="*/ 984309 h 1284515"/>
              <a:gd name="T118" fmla="*/ 2095379 w 1832605"/>
              <a:gd name="T119" fmla="*/ 883355 h 12845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32605"/>
              <a:gd name="T181" fmla="*/ 0 h 1284515"/>
              <a:gd name="T182" fmla="*/ 1832605 w 1832605"/>
              <a:gd name="T183" fmla="*/ 1284515 h 12845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32605" h="1284515">
                <a:moveTo>
                  <a:pt x="1753667" y="838200"/>
                </a:moveTo>
                <a:cubicBezTo>
                  <a:pt x="1760924" y="820057"/>
                  <a:pt x="1764600" y="800030"/>
                  <a:pt x="1775439" y="783772"/>
                </a:cubicBezTo>
                <a:cubicBezTo>
                  <a:pt x="1786825" y="766693"/>
                  <a:pt x="1818982" y="740229"/>
                  <a:pt x="1818982" y="740229"/>
                </a:cubicBezTo>
                <a:cubicBezTo>
                  <a:pt x="1834251" y="694419"/>
                  <a:pt x="1839829" y="693913"/>
                  <a:pt x="1818982" y="631372"/>
                </a:cubicBezTo>
                <a:cubicBezTo>
                  <a:pt x="1815736" y="621635"/>
                  <a:pt x="1803621" y="617614"/>
                  <a:pt x="1797210" y="609600"/>
                </a:cubicBezTo>
                <a:cubicBezTo>
                  <a:pt x="1742286" y="540945"/>
                  <a:pt x="1806232" y="607735"/>
                  <a:pt x="1753667" y="555172"/>
                </a:cubicBezTo>
                <a:cubicBezTo>
                  <a:pt x="1750039" y="544286"/>
                  <a:pt x="1742782" y="533989"/>
                  <a:pt x="1742782" y="522515"/>
                </a:cubicBezTo>
                <a:cubicBezTo>
                  <a:pt x="1742782" y="483469"/>
                  <a:pt x="1740459" y="445531"/>
                  <a:pt x="1775439" y="424543"/>
                </a:cubicBezTo>
                <a:cubicBezTo>
                  <a:pt x="1785278" y="418639"/>
                  <a:pt x="1797210" y="417286"/>
                  <a:pt x="1808096" y="413657"/>
                </a:cubicBezTo>
                <a:cubicBezTo>
                  <a:pt x="1811725" y="402771"/>
                  <a:pt x="1824114" y="391263"/>
                  <a:pt x="1818982" y="381000"/>
                </a:cubicBezTo>
                <a:cubicBezTo>
                  <a:pt x="1813850" y="370737"/>
                  <a:pt x="1796588" y="375246"/>
                  <a:pt x="1786325" y="370115"/>
                </a:cubicBezTo>
                <a:cubicBezTo>
                  <a:pt x="1774623" y="364264"/>
                  <a:pt x="1765369" y="354194"/>
                  <a:pt x="1753667" y="348343"/>
                </a:cubicBezTo>
                <a:cubicBezTo>
                  <a:pt x="1736262" y="339640"/>
                  <a:pt x="1693750" y="331224"/>
                  <a:pt x="1677467" y="326572"/>
                </a:cubicBezTo>
                <a:cubicBezTo>
                  <a:pt x="1666434" y="323420"/>
                  <a:pt x="1655696" y="319315"/>
                  <a:pt x="1644810" y="315686"/>
                </a:cubicBezTo>
                <a:cubicBezTo>
                  <a:pt x="1637553" y="293915"/>
                  <a:pt x="1639266" y="266599"/>
                  <a:pt x="1623039" y="250372"/>
                </a:cubicBezTo>
                <a:cubicBezTo>
                  <a:pt x="1488733" y="116066"/>
                  <a:pt x="1625971" y="246187"/>
                  <a:pt x="1535953" y="174172"/>
                </a:cubicBezTo>
                <a:cubicBezTo>
                  <a:pt x="1527939" y="167761"/>
                  <a:pt x="1523362" y="156990"/>
                  <a:pt x="1514182" y="152400"/>
                </a:cubicBezTo>
                <a:cubicBezTo>
                  <a:pt x="1493656" y="142137"/>
                  <a:pt x="1470639" y="137886"/>
                  <a:pt x="1448867" y="130629"/>
                </a:cubicBezTo>
                <a:lnTo>
                  <a:pt x="1416210" y="119743"/>
                </a:lnTo>
                <a:cubicBezTo>
                  <a:pt x="1405324" y="116114"/>
                  <a:pt x="1393100" y="115222"/>
                  <a:pt x="1383553" y="108857"/>
                </a:cubicBezTo>
                <a:cubicBezTo>
                  <a:pt x="1341349" y="80721"/>
                  <a:pt x="1363307" y="91223"/>
                  <a:pt x="1318239" y="76200"/>
                </a:cubicBezTo>
                <a:cubicBezTo>
                  <a:pt x="1310982" y="68943"/>
                  <a:pt x="1305268" y="59709"/>
                  <a:pt x="1296467" y="54429"/>
                </a:cubicBezTo>
                <a:cubicBezTo>
                  <a:pt x="1284271" y="47112"/>
                  <a:pt x="1229757" y="35504"/>
                  <a:pt x="1220267" y="32657"/>
                </a:cubicBezTo>
                <a:cubicBezTo>
                  <a:pt x="1198286" y="26063"/>
                  <a:pt x="1176724" y="18143"/>
                  <a:pt x="1154953" y="10886"/>
                </a:cubicBezTo>
                <a:lnTo>
                  <a:pt x="1122296" y="0"/>
                </a:lnTo>
                <a:cubicBezTo>
                  <a:pt x="1078753" y="3629"/>
                  <a:pt x="1034978" y="5111"/>
                  <a:pt x="991667" y="10886"/>
                </a:cubicBezTo>
                <a:cubicBezTo>
                  <a:pt x="967524" y="14105"/>
                  <a:pt x="944699" y="28866"/>
                  <a:pt x="926353" y="43543"/>
                </a:cubicBezTo>
                <a:cubicBezTo>
                  <a:pt x="918339" y="49954"/>
                  <a:pt x="913383" y="60035"/>
                  <a:pt x="904582" y="65315"/>
                </a:cubicBezTo>
                <a:cubicBezTo>
                  <a:pt x="894743" y="71219"/>
                  <a:pt x="882811" y="72572"/>
                  <a:pt x="871925" y="76200"/>
                </a:cubicBezTo>
                <a:cubicBezTo>
                  <a:pt x="864668" y="83457"/>
                  <a:pt x="856564" y="89958"/>
                  <a:pt x="850153" y="97972"/>
                </a:cubicBezTo>
                <a:cubicBezTo>
                  <a:pt x="841980" y="108188"/>
                  <a:pt x="838598" y="122456"/>
                  <a:pt x="828382" y="130629"/>
                </a:cubicBezTo>
                <a:cubicBezTo>
                  <a:pt x="819422" y="137797"/>
                  <a:pt x="806611" y="137886"/>
                  <a:pt x="795725" y="141515"/>
                </a:cubicBezTo>
                <a:cubicBezTo>
                  <a:pt x="788468" y="148772"/>
                  <a:pt x="781967" y="156875"/>
                  <a:pt x="773953" y="163286"/>
                </a:cubicBezTo>
                <a:cubicBezTo>
                  <a:pt x="763737" y="171459"/>
                  <a:pt x="749469" y="174841"/>
                  <a:pt x="741296" y="185057"/>
                </a:cubicBezTo>
                <a:cubicBezTo>
                  <a:pt x="734128" y="194017"/>
                  <a:pt x="735542" y="207452"/>
                  <a:pt x="730410" y="217715"/>
                </a:cubicBezTo>
                <a:cubicBezTo>
                  <a:pt x="724559" y="229417"/>
                  <a:pt x="717153" y="240439"/>
                  <a:pt x="708639" y="250372"/>
                </a:cubicBezTo>
                <a:cubicBezTo>
                  <a:pt x="676208" y="288208"/>
                  <a:pt x="638731" y="307697"/>
                  <a:pt x="621553" y="359229"/>
                </a:cubicBezTo>
                <a:cubicBezTo>
                  <a:pt x="606530" y="404297"/>
                  <a:pt x="617032" y="382339"/>
                  <a:pt x="588896" y="424543"/>
                </a:cubicBezTo>
                <a:cubicBezTo>
                  <a:pt x="581639" y="453572"/>
                  <a:pt x="576587" y="483243"/>
                  <a:pt x="567125" y="511629"/>
                </a:cubicBezTo>
                <a:cubicBezTo>
                  <a:pt x="563496" y="522515"/>
                  <a:pt x="559022" y="533154"/>
                  <a:pt x="556239" y="544286"/>
                </a:cubicBezTo>
                <a:cubicBezTo>
                  <a:pt x="551751" y="562236"/>
                  <a:pt x="549367" y="580653"/>
                  <a:pt x="545353" y="598715"/>
                </a:cubicBezTo>
                <a:cubicBezTo>
                  <a:pt x="542107" y="613319"/>
                  <a:pt x="542766" y="629809"/>
                  <a:pt x="534467" y="642257"/>
                </a:cubicBezTo>
                <a:cubicBezTo>
                  <a:pt x="527210" y="653143"/>
                  <a:pt x="512696" y="656772"/>
                  <a:pt x="501810" y="664029"/>
                </a:cubicBezTo>
                <a:cubicBezTo>
                  <a:pt x="494553" y="685800"/>
                  <a:pt x="496266" y="713116"/>
                  <a:pt x="480039" y="729343"/>
                </a:cubicBezTo>
                <a:cubicBezTo>
                  <a:pt x="452351" y="757031"/>
                  <a:pt x="454069" y="750723"/>
                  <a:pt x="436496" y="794657"/>
                </a:cubicBezTo>
                <a:cubicBezTo>
                  <a:pt x="427973" y="815965"/>
                  <a:pt x="421982" y="838200"/>
                  <a:pt x="414725" y="859972"/>
                </a:cubicBezTo>
                <a:cubicBezTo>
                  <a:pt x="411096" y="870858"/>
                  <a:pt x="411953" y="884515"/>
                  <a:pt x="403839" y="892629"/>
                </a:cubicBezTo>
                <a:cubicBezTo>
                  <a:pt x="389325" y="907143"/>
                  <a:pt x="377375" y="924786"/>
                  <a:pt x="360296" y="936172"/>
                </a:cubicBezTo>
                <a:cubicBezTo>
                  <a:pt x="349410" y="943429"/>
                  <a:pt x="337855" y="949770"/>
                  <a:pt x="327639" y="957943"/>
                </a:cubicBezTo>
                <a:cubicBezTo>
                  <a:pt x="299364" y="980563"/>
                  <a:pt x="310904" y="984733"/>
                  <a:pt x="273210" y="1001486"/>
                </a:cubicBezTo>
                <a:cubicBezTo>
                  <a:pt x="252239" y="1010806"/>
                  <a:pt x="207896" y="1023257"/>
                  <a:pt x="207896" y="1023257"/>
                </a:cubicBezTo>
                <a:cubicBezTo>
                  <a:pt x="175239" y="1019629"/>
                  <a:pt x="139314" y="1027066"/>
                  <a:pt x="109925" y="1012372"/>
                </a:cubicBezTo>
                <a:cubicBezTo>
                  <a:pt x="99662" y="1007241"/>
                  <a:pt x="112696" y="987829"/>
                  <a:pt x="120810" y="979715"/>
                </a:cubicBezTo>
                <a:cubicBezTo>
                  <a:pt x="128924" y="971601"/>
                  <a:pt x="142581" y="972458"/>
                  <a:pt x="153467" y="968829"/>
                </a:cubicBezTo>
                <a:cubicBezTo>
                  <a:pt x="160724" y="961572"/>
                  <a:pt x="166059" y="951647"/>
                  <a:pt x="175239" y="947057"/>
                </a:cubicBezTo>
                <a:cubicBezTo>
                  <a:pt x="195765" y="936794"/>
                  <a:pt x="240553" y="925286"/>
                  <a:pt x="240553" y="925286"/>
                </a:cubicBezTo>
                <a:cubicBezTo>
                  <a:pt x="236924" y="914400"/>
                  <a:pt x="236835" y="901589"/>
                  <a:pt x="229667" y="892629"/>
                </a:cubicBezTo>
                <a:cubicBezTo>
                  <a:pt x="192375" y="846014"/>
                  <a:pt x="122080" y="877669"/>
                  <a:pt x="77267" y="881743"/>
                </a:cubicBezTo>
                <a:cubicBezTo>
                  <a:pt x="66381" y="885372"/>
                  <a:pt x="52724" y="884515"/>
                  <a:pt x="44610" y="892629"/>
                </a:cubicBezTo>
                <a:cubicBezTo>
                  <a:pt x="36496" y="900743"/>
                  <a:pt x="39629" y="915447"/>
                  <a:pt x="33725" y="925286"/>
                </a:cubicBezTo>
                <a:cubicBezTo>
                  <a:pt x="28445" y="934087"/>
                  <a:pt x="19210" y="939800"/>
                  <a:pt x="11953" y="947057"/>
                </a:cubicBezTo>
                <a:cubicBezTo>
                  <a:pt x="-4585" y="996670"/>
                  <a:pt x="-3374" y="976060"/>
                  <a:pt x="11953" y="1045029"/>
                </a:cubicBezTo>
                <a:cubicBezTo>
                  <a:pt x="14442" y="1056230"/>
                  <a:pt x="15671" y="1068726"/>
                  <a:pt x="22839" y="1077686"/>
                </a:cubicBezTo>
                <a:cubicBezTo>
                  <a:pt x="31012" y="1087902"/>
                  <a:pt x="45280" y="1091284"/>
                  <a:pt x="55496" y="1099457"/>
                </a:cubicBezTo>
                <a:cubicBezTo>
                  <a:pt x="63510" y="1105868"/>
                  <a:pt x="68087" y="1116639"/>
                  <a:pt x="77267" y="1121229"/>
                </a:cubicBezTo>
                <a:cubicBezTo>
                  <a:pt x="97793" y="1131492"/>
                  <a:pt x="120810" y="1135743"/>
                  <a:pt x="142582" y="1143000"/>
                </a:cubicBezTo>
                <a:cubicBezTo>
                  <a:pt x="153468" y="1146629"/>
                  <a:pt x="165692" y="1147521"/>
                  <a:pt x="175239" y="1153886"/>
                </a:cubicBezTo>
                <a:cubicBezTo>
                  <a:pt x="186125" y="1161143"/>
                  <a:pt x="196194" y="1169806"/>
                  <a:pt x="207896" y="1175657"/>
                </a:cubicBezTo>
                <a:cubicBezTo>
                  <a:pt x="230213" y="1186815"/>
                  <a:pt x="274278" y="1193288"/>
                  <a:pt x="294982" y="1197429"/>
                </a:cubicBezTo>
                <a:cubicBezTo>
                  <a:pt x="361767" y="1191863"/>
                  <a:pt x="425873" y="1190113"/>
                  <a:pt x="490925" y="1175657"/>
                </a:cubicBezTo>
                <a:cubicBezTo>
                  <a:pt x="502126" y="1173168"/>
                  <a:pt x="512696" y="1168400"/>
                  <a:pt x="523582" y="1164772"/>
                </a:cubicBezTo>
                <a:cubicBezTo>
                  <a:pt x="527210" y="1153886"/>
                  <a:pt x="529336" y="1142378"/>
                  <a:pt x="534467" y="1132115"/>
                </a:cubicBezTo>
                <a:cubicBezTo>
                  <a:pt x="563525" y="1073998"/>
                  <a:pt x="563250" y="1100333"/>
                  <a:pt x="643325" y="1110343"/>
                </a:cubicBezTo>
                <a:cubicBezTo>
                  <a:pt x="646953" y="1121229"/>
                  <a:pt x="654210" y="1131526"/>
                  <a:pt x="654210" y="1143000"/>
                </a:cubicBezTo>
                <a:cubicBezTo>
                  <a:pt x="654210" y="1195076"/>
                  <a:pt x="621380" y="1183519"/>
                  <a:pt x="654210" y="1240972"/>
                </a:cubicBezTo>
                <a:cubicBezTo>
                  <a:pt x="660701" y="1252331"/>
                  <a:pt x="674912" y="1257430"/>
                  <a:pt x="686867" y="1262743"/>
                </a:cubicBezTo>
                <a:cubicBezTo>
                  <a:pt x="707838" y="1272064"/>
                  <a:pt x="752182" y="1284515"/>
                  <a:pt x="752182" y="1284515"/>
                </a:cubicBezTo>
                <a:cubicBezTo>
                  <a:pt x="846525" y="1280886"/>
                  <a:pt x="941817" y="1287465"/>
                  <a:pt x="1035210" y="1273629"/>
                </a:cubicBezTo>
                <a:cubicBezTo>
                  <a:pt x="1046561" y="1271947"/>
                  <a:pt x="1046096" y="1252447"/>
                  <a:pt x="1046096" y="1240972"/>
                </a:cubicBezTo>
                <a:cubicBezTo>
                  <a:pt x="1046096" y="1215314"/>
                  <a:pt x="1043324" y="1189113"/>
                  <a:pt x="1035210" y="1164772"/>
                </a:cubicBezTo>
                <a:cubicBezTo>
                  <a:pt x="1025710" y="1136271"/>
                  <a:pt x="959453" y="1125005"/>
                  <a:pt x="948125" y="1121229"/>
                </a:cubicBezTo>
                <a:lnTo>
                  <a:pt x="915467" y="1110343"/>
                </a:lnTo>
                <a:cubicBezTo>
                  <a:pt x="908210" y="1099457"/>
                  <a:pt x="894880" y="1090715"/>
                  <a:pt x="893696" y="1077686"/>
                </a:cubicBezTo>
                <a:cubicBezTo>
                  <a:pt x="888538" y="1020946"/>
                  <a:pt x="896255" y="995565"/>
                  <a:pt x="926353" y="957943"/>
                </a:cubicBezTo>
                <a:cubicBezTo>
                  <a:pt x="932764" y="949929"/>
                  <a:pt x="939324" y="941452"/>
                  <a:pt x="948125" y="936172"/>
                </a:cubicBezTo>
                <a:cubicBezTo>
                  <a:pt x="957964" y="930268"/>
                  <a:pt x="969896" y="928915"/>
                  <a:pt x="980782" y="925286"/>
                </a:cubicBezTo>
                <a:cubicBezTo>
                  <a:pt x="1006182" y="928915"/>
                  <a:pt x="1034033" y="924697"/>
                  <a:pt x="1056982" y="936172"/>
                </a:cubicBezTo>
                <a:cubicBezTo>
                  <a:pt x="1067245" y="941304"/>
                  <a:pt x="1062735" y="958566"/>
                  <a:pt x="1067867" y="968829"/>
                </a:cubicBezTo>
                <a:cubicBezTo>
                  <a:pt x="1110075" y="1053245"/>
                  <a:pt x="1073161" y="952052"/>
                  <a:pt x="1100525" y="1034143"/>
                </a:cubicBezTo>
                <a:cubicBezTo>
                  <a:pt x="1104153" y="1077686"/>
                  <a:pt x="1091869" y="1125691"/>
                  <a:pt x="1111410" y="1164772"/>
                </a:cubicBezTo>
                <a:cubicBezTo>
                  <a:pt x="1121673" y="1185298"/>
                  <a:pt x="1154953" y="1179286"/>
                  <a:pt x="1176725" y="1186543"/>
                </a:cubicBezTo>
                <a:lnTo>
                  <a:pt x="1209382" y="1197429"/>
                </a:lnTo>
                <a:lnTo>
                  <a:pt x="1242039" y="1208315"/>
                </a:lnTo>
                <a:lnTo>
                  <a:pt x="1274696" y="1219200"/>
                </a:lnTo>
                <a:cubicBezTo>
                  <a:pt x="1354525" y="1215572"/>
                  <a:pt x="1434888" y="1218227"/>
                  <a:pt x="1514182" y="1208315"/>
                </a:cubicBezTo>
                <a:cubicBezTo>
                  <a:pt x="1524366" y="1207042"/>
                  <a:pt x="1530673" y="1195344"/>
                  <a:pt x="1535953" y="1186543"/>
                </a:cubicBezTo>
                <a:cubicBezTo>
                  <a:pt x="1541857" y="1176704"/>
                  <a:pt x="1543210" y="1164772"/>
                  <a:pt x="1546839" y="1153886"/>
                </a:cubicBezTo>
                <a:cubicBezTo>
                  <a:pt x="1526590" y="1133638"/>
                  <a:pt x="1519872" y="1124075"/>
                  <a:pt x="1492410" y="1110343"/>
                </a:cubicBezTo>
                <a:cubicBezTo>
                  <a:pt x="1447876" y="1088075"/>
                  <a:pt x="1468691" y="1114082"/>
                  <a:pt x="1427096" y="1077686"/>
                </a:cubicBezTo>
                <a:cubicBezTo>
                  <a:pt x="1407786" y="1060790"/>
                  <a:pt x="1390810" y="1041400"/>
                  <a:pt x="1372667" y="1023257"/>
                </a:cubicBezTo>
                <a:lnTo>
                  <a:pt x="1340010" y="990600"/>
                </a:lnTo>
                <a:cubicBezTo>
                  <a:pt x="1328086" y="954827"/>
                  <a:pt x="1315811" y="934977"/>
                  <a:pt x="1340010" y="892629"/>
                </a:cubicBezTo>
                <a:cubicBezTo>
                  <a:pt x="1345703" y="882666"/>
                  <a:pt x="1361781" y="885372"/>
                  <a:pt x="1372667" y="881743"/>
                </a:cubicBezTo>
                <a:cubicBezTo>
                  <a:pt x="1379924" y="889000"/>
                  <a:pt x="1388746" y="894975"/>
                  <a:pt x="1394439" y="903515"/>
                </a:cubicBezTo>
                <a:cubicBezTo>
                  <a:pt x="1403440" y="917017"/>
                  <a:pt x="1405822" y="934591"/>
                  <a:pt x="1416210" y="947057"/>
                </a:cubicBezTo>
                <a:cubicBezTo>
                  <a:pt x="1424586" y="957108"/>
                  <a:pt x="1437981" y="961572"/>
                  <a:pt x="1448867" y="968829"/>
                </a:cubicBezTo>
                <a:cubicBezTo>
                  <a:pt x="1452496" y="994229"/>
                  <a:pt x="1454721" y="1019869"/>
                  <a:pt x="1459753" y="1045029"/>
                </a:cubicBezTo>
                <a:cubicBezTo>
                  <a:pt x="1462003" y="1056281"/>
                  <a:pt x="1463471" y="1068726"/>
                  <a:pt x="1470639" y="1077686"/>
                </a:cubicBezTo>
                <a:cubicBezTo>
                  <a:pt x="1478812" y="1087902"/>
                  <a:pt x="1492410" y="1092200"/>
                  <a:pt x="1503296" y="1099457"/>
                </a:cubicBezTo>
                <a:cubicBezTo>
                  <a:pt x="1546658" y="1164503"/>
                  <a:pt x="1499301" y="1107946"/>
                  <a:pt x="1557725" y="1143000"/>
                </a:cubicBezTo>
                <a:cubicBezTo>
                  <a:pt x="1632440" y="1187828"/>
                  <a:pt x="1519638" y="1144821"/>
                  <a:pt x="1612153" y="1175657"/>
                </a:cubicBezTo>
                <a:cubicBezTo>
                  <a:pt x="1619410" y="1182914"/>
                  <a:pt x="1625124" y="1192148"/>
                  <a:pt x="1633925" y="1197429"/>
                </a:cubicBezTo>
                <a:cubicBezTo>
                  <a:pt x="1675558" y="1222409"/>
                  <a:pt x="1736584" y="1201315"/>
                  <a:pt x="1775439" y="1197429"/>
                </a:cubicBezTo>
                <a:cubicBezTo>
                  <a:pt x="1779068" y="1186543"/>
                  <a:pt x="1786325" y="1176247"/>
                  <a:pt x="1786325" y="1164772"/>
                </a:cubicBezTo>
                <a:cubicBezTo>
                  <a:pt x="1786325" y="1142700"/>
                  <a:pt x="1783928" y="1119831"/>
                  <a:pt x="1775439" y="1099457"/>
                </a:cubicBezTo>
                <a:cubicBezTo>
                  <a:pt x="1765375" y="1075304"/>
                  <a:pt x="1740171" y="1058966"/>
                  <a:pt x="1731896" y="1034143"/>
                </a:cubicBezTo>
                <a:lnTo>
                  <a:pt x="1721010" y="1001486"/>
                </a:lnTo>
                <a:cubicBezTo>
                  <a:pt x="1724639" y="950686"/>
                  <a:pt x="1723045" y="899240"/>
                  <a:pt x="1731896" y="849086"/>
                </a:cubicBezTo>
                <a:cubicBezTo>
                  <a:pt x="1734170" y="836202"/>
                  <a:pt x="1745494" y="826645"/>
                  <a:pt x="1753667" y="816429"/>
                </a:cubicBezTo>
                <a:cubicBezTo>
                  <a:pt x="1780668" y="782677"/>
                  <a:pt x="1774872" y="806675"/>
                  <a:pt x="1797210" y="762000"/>
                </a:cubicBezTo>
                <a:cubicBezTo>
                  <a:pt x="1798833" y="758755"/>
                  <a:pt x="1797210" y="754743"/>
                  <a:pt x="1797210" y="751115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3830" name="Freeform 3"/>
          <p:cNvSpPr>
            <a:spLocks/>
          </p:cNvSpPr>
          <p:nvPr/>
        </p:nvSpPr>
        <p:spPr bwMode="auto">
          <a:xfrm>
            <a:off x="1981200" y="4621213"/>
            <a:ext cx="2568575" cy="1463675"/>
          </a:xfrm>
          <a:custGeom>
            <a:avLst/>
            <a:gdLst>
              <a:gd name="T0" fmla="*/ 2674202 w 2449286"/>
              <a:gd name="T1" fmla="*/ 1176675 h 1371855"/>
              <a:gd name="T2" fmla="*/ 2498434 w 2449286"/>
              <a:gd name="T3" fmla="*/ 1004801 h 1371855"/>
              <a:gd name="T4" fmla="*/ 2360330 w 2449286"/>
              <a:gd name="T5" fmla="*/ 846148 h 1371855"/>
              <a:gd name="T6" fmla="*/ 2259891 w 2449286"/>
              <a:gd name="T7" fmla="*/ 713938 h 1371855"/>
              <a:gd name="T8" fmla="*/ 2096677 w 2449286"/>
              <a:gd name="T9" fmla="*/ 608169 h 1371855"/>
              <a:gd name="T10" fmla="*/ 1946018 w 2449286"/>
              <a:gd name="T11" fmla="*/ 542064 h 1371855"/>
              <a:gd name="T12" fmla="*/ 1807913 w 2449286"/>
              <a:gd name="T13" fmla="*/ 475958 h 1371855"/>
              <a:gd name="T14" fmla="*/ 1682364 w 2449286"/>
              <a:gd name="T15" fmla="*/ 436296 h 1371855"/>
              <a:gd name="T16" fmla="*/ 1355935 w 2449286"/>
              <a:gd name="T17" fmla="*/ 383410 h 1371855"/>
              <a:gd name="T18" fmla="*/ 728187 w 2449286"/>
              <a:gd name="T19" fmla="*/ 436296 h 1371855"/>
              <a:gd name="T20" fmla="*/ 426868 w 2449286"/>
              <a:gd name="T21" fmla="*/ 423075 h 1371855"/>
              <a:gd name="T22" fmla="*/ 853737 w 2449286"/>
              <a:gd name="T23" fmla="*/ 356970 h 1371855"/>
              <a:gd name="T24" fmla="*/ 1242941 w 2449286"/>
              <a:gd name="T25" fmla="*/ 224758 h 1371855"/>
              <a:gd name="T26" fmla="*/ 1054615 w 2449286"/>
              <a:gd name="T27" fmla="*/ 158653 h 1371855"/>
              <a:gd name="T28" fmla="*/ 878847 w 2449286"/>
              <a:gd name="T29" fmla="*/ 92548 h 1371855"/>
              <a:gd name="T30" fmla="*/ 690523 w 2449286"/>
              <a:gd name="T31" fmla="*/ 26443 h 1371855"/>
              <a:gd name="T32" fmla="*/ 389203 w 2449286"/>
              <a:gd name="T33" fmla="*/ 26443 h 1371855"/>
              <a:gd name="T34" fmla="*/ 213434 w 2449286"/>
              <a:gd name="T35" fmla="*/ 105769 h 1371855"/>
              <a:gd name="T36" fmla="*/ 37665 w 2449286"/>
              <a:gd name="T37" fmla="*/ 277642 h 1371855"/>
              <a:gd name="T38" fmla="*/ 25109 w 2449286"/>
              <a:gd name="T39" fmla="*/ 528843 h 1371855"/>
              <a:gd name="T40" fmla="*/ 138105 w 2449286"/>
              <a:gd name="T41" fmla="*/ 647832 h 1371855"/>
              <a:gd name="T42" fmla="*/ 313874 w 2449286"/>
              <a:gd name="T43" fmla="*/ 819706 h 1371855"/>
              <a:gd name="T44" fmla="*/ 439424 w 2449286"/>
              <a:gd name="T45" fmla="*/ 912254 h 1371855"/>
              <a:gd name="T46" fmla="*/ 514753 w 2449286"/>
              <a:gd name="T47" fmla="*/ 991580 h 1371855"/>
              <a:gd name="T48" fmla="*/ 627749 w 2449286"/>
              <a:gd name="T49" fmla="*/ 1414655 h 1371855"/>
              <a:gd name="T50" fmla="*/ 715633 w 2449286"/>
              <a:gd name="T51" fmla="*/ 1256000 h 1371855"/>
              <a:gd name="T52" fmla="*/ 790963 w 2449286"/>
              <a:gd name="T53" fmla="*/ 1137012 h 1371855"/>
              <a:gd name="T54" fmla="*/ 1104836 w 2449286"/>
              <a:gd name="T55" fmla="*/ 1295663 h 1371855"/>
              <a:gd name="T56" fmla="*/ 1180166 w 2449286"/>
              <a:gd name="T57" fmla="*/ 1427874 h 1371855"/>
              <a:gd name="T58" fmla="*/ 1330825 w 2449286"/>
              <a:gd name="T59" fmla="*/ 1242780 h 1371855"/>
              <a:gd name="T60" fmla="*/ 1205274 w 2449286"/>
              <a:gd name="T61" fmla="*/ 1084127 h 1371855"/>
              <a:gd name="T62" fmla="*/ 1330825 w 2449286"/>
              <a:gd name="T63" fmla="*/ 1084127 h 1371855"/>
              <a:gd name="T64" fmla="*/ 1418710 w 2449286"/>
              <a:gd name="T65" fmla="*/ 1295663 h 1371855"/>
              <a:gd name="T66" fmla="*/ 1556813 w 2449286"/>
              <a:gd name="T67" fmla="*/ 1454318 h 1371855"/>
              <a:gd name="T68" fmla="*/ 1782802 w 2449286"/>
              <a:gd name="T69" fmla="*/ 1586527 h 1371855"/>
              <a:gd name="T70" fmla="*/ 1983682 w 2449286"/>
              <a:gd name="T71" fmla="*/ 1467538 h 1371855"/>
              <a:gd name="T72" fmla="*/ 1757693 w 2449286"/>
              <a:gd name="T73" fmla="*/ 1388212 h 1371855"/>
              <a:gd name="T74" fmla="*/ 1845578 w 2449286"/>
              <a:gd name="T75" fmla="*/ 1150232 h 1371855"/>
              <a:gd name="T76" fmla="*/ 1933462 w 2449286"/>
              <a:gd name="T77" fmla="*/ 1295663 h 1371855"/>
              <a:gd name="T78" fmla="*/ 2059012 w 2449286"/>
              <a:gd name="T79" fmla="*/ 1507202 h 1371855"/>
              <a:gd name="T80" fmla="*/ 2121787 w 2449286"/>
              <a:gd name="T81" fmla="*/ 1612970 h 1371855"/>
              <a:gd name="T82" fmla="*/ 2285001 w 2449286"/>
              <a:gd name="T83" fmla="*/ 1586527 h 1371855"/>
              <a:gd name="T84" fmla="*/ 2259891 w 2449286"/>
              <a:gd name="T85" fmla="*/ 1189895 h 1371855"/>
              <a:gd name="T86" fmla="*/ 2109232 w 2449286"/>
              <a:gd name="T87" fmla="*/ 1070905 h 1371855"/>
              <a:gd name="T88" fmla="*/ 2146896 w 2449286"/>
              <a:gd name="T89" fmla="*/ 1031242 h 1371855"/>
              <a:gd name="T90" fmla="*/ 2360330 w 2449286"/>
              <a:gd name="T91" fmla="*/ 1150232 h 1371855"/>
              <a:gd name="T92" fmla="*/ 2485878 w 2449286"/>
              <a:gd name="T93" fmla="*/ 1256000 h 1371855"/>
              <a:gd name="T94" fmla="*/ 2598874 w 2449286"/>
              <a:gd name="T95" fmla="*/ 1361769 h 1371855"/>
              <a:gd name="T96" fmla="*/ 2724425 w 2449286"/>
              <a:gd name="T97" fmla="*/ 1520421 h 1371855"/>
              <a:gd name="T98" fmla="*/ 2762088 w 2449286"/>
              <a:gd name="T99" fmla="*/ 1374992 h 13718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286"/>
              <a:gd name="T151" fmla="*/ 0 h 1371855"/>
              <a:gd name="T152" fmla="*/ 2449286 w 2449286"/>
              <a:gd name="T153" fmla="*/ 1371855 h 13718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286" h="1371855">
                <a:moveTo>
                  <a:pt x="2427514" y="1175657"/>
                </a:moveTo>
                <a:cubicBezTo>
                  <a:pt x="2420257" y="1139371"/>
                  <a:pt x="2426270" y="1097589"/>
                  <a:pt x="2405743" y="1066800"/>
                </a:cubicBezTo>
                <a:cubicBezTo>
                  <a:pt x="2379566" y="1027535"/>
                  <a:pt x="2363396" y="998656"/>
                  <a:pt x="2318657" y="968829"/>
                </a:cubicBezTo>
                <a:cubicBezTo>
                  <a:pt x="2307771" y="961572"/>
                  <a:pt x="2296216" y="955230"/>
                  <a:pt x="2286000" y="947057"/>
                </a:cubicBezTo>
                <a:cubicBezTo>
                  <a:pt x="2252308" y="920103"/>
                  <a:pt x="2273323" y="928640"/>
                  <a:pt x="2242457" y="892629"/>
                </a:cubicBezTo>
                <a:cubicBezTo>
                  <a:pt x="2170070" y="808177"/>
                  <a:pt x="2228481" y="880650"/>
                  <a:pt x="2166257" y="827315"/>
                </a:cubicBezTo>
                <a:cubicBezTo>
                  <a:pt x="2150672" y="813957"/>
                  <a:pt x="2137228" y="798286"/>
                  <a:pt x="2122714" y="783772"/>
                </a:cubicBezTo>
                <a:cubicBezTo>
                  <a:pt x="2115457" y="776515"/>
                  <a:pt x="2105533" y="771180"/>
                  <a:pt x="2100943" y="762000"/>
                </a:cubicBezTo>
                <a:cubicBezTo>
                  <a:pt x="2073320" y="706755"/>
                  <a:pt x="2092673" y="727458"/>
                  <a:pt x="2046514" y="696686"/>
                </a:cubicBezTo>
                <a:cubicBezTo>
                  <a:pt x="2019151" y="614600"/>
                  <a:pt x="2059245" y="712601"/>
                  <a:pt x="2002971" y="642257"/>
                </a:cubicBezTo>
                <a:cubicBezTo>
                  <a:pt x="1995803" y="633297"/>
                  <a:pt x="1999254" y="618560"/>
                  <a:pt x="1992086" y="609600"/>
                </a:cubicBezTo>
                <a:cubicBezTo>
                  <a:pt x="1983913" y="599384"/>
                  <a:pt x="1969644" y="596002"/>
                  <a:pt x="1959428" y="587829"/>
                </a:cubicBezTo>
                <a:cubicBezTo>
                  <a:pt x="1916733" y="553673"/>
                  <a:pt x="1961716" y="574076"/>
                  <a:pt x="1905000" y="555172"/>
                </a:cubicBezTo>
                <a:cubicBezTo>
                  <a:pt x="1854297" y="504469"/>
                  <a:pt x="1919936" y="562640"/>
                  <a:pt x="1839686" y="522515"/>
                </a:cubicBezTo>
                <a:cubicBezTo>
                  <a:pt x="1830506" y="517925"/>
                  <a:pt x="1827094" y="505333"/>
                  <a:pt x="1817914" y="500743"/>
                </a:cubicBezTo>
                <a:cubicBezTo>
                  <a:pt x="1797388" y="490480"/>
                  <a:pt x="1774371" y="486229"/>
                  <a:pt x="1752600" y="478972"/>
                </a:cubicBezTo>
                <a:cubicBezTo>
                  <a:pt x="1741714" y="475343"/>
                  <a:pt x="1729490" y="474451"/>
                  <a:pt x="1719943" y="468086"/>
                </a:cubicBezTo>
                <a:cubicBezTo>
                  <a:pt x="1709057" y="460829"/>
                  <a:pt x="1697502" y="454488"/>
                  <a:pt x="1687286" y="446315"/>
                </a:cubicBezTo>
                <a:cubicBezTo>
                  <a:pt x="1679272" y="439904"/>
                  <a:pt x="1674694" y="429133"/>
                  <a:pt x="1665514" y="424543"/>
                </a:cubicBezTo>
                <a:cubicBezTo>
                  <a:pt x="1644988" y="414280"/>
                  <a:pt x="1621971" y="410029"/>
                  <a:pt x="1600200" y="402772"/>
                </a:cubicBezTo>
                <a:lnTo>
                  <a:pt x="1567543" y="391886"/>
                </a:lnTo>
                <a:cubicBezTo>
                  <a:pt x="1556657" y="388257"/>
                  <a:pt x="1546018" y="383783"/>
                  <a:pt x="1534886" y="381000"/>
                </a:cubicBezTo>
                <a:cubicBezTo>
                  <a:pt x="1520372" y="377372"/>
                  <a:pt x="1505728" y="374225"/>
                  <a:pt x="1491343" y="370115"/>
                </a:cubicBezTo>
                <a:cubicBezTo>
                  <a:pt x="1480310" y="366963"/>
                  <a:pt x="1469938" y="361479"/>
                  <a:pt x="1458686" y="359229"/>
                </a:cubicBezTo>
                <a:cubicBezTo>
                  <a:pt x="1433526" y="354197"/>
                  <a:pt x="1407886" y="351972"/>
                  <a:pt x="1382486" y="348343"/>
                </a:cubicBezTo>
                <a:cubicBezTo>
                  <a:pt x="1371600" y="344714"/>
                  <a:pt x="1361030" y="339946"/>
                  <a:pt x="1349828" y="337457"/>
                </a:cubicBezTo>
                <a:cubicBezTo>
                  <a:pt x="1294589" y="325182"/>
                  <a:pt x="1230400" y="321160"/>
                  <a:pt x="1175657" y="315686"/>
                </a:cubicBezTo>
                <a:cubicBezTo>
                  <a:pt x="1048657" y="319315"/>
                  <a:pt x="921533" y="319894"/>
                  <a:pt x="794657" y="326572"/>
                </a:cubicBezTo>
                <a:cubicBezTo>
                  <a:pt x="783198" y="327175"/>
                  <a:pt x="773252" y="335207"/>
                  <a:pt x="762000" y="337457"/>
                </a:cubicBezTo>
                <a:cubicBezTo>
                  <a:pt x="718714" y="346114"/>
                  <a:pt x="631371" y="359229"/>
                  <a:pt x="631371" y="359229"/>
                </a:cubicBezTo>
                <a:cubicBezTo>
                  <a:pt x="616857" y="366486"/>
                  <a:pt x="603223" y="375868"/>
                  <a:pt x="587828" y="381000"/>
                </a:cubicBezTo>
                <a:cubicBezTo>
                  <a:pt x="513904" y="405641"/>
                  <a:pt x="433823" y="385662"/>
                  <a:pt x="359228" y="381000"/>
                </a:cubicBezTo>
                <a:cubicBezTo>
                  <a:pt x="362857" y="370114"/>
                  <a:pt x="364210" y="358182"/>
                  <a:pt x="370114" y="348343"/>
                </a:cubicBezTo>
                <a:cubicBezTo>
                  <a:pt x="381316" y="329673"/>
                  <a:pt x="403038" y="317279"/>
                  <a:pt x="424543" y="315686"/>
                </a:cubicBezTo>
                <a:cubicBezTo>
                  <a:pt x="511466" y="309247"/>
                  <a:pt x="598714" y="308429"/>
                  <a:pt x="685800" y="304800"/>
                </a:cubicBezTo>
                <a:cubicBezTo>
                  <a:pt x="703943" y="301172"/>
                  <a:pt x="721756" y="294971"/>
                  <a:pt x="740228" y="293915"/>
                </a:cubicBezTo>
                <a:cubicBezTo>
                  <a:pt x="1107406" y="272934"/>
                  <a:pt x="960402" y="318496"/>
                  <a:pt x="1099457" y="272143"/>
                </a:cubicBezTo>
                <a:cubicBezTo>
                  <a:pt x="1103086" y="261257"/>
                  <a:pt x="1110343" y="250961"/>
                  <a:pt x="1110343" y="239486"/>
                </a:cubicBezTo>
                <a:cubicBezTo>
                  <a:pt x="1110343" y="220866"/>
                  <a:pt x="1094931" y="193679"/>
                  <a:pt x="1077686" y="185057"/>
                </a:cubicBezTo>
                <a:cubicBezTo>
                  <a:pt x="1057160" y="174794"/>
                  <a:pt x="1034143" y="170543"/>
                  <a:pt x="1012371" y="163286"/>
                </a:cubicBezTo>
                <a:lnTo>
                  <a:pt x="979714" y="152400"/>
                </a:lnTo>
                <a:lnTo>
                  <a:pt x="914400" y="130629"/>
                </a:lnTo>
                <a:cubicBezTo>
                  <a:pt x="903514" y="127000"/>
                  <a:pt x="892875" y="122526"/>
                  <a:pt x="881743" y="119743"/>
                </a:cubicBezTo>
                <a:cubicBezTo>
                  <a:pt x="859655" y="114221"/>
                  <a:pt x="827401" y="107339"/>
                  <a:pt x="805543" y="97972"/>
                </a:cubicBezTo>
                <a:cubicBezTo>
                  <a:pt x="790627" y="91580"/>
                  <a:pt x="777067" y="82227"/>
                  <a:pt x="762000" y="76200"/>
                </a:cubicBezTo>
                <a:cubicBezTo>
                  <a:pt x="740692" y="67677"/>
                  <a:pt x="718457" y="61686"/>
                  <a:pt x="696686" y="54429"/>
                </a:cubicBezTo>
                <a:lnTo>
                  <a:pt x="664028" y="43543"/>
                </a:lnTo>
                <a:lnTo>
                  <a:pt x="598714" y="21772"/>
                </a:lnTo>
                <a:cubicBezTo>
                  <a:pt x="533034" y="8636"/>
                  <a:pt x="561839" y="16737"/>
                  <a:pt x="511628" y="0"/>
                </a:cubicBezTo>
                <a:cubicBezTo>
                  <a:pt x="464457" y="3629"/>
                  <a:pt x="417059" y="5018"/>
                  <a:pt x="370114" y="10886"/>
                </a:cubicBezTo>
                <a:cubicBezTo>
                  <a:pt x="358728" y="12309"/>
                  <a:pt x="348589" y="18989"/>
                  <a:pt x="337457" y="21772"/>
                </a:cubicBezTo>
                <a:cubicBezTo>
                  <a:pt x="319507" y="26259"/>
                  <a:pt x="301171" y="29029"/>
                  <a:pt x="283028" y="32657"/>
                </a:cubicBezTo>
                <a:cubicBezTo>
                  <a:pt x="189447" y="95046"/>
                  <a:pt x="307843" y="20250"/>
                  <a:pt x="217714" y="65315"/>
                </a:cubicBezTo>
                <a:cubicBezTo>
                  <a:pt x="206012" y="71166"/>
                  <a:pt x="196416" y="80595"/>
                  <a:pt x="185057" y="87086"/>
                </a:cubicBezTo>
                <a:cubicBezTo>
                  <a:pt x="170968" y="95137"/>
                  <a:pt x="156028" y="101600"/>
                  <a:pt x="141514" y="108857"/>
                </a:cubicBezTo>
                <a:lnTo>
                  <a:pt x="76200" y="174172"/>
                </a:lnTo>
                <a:cubicBezTo>
                  <a:pt x="58103" y="192269"/>
                  <a:pt x="43644" y="203879"/>
                  <a:pt x="32657" y="228600"/>
                </a:cubicBezTo>
                <a:cubicBezTo>
                  <a:pt x="23337" y="249571"/>
                  <a:pt x="18143" y="272143"/>
                  <a:pt x="10886" y="293915"/>
                </a:cubicBezTo>
                <a:lnTo>
                  <a:pt x="0" y="326572"/>
                </a:lnTo>
                <a:cubicBezTo>
                  <a:pt x="1886" y="339776"/>
                  <a:pt x="7523" y="411683"/>
                  <a:pt x="21771" y="435429"/>
                </a:cubicBezTo>
                <a:cubicBezTo>
                  <a:pt x="27051" y="444230"/>
                  <a:pt x="36286" y="449943"/>
                  <a:pt x="43543" y="457200"/>
                </a:cubicBezTo>
                <a:cubicBezTo>
                  <a:pt x="47171" y="468086"/>
                  <a:pt x="46314" y="481743"/>
                  <a:pt x="54428" y="489857"/>
                </a:cubicBezTo>
                <a:cubicBezTo>
                  <a:pt x="72930" y="508359"/>
                  <a:pt x="119743" y="533400"/>
                  <a:pt x="119743" y="533400"/>
                </a:cubicBezTo>
                <a:cubicBezTo>
                  <a:pt x="135909" y="557649"/>
                  <a:pt x="141127" y="570102"/>
                  <a:pt x="163286" y="587829"/>
                </a:cubicBezTo>
                <a:cubicBezTo>
                  <a:pt x="173502" y="596002"/>
                  <a:pt x="186010" y="601086"/>
                  <a:pt x="195943" y="609600"/>
                </a:cubicBezTo>
                <a:cubicBezTo>
                  <a:pt x="233436" y="641737"/>
                  <a:pt x="232160" y="654923"/>
                  <a:pt x="272143" y="674915"/>
                </a:cubicBezTo>
                <a:cubicBezTo>
                  <a:pt x="282406" y="680047"/>
                  <a:pt x="293914" y="682172"/>
                  <a:pt x="304800" y="685800"/>
                </a:cubicBezTo>
                <a:cubicBezTo>
                  <a:pt x="357363" y="738365"/>
                  <a:pt x="290573" y="674419"/>
                  <a:pt x="359228" y="729343"/>
                </a:cubicBezTo>
                <a:cubicBezTo>
                  <a:pt x="367242" y="735754"/>
                  <a:pt x="372199" y="745835"/>
                  <a:pt x="381000" y="751115"/>
                </a:cubicBezTo>
                <a:cubicBezTo>
                  <a:pt x="390839" y="757018"/>
                  <a:pt x="402771" y="758372"/>
                  <a:pt x="413657" y="762000"/>
                </a:cubicBezTo>
                <a:cubicBezTo>
                  <a:pt x="420914" y="769257"/>
                  <a:pt x="430148" y="774971"/>
                  <a:pt x="435428" y="783772"/>
                </a:cubicBezTo>
                <a:cubicBezTo>
                  <a:pt x="441332" y="793611"/>
                  <a:pt x="445551" y="804980"/>
                  <a:pt x="446314" y="816429"/>
                </a:cubicBezTo>
                <a:cubicBezTo>
                  <a:pt x="452836" y="914250"/>
                  <a:pt x="447112" y="1012825"/>
                  <a:pt x="457200" y="1110343"/>
                </a:cubicBezTo>
                <a:cubicBezTo>
                  <a:pt x="458256" y="1120552"/>
                  <a:pt x="470957" y="1125704"/>
                  <a:pt x="478971" y="1132115"/>
                </a:cubicBezTo>
                <a:cubicBezTo>
                  <a:pt x="509116" y="1156231"/>
                  <a:pt x="509794" y="1153275"/>
                  <a:pt x="544286" y="1164772"/>
                </a:cubicBezTo>
                <a:cubicBezTo>
                  <a:pt x="576943" y="1161143"/>
                  <a:pt x="611749" y="1166089"/>
                  <a:pt x="642257" y="1153886"/>
                </a:cubicBezTo>
                <a:cubicBezTo>
                  <a:pt x="652911" y="1149624"/>
                  <a:pt x="653143" y="1132704"/>
                  <a:pt x="653143" y="1121229"/>
                </a:cubicBezTo>
                <a:cubicBezTo>
                  <a:pt x="653143" y="1058365"/>
                  <a:pt x="652017" y="1065676"/>
                  <a:pt x="620486" y="1034143"/>
                </a:cubicBezTo>
                <a:cubicBezTo>
                  <a:pt x="616857" y="1023257"/>
                  <a:pt x="609600" y="1012961"/>
                  <a:pt x="609600" y="1001486"/>
                </a:cubicBezTo>
                <a:cubicBezTo>
                  <a:pt x="609600" y="982866"/>
                  <a:pt x="625012" y="955679"/>
                  <a:pt x="642257" y="947057"/>
                </a:cubicBezTo>
                <a:cubicBezTo>
                  <a:pt x="655638" y="940366"/>
                  <a:pt x="671286" y="939800"/>
                  <a:pt x="685800" y="936172"/>
                </a:cubicBezTo>
                <a:cubicBezTo>
                  <a:pt x="769257" y="939800"/>
                  <a:pt x="853772" y="933324"/>
                  <a:pt x="936171" y="947057"/>
                </a:cubicBezTo>
                <a:cubicBezTo>
                  <a:pt x="947490" y="948943"/>
                  <a:pt x="945004" y="968425"/>
                  <a:pt x="947057" y="979715"/>
                </a:cubicBezTo>
                <a:cubicBezTo>
                  <a:pt x="952290" y="1008497"/>
                  <a:pt x="951813" y="1038195"/>
                  <a:pt x="957943" y="1066800"/>
                </a:cubicBezTo>
                <a:cubicBezTo>
                  <a:pt x="962752" y="1089240"/>
                  <a:pt x="972457" y="1110343"/>
                  <a:pt x="979714" y="1132115"/>
                </a:cubicBezTo>
                <a:cubicBezTo>
                  <a:pt x="983343" y="1143001"/>
                  <a:pt x="979714" y="1161144"/>
                  <a:pt x="990600" y="1164772"/>
                </a:cubicBezTo>
                <a:lnTo>
                  <a:pt x="1023257" y="1175657"/>
                </a:lnTo>
                <a:cubicBezTo>
                  <a:pt x="1030514" y="1182914"/>
                  <a:pt x="1036227" y="1192149"/>
                  <a:pt x="1045028" y="1197429"/>
                </a:cubicBezTo>
                <a:cubicBezTo>
                  <a:pt x="1086921" y="1222565"/>
                  <a:pt x="1116493" y="1198613"/>
                  <a:pt x="1164771" y="1186543"/>
                </a:cubicBezTo>
                <a:cubicBezTo>
                  <a:pt x="1161143" y="1132114"/>
                  <a:pt x="1163366" y="1076976"/>
                  <a:pt x="1153886" y="1023257"/>
                </a:cubicBezTo>
                <a:cubicBezTo>
                  <a:pt x="1152102" y="1013150"/>
                  <a:pt x="1138272" y="1009696"/>
                  <a:pt x="1132114" y="1001486"/>
                </a:cubicBezTo>
                <a:cubicBezTo>
                  <a:pt x="1116414" y="980553"/>
                  <a:pt x="1107073" y="954674"/>
                  <a:pt x="1088571" y="936172"/>
                </a:cubicBezTo>
                <a:lnTo>
                  <a:pt x="1045028" y="892629"/>
                </a:lnTo>
                <a:cubicBezTo>
                  <a:pt x="1037771" y="885372"/>
                  <a:pt x="1013057" y="869724"/>
                  <a:pt x="1023257" y="870857"/>
                </a:cubicBezTo>
                <a:lnTo>
                  <a:pt x="1121228" y="881743"/>
                </a:lnTo>
                <a:cubicBezTo>
                  <a:pt x="1132114" y="885372"/>
                  <a:pt x="1144338" y="886264"/>
                  <a:pt x="1153886" y="892629"/>
                </a:cubicBezTo>
                <a:cubicBezTo>
                  <a:pt x="1171943" y="904667"/>
                  <a:pt x="1198273" y="937862"/>
                  <a:pt x="1208314" y="957943"/>
                </a:cubicBezTo>
                <a:cubicBezTo>
                  <a:pt x="1213446" y="968206"/>
                  <a:pt x="1215571" y="979714"/>
                  <a:pt x="1219200" y="990600"/>
                </a:cubicBezTo>
                <a:cubicBezTo>
                  <a:pt x="1222829" y="1016000"/>
                  <a:pt x="1221972" y="1042459"/>
                  <a:pt x="1230086" y="1066800"/>
                </a:cubicBezTo>
                <a:cubicBezTo>
                  <a:pt x="1233331" y="1076537"/>
                  <a:pt x="1245446" y="1080558"/>
                  <a:pt x="1251857" y="1088572"/>
                </a:cubicBezTo>
                <a:cubicBezTo>
                  <a:pt x="1318165" y="1171459"/>
                  <a:pt x="1212365" y="1059966"/>
                  <a:pt x="1317171" y="1164772"/>
                </a:cubicBezTo>
                <a:cubicBezTo>
                  <a:pt x="1328057" y="1175658"/>
                  <a:pt x="1335223" y="1192561"/>
                  <a:pt x="1349828" y="1197429"/>
                </a:cubicBezTo>
                <a:cubicBezTo>
                  <a:pt x="1382558" y="1208339"/>
                  <a:pt x="1387007" y="1206640"/>
                  <a:pt x="1415143" y="1230086"/>
                </a:cubicBezTo>
                <a:cubicBezTo>
                  <a:pt x="1426970" y="1239941"/>
                  <a:pt x="1435974" y="1252888"/>
                  <a:pt x="1447800" y="1262743"/>
                </a:cubicBezTo>
                <a:cubicBezTo>
                  <a:pt x="1482303" y="1291496"/>
                  <a:pt x="1498301" y="1290463"/>
                  <a:pt x="1545771" y="1306286"/>
                </a:cubicBezTo>
                <a:lnTo>
                  <a:pt x="1578428" y="1317172"/>
                </a:lnTo>
                <a:cubicBezTo>
                  <a:pt x="1629228" y="1313543"/>
                  <a:pt x="1690460" y="1337338"/>
                  <a:pt x="1730828" y="1306286"/>
                </a:cubicBezTo>
                <a:cubicBezTo>
                  <a:pt x="1756872" y="1286252"/>
                  <a:pt x="1746440" y="1227746"/>
                  <a:pt x="1719943" y="1208315"/>
                </a:cubicBezTo>
                <a:cubicBezTo>
                  <a:pt x="1678562" y="1177969"/>
                  <a:pt x="1567543" y="1186543"/>
                  <a:pt x="1567543" y="1186543"/>
                </a:cubicBezTo>
                <a:cubicBezTo>
                  <a:pt x="1556657" y="1182914"/>
                  <a:pt x="1543000" y="1183771"/>
                  <a:pt x="1534886" y="1175657"/>
                </a:cubicBezTo>
                <a:cubicBezTo>
                  <a:pt x="1526772" y="1167543"/>
                  <a:pt x="1525341" y="1154396"/>
                  <a:pt x="1524000" y="1143000"/>
                </a:cubicBezTo>
                <a:cubicBezTo>
                  <a:pt x="1497440" y="917246"/>
                  <a:pt x="1529758" y="1057173"/>
                  <a:pt x="1502228" y="947057"/>
                </a:cubicBezTo>
                <a:cubicBezTo>
                  <a:pt x="1517635" y="900838"/>
                  <a:pt x="1506526" y="898323"/>
                  <a:pt x="1578428" y="925286"/>
                </a:cubicBezTo>
                <a:cubicBezTo>
                  <a:pt x="1588038" y="928890"/>
                  <a:pt x="1594042" y="938846"/>
                  <a:pt x="1600200" y="947057"/>
                </a:cubicBezTo>
                <a:cubicBezTo>
                  <a:pt x="1615900" y="967990"/>
                  <a:pt x="1643743" y="1012372"/>
                  <a:pt x="1643743" y="1012372"/>
                </a:cubicBezTo>
                <a:cubicBezTo>
                  <a:pt x="1647371" y="1023258"/>
                  <a:pt x="1648724" y="1035190"/>
                  <a:pt x="1654628" y="1045029"/>
                </a:cubicBezTo>
                <a:cubicBezTo>
                  <a:pt x="1659908" y="1053830"/>
                  <a:pt x="1669989" y="1058786"/>
                  <a:pt x="1676400" y="1066800"/>
                </a:cubicBezTo>
                <a:cubicBezTo>
                  <a:pt x="1731334" y="1135467"/>
                  <a:pt x="1667370" y="1068656"/>
                  <a:pt x="1719943" y="1121229"/>
                </a:cubicBezTo>
                <a:cubicBezTo>
                  <a:pt x="1721082" y="1125786"/>
                  <a:pt x="1735706" y="1189018"/>
                  <a:pt x="1741714" y="1197429"/>
                </a:cubicBezTo>
                <a:cubicBezTo>
                  <a:pt x="1753645" y="1214132"/>
                  <a:pt x="1773871" y="1223893"/>
                  <a:pt x="1785257" y="1240972"/>
                </a:cubicBezTo>
                <a:cubicBezTo>
                  <a:pt x="1792514" y="1251858"/>
                  <a:pt x="1801177" y="1261927"/>
                  <a:pt x="1807028" y="1273629"/>
                </a:cubicBezTo>
                <a:cubicBezTo>
                  <a:pt x="1812160" y="1283892"/>
                  <a:pt x="1812010" y="1296447"/>
                  <a:pt x="1817914" y="1306286"/>
                </a:cubicBezTo>
                <a:cubicBezTo>
                  <a:pt x="1823195" y="1315087"/>
                  <a:pt x="1832429" y="1320800"/>
                  <a:pt x="1839686" y="1328057"/>
                </a:cubicBezTo>
                <a:cubicBezTo>
                  <a:pt x="1843314" y="1338943"/>
                  <a:pt x="1842457" y="1352601"/>
                  <a:pt x="1850571" y="1360715"/>
                </a:cubicBezTo>
                <a:cubicBezTo>
                  <a:pt x="1875181" y="1385325"/>
                  <a:pt x="1963117" y="1361615"/>
                  <a:pt x="1970314" y="1360715"/>
                </a:cubicBezTo>
                <a:cubicBezTo>
                  <a:pt x="1973943" y="1342572"/>
                  <a:pt x="1976712" y="1324236"/>
                  <a:pt x="1981200" y="1306286"/>
                </a:cubicBezTo>
                <a:cubicBezTo>
                  <a:pt x="1983983" y="1295154"/>
                  <a:pt x="1992086" y="1285104"/>
                  <a:pt x="1992086" y="1273629"/>
                </a:cubicBezTo>
                <a:cubicBezTo>
                  <a:pt x="1992086" y="1186468"/>
                  <a:pt x="1990826" y="1099000"/>
                  <a:pt x="1981200" y="1012372"/>
                </a:cubicBezTo>
                <a:cubicBezTo>
                  <a:pt x="1979755" y="999369"/>
                  <a:pt x="1967601" y="989931"/>
                  <a:pt x="1959428" y="979715"/>
                </a:cubicBezTo>
                <a:cubicBezTo>
                  <a:pt x="1936062" y="950507"/>
                  <a:pt x="1936438" y="961322"/>
                  <a:pt x="1905000" y="936172"/>
                </a:cubicBezTo>
                <a:cubicBezTo>
                  <a:pt x="1862306" y="902017"/>
                  <a:pt x="1907284" y="922418"/>
                  <a:pt x="1850571" y="903515"/>
                </a:cubicBezTo>
                <a:cubicBezTo>
                  <a:pt x="1843314" y="896258"/>
                  <a:pt x="1836814" y="888154"/>
                  <a:pt x="1828800" y="881743"/>
                </a:cubicBezTo>
                <a:cubicBezTo>
                  <a:pt x="1818584" y="873570"/>
                  <a:pt x="1799316" y="872664"/>
                  <a:pt x="1796143" y="859972"/>
                </a:cubicBezTo>
                <a:cubicBezTo>
                  <a:pt x="1793654" y="850015"/>
                  <a:pt x="1810657" y="845457"/>
                  <a:pt x="1817914" y="838200"/>
                </a:cubicBezTo>
                <a:cubicBezTo>
                  <a:pt x="1832428" y="841829"/>
                  <a:pt x="1847127" y="844787"/>
                  <a:pt x="1861457" y="849086"/>
                </a:cubicBezTo>
                <a:cubicBezTo>
                  <a:pt x="1883438" y="855680"/>
                  <a:pt x="1926771" y="870857"/>
                  <a:pt x="1926771" y="870857"/>
                </a:cubicBezTo>
                <a:cubicBezTo>
                  <a:pt x="1994576" y="938662"/>
                  <a:pt x="1896413" y="846990"/>
                  <a:pt x="1981200" y="903515"/>
                </a:cubicBezTo>
                <a:cubicBezTo>
                  <a:pt x="2062738" y="957874"/>
                  <a:pt x="1968867" y="921176"/>
                  <a:pt x="2046514" y="947057"/>
                </a:cubicBezTo>
                <a:cubicBezTo>
                  <a:pt x="2053771" y="954314"/>
                  <a:pt x="2060272" y="962418"/>
                  <a:pt x="2068286" y="968829"/>
                </a:cubicBezTo>
                <a:cubicBezTo>
                  <a:pt x="2078502" y="977002"/>
                  <a:pt x="2091692" y="981349"/>
                  <a:pt x="2100943" y="990600"/>
                </a:cubicBezTo>
                <a:cubicBezTo>
                  <a:pt x="2150182" y="1039839"/>
                  <a:pt x="2091794" y="1012950"/>
                  <a:pt x="2155371" y="1034143"/>
                </a:cubicBezTo>
                <a:cubicBezTo>
                  <a:pt x="2162628" y="1041400"/>
                  <a:pt x="2170732" y="1047901"/>
                  <a:pt x="2177143" y="1055915"/>
                </a:cubicBezTo>
                <a:cubicBezTo>
                  <a:pt x="2190837" y="1073033"/>
                  <a:pt x="2200465" y="1098211"/>
                  <a:pt x="2220686" y="1110343"/>
                </a:cubicBezTo>
                <a:cubicBezTo>
                  <a:pt x="2230525" y="1116247"/>
                  <a:pt x="2242457" y="1117600"/>
                  <a:pt x="2253343" y="1121229"/>
                </a:cubicBezTo>
                <a:cubicBezTo>
                  <a:pt x="2260600" y="1132115"/>
                  <a:pt x="2266600" y="1143953"/>
                  <a:pt x="2275114" y="1153886"/>
                </a:cubicBezTo>
                <a:cubicBezTo>
                  <a:pt x="2288472" y="1169471"/>
                  <a:pt x="2307271" y="1180350"/>
                  <a:pt x="2318657" y="1197429"/>
                </a:cubicBezTo>
                <a:cubicBezTo>
                  <a:pt x="2328547" y="1212264"/>
                  <a:pt x="2344963" y="1241515"/>
                  <a:pt x="2362200" y="1251857"/>
                </a:cubicBezTo>
                <a:cubicBezTo>
                  <a:pt x="2372039" y="1257761"/>
                  <a:pt x="2383971" y="1259114"/>
                  <a:pt x="2394857" y="1262743"/>
                </a:cubicBezTo>
                <a:cubicBezTo>
                  <a:pt x="2396508" y="1261642"/>
                  <a:pt x="2449286" y="1229541"/>
                  <a:pt x="2449286" y="1219200"/>
                </a:cubicBezTo>
                <a:cubicBezTo>
                  <a:pt x="2449286" y="1153341"/>
                  <a:pt x="2431838" y="1159851"/>
                  <a:pt x="2394857" y="1132115"/>
                </a:cubicBezTo>
                <a:cubicBezTo>
                  <a:pt x="2390752" y="1129036"/>
                  <a:pt x="2387600" y="1124858"/>
                  <a:pt x="2383971" y="1121229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3831" name="Freeform 4"/>
          <p:cNvSpPr>
            <a:spLocks/>
          </p:cNvSpPr>
          <p:nvPr/>
        </p:nvSpPr>
        <p:spPr bwMode="auto">
          <a:xfrm>
            <a:off x="3690938" y="3494088"/>
            <a:ext cx="3148012" cy="1023937"/>
          </a:xfrm>
          <a:custGeom>
            <a:avLst/>
            <a:gdLst>
              <a:gd name="T0" fmla="*/ 707377 w 3148300"/>
              <a:gd name="T1" fmla="*/ 141797 h 1023257"/>
              <a:gd name="T2" fmla="*/ 609432 w 3148300"/>
              <a:gd name="T3" fmla="*/ 196333 h 1023257"/>
              <a:gd name="T4" fmla="*/ 467957 w 3148300"/>
              <a:gd name="T5" fmla="*/ 283593 h 1023257"/>
              <a:gd name="T6" fmla="*/ 326482 w 3148300"/>
              <a:gd name="T7" fmla="*/ 403576 h 1023257"/>
              <a:gd name="T8" fmla="*/ 239420 w 3148300"/>
              <a:gd name="T9" fmla="*/ 501742 h 1023257"/>
              <a:gd name="T10" fmla="*/ 108827 w 3148300"/>
              <a:gd name="T11" fmla="*/ 621724 h 1023257"/>
              <a:gd name="T12" fmla="*/ 0 w 3148300"/>
              <a:gd name="T13" fmla="*/ 807150 h 1023257"/>
              <a:gd name="T14" fmla="*/ 195889 w 3148300"/>
              <a:gd name="T15" fmla="*/ 872595 h 1023257"/>
              <a:gd name="T16" fmla="*/ 282951 w 3148300"/>
              <a:gd name="T17" fmla="*/ 774428 h 1023257"/>
              <a:gd name="T18" fmla="*/ 424426 w 3148300"/>
              <a:gd name="T19" fmla="*/ 676262 h 1023257"/>
              <a:gd name="T20" fmla="*/ 587667 w 3148300"/>
              <a:gd name="T21" fmla="*/ 578095 h 1023257"/>
              <a:gd name="T22" fmla="*/ 772673 w 3148300"/>
              <a:gd name="T23" fmla="*/ 523557 h 1023257"/>
              <a:gd name="T24" fmla="*/ 685611 w 3148300"/>
              <a:gd name="T25" fmla="*/ 632632 h 1023257"/>
              <a:gd name="T26" fmla="*/ 576784 w 3148300"/>
              <a:gd name="T27" fmla="*/ 752614 h 1023257"/>
              <a:gd name="T28" fmla="*/ 500605 w 3148300"/>
              <a:gd name="T29" fmla="*/ 828966 h 1023257"/>
              <a:gd name="T30" fmla="*/ 489722 w 3148300"/>
              <a:gd name="T31" fmla="*/ 948946 h 1023257"/>
              <a:gd name="T32" fmla="*/ 707377 w 3148300"/>
              <a:gd name="T33" fmla="*/ 905317 h 1023257"/>
              <a:gd name="T34" fmla="*/ 794438 w 3148300"/>
              <a:gd name="T35" fmla="*/ 807150 h 1023257"/>
              <a:gd name="T36" fmla="*/ 946796 w 3148300"/>
              <a:gd name="T37" fmla="*/ 708984 h 1023257"/>
              <a:gd name="T38" fmla="*/ 1044741 w 3148300"/>
              <a:gd name="T39" fmla="*/ 643538 h 1023257"/>
              <a:gd name="T40" fmla="*/ 1153571 w 3148300"/>
              <a:gd name="T41" fmla="*/ 676262 h 1023257"/>
              <a:gd name="T42" fmla="*/ 1262398 w 3148300"/>
              <a:gd name="T43" fmla="*/ 818058 h 1023257"/>
              <a:gd name="T44" fmla="*/ 1240633 w 3148300"/>
              <a:gd name="T45" fmla="*/ 948946 h 1023257"/>
              <a:gd name="T46" fmla="*/ 1382108 w 3148300"/>
              <a:gd name="T47" fmla="*/ 1025298 h 1023257"/>
              <a:gd name="T48" fmla="*/ 1490935 w 3148300"/>
              <a:gd name="T49" fmla="*/ 850780 h 1023257"/>
              <a:gd name="T50" fmla="*/ 1392991 w 3148300"/>
              <a:gd name="T51" fmla="*/ 752614 h 1023257"/>
              <a:gd name="T52" fmla="*/ 1371225 w 3148300"/>
              <a:gd name="T53" fmla="*/ 589002 h 1023257"/>
              <a:gd name="T54" fmla="*/ 1610645 w 3148300"/>
              <a:gd name="T55" fmla="*/ 599910 h 1023257"/>
              <a:gd name="T56" fmla="*/ 1577997 w 3148300"/>
              <a:gd name="T57" fmla="*/ 752614 h 1023257"/>
              <a:gd name="T58" fmla="*/ 1512700 w 3148300"/>
              <a:gd name="T59" fmla="*/ 916224 h 1023257"/>
              <a:gd name="T60" fmla="*/ 1730355 w 3148300"/>
              <a:gd name="T61" fmla="*/ 959854 h 1023257"/>
              <a:gd name="T62" fmla="*/ 1839182 w 3148300"/>
              <a:gd name="T63" fmla="*/ 719891 h 1023257"/>
              <a:gd name="T64" fmla="*/ 1969774 w 3148300"/>
              <a:gd name="T65" fmla="*/ 752614 h 1023257"/>
              <a:gd name="T66" fmla="*/ 1948009 w 3148300"/>
              <a:gd name="T67" fmla="*/ 916224 h 1023257"/>
              <a:gd name="T68" fmla="*/ 2013305 w 3148300"/>
              <a:gd name="T69" fmla="*/ 959854 h 1023257"/>
              <a:gd name="T70" fmla="*/ 2198309 w 3148300"/>
              <a:gd name="T71" fmla="*/ 807150 h 1023257"/>
              <a:gd name="T72" fmla="*/ 2122132 w 3148300"/>
              <a:gd name="T73" fmla="*/ 698076 h 1023257"/>
              <a:gd name="T74" fmla="*/ 2045953 w 3148300"/>
              <a:gd name="T75" fmla="*/ 578095 h 1023257"/>
              <a:gd name="T76" fmla="*/ 2350667 w 3148300"/>
              <a:gd name="T77" fmla="*/ 621724 h 1023257"/>
              <a:gd name="T78" fmla="*/ 2426848 w 3148300"/>
              <a:gd name="T79" fmla="*/ 687168 h 1023257"/>
              <a:gd name="T80" fmla="*/ 2622736 w 3148300"/>
              <a:gd name="T81" fmla="*/ 807150 h 1023257"/>
              <a:gd name="T82" fmla="*/ 2785975 w 3148300"/>
              <a:gd name="T83" fmla="*/ 861688 h 1023257"/>
              <a:gd name="T84" fmla="*/ 2960099 w 3148300"/>
              <a:gd name="T85" fmla="*/ 916224 h 1023257"/>
              <a:gd name="T86" fmla="*/ 3068927 w 3148300"/>
              <a:gd name="T87" fmla="*/ 839872 h 1023257"/>
              <a:gd name="T88" fmla="*/ 2873037 w 3148300"/>
              <a:gd name="T89" fmla="*/ 741706 h 1023257"/>
              <a:gd name="T90" fmla="*/ 2731564 w 3148300"/>
              <a:gd name="T91" fmla="*/ 665354 h 1023257"/>
              <a:gd name="T92" fmla="*/ 2535676 w 3148300"/>
              <a:gd name="T93" fmla="*/ 567187 h 1023257"/>
              <a:gd name="T94" fmla="*/ 2394197 w 3148300"/>
              <a:gd name="T95" fmla="*/ 469019 h 1023257"/>
              <a:gd name="T96" fmla="*/ 2241839 w 3148300"/>
              <a:gd name="T97" fmla="*/ 327223 h 1023257"/>
              <a:gd name="T98" fmla="*/ 2143898 w 3148300"/>
              <a:gd name="T99" fmla="*/ 250871 h 1023257"/>
              <a:gd name="T100" fmla="*/ 2045953 w 3148300"/>
              <a:gd name="T101" fmla="*/ 185426 h 1023257"/>
              <a:gd name="T102" fmla="*/ 1926244 w 3148300"/>
              <a:gd name="T103" fmla="*/ 141797 h 1023257"/>
              <a:gd name="T104" fmla="*/ 1665058 w 3148300"/>
              <a:gd name="T105" fmla="*/ 54537 h 1023257"/>
              <a:gd name="T106" fmla="*/ 1338577 w 3148300"/>
              <a:gd name="T107" fmla="*/ 10907 h 1023257"/>
              <a:gd name="T108" fmla="*/ 1001210 w 3148300"/>
              <a:gd name="T109" fmla="*/ 54537 h 1023257"/>
              <a:gd name="T110" fmla="*/ 783556 w 3148300"/>
              <a:gd name="T111" fmla="*/ 141797 h 1023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8300"/>
              <a:gd name="T169" fmla="*/ 0 h 1023257"/>
              <a:gd name="T170" fmla="*/ 3148300 w 3148300"/>
              <a:gd name="T171" fmla="*/ 1023257 h 1023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8300" h="1023257">
                <a:moveTo>
                  <a:pt x="859972" y="97972"/>
                </a:moveTo>
                <a:cubicBezTo>
                  <a:pt x="841829" y="101600"/>
                  <a:pt x="823393" y="103989"/>
                  <a:pt x="805543" y="108857"/>
                </a:cubicBezTo>
                <a:cubicBezTo>
                  <a:pt x="805532" y="108860"/>
                  <a:pt x="723906" y="136070"/>
                  <a:pt x="707572" y="141515"/>
                </a:cubicBezTo>
                <a:lnTo>
                  <a:pt x="674914" y="152400"/>
                </a:lnTo>
                <a:lnTo>
                  <a:pt x="642257" y="163286"/>
                </a:lnTo>
                <a:cubicBezTo>
                  <a:pt x="631371" y="174172"/>
                  <a:pt x="623057" y="188467"/>
                  <a:pt x="609600" y="195943"/>
                </a:cubicBezTo>
                <a:cubicBezTo>
                  <a:pt x="589539" y="207088"/>
                  <a:pt x="544286" y="217715"/>
                  <a:pt x="544286" y="217715"/>
                </a:cubicBezTo>
                <a:cubicBezTo>
                  <a:pt x="491708" y="270290"/>
                  <a:pt x="558530" y="206318"/>
                  <a:pt x="489857" y="261257"/>
                </a:cubicBezTo>
                <a:cubicBezTo>
                  <a:pt x="481843" y="267668"/>
                  <a:pt x="476100" y="276618"/>
                  <a:pt x="468086" y="283029"/>
                </a:cubicBezTo>
                <a:cubicBezTo>
                  <a:pt x="457870" y="291202"/>
                  <a:pt x="445275" y="296185"/>
                  <a:pt x="435429" y="304800"/>
                </a:cubicBezTo>
                <a:cubicBezTo>
                  <a:pt x="358453" y="372154"/>
                  <a:pt x="411796" y="348963"/>
                  <a:pt x="348343" y="370115"/>
                </a:cubicBezTo>
                <a:cubicBezTo>
                  <a:pt x="341086" y="381001"/>
                  <a:pt x="335086" y="392839"/>
                  <a:pt x="326572" y="402772"/>
                </a:cubicBezTo>
                <a:cubicBezTo>
                  <a:pt x="313214" y="418357"/>
                  <a:pt x="297543" y="431801"/>
                  <a:pt x="283029" y="446315"/>
                </a:cubicBezTo>
                <a:cubicBezTo>
                  <a:pt x="275772" y="453572"/>
                  <a:pt x="266950" y="459546"/>
                  <a:pt x="261257" y="468086"/>
                </a:cubicBezTo>
                <a:cubicBezTo>
                  <a:pt x="254000" y="478972"/>
                  <a:pt x="248737" y="491492"/>
                  <a:pt x="239486" y="500743"/>
                </a:cubicBezTo>
                <a:cubicBezTo>
                  <a:pt x="230235" y="509994"/>
                  <a:pt x="216675" y="513900"/>
                  <a:pt x="206829" y="522515"/>
                </a:cubicBezTo>
                <a:cubicBezTo>
                  <a:pt x="206783" y="522555"/>
                  <a:pt x="145886" y="583458"/>
                  <a:pt x="130629" y="598715"/>
                </a:cubicBezTo>
                <a:cubicBezTo>
                  <a:pt x="123372" y="605972"/>
                  <a:pt x="114550" y="611946"/>
                  <a:pt x="108857" y="620486"/>
                </a:cubicBezTo>
                <a:cubicBezTo>
                  <a:pt x="101600" y="631372"/>
                  <a:pt x="95259" y="642927"/>
                  <a:pt x="87086" y="653143"/>
                </a:cubicBezTo>
                <a:cubicBezTo>
                  <a:pt x="57611" y="689987"/>
                  <a:pt x="43476" y="675120"/>
                  <a:pt x="21772" y="740229"/>
                </a:cubicBezTo>
                <a:lnTo>
                  <a:pt x="0" y="805543"/>
                </a:lnTo>
                <a:cubicBezTo>
                  <a:pt x="3629" y="823686"/>
                  <a:pt x="-2197" y="846889"/>
                  <a:pt x="10886" y="859972"/>
                </a:cubicBezTo>
                <a:cubicBezTo>
                  <a:pt x="24696" y="873782"/>
                  <a:pt x="109373" y="888378"/>
                  <a:pt x="130629" y="892629"/>
                </a:cubicBezTo>
                <a:cubicBezTo>
                  <a:pt x="152400" y="885372"/>
                  <a:pt x="183213" y="889952"/>
                  <a:pt x="195943" y="870857"/>
                </a:cubicBezTo>
                <a:cubicBezTo>
                  <a:pt x="203200" y="859971"/>
                  <a:pt x="209200" y="848133"/>
                  <a:pt x="217714" y="838200"/>
                </a:cubicBezTo>
                <a:cubicBezTo>
                  <a:pt x="231072" y="822615"/>
                  <a:pt x="246743" y="809171"/>
                  <a:pt x="261257" y="794657"/>
                </a:cubicBezTo>
                <a:cubicBezTo>
                  <a:pt x="268514" y="787400"/>
                  <a:pt x="277336" y="781426"/>
                  <a:pt x="283029" y="772886"/>
                </a:cubicBezTo>
                <a:cubicBezTo>
                  <a:pt x="290286" y="762000"/>
                  <a:pt x="293706" y="747163"/>
                  <a:pt x="304800" y="740229"/>
                </a:cubicBezTo>
                <a:cubicBezTo>
                  <a:pt x="324261" y="728066"/>
                  <a:pt x="370114" y="718457"/>
                  <a:pt x="370114" y="718457"/>
                </a:cubicBezTo>
                <a:cubicBezTo>
                  <a:pt x="390364" y="698208"/>
                  <a:pt x="397079" y="688647"/>
                  <a:pt x="424543" y="674915"/>
                </a:cubicBezTo>
                <a:cubicBezTo>
                  <a:pt x="434806" y="669783"/>
                  <a:pt x="446653" y="668549"/>
                  <a:pt x="457200" y="664029"/>
                </a:cubicBezTo>
                <a:cubicBezTo>
                  <a:pt x="551347" y="623679"/>
                  <a:pt x="456823" y="656896"/>
                  <a:pt x="533400" y="631372"/>
                </a:cubicBezTo>
                <a:cubicBezTo>
                  <a:pt x="551543" y="613229"/>
                  <a:pt x="563488" y="585057"/>
                  <a:pt x="587829" y="576943"/>
                </a:cubicBezTo>
                <a:cubicBezTo>
                  <a:pt x="669913" y="549581"/>
                  <a:pt x="568734" y="586490"/>
                  <a:pt x="653143" y="544286"/>
                </a:cubicBezTo>
                <a:cubicBezTo>
                  <a:pt x="663406" y="539154"/>
                  <a:pt x="674914" y="537029"/>
                  <a:pt x="685800" y="533400"/>
                </a:cubicBezTo>
                <a:cubicBezTo>
                  <a:pt x="708563" y="510638"/>
                  <a:pt x="728881" y="478510"/>
                  <a:pt x="772886" y="522515"/>
                </a:cubicBezTo>
                <a:cubicBezTo>
                  <a:pt x="783465" y="533094"/>
                  <a:pt x="767893" y="552306"/>
                  <a:pt x="762000" y="566057"/>
                </a:cubicBezTo>
                <a:cubicBezTo>
                  <a:pt x="745587" y="604355"/>
                  <a:pt x="742360" y="598005"/>
                  <a:pt x="707572" y="609600"/>
                </a:cubicBezTo>
                <a:cubicBezTo>
                  <a:pt x="700315" y="616857"/>
                  <a:pt x="692211" y="623358"/>
                  <a:pt x="685800" y="631372"/>
                </a:cubicBezTo>
                <a:cubicBezTo>
                  <a:pt x="677627" y="641588"/>
                  <a:pt x="674245" y="655856"/>
                  <a:pt x="664029" y="664029"/>
                </a:cubicBezTo>
                <a:cubicBezTo>
                  <a:pt x="655069" y="671197"/>
                  <a:pt x="642258" y="671286"/>
                  <a:pt x="631372" y="674915"/>
                </a:cubicBezTo>
                <a:cubicBezTo>
                  <a:pt x="604368" y="755924"/>
                  <a:pt x="645821" y="647797"/>
                  <a:pt x="576943" y="751115"/>
                </a:cubicBezTo>
                <a:cubicBezTo>
                  <a:pt x="569686" y="762001"/>
                  <a:pt x="565388" y="775599"/>
                  <a:pt x="555172" y="783772"/>
                </a:cubicBezTo>
                <a:cubicBezTo>
                  <a:pt x="546212" y="790940"/>
                  <a:pt x="533400" y="791029"/>
                  <a:pt x="522514" y="794657"/>
                </a:cubicBezTo>
                <a:cubicBezTo>
                  <a:pt x="515257" y="805543"/>
                  <a:pt x="509994" y="818064"/>
                  <a:pt x="500743" y="827315"/>
                </a:cubicBezTo>
                <a:cubicBezTo>
                  <a:pt x="491492" y="836566"/>
                  <a:pt x="478302" y="840913"/>
                  <a:pt x="468086" y="849086"/>
                </a:cubicBezTo>
                <a:cubicBezTo>
                  <a:pt x="460072" y="855497"/>
                  <a:pt x="453571" y="863600"/>
                  <a:pt x="446314" y="870857"/>
                </a:cubicBezTo>
                <a:cubicBezTo>
                  <a:pt x="456451" y="921541"/>
                  <a:pt x="444149" y="926742"/>
                  <a:pt x="489857" y="947057"/>
                </a:cubicBezTo>
                <a:cubicBezTo>
                  <a:pt x="510828" y="956378"/>
                  <a:pt x="555172" y="968829"/>
                  <a:pt x="555172" y="968829"/>
                </a:cubicBezTo>
                <a:cubicBezTo>
                  <a:pt x="595086" y="965200"/>
                  <a:pt x="635862" y="966955"/>
                  <a:pt x="674914" y="957943"/>
                </a:cubicBezTo>
                <a:cubicBezTo>
                  <a:pt x="700527" y="952032"/>
                  <a:pt x="698218" y="919105"/>
                  <a:pt x="707572" y="903515"/>
                </a:cubicBezTo>
                <a:cubicBezTo>
                  <a:pt x="768321" y="802265"/>
                  <a:pt x="685755" y="979803"/>
                  <a:pt x="751114" y="849086"/>
                </a:cubicBezTo>
                <a:cubicBezTo>
                  <a:pt x="756246" y="838823"/>
                  <a:pt x="753886" y="824543"/>
                  <a:pt x="762000" y="816429"/>
                </a:cubicBezTo>
                <a:cubicBezTo>
                  <a:pt x="770114" y="808315"/>
                  <a:pt x="783771" y="809172"/>
                  <a:pt x="794657" y="805543"/>
                </a:cubicBezTo>
                <a:cubicBezTo>
                  <a:pt x="862466" y="737737"/>
                  <a:pt x="764293" y="829415"/>
                  <a:pt x="849086" y="772886"/>
                </a:cubicBezTo>
                <a:cubicBezTo>
                  <a:pt x="921302" y="724741"/>
                  <a:pt x="843177" y="754069"/>
                  <a:pt x="914400" y="718457"/>
                </a:cubicBezTo>
                <a:cubicBezTo>
                  <a:pt x="924663" y="713325"/>
                  <a:pt x="936510" y="712092"/>
                  <a:pt x="947057" y="707572"/>
                </a:cubicBezTo>
                <a:cubicBezTo>
                  <a:pt x="961973" y="701180"/>
                  <a:pt x="976511" y="693851"/>
                  <a:pt x="990600" y="685800"/>
                </a:cubicBezTo>
                <a:cubicBezTo>
                  <a:pt x="1001959" y="679309"/>
                  <a:pt x="1013041" y="672202"/>
                  <a:pt x="1023257" y="664029"/>
                </a:cubicBezTo>
                <a:cubicBezTo>
                  <a:pt x="1031271" y="657618"/>
                  <a:pt x="1036228" y="647537"/>
                  <a:pt x="1045029" y="642257"/>
                </a:cubicBezTo>
                <a:cubicBezTo>
                  <a:pt x="1054868" y="636354"/>
                  <a:pt x="1066800" y="635000"/>
                  <a:pt x="1077686" y="631372"/>
                </a:cubicBezTo>
                <a:cubicBezTo>
                  <a:pt x="1095829" y="635000"/>
                  <a:pt x="1116050" y="633077"/>
                  <a:pt x="1132114" y="642257"/>
                </a:cubicBezTo>
                <a:cubicBezTo>
                  <a:pt x="1143474" y="648748"/>
                  <a:pt x="1145510" y="664864"/>
                  <a:pt x="1153886" y="674915"/>
                </a:cubicBezTo>
                <a:cubicBezTo>
                  <a:pt x="1163741" y="686742"/>
                  <a:pt x="1175657" y="696686"/>
                  <a:pt x="1186543" y="707572"/>
                </a:cubicBezTo>
                <a:cubicBezTo>
                  <a:pt x="1190172" y="718458"/>
                  <a:pt x="1192297" y="729966"/>
                  <a:pt x="1197429" y="740229"/>
                </a:cubicBezTo>
                <a:cubicBezTo>
                  <a:pt x="1231081" y="807534"/>
                  <a:pt x="1209172" y="736071"/>
                  <a:pt x="1262743" y="816429"/>
                </a:cubicBezTo>
                <a:lnTo>
                  <a:pt x="1284514" y="849086"/>
                </a:lnTo>
                <a:cubicBezTo>
                  <a:pt x="1280886" y="878115"/>
                  <a:pt x="1285510" y="909439"/>
                  <a:pt x="1273629" y="936172"/>
                </a:cubicBezTo>
                <a:cubicBezTo>
                  <a:pt x="1268969" y="946657"/>
                  <a:pt x="1249086" y="938943"/>
                  <a:pt x="1240972" y="947057"/>
                </a:cubicBezTo>
                <a:cubicBezTo>
                  <a:pt x="1232858" y="955171"/>
                  <a:pt x="1233715" y="968829"/>
                  <a:pt x="1230086" y="979715"/>
                </a:cubicBezTo>
                <a:cubicBezTo>
                  <a:pt x="1240972" y="986972"/>
                  <a:pt x="1250718" y="996332"/>
                  <a:pt x="1262743" y="1001486"/>
                </a:cubicBezTo>
                <a:cubicBezTo>
                  <a:pt x="1288409" y="1012486"/>
                  <a:pt x="1364823" y="1020734"/>
                  <a:pt x="1382486" y="1023257"/>
                </a:cubicBezTo>
                <a:cubicBezTo>
                  <a:pt x="1429657" y="1019629"/>
                  <a:pt x="1477608" y="1021650"/>
                  <a:pt x="1524000" y="1012372"/>
                </a:cubicBezTo>
                <a:cubicBezTo>
                  <a:pt x="1567564" y="1003659"/>
                  <a:pt x="1538100" y="922757"/>
                  <a:pt x="1534886" y="914400"/>
                </a:cubicBezTo>
                <a:cubicBezTo>
                  <a:pt x="1525493" y="889978"/>
                  <a:pt x="1505857" y="870857"/>
                  <a:pt x="1491343" y="849086"/>
                </a:cubicBezTo>
                <a:cubicBezTo>
                  <a:pt x="1481454" y="834253"/>
                  <a:pt x="1465035" y="804998"/>
                  <a:pt x="1447800" y="794657"/>
                </a:cubicBezTo>
                <a:cubicBezTo>
                  <a:pt x="1437961" y="788754"/>
                  <a:pt x="1426029" y="787400"/>
                  <a:pt x="1415143" y="783772"/>
                </a:cubicBezTo>
                <a:cubicBezTo>
                  <a:pt x="1407886" y="772886"/>
                  <a:pt x="1401987" y="760961"/>
                  <a:pt x="1393372" y="751115"/>
                </a:cubicBezTo>
                <a:cubicBezTo>
                  <a:pt x="1376476" y="731805"/>
                  <a:pt x="1338943" y="696686"/>
                  <a:pt x="1338943" y="696686"/>
                </a:cubicBezTo>
                <a:cubicBezTo>
                  <a:pt x="1327018" y="660913"/>
                  <a:pt x="1314743" y="641065"/>
                  <a:pt x="1338943" y="598715"/>
                </a:cubicBezTo>
                <a:cubicBezTo>
                  <a:pt x="1344636" y="588752"/>
                  <a:pt x="1361053" y="592349"/>
                  <a:pt x="1371600" y="587829"/>
                </a:cubicBezTo>
                <a:cubicBezTo>
                  <a:pt x="1451291" y="553675"/>
                  <a:pt x="1378411" y="575239"/>
                  <a:pt x="1458686" y="555172"/>
                </a:cubicBezTo>
                <a:cubicBezTo>
                  <a:pt x="1468368" y="556248"/>
                  <a:pt x="1560300" y="559534"/>
                  <a:pt x="1589314" y="576943"/>
                </a:cubicBezTo>
                <a:cubicBezTo>
                  <a:pt x="1598115" y="582224"/>
                  <a:pt x="1604675" y="590701"/>
                  <a:pt x="1611086" y="598715"/>
                </a:cubicBezTo>
                <a:cubicBezTo>
                  <a:pt x="1619259" y="608931"/>
                  <a:pt x="1625600" y="620486"/>
                  <a:pt x="1632857" y="631372"/>
                </a:cubicBezTo>
                <a:cubicBezTo>
                  <a:pt x="1629229" y="656772"/>
                  <a:pt x="1632589" y="684214"/>
                  <a:pt x="1621972" y="707572"/>
                </a:cubicBezTo>
                <a:cubicBezTo>
                  <a:pt x="1613478" y="726259"/>
                  <a:pt x="1589815" y="734036"/>
                  <a:pt x="1578429" y="751115"/>
                </a:cubicBezTo>
                <a:cubicBezTo>
                  <a:pt x="1571172" y="762001"/>
                  <a:pt x="1566873" y="775599"/>
                  <a:pt x="1556657" y="783772"/>
                </a:cubicBezTo>
                <a:cubicBezTo>
                  <a:pt x="1547697" y="790940"/>
                  <a:pt x="1534886" y="791029"/>
                  <a:pt x="1524000" y="794657"/>
                </a:cubicBezTo>
                <a:cubicBezTo>
                  <a:pt x="1499105" y="869344"/>
                  <a:pt x="1495530" y="844064"/>
                  <a:pt x="1513114" y="914400"/>
                </a:cubicBezTo>
                <a:cubicBezTo>
                  <a:pt x="1517105" y="930363"/>
                  <a:pt x="1524957" y="962584"/>
                  <a:pt x="1545772" y="968829"/>
                </a:cubicBezTo>
                <a:cubicBezTo>
                  <a:pt x="1573792" y="977235"/>
                  <a:pt x="1603829" y="976086"/>
                  <a:pt x="1632857" y="979715"/>
                </a:cubicBezTo>
                <a:cubicBezTo>
                  <a:pt x="1665514" y="972458"/>
                  <a:pt x="1703774" y="977620"/>
                  <a:pt x="1730829" y="957943"/>
                </a:cubicBezTo>
                <a:cubicBezTo>
                  <a:pt x="1749389" y="944445"/>
                  <a:pt x="1752600" y="892629"/>
                  <a:pt x="1752600" y="892629"/>
                </a:cubicBezTo>
                <a:cubicBezTo>
                  <a:pt x="1756229" y="856343"/>
                  <a:pt x="1751221" y="818114"/>
                  <a:pt x="1763486" y="783772"/>
                </a:cubicBezTo>
                <a:cubicBezTo>
                  <a:pt x="1769308" y="767471"/>
                  <a:pt x="1819889" y="728355"/>
                  <a:pt x="1839686" y="718457"/>
                </a:cubicBezTo>
                <a:cubicBezTo>
                  <a:pt x="1849949" y="713325"/>
                  <a:pt x="1861457" y="711200"/>
                  <a:pt x="1872343" y="707572"/>
                </a:cubicBezTo>
                <a:cubicBezTo>
                  <a:pt x="1880480" y="709606"/>
                  <a:pt x="1937386" y="722648"/>
                  <a:pt x="1948543" y="729343"/>
                </a:cubicBezTo>
                <a:cubicBezTo>
                  <a:pt x="1957344" y="734624"/>
                  <a:pt x="1963057" y="743858"/>
                  <a:pt x="1970314" y="751115"/>
                </a:cubicBezTo>
                <a:cubicBezTo>
                  <a:pt x="1973943" y="769258"/>
                  <a:pt x="1976712" y="787593"/>
                  <a:pt x="1981200" y="805543"/>
                </a:cubicBezTo>
                <a:cubicBezTo>
                  <a:pt x="1991051" y="844946"/>
                  <a:pt x="2009390" y="854183"/>
                  <a:pt x="1981200" y="903515"/>
                </a:cubicBezTo>
                <a:cubicBezTo>
                  <a:pt x="1975507" y="913478"/>
                  <a:pt x="1959429" y="910772"/>
                  <a:pt x="1948543" y="914400"/>
                </a:cubicBezTo>
                <a:cubicBezTo>
                  <a:pt x="1941286" y="921657"/>
                  <a:pt x="1923526" y="926436"/>
                  <a:pt x="1926772" y="936172"/>
                </a:cubicBezTo>
                <a:cubicBezTo>
                  <a:pt x="1930401" y="947058"/>
                  <a:pt x="1948297" y="944274"/>
                  <a:pt x="1959429" y="947057"/>
                </a:cubicBezTo>
                <a:cubicBezTo>
                  <a:pt x="1977379" y="951544"/>
                  <a:pt x="1995714" y="954314"/>
                  <a:pt x="2013857" y="957943"/>
                </a:cubicBezTo>
                <a:cubicBezTo>
                  <a:pt x="2035289" y="956815"/>
                  <a:pt x="2231572" y="1010830"/>
                  <a:pt x="2231572" y="914400"/>
                </a:cubicBezTo>
                <a:cubicBezTo>
                  <a:pt x="2231572" y="885146"/>
                  <a:pt x="2229092" y="855335"/>
                  <a:pt x="2220686" y="827315"/>
                </a:cubicBezTo>
                <a:cubicBezTo>
                  <a:pt x="2217737" y="817484"/>
                  <a:pt x="2206171" y="812800"/>
                  <a:pt x="2198914" y="805543"/>
                </a:cubicBezTo>
                <a:cubicBezTo>
                  <a:pt x="2195286" y="794657"/>
                  <a:pt x="2193933" y="782725"/>
                  <a:pt x="2188029" y="772886"/>
                </a:cubicBezTo>
                <a:cubicBezTo>
                  <a:pt x="2182749" y="764085"/>
                  <a:pt x="2172668" y="759129"/>
                  <a:pt x="2166257" y="751115"/>
                </a:cubicBezTo>
                <a:cubicBezTo>
                  <a:pt x="2111328" y="682454"/>
                  <a:pt x="2175283" y="749252"/>
                  <a:pt x="2122714" y="696686"/>
                </a:cubicBezTo>
                <a:cubicBezTo>
                  <a:pt x="2122002" y="693838"/>
                  <a:pt x="2106623" y="627586"/>
                  <a:pt x="2100943" y="620486"/>
                </a:cubicBezTo>
                <a:cubicBezTo>
                  <a:pt x="2092770" y="610270"/>
                  <a:pt x="2078502" y="606888"/>
                  <a:pt x="2068286" y="598715"/>
                </a:cubicBezTo>
                <a:cubicBezTo>
                  <a:pt x="2060272" y="592304"/>
                  <a:pt x="2053771" y="584200"/>
                  <a:pt x="2046514" y="576943"/>
                </a:cubicBezTo>
                <a:cubicBezTo>
                  <a:pt x="2102060" y="521400"/>
                  <a:pt x="2069162" y="543328"/>
                  <a:pt x="2220686" y="566057"/>
                </a:cubicBezTo>
                <a:cubicBezTo>
                  <a:pt x="2300921" y="578092"/>
                  <a:pt x="2265474" y="583009"/>
                  <a:pt x="2318657" y="609600"/>
                </a:cubicBezTo>
                <a:cubicBezTo>
                  <a:pt x="2328920" y="614732"/>
                  <a:pt x="2340428" y="616857"/>
                  <a:pt x="2351314" y="620486"/>
                </a:cubicBezTo>
                <a:cubicBezTo>
                  <a:pt x="2358571" y="627743"/>
                  <a:pt x="2366675" y="634243"/>
                  <a:pt x="2373086" y="642257"/>
                </a:cubicBezTo>
                <a:cubicBezTo>
                  <a:pt x="2381259" y="652473"/>
                  <a:pt x="2384641" y="666742"/>
                  <a:pt x="2394857" y="674915"/>
                </a:cubicBezTo>
                <a:cubicBezTo>
                  <a:pt x="2403817" y="682083"/>
                  <a:pt x="2416628" y="682172"/>
                  <a:pt x="2427514" y="685800"/>
                </a:cubicBezTo>
                <a:cubicBezTo>
                  <a:pt x="2470879" y="750845"/>
                  <a:pt x="2423519" y="694287"/>
                  <a:pt x="2481943" y="729343"/>
                </a:cubicBezTo>
                <a:cubicBezTo>
                  <a:pt x="2556649" y="774168"/>
                  <a:pt x="2443865" y="731167"/>
                  <a:pt x="2536372" y="762000"/>
                </a:cubicBezTo>
                <a:cubicBezTo>
                  <a:pt x="2574370" y="800000"/>
                  <a:pt x="2548406" y="780526"/>
                  <a:pt x="2623457" y="805543"/>
                </a:cubicBezTo>
                <a:cubicBezTo>
                  <a:pt x="2634343" y="809172"/>
                  <a:pt x="2645851" y="811298"/>
                  <a:pt x="2656114" y="816429"/>
                </a:cubicBezTo>
                <a:cubicBezTo>
                  <a:pt x="2670628" y="823686"/>
                  <a:pt x="2684262" y="833068"/>
                  <a:pt x="2699657" y="838200"/>
                </a:cubicBezTo>
                <a:cubicBezTo>
                  <a:pt x="2728044" y="847662"/>
                  <a:pt x="2757714" y="852715"/>
                  <a:pt x="2786743" y="859972"/>
                </a:cubicBezTo>
                <a:cubicBezTo>
                  <a:pt x="2801257" y="863601"/>
                  <a:pt x="2816093" y="866126"/>
                  <a:pt x="2830286" y="870857"/>
                </a:cubicBezTo>
                <a:lnTo>
                  <a:pt x="2928257" y="903515"/>
                </a:lnTo>
                <a:lnTo>
                  <a:pt x="2960914" y="914400"/>
                </a:lnTo>
                <a:cubicBezTo>
                  <a:pt x="3022600" y="910772"/>
                  <a:pt x="3085379" y="915633"/>
                  <a:pt x="3145972" y="903515"/>
                </a:cubicBezTo>
                <a:cubicBezTo>
                  <a:pt x="3156036" y="901502"/>
                  <a:pt x="3130611" y="889757"/>
                  <a:pt x="3124200" y="881743"/>
                </a:cubicBezTo>
                <a:cubicBezTo>
                  <a:pt x="3088390" y="836980"/>
                  <a:pt x="3121571" y="855467"/>
                  <a:pt x="3069772" y="838200"/>
                </a:cubicBezTo>
                <a:cubicBezTo>
                  <a:pt x="3031772" y="800202"/>
                  <a:pt x="3057736" y="819675"/>
                  <a:pt x="2982686" y="794657"/>
                </a:cubicBezTo>
                <a:cubicBezTo>
                  <a:pt x="2937581" y="764587"/>
                  <a:pt x="2962721" y="776059"/>
                  <a:pt x="2906486" y="762000"/>
                </a:cubicBezTo>
                <a:cubicBezTo>
                  <a:pt x="2895600" y="754743"/>
                  <a:pt x="2885531" y="746080"/>
                  <a:pt x="2873829" y="740229"/>
                </a:cubicBezTo>
                <a:cubicBezTo>
                  <a:pt x="2863566" y="735097"/>
                  <a:pt x="2851203" y="734916"/>
                  <a:pt x="2841172" y="729343"/>
                </a:cubicBezTo>
                <a:cubicBezTo>
                  <a:pt x="2818299" y="716636"/>
                  <a:pt x="2797629" y="700314"/>
                  <a:pt x="2775857" y="685800"/>
                </a:cubicBezTo>
                <a:cubicBezTo>
                  <a:pt x="2762355" y="676799"/>
                  <a:pt x="2746828" y="671286"/>
                  <a:pt x="2732314" y="664029"/>
                </a:cubicBezTo>
                <a:cubicBezTo>
                  <a:pt x="2658921" y="590635"/>
                  <a:pt x="2707668" y="620712"/>
                  <a:pt x="2634343" y="598715"/>
                </a:cubicBezTo>
                <a:cubicBezTo>
                  <a:pt x="2612362" y="592121"/>
                  <a:pt x="2590800" y="584200"/>
                  <a:pt x="2569029" y="576943"/>
                </a:cubicBezTo>
                <a:lnTo>
                  <a:pt x="2536372" y="566057"/>
                </a:lnTo>
                <a:cubicBezTo>
                  <a:pt x="2493846" y="523533"/>
                  <a:pt x="2538468" y="561663"/>
                  <a:pt x="2481943" y="533400"/>
                </a:cubicBezTo>
                <a:cubicBezTo>
                  <a:pt x="2437268" y="511062"/>
                  <a:pt x="2461266" y="516858"/>
                  <a:pt x="2427514" y="489857"/>
                </a:cubicBezTo>
                <a:cubicBezTo>
                  <a:pt x="2417298" y="481684"/>
                  <a:pt x="2404703" y="476701"/>
                  <a:pt x="2394857" y="468086"/>
                </a:cubicBezTo>
                <a:cubicBezTo>
                  <a:pt x="2375548" y="451190"/>
                  <a:pt x="2358572" y="431800"/>
                  <a:pt x="2340429" y="413657"/>
                </a:cubicBezTo>
                <a:cubicBezTo>
                  <a:pt x="2333172" y="406400"/>
                  <a:pt x="2327197" y="397579"/>
                  <a:pt x="2318657" y="391886"/>
                </a:cubicBezTo>
                <a:cubicBezTo>
                  <a:pt x="2268922" y="358730"/>
                  <a:pt x="2295249" y="379364"/>
                  <a:pt x="2242457" y="326572"/>
                </a:cubicBezTo>
                <a:lnTo>
                  <a:pt x="2198914" y="283029"/>
                </a:lnTo>
                <a:cubicBezTo>
                  <a:pt x="2191657" y="275772"/>
                  <a:pt x="2186880" y="264502"/>
                  <a:pt x="2177143" y="261257"/>
                </a:cubicBezTo>
                <a:lnTo>
                  <a:pt x="2144486" y="250372"/>
                </a:lnTo>
                <a:cubicBezTo>
                  <a:pt x="2133600" y="239486"/>
                  <a:pt x="2124638" y="226254"/>
                  <a:pt x="2111829" y="217715"/>
                </a:cubicBezTo>
                <a:cubicBezTo>
                  <a:pt x="2102282" y="211350"/>
                  <a:pt x="2089435" y="211961"/>
                  <a:pt x="2079172" y="206829"/>
                </a:cubicBezTo>
                <a:cubicBezTo>
                  <a:pt x="2067470" y="200978"/>
                  <a:pt x="2058216" y="190908"/>
                  <a:pt x="2046514" y="185057"/>
                </a:cubicBezTo>
                <a:cubicBezTo>
                  <a:pt x="2036251" y="179926"/>
                  <a:pt x="2024404" y="178692"/>
                  <a:pt x="2013857" y="174172"/>
                </a:cubicBezTo>
                <a:cubicBezTo>
                  <a:pt x="1998941" y="167780"/>
                  <a:pt x="1985508" y="158098"/>
                  <a:pt x="1970314" y="152400"/>
                </a:cubicBezTo>
                <a:cubicBezTo>
                  <a:pt x="1956306" y="147147"/>
                  <a:pt x="1941102" y="145814"/>
                  <a:pt x="1926772" y="141515"/>
                </a:cubicBezTo>
                <a:cubicBezTo>
                  <a:pt x="1794242" y="101756"/>
                  <a:pt x="1918287" y="133951"/>
                  <a:pt x="1817914" y="108857"/>
                </a:cubicBezTo>
                <a:cubicBezTo>
                  <a:pt x="1807028" y="101600"/>
                  <a:pt x="1797212" y="92399"/>
                  <a:pt x="1785257" y="87086"/>
                </a:cubicBezTo>
                <a:cubicBezTo>
                  <a:pt x="1725205" y="60397"/>
                  <a:pt x="1724052" y="69064"/>
                  <a:pt x="1665514" y="54429"/>
                </a:cubicBezTo>
                <a:cubicBezTo>
                  <a:pt x="1654382" y="51646"/>
                  <a:pt x="1644216" y="45166"/>
                  <a:pt x="1632857" y="43543"/>
                </a:cubicBezTo>
                <a:cubicBezTo>
                  <a:pt x="1593181" y="37875"/>
                  <a:pt x="1553028" y="36286"/>
                  <a:pt x="1513114" y="32657"/>
                </a:cubicBezTo>
                <a:cubicBezTo>
                  <a:pt x="1430964" y="5275"/>
                  <a:pt x="1510906" y="28988"/>
                  <a:pt x="1338943" y="10886"/>
                </a:cubicBezTo>
                <a:cubicBezTo>
                  <a:pt x="1316993" y="8575"/>
                  <a:pt x="1295400" y="3629"/>
                  <a:pt x="1273629" y="0"/>
                </a:cubicBezTo>
                <a:cubicBezTo>
                  <a:pt x="1219200" y="3629"/>
                  <a:pt x="1164344" y="3172"/>
                  <a:pt x="1110343" y="10886"/>
                </a:cubicBezTo>
                <a:cubicBezTo>
                  <a:pt x="1047066" y="19926"/>
                  <a:pt x="1053229" y="35025"/>
                  <a:pt x="1001486" y="54429"/>
                </a:cubicBezTo>
                <a:cubicBezTo>
                  <a:pt x="966715" y="67469"/>
                  <a:pt x="924531" y="65818"/>
                  <a:pt x="892629" y="87086"/>
                </a:cubicBezTo>
                <a:cubicBezTo>
                  <a:pt x="881743" y="94343"/>
                  <a:pt x="871674" y="103006"/>
                  <a:pt x="859972" y="108857"/>
                </a:cubicBezTo>
                <a:cubicBezTo>
                  <a:pt x="801913" y="137886"/>
                  <a:pt x="851728" y="96211"/>
                  <a:pt x="783772" y="141515"/>
                </a:cubicBezTo>
                <a:cubicBezTo>
                  <a:pt x="746293" y="166501"/>
                  <a:pt x="778769" y="165287"/>
                  <a:pt x="729343" y="185057"/>
                </a:cubicBezTo>
                <a:cubicBezTo>
                  <a:pt x="722605" y="187752"/>
                  <a:pt x="714829" y="185057"/>
                  <a:pt x="707572" y="18505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3832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4853" name="Freeform 3"/>
          <p:cNvSpPr>
            <a:spLocks/>
          </p:cNvSpPr>
          <p:nvPr/>
        </p:nvSpPr>
        <p:spPr bwMode="auto">
          <a:xfrm>
            <a:off x="1981200" y="4621213"/>
            <a:ext cx="2568575" cy="1463675"/>
          </a:xfrm>
          <a:custGeom>
            <a:avLst/>
            <a:gdLst>
              <a:gd name="T0" fmla="*/ 2674202 w 2449286"/>
              <a:gd name="T1" fmla="*/ 1176675 h 1371855"/>
              <a:gd name="T2" fmla="*/ 2498434 w 2449286"/>
              <a:gd name="T3" fmla="*/ 1004801 h 1371855"/>
              <a:gd name="T4" fmla="*/ 2360330 w 2449286"/>
              <a:gd name="T5" fmla="*/ 846148 h 1371855"/>
              <a:gd name="T6" fmla="*/ 2259891 w 2449286"/>
              <a:gd name="T7" fmla="*/ 713938 h 1371855"/>
              <a:gd name="T8" fmla="*/ 2096677 w 2449286"/>
              <a:gd name="T9" fmla="*/ 608169 h 1371855"/>
              <a:gd name="T10" fmla="*/ 1946018 w 2449286"/>
              <a:gd name="T11" fmla="*/ 542064 h 1371855"/>
              <a:gd name="T12" fmla="*/ 1807913 w 2449286"/>
              <a:gd name="T13" fmla="*/ 475958 h 1371855"/>
              <a:gd name="T14" fmla="*/ 1682364 w 2449286"/>
              <a:gd name="T15" fmla="*/ 436296 h 1371855"/>
              <a:gd name="T16" fmla="*/ 1355935 w 2449286"/>
              <a:gd name="T17" fmla="*/ 383410 h 1371855"/>
              <a:gd name="T18" fmla="*/ 728187 w 2449286"/>
              <a:gd name="T19" fmla="*/ 436296 h 1371855"/>
              <a:gd name="T20" fmla="*/ 426868 w 2449286"/>
              <a:gd name="T21" fmla="*/ 423075 h 1371855"/>
              <a:gd name="T22" fmla="*/ 853737 w 2449286"/>
              <a:gd name="T23" fmla="*/ 356970 h 1371855"/>
              <a:gd name="T24" fmla="*/ 1242941 w 2449286"/>
              <a:gd name="T25" fmla="*/ 224758 h 1371855"/>
              <a:gd name="T26" fmla="*/ 1054615 w 2449286"/>
              <a:gd name="T27" fmla="*/ 158653 h 1371855"/>
              <a:gd name="T28" fmla="*/ 878847 w 2449286"/>
              <a:gd name="T29" fmla="*/ 92548 h 1371855"/>
              <a:gd name="T30" fmla="*/ 690523 w 2449286"/>
              <a:gd name="T31" fmla="*/ 26443 h 1371855"/>
              <a:gd name="T32" fmla="*/ 389203 w 2449286"/>
              <a:gd name="T33" fmla="*/ 26443 h 1371855"/>
              <a:gd name="T34" fmla="*/ 213434 w 2449286"/>
              <a:gd name="T35" fmla="*/ 105769 h 1371855"/>
              <a:gd name="T36" fmla="*/ 37665 w 2449286"/>
              <a:gd name="T37" fmla="*/ 277642 h 1371855"/>
              <a:gd name="T38" fmla="*/ 25109 w 2449286"/>
              <a:gd name="T39" fmla="*/ 528843 h 1371855"/>
              <a:gd name="T40" fmla="*/ 138105 w 2449286"/>
              <a:gd name="T41" fmla="*/ 647832 h 1371855"/>
              <a:gd name="T42" fmla="*/ 313874 w 2449286"/>
              <a:gd name="T43" fmla="*/ 819706 h 1371855"/>
              <a:gd name="T44" fmla="*/ 439424 w 2449286"/>
              <a:gd name="T45" fmla="*/ 912254 h 1371855"/>
              <a:gd name="T46" fmla="*/ 514753 w 2449286"/>
              <a:gd name="T47" fmla="*/ 991580 h 1371855"/>
              <a:gd name="T48" fmla="*/ 627749 w 2449286"/>
              <a:gd name="T49" fmla="*/ 1414655 h 1371855"/>
              <a:gd name="T50" fmla="*/ 715633 w 2449286"/>
              <a:gd name="T51" fmla="*/ 1256000 h 1371855"/>
              <a:gd name="T52" fmla="*/ 790963 w 2449286"/>
              <a:gd name="T53" fmla="*/ 1137012 h 1371855"/>
              <a:gd name="T54" fmla="*/ 1104836 w 2449286"/>
              <a:gd name="T55" fmla="*/ 1295663 h 1371855"/>
              <a:gd name="T56" fmla="*/ 1180166 w 2449286"/>
              <a:gd name="T57" fmla="*/ 1427874 h 1371855"/>
              <a:gd name="T58" fmla="*/ 1330825 w 2449286"/>
              <a:gd name="T59" fmla="*/ 1242780 h 1371855"/>
              <a:gd name="T60" fmla="*/ 1205274 w 2449286"/>
              <a:gd name="T61" fmla="*/ 1084127 h 1371855"/>
              <a:gd name="T62" fmla="*/ 1330825 w 2449286"/>
              <a:gd name="T63" fmla="*/ 1084127 h 1371855"/>
              <a:gd name="T64" fmla="*/ 1418710 w 2449286"/>
              <a:gd name="T65" fmla="*/ 1295663 h 1371855"/>
              <a:gd name="T66" fmla="*/ 1556813 w 2449286"/>
              <a:gd name="T67" fmla="*/ 1454318 h 1371855"/>
              <a:gd name="T68" fmla="*/ 1782802 w 2449286"/>
              <a:gd name="T69" fmla="*/ 1586527 h 1371855"/>
              <a:gd name="T70" fmla="*/ 1983682 w 2449286"/>
              <a:gd name="T71" fmla="*/ 1467538 h 1371855"/>
              <a:gd name="T72" fmla="*/ 1757693 w 2449286"/>
              <a:gd name="T73" fmla="*/ 1388212 h 1371855"/>
              <a:gd name="T74" fmla="*/ 1845578 w 2449286"/>
              <a:gd name="T75" fmla="*/ 1150232 h 1371855"/>
              <a:gd name="T76" fmla="*/ 1933462 w 2449286"/>
              <a:gd name="T77" fmla="*/ 1295663 h 1371855"/>
              <a:gd name="T78" fmla="*/ 2059012 w 2449286"/>
              <a:gd name="T79" fmla="*/ 1507202 h 1371855"/>
              <a:gd name="T80" fmla="*/ 2121787 w 2449286"/>
              <a:gd name="T81" fmla="*/ 1612970 h 1371855"/>
              <a:gd name="T82" fmla="*/ 2285001 w 2449286"/>
              <a:gd name="T83" fmla="*/ 1586527 h 1371855"/>
              <a:gd name="T84" fmla="*/ 2259891 w 2449286"/>
              <a:gd name="T85" fmla="*/ 1189895 h 1371855"/>
              <a:gd name="T86" fmla="*/ 2109232 w 2449286"/>
              <a:gd name="T87" fmla="*/ 1070905 h 1371855"/>
              <a:gd name="T88" fmla="*/ 2146896 w 2449286"/>
              <a:gd name="T89" fmla="*/ 1031242 h 1371855"/>
              <a:gd name="T90" fmla="*/ 2360330 w 2449286"/>
              <a:gd name="T91" fmla="*/ 1150232 h 1371855"/>
              <a:gd name="T92" fmla="*/ 2485878 w 2449286"/>
              <a:gd name="T93" fmla="*/ 1256000 h 1371855"/>
              <a:gd name="T94" fmla="*/ 2598874 w 2449286"/>
              <a:gd name="T95" fmla="*/ 1361769 h 1371855"/>
              <a:gd name="T96" fmla="*/ 2724425 w 2449286"/>
              <a:gd name="T97" fmla="*/ 1520421 h 1371855"/>
              <a:gd name="T98" fmla="*/ 2762088 w 2449286"/>
              <a:gd name="T99" fmla="*/ 1374992 h 13718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449286"/>
              <a:gd name="T151" fmla="*/ 0 h 1371855"/>
              <a:gd name="T152" fmla="*/ 2449286 w 2449286"/>
              <a:gd name="T153" fmla="*/ 1371855 h 137185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449286" h="1371855">
                <a:moveTo>
                  <a:pt x="2427514" y="1175657"/>
                </a:moveTo>
                <a:cubicBezTo>
                  <a:pt x="2420257" y="1139371"/>
                  <a:pt x="2426270" y="1097589"/>
                  <a:pt x="2405743" y="1066800"/>
                </a:cubicBezTo>
                <a:cubicBezTo>
                  <a:pt x="2379566" y="1027535"/>
                  <a:pt x="2363396" y="998656"/>
                  <a:pt x="2318657" y="968829"/>
                </a:cubicBezTo>
                <a:cubicBezTo>
                  <a:pt x="2307771" y="961572"/>
                  <a:pt x="2296216" y="955230"/>
                  <a:pt x="2286000" y="947057"/>
                </a:cubicBezTo>
                <a:cubicBezTo>
                  <a:pt x="2252308" y="920103"/>
                  <a:pt x="2273323" y="928640"/>
                  <a:pt x="2242457" y="892629"/>
                </a:cubicBezTo>
                <a:cubicBezTo>
                  <a:pt x="2170070" y="808177"/>
                  <a:pt x="2228481" y="880650"/>
                  <a:pt x="2166257" y="827315"/>
                </a:cubicBezTo>
                <a:cubicBezTo>
                  <a:pt x="2150672" y="813957"/>
                  <a:pt x="2137228" y="798286"/>
                  <a:pt x="2122714" y="783772"/>
                </a:cubicBezTo>
                <a:cubicBezTo>
                  <a:pt x="2115457" y="776515"/>
                  <a:pt x="2105533" y="771180"/>
                  <a:pt x="2100943" y="762000"/>
                </a:cubicBezTo>
                <a:cubicBezTo>
                  <a:pt x="2073320" y="706755"/>
                  <a:pt x="2092673" y="727458"/>
                  <a:pt x="2046514" y="696686"/>
                </a:cubicBezTo>
                <a:cubicBezTo>
                  <a:pt x="2019151" y="614600"/>
                  <a:pt x="2059245" y="712601"/>
                  <a:pt x="2002971" y="642257"/>
                </a:cubicBezTo>
                <a:cubicBezTo>
                  <a:pt x="1995803" y="633297"/>
                  <a:pt x="1999254" y="618560"/>
                  <a:pt x="1992086" y="609600"/>
                </a:cubicBezTo>
                <a:cubicBezTo>
                  <a:pt x="1983913" y="599384"/>
                  <a:pt x="1969644" y="596002"/>
                  <a:pt x="1959428" y="587829"/>
                </a:cubicBezTo>
                <a:cubicBezTo>
                  <a:pt x="1916733" y="553673"/>
                  <a:pt x="1961716" y="574076"/>
                  <a:pt x="1905000" y="555172"/>
                </a:cubicBezTo>
                <a:cubicBezTo>
                  <a:pt x="1854297" y="504469"/>
                  <a:pt x="1919936" y="562640"/>
                  <a:pt x="1839686" y="522515"/>
                </a:cubicBezTo>
                <a:cubicBezTo>
                  <a:pt x="1830506" y="517925"/>
                  <a:pt x="1827094" y="505333"/>
                  <a:pt x="1817914" y="500743"/>
                </a:cubicBezTo>
                <a:cubicBezTo>
                  <a:pt x="1797388" y="490480"/>
                  <a:pt x="1774371" y="486229"/>
                  <a:pt x="1752600" y="478972"/>
                </a:cubicBezTo>
                <a:cubicBezTo>
                  <a:pt x="1741714" y="475343"/>
                  <a:pt x="1729490" y="474451"/>
                  <a:pt x="1719943" y="468086"/>
                </a:cubicBezTo>
                <a:cubicBezTo>
                  <a:pt x="1709057" y="460829"/>
                  <a:pt x="1697502" y="454488"/>
                  <a:pt x="1687286" y="446315"/>
                </a:cubicBezTo>
                <a:cubicBezTo>
                  <a:pt x="1679272" y="439904"/>
                  <a:pt x="1674694" y="429133"/>
                  <a:pt x="1665514" y="424543"/>
                </a:cubicBezTo>
                <a:cubicBezTo>
                  <a:pt x="1644988" y="414280"/>
                  <a:pt x="1621971" y="410029"/>
                  <a:pt x="1600200" y="402772"/>
                </a:cubicBezTo>
                <a:lnTo>
                  <a:pt x="1567543" y="391886"/>
                </a:lnTo>
                <a:cubicBezTo>
                  <a:pt x="1556657" y="388257"/>
                  <a:pt x="1546018" y="383783"/>
                  <a:pt x="1534886" y="381000"/>
                </a:cubicBezTo>
                <a:cubicBezTo>
                  <a:pt x="1520372" y="377372"/>
                  <a:pt x="1505728" y="374225"/>
                  <a:pt x="1491343" y="370115"/>
                </a:cubicBezTo>
                <a:cubicBezTo>
                  <a:pt x="1480310" y="366963"/>
                  <a:pt x="1469938" y="361479"/>
                  <a:pt x="1458686" y="359229"/>
                </a:cubicBezTo>
                <a:cubicBezTo>
                  <a:pt x="1433526" y="354197"/>
                  <a:pt x="1407886" y="351972"/>
                  <a:pt x="1382486" y="348343"/>
                </a:cubicBezTo>
                <a:cubicBezTo>
                  <a:pt x="1371600" y="344714"/>
                  <a:pt x="1361030" y="339946"/>
                  <a:pt x="1349828" y="337457"/>
                </a:cubicBezTo>
                <a:cubicBezTo>
                  <a:pt x="1294589" y="325182"/>
                  <a:pt x="1230400" y="321160"/>
                  <a:pt x="1175657" y="315686"/>
                </a:cubicBezTo>
                <a:cubicBezTo>
                  <a:pt x="1048657" y="319315"/>
                  <a:pt x="921533" y="319894"/>
                  <a:pt x="794657" y="326572"/>
                </a:cubicBezTo>
                <a:cubicBezTo>
                  <a:pt x="783198" y="327175"/>
                  <a:pt x="773252" y="335207"/>
                  <a:pt x="762000" y="337457"/>
                </a:cubicBezTo>
                <a:cubicBezTo>
                  <a:pt x="718714" y="346114"/>
                  <a:pt x="631371" y="359229"/>
                  <a:pt x="631371" y="359229"/>
                </a:cubicBezTo>
                <a:cubicBezTo>
                  <a:pt x="616857" y="366486"/>
                  <a:pt x="603223" y="375868"/>
                  <a:pt x="587828" y="381000"/>
                </a:cubicBezTo>
                <a:cubicBezTo>
                  <a:pt x="513904" y="405641"/>
                  <a:pt x="433823" y="385662"/>
                  <a:pt x="359228" y="381000"/>
                </a:cubicBezTo>
                <a:cubicBezTo>
                  <a:pt x="362857" y="370114"/>
                  <a:pt x="364210" y="358182"/>
                  <a:pt x="370114" y="348343"/>
                </a:cubicBezTo>
                <a:cubicBezTo>
                  <a:pt x="381316" y="329673"/>
                  <a:pt x="403038" y="317279"/>
                  <a:pt x="424543" y="315686"/>
                </a:cubicBezTo>
                <a:cubicBezTo>
                  <a:pt x="511466" y="309247"/>
                  <a:pt x="598714" y="308429"/>
                  <a:pt x="685800" y="304800"/>
                </a:cubicBezTo>
                <a:cubicBezTo>
                  <a:pt x="703943" y="301172"/>
                  <a:pt x="721756" y="294971"/>
                  <a:pt x="740228" y="293915"/>
                </a:cubicBezTo>
                <a:cubicBezTo>
                  <a:pt x="1107406" y="272934"/>
                  <a:pt x="960402" y="318496"/>
                  <a:pt x="1099457" y="272143"/>
                </a:cubicBezTo>
                <a:cubicBezTo>
                  <a:pt x="1103086" y="261257"/>
                  <a:pt x="1110343" y="250961"/>
                  <a:pt x="1110343" y="239486"/>
                </a:cubicBezTo>
                <a:cubicBezTo>
                  <a:pt x="1110343" y="220866"/>
                  <a:pt x="1094931" y="193679"/>
                  <a:pt x="1077686" y="185057"/>
                </a:cubicBezTo>
                <a:cubicBezTo>
                  <a:pt x="1057160" y="174794"/>
                  <a:pt x="1034143" y="170543"/>
                  <a:pt x="1012371" y="163286"/>
                </a:cubicBezTo>
                <a:lnTo>
                  <a:pt x="979714" y="152400"/>
                </a:lnTo>
                <a:lnTo>
                  <a:pt x="914400" y="130629"/>
                </a:lnTo>
                <a:cubicBezTo>
                  <a:pt x="903514" y="127000"/>
                  <a:pt x="892875" y="122526"/>
                  <a:pt x="881743" y="119743"/>
                </a:cubicBezTo>
                <a:cubicBezTo>
                  <a:pt x="859655" y="114221"/>
                  <a:pt x="827401" y="107339"/>
                  <a:pt x="805543" y="97972"/>
                </a:cubicBezTo>
                <a:cubicBezTo>
                  <a:pt x="790627" y="91580"/>
                  <a:pt x="777067" y="82227"/>
                  <a:pt x="762000" y="76200"/>
                </a:cubicBezTo>
                <a:cubicBezTo>
                  <a:pt x="740692" y="67677"/>
                  <a:pt x="718457" y="61686"/>
                  <a:pt x="696686" y="54429"/>
                </a:cubicBezTo>
                <a:lnTo>
                  <a:pt x="664028" y="43543"/>
                </a:lnTo>
                <a:lnTo>
                  <a:pt x="598714" y="21772"/>
                </a:lnTo>
                <a:cubicBezTo>
                  <a:pt x="533034" y="8636"/>
                  <a:pt x="561839" y="16737"/>
                  <a:pt x="511628" y="0"/>
                </a:cubicBezTo>
                <a:cubicBezTo>
                  <a:pt x="464457" y="3629"/>
                  <a:pt x="417059" y="5018"/>
                  <a:pt x="370114" y="10886"/>
                </a:cubicBezTo>
                <a:cubicBezTo>
                  <a:pt x="358728" y="12309"/>
                  <a:pt x="348589" y="18989"/>
                  <a:pt x="337457" y="21772"/>
                </a:cubicBezTo>
                <a:cubicBezTo>
                  <a:pt x="319507" y="26259"/>
                  <a:pt x="301171" y="29029"/>
                  <a:pt x="283028" y="32657"/>
                </a:cubicBezTo>
                <a:cubicBezTo>
                  <a:pt x="189447" y="95046"/>
                  <a:pt x="307843" y="20250"/>
                  <a:pt x="217714" y="65315"/>
                </a:cubicBezTo>
                <a:cubicBezTo>
                  <a:pt x="206012" y="71166"/>
                  <a:pt x="196416" y="80595"/>
                  <a:pt x="185057" y="87086"/>
                </a:cubicBezTo>
                <a:cubicBezTo>
                  <a:pt x="170968" y="95137"/>
                  <a:pt x="156028" y="101600"/>
                  <a:pt x="141514" y="108857"/>
                </a:cubicBezTo>
                <a:lnTo>
                  <a:pt x="76200" y="174172"/>
                </a:lnTo>
                <a:cubicBezTo>
                  <a:pt x="58103" y="192269"/>
                  <a:pt x="43644" y="203879"/>
                  <a:pt x="32657" y="228600"/>
                </a:cubicBezTo>
                <a:cubicBezTo>
                  <a:pt x="23337" y="249571"/>
                  <a:pt x="18143" y="272143"/>
                  <a:pt x="10886" y="293915"/>
                </a:cubicBezTo>
                <a:lnTo>
                  <a:pt x="0" y="326572"/>
                </a:lnTo>
                <a:cubicBezTo>
                  <a:pt x="1886" y="339776"/>
                  <a:pt x="7523" y="411683"/>
                  <a:pt x="21771" y="435429"/>
                </a:cubicBezTo>
                <a:cubicBezTo>
                  <a:pt x="27051" y="444230"/>
                  <a:pt x="36286" y="449943"/>
                  <a:pt x="43543" y="457200"/>
                </a:cubicBezTo>
                <a:cubicBezTo>
                  <a:pt x="47171" y="468086"/>
                  <a:pt x="46314" y="481743"/>
                  <a:pt x="54428" y="489857"/>
                </a:cubicBezTo>
                <a:cubicBezTo>
                  <a:pt x="72930" y="508359"/>
                  <a:pt x="119743" y="533400"/>
                  <a:pt x="119743" y="533400"/>
                </a:cubicBezTo>
                <a:cubicBezTo>
                  <a:pt x="135909" y="557649"/>
                  <a:pt x="141127" y="570102"/>
                  <a:pt x="163286" y="587829"/>
                </a:cubicBezTo>
                <a:cubicBezTo>
                  <a:pt x="173502" y="596002"/>
                  <a:pt x="186010" y="601086"/>
                  <a:pt x="195943" y="609600"/>
                </a:cubicBezTo>
                <a:cubicBezTo>
                  <a:pt x="233436" y="641737"/>
                  <a:pt x="232160" y="654923"/>
                  <a:pt x="272143" y="674915"/>
                </a:cubicBezTo>
                <a:cubicBezTo>
                  <a:pt x="282406" y="680047"/>
                  <a:pt x="293914" y="682172"/>
                  <a:pt x="304800" y="685800"/>
                </a:cubicBezTo>
                <a:cubicBezTo>
                  <a:pt x="357363" y="738365"/>
                  <a:pt x="290573" y="674419"/>
                  <a:pt x="359228" y="729343"/>
                </a:cubicBezTo>
                <a:cubicBezTo>
                  <a:pt x="367242" y="735754"/>
                  <a:pt x="372199" y="745835"/>
                  <a:pt x="381000" y="751115"/>
                </a:cubicBezTo>
                <a:cubicBezTo>
                  <a:pt x="390839" y="757018"/>
                  <a:pt x="402771" y="758372"/>
                  <a:pt x="413657" y="762000"/>
                </a:cubicBezTo>
                <a:cubicBezTo>
                  <a:pt x="420914" y="769257"/>
                  <a:pt x="430148" y="774971"/>
                  <a:pt x="435428" y="783772"/>
                </a:cubicBezTo>
                <a:cubicBezTo>
                  <a:pt x="441332" y="793611"/>
                  <a:pt x="445551" y="804980"/>
                  <a:pt x="446314" y="816429"/>
                </a:cubicBezTo>
                <a:cubicBezTo>
                  <a:pt x="452836" y="914250"/>
                  <a:pt x="447112" y="1012825"/>
                  <a:pt x="457200" y="1110343"/>
                </a:cubicBezTo>
                <a:cubicBezTo>
                  <a:pt x="458256" y="1120552"/>
                  <a:pt x="470957" y="1125704"/>
                  <a:pt x="478971" y="1132115"/>
                </a:cubicBezTo>
                <a:cubicBezTo>
                  <a:pt x="509116" y="1156231"/>
                  <a:pt x="509794" y="1153275"/>
                  <a:pt x="544286" y="1164772"/>
                </a:cubicBezTo>
                <a:cubicBezTo>
                  <a:pt x="576943" y="1161143"/>
                  <a:pt x="611749" y="1166089"/>
                  <a:pt x="642257" y="1153886"/>
                </a:cubicBezTo>
                <a:cubicBezTo>
                  <a:pt x="652911" y="1149624"/>
                  <a:pt x="653143" y="1132704"/>
                  <a:pt x="653143" y="1121229"/>
                </a:cubicBezTo>
                <a:cubicBezTo>
                  <a:pt x="653143" y="1058365"/>
                  <a:pt x="652017" y="1065676"/>
                  <a:pt x="620486" y="1034143"/>
                </a:cubicBezTo>
                <a:cubicBezTo>
                  <a:pt x="616857" y="1023257"/>
                  <a:pt x="609600" y="1012961"/>
                  <a:pt x="609600" y="1001486"/>
                </a:cubicBezTo>
                <a:cubicBezTo>
                  <a:pt x="609600" y="982866"/>
                  <a:pt x="625012" y="955679"/>
                  <a:pt x="642257" y="947057"/>
                </a:cubicBezTo>
                <a:cubicBezTo>
                  <a:pt x="655638" y="940366"/>
                  <a:pt x="671286" y="939800"/>
                  <a:pt x="685800" y="936172"/>
                </a:cubicBezTo>
                <a:cubicBezTo>
                  <a:pt x="769257" y="939800"/>
                  <a:pt x="853772" y="933324"/>
                  <a:pt x="936171" y="947057"/>
                </a:cubicBezTo>
                <a:cubicBezTo>
                  <a:pt x="947490" y="948943"/>
                  <a:pt x="945004" y="968425"/>
                  <a:pt x="947057" y="979715"/>
                </a:cubicBezTo>
                <a:cubicBezTo>
                  <a:pt x="952290" y="1008497"/>
                  <a:pt x="951813" y="1038195"/>
                  <a:pt x="957943" y="1066800"/>
                </a:cubicBezTo>
                <a:cubicBezTo>
                  <a:pt x="962752" y="1089240"/>
                  <a:pt x="972457" y="1110343"/>
                  <a:pt x="979714" y="1132115"/>
                </a:cubicBezTo>
                <a:cubicBezTo>
                  <a:pt x="983343" y="1143001"/>
                  <a:pt x="979714" y="1161144"/>
                  <a:pt x="990600" y="1164772"/>
                </a:cubicBezTo>
                <a:lnTo>
                  <a:pt x="1023257" y="1175657"/>
                </a:lnTo>
                <a:cubicBezTo>
                  <a:pt x="1030514" y="1182914"/>
                  <a:pt x="1036227" y="1192149"/>
                  <a:pt x="1045028" y="1197429"/>
                </a:cubicBezTo>
                <a:cubicBezTo>
                  <a:pt x="1086921" y="1222565"/>
                  <a:pt x="1116493" y="1198613"/>
                  <a:pt x="1164771" y="1186543"/>
                </a:cubicBezTo>
                <a:cubicBezTo>
                  <a:pt x="1161143" y="1132114"/>
                  <a:pt x="1163366" y="1076976"/>
                  <a:pt x="1153886" y="1023257"/>
                </a:cubicBezTo>
                <a:cubicBezTo>
                  <a:pt x="1152102" y="1013150"/>
                  <a:pt x="1138272" y="1009696"/>
                  <a:pt x="1132114" y="1001486"/>
                </a:cubicBezTo>
                <a:cubicBezTo>
                  <a:pt x="1116414" y="980553"/>
                  <a:pt x="1107073" y="954674"/>
                  <a:pt x="1088571" y="936172"/>
                </a:cubicBezTo>
                <a:lnTo>
                  <a:pt x="1045028" y="892629"/>
                </a:lnTo>
                <a:cubicBezTo>
                  <a:pt x="1037771" y="885372"/>
                  <a:pt x="1013057" y="869724"/>
                  <a:pt x="1023257" y="870857"/>
                </a:cubicBezTo>
                <a:lnTo>
                  <a:pt x="1121228" y="881743"/>
                </a:lnTo>
                <a:cubicBezTo>
                  <a:pt x="1132114" y="885372"/>
                  <a:pt x="1144338" y="886264"/>
                  <a:pt x="1153886" y="892629"/>
                </a:cubicBezTo>
                <a:cubicBezTo>
                  <a:pt x="1171943" y="904667"/>
                  <a:pt x="1198273" y="937862"/>
                  <a:pt x="1208314" y="957943"/>
                </a:cubicBezTo>
                <a:cubicBezTo>
                  <a:pt x="1213446" y="968206"/>
                  <a:pt x="1215571" y="979714"/>
                  <a:pt x="1219200" y="990600"/>
                </a:cubicBezTo>
                <a:cubicBezTo>
                  <a:pt x="1222829" y="1016000"/>
                  <a:pt x="1221972" y="1042459"/>
                  <a:pt x="1230086" y="1066800"/>
                </a:cubicBezTo>
                <a:cubicBezTo>
                  <a:pt x="1233331" y="1076537"/>
                  <a:pt x="1245446" y="1080558"/>
                  <a:pt x="1251857" y="1088572"/>
                </a:cubicBezTo>
                <a:cubicBezTo>
                  <a:pt x="1318165" y="1171459"/>
                  <a:pt x="1212365" y="1059966"/>
                  <a:pt x="1317171" y="1164772"/>
                </a:cubicBezTo>
                <a:cubicBezTo>
                  <a:pt x="1328057" y="1175658"/>
                  <a:pt x="1335223" y="1192561"/>
                  <a:pt x="1349828" y="1197429"/>
                </a:cubicBezTo>
                <a:cubicBezTo>
                  <a:pt x="1382558" y="1208339"/>
                  <a:pt x="1387007" y="1206640"/>
                  <a:pt x="1415143" y="1230086"/>
                </a:cubicBezTo>
                <a:cubicBezTo>
                  <a:pt x="1426970" y="1239941"/>
                  <a:pt x="1435974" y="1252888"/>
                  <a:pt x="1447800" y="1262743"/>
                </a:cubicBezTo>
                <a:cubicBezTo>
                  <a:pt x="1482303" y="1291496"/>
                  <a:pt x="1498301" y="1290463"/>
                  <a:pt x="1545771" y="1306286"/>
                </a:cubicBezTo>
                <a:lnTo>
                  <a:pt x="1578428" y="1317172"/>
                </a:lnTo>
                <a:cubicBezTo>
                  <a:pt x="1629228" y="1313543"/>
                  <a:pt x="1690460" y="1337338"/>
                  <a:pt x="1730828" y="1306286"/>
                </a:cubicBezTo>
                <a:cubicBezTo>
                  <a:pt x="1756872" y="1286252"/>
                  <a:pt x="1746440" y="1227746"/>
                  <a:pt x="1719943" y="1208315"/>
                </a:cubicBezTo>
                <a:cubicBezTo>
                  <a:pt x="1678562" y="1177969"/>
                  <a:pt x="1567543" y="1186543"/>
                  <a:pt x="1567543" y="1186543"/>
                </a:cubicBezTo>
                <a:cubicBezTo>
                  <a:pt x="1556657" y="1182914"/>
                  <a:pt x="1543000" y="1183771"/>
                  <a:pt x="1534886" y="1175657"/>
                </a:cubicBezTo>
                <a:cubicBezTo>
                  <a:pt x="1526772" y="1167543"/>
                  <a:pt x="1525341" y="1154396"/>
                  <a:pt x="1524000" y="1143000"/>
                </a:cubicBezTo>
                <a:cubicBezTo>
                  <a:pt x="1497440" y="917246"/>
                  <a:pt x="1529758" y="1057173"/>
                  <a:pt x="1502228" y="947057"/>
                </a:cubicBezTo>
                <a:cubicBezTo>
                  <a:pt x="1517635" y="900838"/>
                  <a:pt x="1506526" y="898323"/>
                  <a:pt x="1578428" y="925286"/>
                </a:cubicBezTo>
                <a:cubicBezTo>
                  <a:pt x="1588038" y="928890"/>
                  <a:pt x="1594042" y="938846"/>
                  <a:pt x="1600200" y="947057"/>
                </a:cubicBezTo>
                <a:cubicBezTo>
                  <a:pt x="1615900" y="967990"/>
                  <a:pt x="1643743" y="1012372"/>
                  <a:pt x="1643743" y="1012372"/>
                </a:cubicBezTo>
                <a:cubicBezTo>
                  <a:pt x="1647371" y="1023258"/>
                  <a:pt x="1648724" y="1035190"/>
                  <a:pt x="1654628" y="1045029"/>
                </a:cubicBezTo>
                <a:cubicBezTo>
                  <a:pt x="1659908" y="1053830"/>
                  <a:pt x="1669989" y="1058786"/>
                  <a:pt x="1676400" y="1066800"/>
                </a:cubicBezTo>
                <a:cubicBezTo>
                  <a:pt x="1731334" y="1135467"/>
                  <a:pt x="1667370" y="1068656"/>
                  <a:pt x="1719943" y="1121229"/>
                </a:cubicBezTo>
                <a:cubicBezTo>
                  <a:pt x="1721082" y="1125786"/>
                  <a:pt x="1735706" y="1189018"/>
                  <a:pt x="1741714" y="1197429"/>
                </a:cubicBezTo>
                <a:cubicBezTo>
                  <a:pt x="1753645" y="1214132"/>
                  <a:pt x="1773871" y="1223893"/>
                  <a:pt x="1785257" y="1240972"/>
                </a:cubicBezTo>
                <a:cubicBezTo>
                  <a:pt x="1792514" y="1251858"/>
                  <a:pt x="1801177" y="1261927"/>
                  <a:pt x="1807028" y="1273629"/>
                </a:cubicBezTo>
                <a:cubicBezTo>
                  <a:pt x="1812160" y="1283892"/>
                  <a:pt x="1812010" y="1296447"/>
                  <a:pt x="1817914" y="1306286"/>
                </a:cubicBezTo>
                <a:cubicBezTo>
                  <a:pt x="1823195" y="1315087"/>
                  <a:pt x="1832429" y="1320800"/>
                  <a:pt x="1839686" y="1328057"/>
                </a:cubicBezTo>
                <a:cubicBezTo>
                  <a:pt x="1843314" y="1338943"/>
                  <a:pt x="1842457" y="1352601"/>
                  <a:pt x="1850571" y="1360715"/>
                </a:cubicBezTo>
                <a:cubicBezTo>
                  <a:pt x="1875181" y="1385325"/>
                  <a:pt x="1963117" y="1361615"/>
                  <a:pt x="1970314" y="1360715"/>
                </a:cubicBezTo>
                <a:cubicBezTo>
                  <a:pt x="1973943" y="1342572"/>
                  <a:pt x="1976712" y="1324236"/>
                  <a:pt x="1981200" y="1306286"/>
                </a:cubicBezTo>
                <a:cubicBezTo>
                  <a:pt x="1983983" y="1295154"/>
                  <a:pt x="1992086" y="1285104"/>
                  <a:pt x="1992086" y="1273629"/>
                </a:cubicBezTo>
                <a:cubicBezTo>
                  <a:pt x="1992086" y="1186468"/>
                  <a:pt x="1990826" y="1099000"/>
                  <a:pt x="1981200" y="1012372"/>
                </a:cubicBezTo>
                <a:cubicBezTo>
                  <a:pt x="1979755" y="999369"/>
                  <a:pt x="1967601" y="989931"/>
                  <a:pt x="1959428" y="979715"/>
                </a:cubicBezTo>
                <a:cubicBezTo>
                  <a:pt x="1936062" y="950507"/>
                  <a:pt x="1936438" y="961322"/>
                  <a:pt x="1905000" y="936172"/>
                </a:cubicBezTo>
                <a:cubicBezTo>
                  <a:pt x="1862306" y="902017"/>
                  <a:pt x="1907284" y="922418"/>
                  <a:pt x="1850571" y="903515"/>
                </a:cubicBezTo>
                <a:cubicBezTo>
                  <a:pt x="1843314" y="896258"/>
                  <a:pt x="1836814" y="888154"/>
                  <a:pt x="1828800" y="881743"/>
                </a:cubicBezTo>
                <a:cubicBezTo>
                  <a:pt x="1818584" y="873570"/>
                  <a:pt x="1799316" y="872664"/>
                  <a:pt x="1796143" y="859972"/>
                </a:cubicBezTo>
                <a:cubicBezTo>
                  <a:pt x="1793654" y="850015"/>
                  <a:pt x="1810657" y="845457"/>
                  <a:pt x="1817914" y="838200"/>
                </a:cubicBezTo>
                <a:cubicBezTo>
                  <a:pt x="1832428" y="841829"/>
                  <a:pt x="1847127" y="844787"/>
                  <a:pt x="1861457" y="849086"/>
                </a:cubicBezTo>
                <a:cubicBezTo>
                  <a:pt x="1883438" y="855680"/>
                  <a:pt x="1926771" y="870857"/>
                  <a:pt x="1926771" y="870857"/>
                </a:cubicBezTo>
                <a:cubicBezTo>
                  <a:pt x="1994576" y="938662"/>
                  <a:pt x="1896413" y="846990"/>
                  <a:pt x="1981200" y="903515"/>
                </a:cubicBezTo>
                <a:cubicBezTo>
                  <a:pt x="2062738" y="957874"/>
                  <a:pt x="1968867" y="921176"/>
                  <a:pt x="2046514" y="947057"/>
                </a:cubicBezTo>
                <a:cubicBezTo>
                  <a:pt x="2053771" y="954314"/>
                  <a:pt x="2060272" y="962418"/>
                  <a:pt x="2068286" y="968829"/>
                </a:cubicBezTo>
                <a:cubicBezTo>
                  <a:pt x="2078502" y="977002"/>
                  <a:pt x="2091692" y="981349"/>
                  <a:pt x="2100943" y="990600"/>
                </a:cubicBezTo>
                <a:cubicBezTo>
                  <a:pt x="2150182" y="1039839"/>
                  <a:pt x="2091794" y="1012950"/>
                  <a:pt x="2155371" y="1034143"/>
                </a:cubicBezTo>
                <a:cubicBezTo>
                  <a:pt x="2162628" y="1041400"/>
                  <a:pt x="2170732" y="1047901"/>
                  <a:pt x="2177143" y="1055915"/>
                </a:cubicBezTo>
                <a:cubicBezTo>
                  <a:pt x="2190837" y="1073033"/>
                  <a:pt x="2200465" y="1098211"/>
                  <a:pt x="2220686" y="1110343"/>
                </a:cubicBezTo>
                <a:cubicBezTo>
                  <a:pt x="2230525" y="1116247"/>
                  <a:pt x="2242457" y="1117600"/>
                  <a:pt x="2253343" y="1121229"/>
                </a:cubicBezTo>
                <a:cubicBezTo>
                  <a:pt x="2260600" y="1132115"/>
                  <a:pt x="2266600" y="1143953"/>
                  <a:pt x="2275114" y="1153886"/>
                </a:cubicBezTo>
                <a:cubicBezTo>
                  <a:pt x="2288472" y="1169471"/>
                  <a:pt x="2307271" y="1180350"/>
                  <a:pt x="2318657" y="1197429"/>
                </a:cubicBezTo>
                <a:cubicBezTo>
                  <a:pt x="2328547" y="1212264"/>
                  <a:pt x="2344963" y="1241515"/>
                  <a:pt x="2362200" y="1251857"/>
                </a:cubicBezTo>
                <a:cubicBezTo>
                  <a:pt x="2372039" y="1257761"/>
                  <a:pt x="2383971" y="1259114"/>
                  <a:pt x="2394857" y="1262743"/>
                </a:cubicBezTo>
                <a:cubicBezTo>
                  <a:pt x="2396508" y="1261642"/>
                  <a:pt x="2449286" y="1229541"/>
                  <a:pt x="2449286" y="1219200"/>
                </a:cubicBezTo>
                <a:cubicBezTo>
                  <a:pt x="2449286" y="1153341"/>
                  <a:pt x="2431838" y="1159851"/>
                  <a:pt x="2394857" y="1132115"/>
                </a:cubicBezTo>
                <a:cubicBezTo>
                  <a:pt x="2390752" y="1129036"/>
                  <a:pt x="2387600" y="1124858"/>
                  <a:pt x="2383971" y="1121229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4854" name="Freeform 4"/>
          <p:cNvSpPr>
            <a:spLocks/>
          </p:cNvSpPr>
          <p:nvPr/>
        </p:nvSpPr>
        <p:spPr bwMode="auto">
          <a:xfrm>
            <a:off x="3690938" y="3494088"/>
            <a:ext cx="3148012" cy="1023937"/>
          </a:xfrm>
          <a:custGeom>
            <a:avLst/>
            <a:gdLst>
              <a:gd name="T0" fmla="*/ 707377 w 3148300"/>
              <a:gd name="T1" fmla="*/ 141797 h 1023257"/>
              <a:gd name="T2" fmla="*/ 609432 w 3148300"/>
              <a:gd name="T3" fmla="*/ 196333 h 1023257"/>
              <a:gd name="T4" fmla="*/ 467957 w 3148300"/>
              <a:gd name="T5" fmla="*/ 283593 h 1023257"/>
              <a:gd name="T6" fmla="*/ 326482 w 3148300"/>
              <a:gd name="T7" fmla="*/ 403576 h 1023257"/>
              <a:gd name="T8" fmla="*/ 239420 w 3148300"/>
              <a:gd name="T9" fmla="*/ 501742 h 1023257"/>
              <a:gd name="T10" fmla="*/ 108827 w 3148300"/>
              <a:gd name="T11" fmla="*/ 621724 h 1023257"/>
              <a:gd name="T12" fmla="*/ 0 w 3148300"/>
              <a:gd name="T13" fmla="*/ 807150 h 1023257"/>
              <a:gd name="T14" fmla="*/ 195889 w 3148300"/>
              <a:gd name="T15" fmla="*/ 872595 h 1023257"/>
              <a:gd name="T16" fmla="*/ 282951 w 3148300"/>
              <a:gd name="T17" fmla="*/ 774428 h 1023257"/>
              <a:gd name="T18" fmla="*/ 424426 w 3148300"/>
              <a:gd name="T19" fmla="*/ 676262 h 1023257"/>
              <a:gd name="T20" fmla="*/ 587667 w 3148300"/>
              <a:gd name="T21" fmla="*/ 578095 h 1023257"/>
              <a:gd name="T22" fmla="*/ 772673 w 3148300"/>
              <a:gd name="T23" fmla="*/ 523557 h 1023257"/>
              <a:gd name="T24" fmla="*/ 685611 w 3148300"/>
              <a:gd name="T25" fmla="*/ 632632 h 1023257"/>
              <a:gd name="T26" fmla="*/ 576784 w 3148300"/>
              <a:gd name="T27" fmla="*/ 752614 h 1023257"/>
              <a:gd name="T28" fmla="*/ 500605 w 3148300"/>
              <a:gd name="T29" fmla="*/ 828966 h 1023257"/>
              <a:gd name="T30" fmla="*/ 489722 w 3148300"/>
              <a:gd name="T31" fmla="*/ 948946 h 1023257"/>
              <a:gd name="T32" fmla="*/ 707377 w 3148300"/>
              <a:gd name="T33" fmla="*/ 905317 h 1023257"/>
              <a:gd name="T34" fmla="*/ 794438 w 3148300"/>
              <a:gd name="T35" fmla="*/ 807150 h 1023257"/>
              <a:gd name="T36" fmla="*/ 946796 w 3148300"/>
              <a:gd name="T37" fmla="*/ 708984 h 1023257"/>
              <a:gd name="T38" fmla="*/ 1044741 w 3148300"/>
              <a:gd name="T39" fmla="*/ 643538 h 1023257"/>
              <a:gd name="T40" fmla="*/ 1153571 w 3148300"/>
              <a:gd name="T41" fmla="*/ 676262 h 1023257"/>
              <a:gd name="T42" fmla="*/ 1262398 w 3148300"/>
              <a:gd name="T43" fmla="*/ 818058 h 1023257"/>
              <a:gd name="T44" fmla="*/ 1240633 w 3148300"/>
              <a:gd name="T45" fmla="*/ 948946 h 1023257"/>
              <a:gd name="T46" fmla="*/ 1382108 w 3148300"/>
              <a:gd name="T47" fmla="*/ 1025298 h 1023257"/>
              <a:gd name="T48" fmla="*/ 1490935 w 3148300"/>
              <a:gd name="T49" fmla="*/ 850780 h 1023257"/>
              <a:gd name="T50" fmla="*/ 1392991 w 3148300"/>
              <a:gd name="T51" fmla="*/ 752614 h 1023257"/>
              <a:gd name="T52" fmla="*/ 1371225 w 3148300"/>
              <a:gd name="T53" fmla="*/ 589002 h 1023257"/>
              <a:gd name="T54" fmla="*/ 1610645 w 3148300"/>
              <a:gd name="T55" fmla="*/ 599910 h 1023257"/>
              <a:gd name="T56" fmla="*/ 1577997 w 3148300"/>
              <a:gd name="T57" fmla="*/ 752614 h 1023257"/>
              <a:gd name="T58" fmla="*/ 1512700 w 3148300"/>
              <a:gd name="T59" fmla="*/ 916224 h 1023257"/>
              <a:gd name="T60" fmla="*/ 1730355 w 3148300"/>
              <a:gd name="T61" fmla="*/ 959854 h 1023257"/>
              <a:gd name="T62" fmla="*/ 1839182 w 3148300"/>
              <a:gd name="T63" fmla="*/ 719891 h 1023257"/>
              <a:gd name="T64" fmla="*/ 1969774 w 3148300"/>
              <a:gd name="T65" fmla="*/ 752614 h 1023257"/>
              <a:gd name="T66" fmla="*/ 1948009 w 3148300"/>
              <a:gd name="T67" fmla="*/ 916224 h 1023257"/>
              <a:gd name="T68" fmla="*/ 2013305 w 3148300"/>
              <a:gd name="T69" fmla="*/ 959854 h 1023257"/>
              <a:gd name="T70" fmla="*/ 2198309 w 3148300"/>
              <a:gd name="T71" fmla="*/ 807150 h 1023257"/>
              <a:gd name="T72" fmla="*/ 2122132 w 3148300"/>
              <a:gd name="T73" fmla="*/ 698076 h 1023257"/>
              <a:gd name="T74" fmla="*/ 2045953 w 3148300"/>
              <a:gd name="T75" fmla="*/ 578095 h 1023257"/>
              <a:gd name="T76" fmla="*/ 2350667 w 3148300"/>
              <a:gd name="T77" fmla="*/ 621724 h 1023257"/>
              <a:gd name="T78" fmla="*/ 2426848 w 3148300"/>
              <a:gd name="T79" fmla="*/ 687168 h 1023257"/>
              <a:gd name="T80" fmla="*/ 2622736 w 3148300"/>
              <a:gd name="T81" fmla="*/ 807150 h 1023257"/>
              <a:gd name="T82" fmla="*/ 2785975 w 3148300"/>
              <a:gd name="T83" fmla="*/ 861688 h 1023257"/>
              <a:gd name="T84" fmla="*/ 2960099 w 3148300"/>
              <a:gd name="T85" fmla="*/ 916224 h 1023257"/>
              <a:gd name="T86" fmla="*/ 3068927 w 3148300"/>
              <a:gd name="T87" fmla="*/ 839872 h 1023257"/>
              <a:gd name="T88" fmla="*/ 2873037 w 3148300"/>
              <a:gd name="T89" fmla="*/ 741706 h 1023257"/>
              <a:gd name="T90" fmla="*/ 2731564 w 3148300"/>
              <a:gd name="T91" fmla="*/ 665354 h 1023257"/>
              <a:gd name="T92" fmla="*/ 2535676 w 3148300"/>
              <a:gd name="T93" fmla="*/ 567187 h 1023257"/>
              <a:gd name="T94" fmla="*/ 2394197 w 3148300"/>
              <a:gd name="T95" fmla="*/ 469019 h 1023257"/>
              <a:gd name="T96" fmla="*/ 2241839 w 3148300"/>
              <a:gd name="T97" fmla="*/ 327223 h 1023257"/>
              <a:gd name="T98" fmla="*/ 2143898 w 3148300"/>
              <a:gd name="T99" fmla="*/ 250871 h 1023257"/>
              <a:gd name="T100" fmla="*/ 2045953 w 3148300"/>
              <a:gd name="T101" fmla="*/ 185426 h 1023257"/>
              <a:gd name="T102" fmla="*/ 1926244 w 3148300"/>
              <a:gd name="T103" fmla="*/ 141797 h 1023257"/>
              <a:gd name="T104" fmla="*/ 1665058 w 3148300"/>
              <a:gd name="T105" fmla="*/ 54537 h 1023257"/>
              <a:gd name="T106" fmla="*/ 1338577 w 3148300"/>
              <a:gd name="T107" fmla="*/ 10907 h 1023257"/>
              <a:gd name="T108" fmla="*/ 1001210 w 3148300"/>
              <a:gd name="T109" fmla="*/ 54537 h 1023257"/>
              <a:gd name="T110" fmla="*/ 783556 w 3148300"/>
              <a:gd name="T111" fmla="*/ 141797 h 1023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8300"/>
              <a:gd name="T169" fmla="*/ 0 h 1023257"/>
              <a:gd name="T170" fmla="*/ 3148300 w 3148300"/>
              <a:gd name="T171" fmla="*/ 1023257 h 1023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8300" h="1023257">
                <a:moveTo>
                  <a:pt x="859972" y="97972"/>
                </a:moveTo>
                <a:cubicBezTo>
                  <a:pt x="841829" y="101600"/>
                  <a:pt x="823393" y="103989"/>
                  <a:pt x="805543" y="108857"/>
                </a:cubicBezTo>
                <a:cubicBezTo>
                  <a:pt x="805532" y="108860"/>
                  <a:pt x="723906" y="136070"/>
                  <a:pt x="707572" y="141515"/>
                </a:cubicBezTo>
                <a:lnTo>
                  <a:pt x="674914" y="152400"/>
                </a:lnTo>
                <a:lnTo>
                  <a:pt x="642257" y="163286"/>
                </a:lnTo>
                <a:cubicBezTo>
                  <a:pt x="631371" y="174172"/>
                  <a:pt x="623057" y="188467"/>
                  <a:pt x="609600" y="195943"/>
                </a:cubicBezTo>
                <a:cubicBezTo>
                  <a:pt x="589539" y="207088"/>
                  <a:pt x="544286" y="217715"/>
                  <a:pt x="544286" y="217715"/>
                </a:cubicBezTo>
                <a:cubicBezTo>
                  <a:pt x="491708" y="270290"/>
                  <a:pt x="558530" y="206318"/>
                  <a:pt x="489857" y="261257"/>
                </a:cubicBezTo>
                <a:cubicBezTo>
                  <a:pt x="481843" y="267668"/>
                  <a:pt x="476100" y="276618"/>
                  <a:pt x="468086" y="283029"/>
                </a:cubicBezTo>
                <a:cubicBezTo>
                  <a:pt x="457870" y="291202"/>
                  <a:pt x="445275" y="296185"/>
                  <a:pt x="435429" y="304800"/>
                </a:cubicBezTo>
                <a:cubicBezTo>
                  <a:pt x="358453" y="372154"/>
                  <a:pt x="411796" y="348963"/>
                  <a:pt x="348343" y="370115"/>
                </a:cubicBezTo>
                <a:cubicBezTo>
                  <a:pt x="341086" y="381001"/>
                  <a:pt x="335086" y="392839"/>
                  <a:pt x="326572" y="402772"/>
                </a:cubicBezTo>
                <a:cubicBezTo>
                  <a:pt x="313214" y="418357"/>
                  <a:pt x="297543" y="431801"/>
                  <a:pt x="283029" y="446315"/>
                </a:cubicBezTo>
                <a:cubicBezTo>
                  <a:pt x="275772" y="453572"/>
                  <a:pt x="266950" y="459546"/>
                  <a:pt x="261257" y="468086"/>
                </a:cubicBezTo>
                <a:cubicBezTo>
                  <a:pt x="254000" y="478972"/>
                  <a:pt x="248737" y="491492"/>
                  <a:pt x="239486" y="500743"/>
                </a:cubicBezTo>
                <a:cubicBezTo>
                  <a:pt x="230235" y="509994"/>
                  <a:pt x="216675" y="513900"/>
                  <a:pt x="206829" y="522515"/>
                </a:cubicBezTo>
                <a:cubicBezTo>
                  <a:pt x="206783" y="522555"/>
                  <a:pt x="145886" y="583458"/>
                  <a:pt x="130629" y="598715"/>
                </a:cubicBezTo>
                <a:cubicBezTo>
                  <a:pt x="123372" y="605972"/>
                  <a:pt x="114550" y="611946"/>
                  <a:pt x="108857" y="620486"/>
                </a:cubicBezTo>
                <a:cubicBezTo>
                  <a:pt x="101600" y="631372"/>
                  <a:pt x="95259" y="642927"/>
                  <a:pt x="87086" y="653143"/>
                </a:cubicBezTo>
                <a:cubicBezTo>
                  <a:pt x="57611" y="689987"/>
                  <a:pt x="43476" y="675120"/>
                  <a:pt x="21772" y="740229"/>
                </a:cubicBezTo>
                <a:lnTo>
                  <a:pt x="0" y="805543"/>
                </a:lnTo>
                <a:cubicBezTo>
                  <a:pt x="3629" y="823686"/>
                  <a:pt x="-2197" y="846889"/>
                  <a:pt x="10886" y="859972"/>
                </a:cubicBezTo>
                <a:cubicBezTo>
                  <a:pt x="24696" y="873782"/>
                  <a:pt x="109373" y="888378"/>
                  <a:pt x="130629" y="892629"/>
                </a:cubicBezTo>
                <a:cubicBezTo>
                  <a:pt x="152400" y="885372"/>
                  <a:pt x="183213" y="889952"/>
                  <a:pt x="195943" y="870857"/>
                </a:cubicBezTo>
                <a:cubicBezTo>
                  <a:pt x="203200" y="859971"/>
                  <a:pt x="209200" y="848133"/>
                  <a:pt x="217714" y="838200"/>
                </a:cubicBezTo>
                <a:cubicBezTo>
                  <a:pt x="231072" y="822615"/>
                  <a:pt x="246743" y="809171"/>
                  <a:pt x="261257" y="794657"/>
                </a:cubicBezTo>
                <a:cubicBezTo>
                  <a:pt x="268514" y="787400"/>
                  <a:pt x="277336" y="781426"/>
                  <a:pt x="283029" y="772886"/>
                </a:cubicBezTo>
                <a:cubicBezTo>
                  <a:pt x="290286" y="762000"/>
                  <a:pt x="293706" y="747163"/>
                  <a:pt x="304800" y="740229"/>
                </a:cubicBezTo>
                <a:cubicBezTo>
                  <a:pt x="324261" y="728066"/>
                  <a:pt x="370114" y="718457"/>
                  <a:pt x="370114" y="718457"/>
                </a:cubicBezTo>
                <a:cubicBezTo>
                  <a:pt x="390364" y="698208"/>
                  <a:pt x="397079" y="688647"/>
                  <a:pt x="424543" y="674915"/>
                </a:cubicBezTo>
                <a:cubicBezTo>
                  <a:pt x="434806" y="669783"/>
                  <a:pt x="446653" y="668549"/>
                  <a:pt x="457200" y="664029"/>
                </a:cubicBezTo>
                <a:cubicBezTo>
                  <a:pt x="551347" y="623679"/>
                  <a:pt x="456823" y="656896"/>
                  <a:pt x="533400" y="631372"/>
                </a:cubicBezTo>
                <a:cubicBezTo>
                  <a:pt x="551543" y="613229"/>
                  <a:pt x="563488" y="585057"/>
                  <a:pt x="587829" y="576943"/>
                </a:cubicBezTo>
                <a:cubicBezTo>
                  <a:pt x="669913" y="549581"/>
                  <a:pt x="568734" y="586490"/>
                  <a:pt x="653143" y="544286"/>
                </a:cubicBezTo>
                <a:cubicBezTo>
                  <a:pt x="663406" y="539154"/>
                  <a:pt x="674914" y="537029"/>
                  <a:pt x="685800" y="533400"/>
                </a:cubicBezTo>
                <a:cubicBezTo>
                  <a:pt x="708563" y="510638"/>
                  <a:pt x="728881" y="478510"/>
                  <a:pt x="772886" y="522515"/>
                </a:cubicBezTo>
                <a:cubicBezTo>
                  <a:pt x="783465" y="533094"/>
                  <a:pt x="767893" y="552306"/>
                  <a:pt x="762000" y="566057"/>
                </a:cubicBezTo>
                <a:cubicBezTo>
                  <a:pt x="745587" y="604355"/>
                  <a:pt x="742360" y="598005"/>
                  <a:pt x="707572" y="609600"/>
                </a:cubicBezTo>
                <a:cubicBezTo>
                  <a:pt x="700315" y="616857"/>
                  <a:pt x="692211" y="623358"/>
                  <a:pt x="685800" y="631372"/>
                </a:cubicBezTo>
                <a:cubicBezTo>
                  <a:pt x="677627" y="641588"/>
                  <a:pt x="674245" y="655856"/>
                  <a:pt x="664029" y="664029"/>
                </a:cubicBezTo>
                <a:cubicBezTo>
                  <a:pt x="655069" y="671197"/>
                  <a:pt x="642258" y="671286"/>
                  <a:pt x="631372" y="674915"/>
                </a:cubicBezTo>
                <a:cubicBezTo>
                  <a:pt x="604368" y="755924"/>
                  <a:pt x="645821" y="647797"/>
                  <a:pt x="576943" y="751115"/>
                </a:cubicBezTo>
                <a:cubicBezTo>
                  <a:pt x="569686" y="762001"/>
                  <a:pt x="565388" y="775599"/>
                  <a:pt x="555172" y="783772"/>
                </a:cubicBezTo>
                <a:cubicBezTo>
                  <a:pt x="546212" y="790940"/>
                  <a:pt x="533400" y="791029"/>
                  <a:pt x="522514" y="794657"/>
                </a:cubicBezTo>
                <a:cubicBezTo>
                  <a:pt x="515257" y="805543"/>
                  <a:pt x="509994" y="818064"/>
                  <a:pt x="500743" y="827315"/>
                </a:cubicBezTo>
                <a:cubicBezTo>
                  <a:pt x="491492" y="836566"/>
                  <a:pt x="478302" y="840913"/>
                  <a:pt x="468086" y="849086"/>
                </a:cubicBezTo>
                <a:cubicBezTo>
                  <a:pt x="460072" y="855497"/>
                  <a:pt x="453571" y="863600"/>
                  <a:pt x="446314" y="870857"/>
                </a:cubicBezTo>
                <a:cubicBezTo>
                  <a:pt x="456451" y="921541"/>
                  <a:pt x="444149" y="926742"/>
                  <a:pt x="489857" y="947057"/>
                </a:cubicBezTo>
                <a:cubicBezTo>
                  <a:pt x="510828" y="956378"/>
                  <a:pt x="555172" y="968829"/>
                  <a:pt x="555172" y="968829"/>
                </a:cubicBezTo>
                <a:cubicBezTo>
                  <a:pt x="595086" y="965200"/>
                  <a:pt x="635862" y="966955"/>
                  <a:pt x="674914" y="957943"/>
                </a:cubicBezTo>
                <a:cubicBezTo>
                  <a:pt x="700527" y="952032"/>
                  <a:pt x="698218" y="919105"/>
                  <a:pt x="707572" y="903515"/>
                </a:cubicBezTo>
                <a:cubicBezTo>
                  <a:pt x="768321" y="802265"/>
                  <a:pt x="685755" y="979803"/>
                  <a:pt x="751114" y="849086"/>
                </a:cubicBezTo>
                <a:cubicBezTo>
                  <a:pt x="756246" y="838823"/>
                  <a:pt x="753886" y="824543"/>
                  <a:pt x="762000" y="816429"/>
                </a:cubicBezTo>
                <a:cubicBezTo>
                  <a:pt x="770114" y="808315"/>
                  <a:pt x="783771" y="809172"/>
                  <a:pt x="794657" y="805543"/>
                </a:cubicBezTo>
                <a:cubicBezTo>
                  <a:pt x="862466" y="737737"/>
                  <a:pt x="764293" y="829415"/>
                  <a:pt x="849086" y="772886"/>
                </a:cubicBezTo>
                <a:cubicBezTo>
                  <a:pt x="921302" y="724741"/>
                  <a:pt x="843177" y="754069"/>
                  <a:pt x="914400" y="718457"/>
                </a:cubicBezTo>
                <a:cubicBezTo>
                  <a:pt x="924663" y="713325"/>
                  <a:pt x="936510" y="712092"/>
                  <a:pt x="947057" y="707572"/>
                </a:cubicBezTo>
                <a:cubicBezTo>
                  <a:pt x="961973" y="701180"/>
                  <a:pt x="976511" y="693851"/>
                  <a:pt x="990600" y="685800"/>
                </a:cubicBezTo>
                <a:cubicBezTo>
                  <a:pt x="1001959" y="679309"/>
                  <a:pt x="1013041" y="672202"/>
                  <a:pt x="1023257" y="664029"/>
                </a:cubicBezTo>
                <a:cubicBezTo>
                  <a:pt x="1031271" y="657618"/>
                  <a:pt x="1036228" y="647537"/>
                  <a:pt x="1045029" y="642257"/>
                </a:cubicBezTo>
                <a:cubicBezTo>
                  <a:pt x="1054868" y="636354"/>
                  <a:pt x="1066800" y="635000"/>
                  <a:pt x="1077686" y="631372"/>
                </a:cubicBezTo>
                <a:cubicBezTo>
                  <a:pt x="1095829" y="635000"/>
                  <a:pt x="1116050" y="633077"/>
                  <a:pt x="1132114" y="642257"/>
                </a:cubicBezTo>
                <a:cubicBezTo>
                  <a:pt x="1143474" y="648748"/>
                  <a:pt x="1145510" y="664864"/>
                  <a:pt x="1153886" y="674915"/>
                </a:cubicBezTo>
                <a:cubicBezTo>
                  <a:pt x="1163741" y="686742"/>
                  <a:pt x="1175657" y="696686"/>
                  <a:pt x="1186543" y="707572"/>
                </a:cubicBezTo>
                <a:cubicBezTo>
                  <a:pt x="1190172" y="718458"/>
                  <a:pt x="1192297" y="729966"/>
                  <a:pt x="1197429" y="740229"/>
                </a:cubicBezTo>
                <a:cubicBezTo>
                  <a:pt x="1231081" y="807534"/>
                  <a:pt x="1209172" y="736071"/>
                  <a:pt x="1262743" y="816429"/>
                </a:cubicBezTo>
                <a:lnTo>
                  <a:pt x="1284514" y="849086"/>
                </a:lnTo>
                <a:cubicBezTo>
                  <a:pt x="1280886" y="878115"/>
                  <a:pt x="1285510" y="909439"/>
                  <a:pt x="1273629" y="936172"/>
                </a:cubicBezTo>
                <a:cubicBezTo>
                  <a:pt x="1268969" y="946657"/>
                  <a:pt x="1249086" y="938943"/>
                  <a:pt x="1240972" y="947057"/>
                </a:cubicBezTo>
                <a:cubicBezTo>
                  <a:pt x="1232858" y="955171"/>
                  <a:pt x="1233715" y="968829"/>
                  <a:pt x="1230086" y="979715"/>
                </a:cubicBezTo>
                <a:cubicBezTo>
                  <a:pt x="1240972" y="986972"/>
                  <a:pt x="1250718" y="996332"/>
                  <a:pt x="1262743" y="1001486"/>
                </a:cubicBezTo>
                <a:cubicBezTo>
                  <a:pt x="1288409" y="1012486"/>
                  <a:pt x="1364823" y="1020734"/>
                  <a:pt x="1382486" y="1023257"/>
                </a:cubicBezTo>
                <a:cubicBezTo>
                  <a:pt x="1429657" y="1019629"/>
                  <a:pt x="1477608" y="1021650"/>
                  <a:pt x="1524000" y="1012372"/>
                </a:cubicBezTo>
                <a:cubicBezTo>
                  <a:pt x="1567564" y="1003659"/>
                  <a:pt x="1538100" y="922757"/>
                  <a:pt x="1534886" y="914400"/>
                </a:cubicBezTo>
                <a:cubicBezTo>
                  <a:pt x="1525493" y="889978"/>
                  <a:pt x="1505857" y="870857"/>
                  <a:pt x="1491343" y="849086"/>
                </a:cubicBezTo>
                <a:cubicBezTo>
                  <a:pt x="1481454" y="834253"/>
                  <a:pt x="1465035" y="804998"/>
                  <a:pt x="1447800" y="794657"/>
                </a:cubicBezTo>
                <a:cubicBezTo>
                  <a:pt x="1437961" y="788754"/>
                  <a:pt x="1426029" y="787400"/>
                  <a:pt x="1415143" y="783772"/>
                </a:cubicBezTo>
                <a:cubicBezTo>
                  <a:pt x="1407886" y="772886"/>
                  <a:pt x="1401987" y="760961"/>
                  <a:pt x="1393372" y="751115"/>
                </a:cubicBezTo>
                <a:cubicBezTo>
                  <a:pt x="1376476" y="731805"/>
                  <a:pt x="1338943" y="696686"/>
                  <a:pt x="1338943" y="696686"/>
                </a:cubicBezTo>
                <a:cubicBezTo>
                  <a:pt x="1327018" y="660913"/>
                  <a:pt x="1314743" y="641065"/>
                  <a:pt x="1338943" y="598715"/>
                </a:cubicBezTo>
                <a:cubicBezTo>
                  <a:pt x="1344636" y="588752"/>
                  <a:pt x="1361053" y="592349"/>
                  <a:pt x="1371600" y="587829"/>
                </a:cubicBezTo>
                <a:cubicBezTo>
                  <a:pt x="1451291" y="553675"/>
                  <a:pt x="1378411" y="575239"/>
                  <a:pt x="1458686" y="555172"/>
                </a:cubicBezTo>
                <a:cubicBezTo>
                  <a:pt x="1468368" y="556248"/>
                  <a:pt x="1560300" y="559534"/>
                  <a:pt x="1589314" y="576943"/>
                </a:cubicBezTo>
                <a:cubicBezTo>
                  <a:pt x="1598115" y="582224"/>
                  <a:pt x="1604675" y="590701"/>
                  <a:pt x="1611086" y="598715"/>
                </a:cubicBezTo>
                <a:cubicBezTo>
                  <a:pt x="1619259" y="608931"/>
                  <a:pt x="1625600" y="620486"/>
                  <a:pt x="1632857" y="631372"/>
                </a:cubicBezTo>
                <a:cubicBezTo>
                  <a:pt x="1629229" y="656772"/>
                  <a:pt x="1632589" y="684214"/>
                  <a:pt x="1621972" y="707572"/>
                </a:cubicBezTo>
                <a:cubicBezTo>
                  <a:pt x="1613478" y="726259"/>
                  <a:pt x="1589815" y="734036"/>
                  <a:pt x="1578429" y="751115"/>
                </a:cubicBezTo>
                <a:cubicBezTo>
                  <a:pt x="1571172" y="762001"/>
                  <a:pt x="1566873" y="775599"/>
                  <a:pt x="1556657" y="783772"/>
                </a:cubicBezTo>
                <a:cubicBezTo>
                  <a:pt x="1547697" y="790940"/>
                  <a:pt x="1534886" y="791029"/>
                  <a:pt x="1524000" y="794657"/>
                </a:cubicBezTo>
                <a:cubicBezTo>
                  <a:pt x="1499105" y="869344"/>
                  <a:pt x="1495530" y="844064"/>
                  <a:pt x="1513114" y="914400"/>
                </a:cubicBezTo>
                <a:cubicBezTo>
                  <a:pt x="1517105" y="930363"/>
                  <a:pt x="1524957" y="962584"/>
                  <a:pt x="1545772" y="968829"/>
                </a:cubicBezTo>
                <a:cubicBezTo>
                  <a:pt x="1573792" y="977235"/>
                  <a:pt x="1603829" y="976086"/>
                  <a:pt x="1632857" y="979715"/>
                </a:cubicBezTo>
                <a:cubicBezTo>
                  <a:pt x="1665514" y="972458"/>
                  <a:pt x="1703774" y="977620"/>
                  <a:pt x="1730829" y="957943"/>
                </a:cubicBezTo>
                <a:cubicBezTo>
                  <a:pt x="1749389" y="944445"/>
                  <a:pt x="1752600" y="892629"/>
                  <a:pt x="1752600" y="892629"/>
                </a:cubicBezTo>
                <a:cubicBezTo>
                  <a:pt x="1756229" y="856343"/>
                  <a:pt x="1751221" y="818114"/>
                  <a:pt x="1763486" y="783772"/>
                </a:cubicBezTo>
                <a:cubicBezTo>
                  <a:pt x="1769308" y="767471"/>
                  <a:pt x="1819889" y="728355"/>
                  <a:pt x="1839686" y="718457"/>
                </a:cubicBezTo>
                <a:cubicBezTo>
                  <a:pt x="1849949" y="713325"/>
                  <a:pt x="1861457" y="711200"/>
                  <a:pt x="1872343" y="707572"/>
                </a:cubicBezTo>
                <a:cubicBezTo>
                  <a:pt x="1880480" y="709606"/>
                  <a:pt x="1937386" y="722648"/>
                  <a:pt x="1948543" y="729343"/>
                </a:cubicBezTo>
                <a:cubicBezTo>
                  <a:pt x="1957344" y="734624"/>
                  <a:pt x="1963057" y="743858"/>
                  <a:pt x="1970314" y="751115"/>
                </a:cubicBezTo>
                <a:cubicBezTo>
                  <a:pt x="1973943" y="769258"/>
                  <a:pt x="1976712" y="787593"/>
                  <a:pt x="1981200" y="805543"/>
                </a:cubicBezTo>
                <a:cubicBezTo>
                  <a:pt x="1991051" y="844946"/>
                  <a:pt x="2009390" y="854183"/>
                  <a:pt x="1981200" y="903515"/>
                </a:cubicBezTo>
                <a:cubicBezTo>
                  <a:pt x="1975507" y="913478"/>
                  <a:pt x="1959429" y="910772"/>
                  <a:pt x="1948543" y="914400"/>
                </a:cubicBezTo>
                <a:cubicBezTo>
                  <a:pt x="1941286" y="921657"/>
                  <a:pt x="1923526" y="926436"/>
                  <a:pt x="1926772" y="936172"/>
                </a:cubicBezTo>
                <a:cubicBezTo>
                  <a:pt x="1930401" y="947058"/>
                  <a:pt x="1948297" y="944274"/>
                  <a:pt x="1959429" y="947057"/>
                </a:cubicBezTo>
                <a:cubicBezTo>
                  <a:pt x="1977379" y="951544"/>
                  <a:pt x="1995714" y="954314"/>
                  <a:pt x="2013857" y="957943"/>
                </a:cubicBezTo>
                <a:cubicBezTo>
                  <a:pt x="2035289" y="956815"/>
                  <a:pt x="2231572" y="1010830"/>
                  <a:pt x="2231572" y="914400"/>
                </a:cubicBezTo>
                <a:cubicBezTo>
                  <a:pt x="2231572" y="885146"/>
                  <a:pt x="2229092" y="855335"/>
                  <a:pt x="2220686" y="827315"/>
                </a:cubicBezTo>
                <a:cubicBezTo>
                  <a:pt x="2217737" y="817484"/>
                  <a:pt x="2206171" y="812800"/>
                  <a:pt x="2198914" y="805543"/>
                </a:cubicBezTo>
                <a:cubicBezTo>
                  <a:pt x="2195286" y="794657"/>
                  <a:pt x="2193933" y="782725"/>
                  <a:pt x="2188029" y="772886"/>
                </a:cubicBezTo>
                <a:cubicBezTo>
                  <a:pt x="2182749" y="764085"/>
                  <a:pt x="2172668" y="759129"/>
                  <a:pt x="2166257" y="751115"/>
                </a:cubicBezTo>
                <a:cubicBezTo>
                  <a:pt x="2111328" y="682454"/>
                  <a:pt x="2175283" y="749252"/>
                  <a:pt x="2122714" y="696686"/>
                </a:cubicBezTo>
                <a:cubicBezTo>
                  <a:pt x="2122002" y="693838"/>
                  <a:pt x="2106623" y="627586"/>
                  <a:pt x="2100943" y="620486"/>
                </a:cubicBezTo>
                <a:cubicBezTo>
                  <a:pt x="2092770" y="610270"/>
                  <a:pt x="2078502" y="606888"/>
                  <a:pt x="2068286" y="598715"/>
                </a:cubicBezTo>
                <a:cubicBezTo>
                  <a:pt x="2060272" y="592304"/>
                  <a:pt x="2053771" y="584200"/>
                  <a:pt x="2046514" y="576943"/>
                </a:cubicBezTo>
                <a:cubicBezTo>
                  <a:pt x="2102060" y="521400"/>
                  <a:pt x="2069162" y="543328"/>
                  <a:pt x="2220686" y="566057"/>
                </a:cubicBezTo>
                <a:cubicBezTo>
                  <a:pt x="2300921" y="578092"/>
                  <a:pt x="2265474" y="583009"/>
                  <a:pt x="2318657" y="609600"/>
                </a:cubicBezTo>
                <a:cubicBezTo>
                  <a:pt x="2328920" y="614732"/>
                  <a:pt x="2340428" y="616857"/>
                  <a:pt x="2351314" y="620486"/>
                </a:cubicBezTo>
                <a:cubicBezTo>
                  <a:pt x="2358571" y="627743"/>
                  <a:pt x="2366675" y="634243"/>
                  <a:pt x="2373086" y="642257"/>
                </a:cubicBezTo>
                <a:cubicBezTo>
                  <a:pt x="2381259" y="652473"/>
                  <a:pt x="2384641" y="666742"/>
                  <a:pt x="2394857" y="674915"/>
                </a:cubicBezTo>
                <a:cubicBezTo>
                  <a:pt x="2403817" y="682083"/>
                  <a:pt x="2416628" y="682172"/>
                  <a:pt x="2427514" y="685800"/>
                </a:cubicBezTo>
                <a:cubicBezTo>
                  <a:pt x="2470879" y="750845"/>
                  <a:pt x="2423519" y="694287"/>
                  <a:pt x="2481943" y="729343"/>
                </a:cubicBezTo>
                <a:cubicBezTo>
                  <a:pt x="2556649" y="774168"/>
                  <a:pt x="2443865" y="731167"/>
                  <a:pt x="2536372" y="762000"/>
                </a:cubicBezTo>
                <a:cubicBezTo>
                  <a:pt x="2574370" y="800000"/>
                  <a:pt x="2548406" y="780526"/>
                  <a:pt x="2623457" y="805543"/>
                </a:cubicBezTo>
                <a:cubicBezTo>
                  <a:pt x="2634343" y="809172"/>
                  <a:pt x="2645851" y="811298"/>
                  <a:pt x="2656114" y="816429"/>
                </a:cubicBezTo>
                <a:cubicBezTo>
                  <a:pt x="2670628" y="823686"/>
                  <a:pt x="2684262" y="833068"/>
                  <a:pt x="2699657" y="838200"/>
                </a:cubicBezTo>
                <a:cubicBezTo>
                  <a:pt x="2728044" y="847662"/>
                  <a:pt x="2757714" y="852715"/>
                  <a:pt x="2786743" y="859972"/>
                </a:cubicBezTo>
                <a:cubicBezTo>
                  <a:pt x="2801257" y="863601"/>
                  <a:pt x="2816093" y="866126"/>
                  <a:pt x="2830286" y="870857"/>
                </a:cubicBezTo>
                <a:lnTo>
                  <a:pt x="2928257" y="903515"/>
                </a:lnTo>
                <a:lnTo>
                  <a:pt x="2960914" y="914400"/>
                </a:lnTo>
                <a:cubicBezTo>
                  <a:pt x="3022600" y="910772"/>
                  <a:pt x="3085379" y="915633"/>
                  <a:pt x="3145972" y="903515"/>
                </a:cubicBezTo>
                <a:cubicBezTo>
                  <a:pt x="3156036" y="901502"/>
                  <a:pt x="3130611" y="889757"/>
                  <a:pt x="3124200" y="881743"/>
                </a:cubicBezTo>
                <a:cubicBezTo>
                  <a:pt x="3088390" y="836980"/>
                  <a:pt x="3121571" y="855467"/>
                  <a:pt x="3069772" y="838200"/>
                </a:cubicBezTo>
                <a:cubicBezTo>
                  <a:pt x="3031772" y="800202"/>
                  <a:pt x="3057736" y="819675"/>
                  <a:pt x="2982686" y="794657"/>
                </a:cubicBezTo>
                <a:cubicBezTo>
                  <a:pt x="2937581" y="764587"/>
                  <a:pt x="2962721" y="776059"/>
                  <a:pt x="2906486" y="762000"/>
                </a:cubicBezTo>
                <a:cubicBezTo>
                  <a:pt x="2895600" y="754743"/>
                  <a:pt x="2885531" y="746080"/>
                  <a:pt x="2873829" y="740229"/>
                </a:cubicBezTo>
                <a:cubicBezTo>
                  <a:pt x="2863566" y="735097"/>
                  <a:pt x="2851203" y="734916"/>
                  <a:pt x="2841172" y="729343"/>
                </a:cubicBezTo>
                <a:cubicBezTo>
                  <a:pt x="2818299" y="716636"/>
                  <a:pt x="2797629" y="700314"/>
                  <a:pt x="2775857" y="685800"/>
                </a:cubicBezTo>
                <a:cubicBezTo>
                  <a:pt x="2762355" y="676799"/>
                  <a:pt x="2746828" y="671286"/>
                  <a:pt x="2732314" y="664029"/>
                </a:cubicBezTo>
                <a:cubicBezTo>
                  <a:pt x="2658921" y="590635"/>
                  <a:pt x="2707668" y="620712"/>
                  <a:pt x="2634343" y="598715"/>
                </a:cubicBezTo>
                <a:cubicBezTo>
                  <a:pt x="2612362" y="592121"/>
                  <a:pt x="2590800" y="584200"/>
                  <a:pt x="2569029" y="576943"/>
                </a:cubicBezTo>
                <a:lnTo>
                  <a:pt x="2536372" y="566057"/>
                </a:lnTo>
                <a:cubicBezTo>
                  <a:pt x="2493846" y="523533"/>
                  <a:pt x="2538468" y="561663"/>
                  <a:pt x="2481943" y="533400"/>
                </a:cubicBezTo>
                <a:cubicBezTo>
                  <a:pt x="2437268" y="511062"/>
                  <a:pt x="2461266" y="516858"/>
                  <a:pt x="2427514" y="489857"/>
                </a:cubicBezTo>
                <a:cubicBezTo>
                  <a:pt x="2417298" y="481684"/>
                  <a:pt x="2404703" y="476701"/>
                  <a:pt x="2394857" y="468086"/>
                </a:cubicBezTo>
                <a:cubicBezTo>
                  <a:pt x="2375548" y="451190"/>
                  <a:pt x="2358572" y="431800"/>
                  <a:pt x="2340429" y="413657"/>
                </a:cubicBezTo>
                <a:cubicBezTo>
                  <a:pt x="2333172" y="406400"/>
                  <a:pt x="2327197" y="397579"/>
                  <a:pt x="2318657" y="391886"/>
                </a:cubicBezTo>
                <a:cubicBezTo>
                  <a:pt x="2268922" y="358730"/>
                  <a:pt x="2295249" y="379364"/>
                  <a:pt x="2242457" y="326572"/>
                </a:cubicBezTo>
                <a:lnTo>
                  <a:pt x="2198914" y="283029"/>
                </a:lnTo>
                <a:cubicBezTo>
                  <a:pt x="2191657" y="275772"/>
                  <a:pt x="2186880" y="264502"/>
                  <a:pt x="2177143" y="261257"/>
                </a:cubicBezTo>
                <a:lnTo>
                  <a:pt x="2144486" y="250372"/>
                </a:lnTo>
                <a:cubicBezTo>
                  <a:pt x="2133600" y="239486"/>
                  <a:pt x="2124638" y="226254"/>
                  <a:pt x="2111829" y="217715"/>
                </a:cubicBezTo>
                <a:cubicBezTo>
                  <a:pt x="2102282" y="211350"/>
                  <a:pt x="2089435" y="211961"/>
                  <a:pt x="2079172" y="206829"/>
                </a:cubicBezTo>
                <a:cubicBezTo>
                  <a:pt x="2067470" y="200978"/>
                  <a:pt x="2058216" y="190908"/>
                  <a:pt x="2046514" y="185057"/>
                </a:cubicBezTo>
                <a:cubicBezTo>
                  <a:pt x="2036251" y="179926"/>
                  <a:pt x="2024404" y="178692"/>
                  <a:pt x="2013857" y="174172"/>
                </a:cubicBezTo>
                <a:cubicBezTo>
                  <a:pt x="1998941" y="167780"/>
                  <a:pt x="1985508" y="158098"/>
                  <a:pt x="1970314" y="152400"/>
                </a:cubicBezTo>
                <a:cubicBezTo>
                  <a:pt x="1956306" y="147147"/>
                  <a:pt x="1941102" y="145814"/>
                  <a:pt x="1926772" y="141515"/>
                </a:cubicBezTo>
                <a:cubicBezTo>
                  <a:pt x="1794242" y="101756"/>
                  <a:pt x="1918287" y="133951"/>
                  <a:pt x="1817914" y="108857"/>
                </a:cubicBezTo>
                <a:cubicBezTo>
                  <a:pt x="1807028" y="101600"/>
                  <a:pt x="1797212" y="92399"/>
                  <a:pt x="1785257" y="87086"/>
                </a:cubicBezTo>
                <a:cubicBezTo>
                  <a:pt x="1725205" y="60397"/>
                  <a:pt x="1724052" y="69064"/>
                  <a:pt x="1665514" y="54429"/>
                </a:cubicBezTo>
                <a:cubicBezTo>
                  <a:pt x="1654382" y="51646"/>
                  <a:pt x="1644216" y="45166"/>
                  <a:pt x="1632857" y="43543"/>
                </a:cubicBezTo>
                <a:cubicBezTo>
                  <a:pt x="1593181" y="37875"/>
                  <a:pt x="1553028" y="36286"/>
                  <a:pt x="1513114" y="32657"/>
                </a:cubicBezTo>
                <a:cubicBezTo>
                  <a:pt x="1430964" y="5275"/>
                  <a:pt x="1510906" y="28988"/>
                  <a:pt x="1338943" y="10886"/>
                </a:cubicBezTo>
                <a:cubicBezTo>
                  <a:pt x="1316993" y="8575"/>
                  <a:pt x="1295400" y="3629"/>
                  <a:pt x="1273629" y="0"/>
                </a:cubicBezTo>
                <a:cubicBezTo>
                  <a:pt x="1219200" y="3629"/>
                  <a:pt x="1164344" y="3172"/>
                  <a:pt x="1110343" y="10886"/>
                </a:cubicBezTo>
                <a:cubicBezTo>
                  <a:pt x="1047066" y="19926"/>
                  <a:pt x="1053229" y="35025"/>
                  <a:pt x="1001486" y="54429"/>
                </a:cubicBezTo>
                <a:cubicBezTo>
                  <a:pt x="966715" y="67469"/>
                  <a:pt x="924531" y="65818"/>
                  <a:pt x="892629" y="87086"/>
                </a:cubicBezTo>
                <a:cubicBezTo>
                  <a:pt x="881743" y="94343"/>
                  <a:pt x="871674" y="103006"/>
                  <a:pt x="859972" y="108857"/>
                </a:cubicBezTo>
                <a:cubicBezTo>
                  <a:pt x="801913" y="137886"/>
                  <a:pt x="851728" y="96211"/>
                  <a:pt x="783772" y="141515"/>
                </a:cubicBezTo>
                <a:cubicBezTo>
                  <a:pt x="746293" y="166501"/>
                  <a:pt x="778769" y="165287"/>
                  <a:pt x="729343" y="185057"/>
                </a:cubicBezTo>
                <a:cubicBezTo>
                  <a:pt x="722605" y="187752"/>
                  <a:pt x="714829" y="185057"/>
                  <a:pt x="707572" y="18505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4855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4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048000" y="33528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096000" y="32766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1143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5877" name="Freeform 4"/>
          <p:cNvSpPr>
            <a:spLocks/>
          </p:cNvSpPr>
          <p:nvPr/>
        </p:nvSpPr>
        <p:spPr bwMode="auto">
          <a:xfrm>
            <a:off x="3690938" y="3494088"/>
            <a:ext cx="3148012" cy="1023937"/>
          </a:xfrm>
          <a:custGeom>
            <a:avLst/>
            <a:gdLst>
              <a:gd name="T0" fmla="*/ 707377 w 3148300"/>
              <a:gd name="T1" fmla="*/ 141797 h 1023257"/>
              <a:gd name="T2" fmla="*/ 609432 w 3148300"/>
              <a:gd name="T3" fmla="*/ 196333 h 1023257"/>
              <a:gd name="T4" fmla="*/ 467957 w 3148300"/>
              <a:gd name="T5" fmla="*/ 283593 h 1023257"/>
              <a:gd name="T6" fmla="*/ 326482 w 3148300"/>
              <a:gd name="T7" fmla="*/ 403576 h 1023257"/>
              <a:gd name="T8" fmla="*/ 239420 w 3148300"/>
              <a:gd name="T9" fmla="*/ 501742 h 1023257"/>
              <a:gd name="T10" fmla="*/ 108827 w 3148300"/>
              <a:gd name="T11" fmla="*/ 621724 h 1023257"/>
              <a:gd name="T12" fmla="*/ 0 w 3148300"/>
              <a:gd name="T13" fmla="*/ 807150 h 1023257"/>
              <a:gd name="T14" fmla="*/ 195889 w 3148300"/>
              <a:gd name="T15" fmla="*/ 872595 h 1023257"/>
              <a:gd name="T16" fmla="*/ 282951 w 3148300"/>
              <a:gd name="T17" fmla="*/ 774428 h 1023257"/>
              <a:gd name="T18" fmla="*/ 424426 w 3148300"/>
              <a:gd name="T19" fmla="*/ 676262 h 1023257"/>
              <a:gd name="T20" fmla="*/ 587667 w 3148300"/>
              <a:gd name="T21" fmla="*/ 578095 h 1023257"/>
              <a:gd name="T22" fmla="*/ 772673 w 3148300"/>
              <a:gd name="T23" fmla="*/ 523557 h 1023257"/>
              <a:gd name="T24" fmla="*/ 685611 w 3148300"/>
              <a:gd name="T25" fmla="*/ 632632 h 1023257"/>
              <a:gd name="T26" fmla="*/ 576784 w 3148300"/>
              <a:gd name="T27" fmla="*/ 752614 h 1023257"/>
              <a:gd name="T28" fmla="*/ 500605 w 3148300"/>
              <a:gd name="T29" fmla="*/ 828966 h 1023257"/>
              <a:gd name="T30" fmla="*/ 489722 w 3148300"/>
              <a:gd name="T31" fmla="*/ 948946 h 1023257"/>
              <a:gd name="T32" fmla="*/ 707377 w 3148300"/>
              <a:gd name="T33" fmla="*/ 905317 h 1023257"/>
              <a:gd name="T34" fmla="*/ 794438 w 3148300"/>
              <a:gd name="T35" fmla="*/ 807150 h 1023257"/>
              <a:gd name="T36" fmla="*/ 946796 w 3148300"/>
              <a:gd name="T37" fmla="*/ 708984 h 1023257"/>
              <a:gd name="T38" fmla="*/ 1044741 w 3148300"/>
              <a:gd name="T39" fmla="*/ 643538 h 1023257"/>
              <a:gd name="T40" fmla="*/ 1153571 w 3148300"/>
              <a:gd name="T41" fmla="*/ 676262 h 1023257"/>
              <a:gd name="T42" fmla="*/ 1262398 w 3148300"/>
              <a:gd name="T43" fmla="*/ 818058 h 1023257"/>
              <a:gd name="T44" fmla="*/ 1240633 w 3148300"/>
              <a:gd name="T45" fmla="*/ 948946 h 1023257"/>
              <a:gd name="T46" fmla="*/ 1382108 w 3148300"/>
              <a:gd name="T47" fmla="*/ 1025298 h 1023257"/>
              <a:gd name="T48" fmla="*/ 1490935 w 3148300"/>
              <a:gd name="T49" fmla="*/ 850780 h 1023257"/>
              <a:gd name="T50" fmla="*/ 1392991 w 3148300"/>
              <a:gd name="T51" fmla="*/ 752614 h 1023257"/>
              <a:gd name="T52" fmla="*/ 1371225 w 3148300"/>
              <a:gd name="T53" fmla="*/ 589002 h 1023257"/>
              <a:gd name="T54" fmla="*/ 1610645 w 3148300"/>
              <a:gd name="T55" fmla="*/ 599910 h 1023257"/>
              <a:gd name="T56" fmla="*/ 1577997 w 3148300"/>
              <a:gd name="T57" fmla="*/ 752614 h 1023257"/>
              <a:gd name="T58" fmla="*/ 1512700 w 3148300"/>
              <a:gd name="T59" fmla="*/ 916224 h 1023257"/>
              <a:gd name="T60" fmla="*/ 1730355 w 3148300"/>
              <a:gd name="T61" fmla="*/ 959854 h 1023257"/>
              <a:gd name="T62" fmla="*/ 1839182 w 3148300"/>
              <a:gd name="T63" fmla="*/ 719891 h 1023257"/>
              <a:gd name="T64" fmla="*/ 1969774 w 3148300"/>
              <a:gd name="T65" fmla="*/ 752614 h 1023257"/>
              <a:gd name="T66" fmla="*/ 1948009 w 3148300"/>
              <a:gd name="T67" fmla="*/ 916224 h 1023257"/>
              <a:gd name="T68" fmla="*/ 2013305 w 3148300"/>
              <a:gd name="T69" fmla="*/ 959854 h 1023257"/>
              <a:gd name="T70" fmla="*/ 2198309 w 3148300"/>
              <a:gd name="T71" fmla="*/ 807150 h 1023257"/>
              <a:gd name="T72" fmla="*/ 2122132 w 3148300"/>
              <a:gd name="T73" fmla="*/ 698076 h 1023257"/>
              <a:gd name="T74" fmla="*/ 2045953 w 3148300"/>
              <a:gd name="T75" fmla="*/ 578095 h 1023257"/>
              <a:gd name="T76" fmla="*/ 2350667 w 3148300"/>
              <a:gd name="T77" fmla="*/ 621724 h 1023257"/>
              <a:gd name="T78" fmla="*/ 2426848 w 3148300"/>
              <a:gd name="T79" fmla="*/ 687168 h 1023257"/>
              <a:gd name="T80" fmla="*/ 2622736 w 3148300"/>
              <a:gd name="T81" fmla="*/ 807150 h 1023257"/>
              <a:gd name="T82" fmla="*/ 2785975 w 3148300"/>
              <a:gd name="T83" fmla="*/ 861688 h 1023257"/>
              <a:gd name="T84" fmla="*/ 2960099 w 3148300"/>
              <a:gd name="T85" fmla="*/ 916224 h 1023257"/>
              <a:gd name="T86" fmla="*/ 3068927 w 3148300"/>
              <a:gd name="T87" fmla="*/ 839872 h 1023257"/>
              <a:gd name="T88" fmla="*/ 2873037 w 3148300"/>
              <a:gd name="T89" fmla="*/ 741706 h 1023257"/>
              <a:gd name="T90" fmla="*/ 2731564 w 3148300"/>
              <a:gd name="T91" fmla="*/ 665354 h 1023257"/>
              <a:gd name="T92" fmla="*/ 2535676 w 3148300"/>
              <a:gd name="T93" fmla="*/ 567187 h 1023257"/>
              <a:gd name="T94" fmla="*/ 2394197 w 3148300"/>
              <a:gd name="T95" fmla="*/ 469019 h 1023257"/>
              <a:gd name="T96" fmla="*/ 2241839 w 3148300"/>
              <a:gd name="T97" fmla="*/ 327223 h 1023257"/>
              <a:gd name="T98" fmla="*/ 2143898 w 3148300"/>
              <a:gd name="T99" fmla="*/ 250871 h 1023257"/>
              <a:gd name="T100" fmla="*/ 2045953 w 3148300"/>
              <a:gd name="T101" fmla="*/ 185426 h 1023257"/>
              <a:gd name="T102" fmla="*/ 1926244 w 3148300"/>
              <a:gd name="T103" fmla="*/ 141797 h 1023257"/>
              <a:gd name="T104" fmla="*/ 1665058 w 3148300"/>
              <a:gd name="T105" fmla="*/ 54537 h 1023257"/>
              <a:gd name="T106" fmla="*/ 1338577 w 3148300"/>
              <a:gd name="T107" fmla="*/ 10907 h 1023257"/>
              <a:gd name="T108" fmla="*/ 1001210 w 3148300"/>
              <a:gd name="T109" fmla="*/ 54537 h 1023257"/>
              <a:gd name="T110" fmla="*/ 783556 w 3148300"/>
              <a:gd name="T111" fmla="*/ 141797 h 1023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8300"/>
              <a:gd name="T169" fmla="*/ 0 h 1023257"/>
              <a:gd name="T170" fmla="*/ 3148300 w 3148300"/>
              <a:gd name="T171" fmla="*/ 1023257 h 1023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8300" h="1023257">
                <a:moveTo>
                  <a:pt x="859972" y="97972"/>
                </a:moveTo>
                <a:cubicBezTo>
                  <a:pt x="841829" y="101600"/>
                  <a:pt x="823393" y="103989"/>
                  <a:pt x="805543" y="108857"/>
                </a:cubicBezTo>
                <a:cubicBezTo>
                  <a:pt x="805532" y="108860"/>
                  <a:pt x="723906" y="136070"/>
                  <a:pt x="707572" y="141515"/>
                </a:cubicBezTo>
                <a:lnTo>
                  <a:pt x="674914" y="152400"/>
                </a:lnTo>
                <a:lnTo>
                  <a:pt x="642257" y="163286"/>
                </a:lnTo>
                <a:cubicBezTo>
                  <a:pt x="631371" y="174172"/>
                  <a:pt x="623057" y="188467"/>
                  <a:pt x="609600" y="195943"/>
                </a:cubicBezTo>
                <a:cubicBezTo>
                  <a:pt x="589539" y="207088"/>
                  <a:pt x="544286" y="217715"/>
                  <a:pt x="544286" y="217715"/>
                </a:cubicBezTo>
                <a:cubicBezTo>
                  <a:pt x="491708" y="270290"/>
                  <a:pt x="558530" y="206318"/>
                  <a:pt x="489857" y="261257"/>
                </a:cubicBezTo>
                <a:cubicBezTo>
                  <a:pt x="481843" y="267668"/>
                  <a:pt x="476100" y="276618"/>
                  <a:pt x="468086" y="283029"/>
                </a:cubicBezTo>
                <a:cubicBezTo>
                  <a:pt x="457870" y="291202"/>
                  <a:pt x="445275" y="296185"/>
                  <a:pt x="435429" y="304800"/>
                </a:cubicBezTo>
                <a:cubicBezTo>
                  <a:pt x="358453" y="372154"/>
                  <a:pt x="411796" y="348963"/>
                  <a:pt x="348343" y="370115"/>
                </a:cubicBezTo>
                <a:cubicBezTo>
                  <a:pt x="341086" y="381001"/>
                  <a:pt x="335086" y="392839"/>
                  <a:pt x="326572" y="402772"/>
                </a:cubicBezTo>
                <a:cubicBezTo>
                  <a:pt x="313214" y="418357"/>
                  <a:pt x="297543" y="431801"/>
                  <a:pt x="283029" y="446315"/>
                </a:cubicBezTo>
                <a:cubicBezTo>
                  <a:pt x="275772" y="453572"/>
                  <a:pt x="266950" y="459546"/>
                  <a:pt x="261257" y="468086"/>
                </a:cubicBezTo>
                <a:cubicBezTo>
                  <a:pt x="254000" y="478972"/>
                  <a:pt x="248737" y="491492"/>
                  <a:pt x="239486" y="500743"/>
                </a:cubicBezTo>
                <a:cubicBezTo>
                  <a:pt x="230235" y="509994"/>
                  <a:pt x="216675" y="513900"/>
                  <a:pt x="206829" y="522515"/>
                </a:cubicBezTo>
                <a:cubicBezTo>
                  <a:pt x="206783" y="522555"/>
                  <a:pt x="145886" y="583458"/>
                  <a:pt x="130629" y="598715"/>
                </a:cubicBezTo>
                <a:cubicBezTo>
                  <a:pt x="123372" y="605972"/>
                  <a:pt x="114550" y="611946"/>
                  <a:pt x="108857" y="620486"/>
                </a:cubicBezTo>
                <a:cubicBezTo>
                  <a:pt x="101600" y="631372"/>
                  <a:pt x="95259" y="642927"/>
                  <a:pt x="87086" y="653143"/>
                </a:cubicBezTo>
                <a:cubicBezTo>
                  <a:pt x="57611" y="689987"/>
                  <a:pt x="43476" y="675120"/>
                  <a:pt x="21772" y="740229"/>
                </a:cubicBezTo>
                <a:lnTo>
                  <a:pt x="0" y="805543"/>
                </a:lnTo>
                <a:cubicBezTo>
                  <a:pt x="3629" y="823686"/>
                  <a:pt x="-2197" y="846889"/>
                  <a:pt x="10886" y="859972"/>
                </a:cubicBezTo>
                <a:cubicBezTo>
                  <a:pt x="24696" y="873782"/>
                  <a:pt x="109373" y="888378"/>
                  <a:pt x="130629" y="892629"/>
                </a:cubicBezTo>
                <a:cubicBezTo>
                  <a:pt x="152400" y="885372"/>
                  <a:pt x="183213" y="889952"/>
                  <a:pt x="195943" y="870857"/>
                </a:cubicBezTo>
                <a:cubicBezTo>
                  <a:pt x="203200" y="859971"/>
                  <a:pt x="209200" y="848133"/>
                  <a:pt x="217714" y="838200"/>
                </a:cubicBezTo>
                <a:cubicBezTo>
                  <a:pt x="231072" y="822615"/>
                  <a:pt x="246743" y="809171"/>
                  <a:pt x="261257" y="794657"/>
                </a:cubicBezTo>
                <a:cubicBezTo>
                  <a:pt x="268514" y="787400"/>
                  <a:pt x="277336" y="781426"/>
                  <a:pt x="283029" y="772886"/>
                </a:cubicBezTo>
                <a:cubicBezTo>
                  <a:pt x="290286" y="762000"/>
                  <a:pt x="293706" y="747163"/>
                  <a:pt x="304800" y="740229"/>
                </a:cubicBezTo>
                <a:cubicBezTo>
                  <a:pt x="324261" y="728066"/>
                  <a:pt x="370114" y="718457"/>
                  <a:pt x="370114" y="718457"/>
                </a:cubicBezTo>
                <a:cubicBezTo>
                  <a:pt x="390364" y="698208"/>
                  <a:pt x="397079" y="688647"/>
                  <a:pt x="424543" y="674915"/>
                </a:cubicBezTo>
                <a:cubicBezTo>
                  <a:pt x="434806" y="669783"/>
                  <a:pt x="446653" y="668549"/>
                  <a:pt x="457200" y="664029"/>
                </a:cubicBezTo>
                <a:cubicBezTo>
                  <a:pt x="551347" y="623679"/>
                  <a:pt x="456823" y="656896"/>
                  <a:pt x="533400" y="631372"/>
                </a:cubicBezTo>
                <a:cubicBezTo>
                  <a:pt x="551543" y="613229"/>
                  <a:pt x="563488" y="585057"/>
                  <a:pt x="587829" y="576943"/>
                </a:cubicBezTo>
                <a:cubicBezTo>
                  <a:pt x="669913" y="549581"/>
                  <a:pt x="568734" y="586490"/>
                  <a:pt x="653143" y="544286"/>
                </a:cubicBezTo>
                <a:cubicBezTo>
                  <a:pt x="663406" y="539154"/>
                  <a:pt x="674914" y="537029"/>
                  <a:pt x="685800" y="533400"/>
                </a:cubicBezTo>
                <a:cubicBezTo>
                  <a:pt x="708563" y="510638"/>
                  <a:pt x="728881" y="478510"/>
                  <a:pt x="772886" y="522515"/>
                </a:cubicBezTo>
                <a:cubicBezTo>
                  <a:pt x="783465" y="533094"/>
                  <a:pt x="767893" y="552306"/>
                  <a:pt x="762000" y="566057"/>
                </a:cubicBezTo>
                <a:cubicBezTo>
                  <a:pt x="745587" y="604355"/>
                  <a:pt x="742360" y="598005"/>
                  <a:pt x="707572" y="609600"/>
                </a:cubicBezTo>
                <a:cubicBezTo>
                  <a:pt x="700315" y="616857"/>
                  <a:pt x="692211" y="623358"/>
                  <a:pt x="685800" y="631372"/>
                </a:cubicBezTo>
                <a:cubicBezTo>
                  <a:pt x="677627" y="641588"/>
                  <a:pt x="674245" y="655856"/>
                  <a:pt x="664029" y="664029"/>
                </a:cubicBezTo>
                <a:cubicBezTo>
                  <a:pt x="655069" y="671197"/>
                  <a:pt x="642258" y="671286"/>
                  <a:pt x="631372" y="674915"/>
                </a:cubicBezTo>
                <a:cubicBezTo>
                  <a:pt x="604368" y="755924"/>
                  <a:pt x="645821" y="647797"/>
                  <a:pt x="576943" y="751115"/>
                </a:cubicBezTo>
                <a:cubicBezTo>
                  <a:pt x="569686" y="762001"/>
                  <a:pt x="565388" y="775599"/>
                  <a:pt x="555172" y="783772"/>
                </a:cubicBezTo>
                <a:cubicBezTo>
                  <a:pt x="546212" y="790940"/>
                  <a:pt x="533400" y="791029"/>
                  <a:pt x="522514" y="794657"/>
                </a:cubicBezTo>
                <a:cubicBezTo>
                  <a:pt x="515257" y="805543"/>
                  <a:pt x="509994" y="818064"/>
                  <a:pt x="500743" y="827315"/>
                </a:cubicBezTo>
                <a:cubicBezTo>
                  <a:pt x="491492" y="836566"/>
                  <a:pt x="478302" y="840913"/>
                  <a:pt x="468086" y="849086"/>
                </a:cubicBezTo>
                <a:cubicBezTo>
                  <a:pt x="460072" y="855497"/>
                  <a:pt x="453571" y="863600"/>
                  <a:pt x="446314" y="870857"/>
                </a:cubicBezTo>
                <a:cubicBezTo>
                  <a:pt x="456451" y="921541"/>
                  <a:pt x="444149" y="926742"/>
                  <a:pt x="489857" y="947057"/>
                </a:cubicBezTo>
                <a:cubicBezTo>
                  <a:pt x="510828" y="956378"/>
                  <a:pt x="555172" y="968829"/>
                  <a:pt x="555172" y="968829"/>
                </a:cubicBezTo>
                <a:cubicBezTo>
                  <a:pt x="595086" y="965200"/>
                  <a:pt x="635862" y="966955"/>
                  <a:pt x="674914" y="957943"/>
                </a:cubicBezTo>
                <a:cubicBezTo>
                  <a:pt x="700527" y="952032"/>
                  <a:pt x="698218" y="919105"/>
                  <a:pt x="707572" y="903515"/>
                </a:cubicBezTo>
                <a:cubicBezTo>
                  <a:pt x="768321" y="802265"/>
                  <a:pt x="685755" y="979803"/>
                  <a:pt x="751114" y="849086"/>
                </a:cubicBezTo>
                <a:cubicBezTo>
                  <a:pt x="756246" y="838823"/>
                  <a:pt x="753886" y="824543"/>
                  <a:pt x="762000" y="816429"/>
                </a:cubicBezTo>
                <a:cubicBezTo>
                  <a:pt x="770114" y="808315"/>
                  <a:pt x="783771" y="809172"/>
                  <a:pt x="794657" y="805543"/>
                </a:cubicBezTo>
                <a:cubicBezTo>
                  <a:pt x="862466" y="737737"/>
                  <a:pt x="764293" y="829415"/>
                  <a:pt x="849086" y="772886"/>
                </a:cubicBezTo>
                <a:cubicBezTo>
                  <a:pt x="921302" y="724741"/>
                  <a:pt x="843177" y="754069"/>
                  <a:pt x="914400" y="718457"/>
                </a:cubicBezTo>
                <a:cubicBezTo>
                  <a:pt x="924663" y="713325"/>
                  <a:pt x="936510" y="712092"/>
                  <a:pt x="947057" y="707572"/>
                </a:cubicBezTo>
                <a:cubicBezTo>
                  <a:pt x="961973" y="701180"/>
                  <a:pt x="976511" y="693851"/>
                  <a:pt x="990600" y="685800"/>
                </a:cubicBezTo>
                <a:cubicBezTo>
                  <a:pt x="1001959" y="679309"/>
                  <a:pt x="1013041" y="672202"/>
                  <a:pt x="1023257" y="664029"/>
                </a:cubicBezTo>
                <a:cubicBezTo>
                  <a:pt x="1031271" y="657618"/>
                  <a:pt x="1036228" y="647537"/>
                  <a:pt x="1045029" y="642257"/>
                </a:cubicBezTo>
                <a:cubicBezTo>
                  <a:pt x="1054868" y="636354"/>
                  <a:pt x="1066800" y="635000"/>
                  <a:pt x="1077686" y="631372"/>
                </a:cubicBezTo>
                <a:cubicBezTo>
                  <a:pt x="1095829" y="635000"/>
                  <a:pt x="1116050" y="633077"/>
                  <a:pt x="1132114" y="642257"/>
                </a:cubicBezTo>
                <a:cubicBezTo>
                  <a:pt x="1143474" y="648748"/>
                  <a:pt x="1145510" y="664864"/>
                  <a:pt x="1153886" y="674915"/>
                </a:cubicBezTo>
                <a:cubicBezTo>
                  <a:pt x="1163741" y="686742"/>
                  <a:pt x="1175657" y="696686"/>
                  <a:pt x="1186543" y="707572"/>
                </a:cubicBezTo>
                <a:cubicBezTo>
                  <a:pt x="1190172" y="718458"/>
                  <a:pt x="1192297" y="729966"/>
                  <a:pt x="1197429" y="740229"/>
                </a:cubicBezTo>
                <a:cubicBezTo>
                  <a:pt x="1231081" y="807534"/>
                  <a:pt x="1209172" y="736071"/>
                  <a:pt x="1262743" y="816429"/>
                </a:cubicBezTo>
                <a:lnTo>
                  <a:pt x="1284514" y="849086"/>
                </a:lnTo>
                <a:cubicBezTo>
                  <a:pt x="1280886" y="878115"/>
                  <a:pt x="1285510" y="909439"/>
                  <a:pt x="1273629" y="936172"/>
                </a:cubicBezTo>
                <a:cubicBezTo>
                  <a:pt x="1268969" y="946657"/>
                  <a:pt x="1249086" y="938943"/>
                  <a:pt x="1240972" y="947057"/>
                </a:cubicBezTo>
                <a:cubicBezTo>
                  <a:pt x="1232858" y="955171"/>
                  <a:pt x="1233715" y="968829"/>
                  <a:pt x="1230086" y="979715"/>
                </a:cubicBezTo>
                <a:cubicBezTo>
                  <a:pt x="1240972" y="986972"/>
                  <a:pt x="1250718" y="996332"/>
                  <a:pt x="1262743" y="1001486"/>
                </a:cubicBezTo>
                <a:cubicBezTo>
                  <a:pt x="1288409" y="1012486"/>
                  <a:pt x="1364823" y="1020734"/>
                  <a:pt x="1382486" y="1023257"/>
                </a:cubicBezTo>
                <a:cubicBezTo>
                  <a:pt x="1429657" y="1019629"/>
                  <a:pt x="1477608" y="1021650"/>
                  <a:pt x="1524000" y="1012372"/>
                </a:cubicBezTo>
                <a:cubicBezTo>
                  <a:pt x="1567564" y="1003659"/>
                  <a:pt x="1538100" y="922757"/>
                  <a:pt x="1534886" y="914400"/>
                </a:cubicBezTo>
                <a:cubicBezTo>
                  <a:pt x="1525493" y="889978"/>
                  <a:pt x="1505857" y="870857"/>
                  <a:pt x="1491343" y="849086"/>
                </a:cubicBezTo>
                <a:cubicBezTo>
                  <a:pt x="1481454" y="834253"/>
                  <a:pt x="1465035" y="804998"/>
                  <a:pt x="1447800" y="794657"/>
                </a:cubicBezTo>
                <a:cubicBezTo>
                  <a:pt x="1437961" y="788754"/>
                  <a:pt x="1426029" y="787400"/>
                  <a:pt x="1415143" y="783772"/>
                </a:cubicBezTo>
                <a:cubicBezTo>
                  <a:pt x="1407886" y="772886"/>
                  <a:pt x="1401987" y="760961"/>
                  <a:pt x="1393372" y="751115"/>
                </a:cubicBezTo>
                <a:cubicBezTo>
                  <a:pt x="1376476" y="731805"/>
                  <a:pt x="1338943" y="696686"/>
                  <a:pt x="1338943" y="696686"/>
                </a:cubicBezTo>
                <a:cubicBezTo>
                  <a:pt x="1327018" y="660913"/>
                  <a:pt x="1314743" y="641065"/>
                  <a:pt x="1338943" y="598715"/>
                </a:cubicBezTo>
                <a:cubicBezTo>
                  <a:pt x="1344636" y="588752"/>
                  <a:pt x="1361053" y="592349"/>
                  <a:pt x="1371600" y="587829"/>
                </a:cubicBezTo>
                <a:cubicBezTo>
                  <a:pt x="1451291" y="553675"/>
                  <a:pt x="1378411" y="575239"/>
                  <a:pt x="1458686" y="555172"/>
                </a:cubicBezTo>
                <a:cubicBezTo>
                  <a:pt x="1468368" y="556248"/>
                  <a:pt x="1560300" y="559534"/>
                  <a:pt x="1589314" y="576943"/>
                </a:cubicBezTo>
                <a:cubicBezTo>
                  <a:pt x="1598115" y="582224"/>
                  <a:pt x="1604675" y="590701"/>
                  <a:pt x="1611086" y="598715"/>
                </a:cubicBezTo>
                <a:cubicBezTo>
                  <a:pt x="1619259" y="608931"/>
                  <a:pt x="1625600" y="620486"/>
                  <a:pt x="1632857" y="631372"/>
                </a:cubicBezTo>
                <a:cubicBezTo>
                  <a:pt x="1629229" y="656772"/>
                  <a:pt x="1632589" y="684214"/>
                  <a:pt x="1621972" y="707572"/>
                </a:cubicBezTo>
                <a:cubicBezTo>
                  <a:pt x="1613478" y="726259"/>
                  <a:pt x="1589815" y="734036"/>
                  <a:pt x="1578429" y="751115"/>
                </a:cubicBezTo>
                <a:cubicBezTo>
                  <a:pt x="1571172" y="762001"/>
                  <a:pt x="1566873" y="775599"/>
                  <a:pt x="1556657" y="783772"/>
                </a:cubicBezTo>
                <a:cubicBezTo>
                  <a:pt x="1547697" y="790940"/>
                  <a:pt x="1534886" y="791029"/>
                  <a:pt x="1524000" y="794657"/>
                </a:cubicBezTo>
                <a:cubicBezTo>
                  <a:pt x="1499105" y="869344"/>
                  <a:pt x="1495530" y="844064"/>
                  <a:pt x="1513114" y="914400"/>
                </a:cubicBezTo>
                <a:cubicBezTo>
                  <a:pt x="1517105" y="930363"/>
                  <a:pt x="1524957" y="962584"/>
                  <a:pt x="1545772" y="968829"/>
                </a:cubicBezTo>
                <a:cubicBezTo>
                  <a:pt x="1573792" y="977235"/>
                  <a:pt x="1603829" y="976086"/>
                  <a:pt x="1632857" y="979715"/>
                </a:cubicBezTo>
                <a:cubicBezTo>
                  <a:pt x="1665514" y="972458"/>
                  <a:pt x="1703774" y="977620"/>
                  <a:pt x="1730829" y="957943"/>
                </a:cubicBezTo>
                <a:cubicBezTo>
                  <a:pt x="1749389" y="944445"/>
                  <a:pt x="1752600" y="892629"/>
                  <a:pt x="1752600" y="892629"/>
                </a:cubicBezTo>
                <a:cubicBezTo>
                  <a:pt x="1756229" y="856343"/>
                  <a:pt x="1751221" y="818114"/>
                  <a:pt x="1763486" y="783772"/>
                </a:cubicBezTo>
                <a:cubicBezTo>
                  <a:pt x="1769308" y="767471"/>
                  <a:pt x="1819889" y="728355"/>
                  <a:pt x="1839686" y="718457"/>
                </a:cubicBezTo>
                <a:cubicBezTo>
                  <a:pt x="1849949" y="713325"/>
                  <a:pt x="1861457" y="711200"/>
                  <a:pt x="1872343" y="707572"/>
                </a:cubicBezTo>
                <a:cubicBezTo>
                  <a:pt x="1880480" y="709606"/>
                  <a:pt x="1937386" y="722648"/>
                  <a:pt x="1948543" y="729343"/>
                </a:cubicBezTo>
                <a:cubicBezTo>
                  <a:pt x="1957344" y="734624"/>
                  <a:pt x="1963057" y="743858"/>
                  <a:pt x="1970314" y="751115"/>
                </a:cubicBezTo>
                <a:cubicBezTo>
                  <a:pt x="1973943" y="769258"/>
                  <a:pt x="1976712" y="787593"/>
                  <a:pt x="1981200" y="805543"/>
                </a:cubicBezTo>
                <a:cubicBezTo>
                  <a:pt x="1991051" y="844946"/>
                  <a:pt x="2009390" y="854183"/>
                  <a:pt x="1981200" y="903515"/>
                </a:cubicBezTo>
                <a:cubicBezTo>
                  <a:pt x="1975507" y="913478"/>
                  <a:pt x="1959429" y="910772"/>
                  <a:pt x="1948543" y="914400"/>
                </a:cubicBezTo>
                <a:cubicBezTo>
                  <a:pt x="1941286" y="921657"/>
                  <a:pt x="1923526" y="926436"/>
                  <a:pt x="1926772" y="936172"/>
                </a:cubicBezTo>
                <a:cubicBezTo>
                  <a:pt x="1930401" y="947058"/>
                  <a:pt x="1948297" y="944274"/>
                  <a:pt x="1959429" y="947057"/>
                </a:cubicBezTo>
                <a:cubicBezTo>
                  <a:pt x="1977379" y="951544"/>
                  <a:pt x="1995714" y="954314"/>
                  <a:pt x="2013857" y="957943"/>
                </a:cubicBezTo>
                <a:cubicBezTo>
                  <a:pt x="2035289" y="956815"/>
                  <a:pt x="2231572" y="1010830"/>
                  <a:pt x="2231572" y="914400"/>
                </a:cubicBezTo>
                <a:cubicBezTo>
                  <a:pt x="2231572" y="885146"/>
                  <a:pt x="2229092" y="855335"/>
                  <a:pt x="2220686" y="827315"/>
                </a:cubicBezTo>
                <a:cubicBezTo>
                  <a:pt x="2217737" y="817484"/>
                  <a:pt x="2206171" y="812800"/>
                  <a:pt x="2198914" y="805543"/>
                </a:cubicBezTo>
                <a:cubicBezTo>
                  <a:pt x="2195286" y="794657"/>
                  <a:pt x="2193933" y="782725"/>
                  <a:pt x="2188029" y="772886"/>
                </a:cubicBezTo>
                <a:cubicBezTo>
                  <a:pt x="2182749" y="764085"/>
                  <a:pt x="2172668" y="759129"/>
                  <a:pt x="2166257" y="751115"/>
                </a:cubicBezTo>
                <a:cubicBezTo>
                  <a:pt x="2111328" y="682454"/>
                  <a:pt x="2175283" y="749252"/>
                  <a:pt x="2122714" y="696686"/>
                </a:cubicBezTo>
                <a:cubicBezTo>
                  <a:pt x="2122002" y="693838"/>
                  <a:pt x="2106623" y="627586"/>
                  <a:pt x="2100943" y="620486"/>
                </a:cubicBezTo>
                <a:cubicBezTo>
                  <a:pt x="2092770" y="610270"/>
                  <a:pt x="2078502" y="606888"/>
                  <a:pt x="2068286" y="598715"/>
                </a:cubicBezTo>
                <a:cubicBezTo>
                  <a:pt x="2060272" y="592304"/>
                  <a:pt x="2053771" y="584200"/>
                  <a:pt x="2046514" y="576943"/>
                </a:cubicBezTo>
                <a:cubicBezTo>
                  <a:pt x="2102060" y="521400"/>
                  <a:pt x="2069162" y="543328"/>
                  <a:pt x="2220686" y="566057"/>
                </a:cubicBezTo>
                <a:cubicBezTo>
                  <a:pt x="2300921" y="578092"/>
                  <a:pt x="2265474" y="583009"/>
                  <a:pt x="2318657" y="609600"/>
                </a:cubicBezTo>
                <a:cubicBezTo>
                  <a:pt x="2328920" y="614732"/>
                  <a:pt x="2340428" y="616857"/>
                  <a:pt x="2351314" y="620486"/>
                </a:cubicBezTo>
                <a:cubicBezTo>
                  <a:pt x="2358571" y="627743"/>
                  <a:pt x="2366675" y="634243"/>
                  <a:pt x="2373086" y="642257"/>
                </a:cubicBezTo>
                <a:cubicBezTo>
                  <a:pt x="2381259" y="652473"/>
                  <a:pt x="2384641" y="666742"/>
                  <a:pt x="2394857" y="674915"/>
                </a:cubicBezTo>
                <a:cubicBezTo>
                  <a:pt x="2403817" y="682083"/>
                  <a:pt x="2416628" y="682172"/>
                  <a:pt x="2427514" y="685800"/>
                </a:cubicBezTo>
                <a:cubicBezTo>
                  <a:pt x="2470879" y="750845"/>
                  <a:pt x="2423519" y="694287"/>
                  <a:pt x="2481943" y="729343"/>
                </a:cubicBezTo>
                <a:cubicBezTo>
                  <a:pt x="2556649" y="774168"/>
                  <a:pt x="2443865" y="731167"/>
                  <a:pt x="2536372" y="762000"/>
                </a:cubicBezTo>
                <a:cubicBezTo>
                  <a:pt x="2574370" y="800000"/>
                  <a:pt x="2548406" y="780526"/>
                  <a:pt x="2623457" y="805543"/>
                </a:cubicBezTo>
                <a:cubicBezTo>
                  <a:pt x="2634343" y="809172"/>
                  <a:pt x="2645851" y="811298"/>
                  <a:pt x="2656114" y="816429"/>
                </a:cubicBezTo>
                <a:cubicBezTo>
                  <a:pt x="2670628" y="823686"/>
                  <a:pt x="2684262" y="833068"/>
                  <a:pt x="2699657" y="838200"/>
                </a:cubicBezTo>
                <a:cubicBezTo>
                  <a:pt x="2728044" y="847662"/>
                  <a:pt x="2757714" y="852715"/>
                  <a:pt x="2786743" y="859972"/>
                </a:cubicBezTo>
                <a:cubicBezTo>
                  <a:pt x="2801257" y="863601"/>
                  <a:pt x="2816093" y="866126"/>
                  <a:pt x="2830286" y="870857"/>
                </a:cubicBezTo>
                <a:lnTo>
                  <a:pt x="2928257" y="903515"/>
                </a:lnTo>
                <a:lnTo>
                  <a:pt x="2960914" y="914400"/>
                </a:lnTo>
                <a:cubicBezTo>
                  <a:pt x="3022600" y="910772"/>
                  <a:pt x="3085379" y="915633"/>
                  <a:pt x="3145972" y="903515"/>
                </a:cubicBezTo>
                <a:cubicBezTo>
                  <a:pt x="3156036" y="901502"/>
                  <a:pt x="3130611" y="889757"/>
                  <a:pt x="3124200" y="881743"/>
                </a:cubicBezTo>
                <a:cubicBezTo>
                  <a:pt x="3088390" y="836980"/>
                  <a:pt x="3121571" y="855467"/>
                  <a:pt x="3069772" y="838200"/>
                </a:cubicBezTo>
                <a:cubicBezTo>
                  <a:pt x="3031772" y="800202"/>
                  <a:pt x="3057736" y="819675"/>
                  <a:pt x="2982686" y="794657"/>
                </a:cubicBezTo>
                <a:cubicBezTo>
                  <a:pt x="2937581" y="764587"/>
                  <a:pt x="2962721" y="776059"/>
                  <a:pt x="2906486" y="762000"/>
                </a:cubicBezTo>
                <a:cubicBezTo>
                  <a:pt x="2895600" y="754743"/>
                  <a:pt x="2885531" y="746080"/>
                  <a:pt x="2873829" y="740229"/>
                </a:cubicBezTo>
                <a:cubicBezTo>
                  <a:pt x="2863566" y="735097"/>
                  <a:pt x="2851203" y="734916"/>
                  <a:pt x="2841172" y="729343"/>
                </a:cubicBezTo>
                <a:cubicBezTo>
                  <a:pt x="2818299" y="716636"/>
                  <a:pt x="2797629" y="700314"/>
                  <a:pt x="2775857" y="685800"/>
                </a:cubicBezTo>
                <a:cubicBezTo>
                  <a:pt x="2762355" y="676799"/>
                  <a:pt x="2746828" y="671286"/>
                  <a:pt x="2732314" y="664029"/>
                </a:cubicBezTo>
                <a:cubicBezTo>
                  <a:pt x="2658921" y="590635"/>
                  <a:pt x="2707668" y="620712"/>
                  <a:pt x="2634343" y="598715"/>
                </a:cubicBezTo>
                <a:cubicBezTo>
                  <a:pt x="2612362" y="592121"/>
                  <a:pt x="2590800" y="584200"/>
                  <a:pt x="2569029" y="576943"/>
                </a:cubicBezTo>
                <a:lnTo>
                  <a:pt x="2536372" y="566057"/>
                </a:lnTo>
                <a:cubicBezTo>
                  <a:pt x="2493846" y="523533"/>
                  <a:pt x="2538468" y="561663"/>
                  <a:pt x="2481943" y="533400"/>
                </a:cubicBezTo>
                <a:cubicBezTo>
                  <a:pt x="2437268" y="511062"/>
                  <a:pt x="2461266" y="516858"/>
                  <a:pt x="2427514" y="489857"/>
                </a:cubicBezTo>
                <a:cubicBezTo>
                  <a:pt x="2417298" y="481684"/>
                  <a:pt x="2404703" y="476701"/>
                  <a:pt x="2394857" y="468086"/>
                </a:cubicBezTo>
                <a:cubicBezTo>
                  <a:pt x="2375548" y="451190"/>
                  <a:pt x="2358572" y="431800"/>
                  <a:pt x="2340429" y="413657"/>
                </a:cubicBezTo>
                <a:cubicBezTo>
                  <a:pt x="2333172" y="406400"/>
                  <a:pt x="2327197" y="397579"/>
                  <a:pt x="2318657" y="391886"/>
                </a:cubicBezTo>
                <a:cubicBezTo>
                  <a:pt x="2268922" y="358730"/>
                  <a:pt x="2295249" y="379364"/>
                  <a:pt x="2242457" y="326572"/>
                </a:cubicBezTo>
                <a:lnTo>
                  <a:pt x="2198914" y="283029"/>
                </a:lnTo>
                <a:cubicBezTo>
                  <a:pt x="2191657" y="275772"/>
                  <a:pt x="2186880" y="264502"/>
                  <a:pt x="2177143" y="261257"/>
                </a:cubicBezTo>
                <a:lnTo>
                  <a:pt x="2144486" y="250372"/>
                </a:lnTo>
                <a:cubicBezTo>
                  <a:pt x="2133600" y="239486"/>
                  <a:pt x="2124638" y="226254"/>
                  <a:pt x="2111829" y="217715"/>
                </a:cubicBezTo>
                <a:cubicBezTo>
                  <a:pt x="2102282" y="211350"/>
                  <a:pt x="2089435" y="211961"/>
                  <a:pt x="2079172" y="206829"/>
                </a:cubicBezTo>
                <a:cubicBezTo>
                  <a:pt x="2067470" y="200978"/>
                  <a:pt x="2058216" y="190908"/>
                  <a:pt x="2046514" y="185057"/>
                </a:cubicBezTo>
                <a:cubicBezTo>
                  <a:pt x="2036251" y="179926"/>
                  <a:pt x="2024404" y="178692"/>
                  <a:pt x="2013857" y="174172"/>
                </a:cubicBezTo>
                <a:cubicBezTo>
                  <a:pt x="1998941" y="167780"/>
                  <a:pt x="1985508" y="158098"/>
                  <a:pt x="1970314" y="152400"/>
                </a:cubicBezTo>
                <a:cubicBezTo>
                  <a:pt x="1956306" y="147147"/>
                  <a:pt x="1941102" y="145814"/>
                  <a:pt x="1926772" y="141515"/>
                </a:cubicBezTo>
                <a:cubicBezTo>
                  <a:pt x="1794242" y="101756"/>
                  <a:pt x="1918287" y="133951"/>
                  <a:pt x="1817914" y="108857"/>
                </a:cubicBezTo>
                <a:cubicBezTo>
                  <a:pt x="1807028" y="101600"/>
                  <a:pt x="1797212" y="92399"/>
                  <a:pt x="1785257" y="87086"/>
                </a:cubicBezTo>
                <a:cubicBezTo>
                  <a:pt x="1725205" y="60397"/>
                  <a:pt x="1724052" y="69064"/>
                  <a:pt x="1665514" y="54429"/>
                </a:cubicBezTo>
                <a:cubicBezTo>
                  <a:pt x="1654382" y="51646"/>
                  <a:pt x="1644216" y="45166"/>
                  <a:pt x="1632857" y="43543"/>
                </a:cubicBezTo>
                <a:cubicBezTo>
                  <a:pt x="1593181" y="37875"/>
                  <a:pt x="1553028" y="36286"/>
                  <a:pt x="1513114" y="32657"/>
                </a:cubicBezTo>
                <a:cubicBezTo>
                  <a:pt x="1430964" y="5275"/>
                  <a:pt x="1510906" y="28988"/>
                  <a:pt x="1338943" y="10886"/>
                </a:cubicBezTo>
                <a:cubicBezTo>
                  <a:pt x="1316993" y="8575"/>
                  <a:pt x="1295400" y="3629"/>
                  <a:pt x="1273629" y="0"/>
                </a:cubicBezTo>
                <a:cubicBezTo>
                  <a:pt x="1219200" y="3629"/>
                  <a:pt x="1164344" y="3172"/>
                  <a:pt x="1110343" y="10886"/>
                </a:cubicBezTo>
                <a:cubicBezTo>
                  <a:pt x="1047066" y="19926"/>
                  <a:pt x="1053229" y="35025"/>
                  <a:pt x="1001486" y="54429"/>
                </a:cubicBezTo>
                <a:cubicBezTo>
                  <a:pt x="966715" y="67469"/>
                  <a:pt x="924531" y="65818"/>
                  <a:pt x="892629" y="87086"/>
                </a:cubicBezTo>
                <a:cubicBezTo>
                  <a:pt x="881743" y="94343"/>
                  <a:pt x="871674" y="103006"/>
                  <a:pt x="859972" y="108857"/>
                </a:cubicBezTo>
                <a:cubicBezTo>
                  <a:pt x="801913" y="137886"/>
                  <a:pt x="851728" y="96211"/>
                  <a:pt x="783772" y="141515"/>
                </a:cubicBezTo>
                <a:cubicBezTo>
                  <a:pt x="746293" y="166501"/>
                  <a:pt x="778769" y="165287"/>
                  <a:pt x="729343" y="185057"/>
                </a:cubicBezTo>
                <a:cubicBezTo>
                  <a:pt x="722605" y="187752"/>
                  <a:pt x="714829" y="185057"/>
                  <a:pt x="707572" y="185057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5878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6324600" y="4518025"/>
            <a:ext cx="2209800" cy="1120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7926" name="TextBox 1"/>
          <p:cNvSpPr txBox="1">
            <a:spLocks noChangeArrowheads="1"/>
          </p:cNvSpPr>
          <p:nvPr/>
        </p:nvSpPr>
        <p:spPr bwMode="auto">
          <a:xfrm>
            <a:off x="6324600" y="4621213"/>
            <a:ext cx="205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What will this look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5001" y="3962400"/>
            <a:ext cx="43140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Not 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0915" y="2895600"/>
            <a:ext cx="398217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similar in sizes </a:t>
            </a: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0915" y="2895600"/>
            <a:ext cx="398217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similar in sizes </a:t>
            </a: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shapes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0126" y="3927921"/>
            <a:ext cx="338906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Evolving to the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environment they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live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0915" y="2895600"/>
            <a:ext cx="398217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similar in sizes </a:t>
            </a: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shapes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0126" y="3927921"/>
            <a:ext cx="338906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Evolving to the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environment they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live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0915" y="5181599"/>
            <a:ext cx="421301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They don’t share</a:t>
            </a: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recent ancestor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6838"/>
            <a:ext cx="88392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99FF"/>
                </a:solidFill>
              </a:rPr>
              <a:t>Convergent Evolution: Organisms evolve  similar shapes or structures, in response to similar environmental conditions. 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espite the fact that their evolutionary ancestors are very different.</a:t>
            </a:r>
          </a:p>
        </p:txBody>
      </p:sp>
      <p:pic>
        <p:nvPicPr>
          <p:cNvPr id="1312772" name="Picture 5" descr="Convergent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58200" cy="3754438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12777" name="Rectangle 9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0915" y="2895600"/>
            <a:ext cx="398217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All similar in sizes </a:t>
            </a: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shapes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0126" y="3927921"/>
            <a:ext cx="338906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Evolving to the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environment they</a:t>
            </a:r>
          </a:p>
          <a:p>
            <a:pPr algn="ctr">
              <a:defRPr/>
            </a:pPr>
            <a:r>
              <a:rPr lang="en-US" sz="2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live in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0915" y="5181599"/>
            <a:ext cx="421301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They don’t share</a:t>
            </a:r>
          </a:p>
          <a:p>
            <a:pPr algn="ctr">
              <a:defRPr/>
            </a:pPr>
            <a:r>
              <a:rPr lang="en-US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recent ancestor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http://katiesmallgirl.files.wordpress.com/2011/06/baby-ant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468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4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048000" y="33528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76" name="Rectangle 13"/>
          <p:cNvSpPr>
            <a:spLocks noChangeArrowheads="1"/>
          </p:cNvSpPr>
          <p:nvPr/>
        </p:nvSpPr>
        <p:spPr bwMode="auto">
          <a:xfrm>
            <a:off x="1143000" y="5029200"/>
            <a:ext cx="3429000" cy="182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 descr="http://katiesmallgirl.files.wordpress.com/2011/06/baby-ant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984641"/>
            <a:ext cx="680026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Having a long nose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sticky long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tongue is good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for eating ants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http://katiesmallgirl.files.wordpress.com/2011/06/baby-ant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984641"/>
            <a:ext cx="680026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Having a long nose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sticky long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tongue is good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for eating ants</a:t>
            </a:r>
          </a:p>
        </p:txBody>
      </p:sp>
      <p:pic>
        <p:nvPicPr>
          <p:cNvPr id="347140" name="Picture 5" descr="Convergent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2819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76200"/>
            <a:ext cx="384752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Ants and termites</a:t>
            </a:r>
          </a:p>
          <a:p>
            <a:pPr algn="ctr">
              <a:defRPr/>
            </a:pPr>
            <a:r>
              <a:rPr lang="en-US" sz="32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are everywhere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We see convergent evolution in Australia, </a:t>
            </a:r>
          </a:p>
        </p:txBody>
      </p:sp>
      <p:pic>
        <p:nvPicPr>
          <p:cNvPr id="348163" name="Picture 5" descr="uesc_08_img0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5475"/>
            <a:ext cx="4191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64" name="Picture 7" descr="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8325"/>
            <a:ext cx="4267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5846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We see convergent evolution in Australia, </a:t>
            </a:r>
            <a:r>
              <a:rPr lang="en-US" smtClean="0">
                <a:solidFill>
                  <a:srgbClr val="FF9933"/>
                </a:solidFill>
              </a:rPr>
              <a:t>it separated from the rest very early, </a:t>
            </a:r>
          </a:p>
        </p:txBody>
      </p:sp>
      <p:pic>
        <p:nvPicPr>
          <p:cNvPr id="349187" name="Picture 5" descr="uesc_08_img0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5475"/>
            <a:ext cx="4191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88" name="Picture 7" descr="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8325"/>
            <a:ext cx="4267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971800" y="5943600"/>
            <a:ext cx="838200" cy="457200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We see convergent evolution in Australia, it separated from the rest very early, </a:t>
            </a:r>
            <a:r>
              <a:rPr lang="en-US" smtClean="0">
                <a:solidFill>
                  <a:srgbClr val="FF9933"/>
                </a:solidFill>
              </a:rPr>
              <a:t>and similar type of animals are found on each.</a:t>
            </a:r>
          </a:p>
        </p:txBody>
      </p:sp>
      <p:pic>
        <p:nvPicPr>
          <p:cNvPr id="350211" name="Picture 5" descr="uesc_08_img0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5475"/>
            <a:ext cx="4191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212" name="Picture 7" descr="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38325"/>
            <a:ext cx="42672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6870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1235" name="Picture 4" descr="tectonics-pangea-animation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2260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61" name="Rectangle 7"/>
          <p:cNvSpPr>
            <a:spLocks noChangeArrowheads="1"/>
          </p:cNvSpPr>
          <p:nvPr/>
        </p:nvSpPr>
        <p:spPr bwMode="auto">
          <a:xfrm>
            <a:off x="4800600" y="0"/>
            <a:ext cx="43434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2" name="Rectangle 8"/>
          <p:cNvSpPr>
            <a:spLocks noChangeArrowheads="1"/>
          </p:cNvSpPr>
          <p:nvPr/>
        </p:nvSpPr>
        <p:spPr bwMode="auto">
          <a:xfrm>
            <a:off x="4800600" y="1371600"/>
            <a:ext cx="3429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3" name="Rectangle 9"/>
          <p:cNvSpPr>
            <a:spLocks noChangeArrowheads="1"/>
          </p:cNvSpPr>
          <p:nvPr/>
        </p:nvSpPr>
        <p:spPr bwMode="auto">
          <a:xfrm rot="-1219034">
            <a:off x="5727700" y="2282825"/>
            <a:ext cx="3429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4" name="Rectangle 10"/>
          <p:cNvSpPr>
            <a:spLocks noChangeArrowheads="1"/>
          </p:cNvSpPr>
          <p:nvPr/>
        </p:nvSpPr>
        <p:spPr bwMode="auto">
          <a:xfrm>
            <a:off x="7086600" y="32766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5" name="Rectangle 11"/>
          <p:cNvSpPr>
            <a:spLocks noChangeArrowheads="1"/>
          </p:cNvSpPr>
          <p:nvPr/>
        </p:nvSpPr>
        <p:spPr bwMode="auto">
          <a:xfrm>
            <a:off x="4724400" y="3048000"/>
            <a:ext cx="23622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6" name="Rectangle 12"/>
          <p:cNvSpPr>
            <a:spLocks noChangeArrowheads="1"/>
          </p:cNvSpPr>
          <p:nvPr/>
        </p:nvSpPr>
        <p:spPr bwMode="auto">
          <a:xfrm>
            <a:off x="6553200" y="4419600"/>
            <a:ext cx="2590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7" name="Rectangle 13"/>
          <p:cNvSpPr>
            <a:spLocks noChangeArrowheads="1"/>
          </p:cNvSpPr>
          <p:nvPr/>
        </p:nvSpPr>
        <p:spPr bwMode="auto">
          <a:xfrm>
            <a:off x="4724400" y="5410200"/>
            <a:ext cx="3733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2268" name="Oval 14"/>
          <p:cNvSpPr>
            <a:spLocks noChangeArrowheads="1"/>
          </p:cNvSpPr>
          <p:nvPr/>
        </p:nvSpPr>
        <p:spPr bwMode="auto">
          <a:xfrm>
            <a:off x="990600" y="0"/>
            <a:ext cx="4038600" cy="18288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3284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Rectangle 6"/>
          <p:cNvSpPr>
            <a:spLocks noChangeArrowheads="1"/>
          </p:cNvSpPr>
          <p:nvPr/>
        </p:nvSpPr>
        <p:spPr bwMode="auto">
          <a:xfrm>
            <a:off x="4800600" y="1371600"/>
            <a:ext cx="3429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3286" name="Rectangle 7"/>
          <p:cNvSpPr>
            <a:spLocks noChangeArrowheads="1"/>
          </p:cNvSpPr>
          <p:nvPr/>
        </p:nvSpPr>
        <p:spPr bwMode="auto">
          <a:xfrm rot="-1219034">
            <a:off x="5740400" y="2281238"/>
            <a:ext cx="3429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3287" name="Rectangle 8"/>
          <p:cNvSpPr>
            <a:spLocks noChangeArrowheads="1"/>
          </p:cNvSpPr>
          <p:nvPr/>
        </p:nvSpPr>
        <p:spPr bwMode="auto">
          <a:xfrm>
            <a:off x="7086600" y="32766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3288" name="Rectangle 9"/>
          <p:cNvSpPr>
            <a:spLocks noChangeArrowheads="1"/>
          </p:cNvSpPr>
          <p:nvPr/>
        </p:nvSpPr>
        <p:spPr bwMode="auto">
          <a:xfrm>
            <a:off x="4648200" y="3048000"/>
            <a:ext cx="24384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3289" name="Rectangle 10"/>
          <p:cNvSpPr>
            <a:spLocks noChangeArrowheads="1"/>
          </p:cNvSpPr>
          <p:nvPr/>
        </p:nvSpPr>
        <p:spPr bwMode="auto">
          <a:xfrm>
            <a:off x="6629400" y="4419600"/>
            <a:ext cx="2514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3290" name="Rectangle 11"/>
          <p:cNvSpPr>
            <a:spLocks noChangeArrowheads="1"/>
          </p:cNvSpPr>
          <p:nvPr/>
        </p:nvSpPr>
        <p:spPr bwMode="auto">
          <a:xfrm>
            <a:off x="4648200" y="5181600"/>
            <a:ext cx="3810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4308" name="Picture 5" descr="Tasmainian_wo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26244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Extinct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5332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4800600" y="1371600"/>
            <a:ext cx="34290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 rot="-1219034">
            <a:off x="5727700" y="2282825"/>
            <a:ext cx="3429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7086600" y="32766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4648200" y="3048000"/>
            <a:ext cx="2438400" cy="228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6629400" y="4419600"/>
            <a:ext cx="2514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8" name="Rectangle 10"/>
          <p:cNvSpPr>
            <a:spLocks noChangeArrowheads="1"/>
          </p:cNvSpPr>
          <p:nvPr/>
        </p:nvSpPr>
        <p:spPr bwMode="auto">
          <a:xfrm>
            <a:off x="4648200" y="5410200"/>
            <a:ext cx="3810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5339" name="Oval 11"/>
          <p:cNvSpPr>
            <a:spLocks noChangeArrowheads="1"/>
          </p:cNvSpPr>
          <p:nvPr/>
        </p:nvSpPr>
        <p:spPr bwMode="auto">
          <a:xfrm>
            <a:off x="0" y="1066800"/>
            <a:ext cx="3200400" cy="17526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048000" y="33528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6356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7" name="Rectangle 6"/>
          <p:cNvSpPr>
            <a:spLocks noChangeArrowheads="1"/>
          </p:cNvSpPr>
          <p:nvPr/>
        </p:nvSpPr>
        <p:spPr bwMode="auto">
          <a:xfrm rot="-1219034">
            <a:off x="4976813" y="2417763"/>
            <a:ext cx="42164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6358" name="Rectangle 7"/>
          <p:cNvSpPr>
            <a:spLocks noChangeArrowheads="1"/>
          </p:cNvSpPr>
          <p:nvPr/>
        </p:nvSpPr>
        <p:spPr bwMode="auto">
          <a:xfrm>
            <a:off x="7086600" y="32766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6359" name="Rectangle 8"/>
          <p:cNvSpPr>
            <a:spLocks noChangeArrowheads="1"/>
          </p:cNvSpPr>
          <p:nvPr/>
        </p:nvSpPr>
        <p:spPr bwMode="auto">
          <a:xfrm>
            <a:off x="5029200" y="35814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6360" name="Rectangle 9"/>
          <p:cNvSpPr>
            <a:spLocks noChangeArrowheads="1"/>
          </p:cNvSpPr>
          <p:nvPr/>
        </p:nvSpPr>
        <p:spPr bwMode="auto">
          <a:xfrm>
            <a:off x="6629400" y="4419600"/>
            <a:ext cx="2514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6361" name="Rectangle 10"/>
          <p:cNvSpPr>
            <a:spLocks noChangeArrowheads="1"/>
          </p:cNvSpPr>
          <p:nvPr/>
        </p:nvSpPr>
        <p:spPr bwMode="auto">
          <a:xfrm>
            <a:off x="4648200" y="3810000"/>
            <a:ext cx="38100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7380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 rot="-1219034">
            <a:off x="5199063" y="2376488"/>
            <a:ext cx="40005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7086600" y="3276600"/>
            <a:ext cx="2057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4572000" y="3581400"/>
            <a:ext cx="25146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6172200" y="4419600"/>
            <a:ext cx="2971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4724400" y="5410200"/>
            <a:ext cx="3733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7386" name="Oval 10"/>
          <p:cNvSpPr>
            <a:spLocks noChangeArrowheads="1"/>
          </p:cNvSpPr>
          <p:nvPr/>
        </p:nvSpPr>
        <p:spPr bwMode="auto">
          <a:xfrm>
            <a:off x="2209800" y="2133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04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Rectangle 6"/>
          <p:cNvSpPr>
            <a:spLocks noChangeArrowheads="1"/>
          </p:cNvSpPr>
          <p:nvPr/>
        </p:nvSpPr>
        <p:spPr bwMode="auto">
          <a:xfrm>
            <a:off x="7086600" y="3505200"/>
            <a:ext cx="20574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06" name="Rectangle 7"/>
          <p:cNvSpPr>
            <a:spLocks noChangeArrowheads="1"/>
          </p:cNvSpPr>
          <p:nvPr/>
        </p:nvSpPr>
        <p:spPr bwMode="auto">
          <a:xfrm>
            <a:off x="4648200" y="3733800"/>
            <a:ext cx="24384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07" name="Rectangle 8"/>
          <p:cNvSpPr>
            <a:spLocks noChangeArrowheads="1"/>
          </p:cNvSpPr>
          <p:nvPr/>
        </p:nvSpPr>
        <p:spPr bwMode="auto">
          <a:xfrm>
            <a:off x="6477000" y="4419600"/>
            <a:ext cx="2667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08" name="Rectangle 9"/>
          <p:cNvSpPr>
            <a:spLocks noChangeArrowheads="1"/>
          </p:cNvSpPr>
          <p:nvPr/>
        </p:nvSpPr>
        <p:spPr bwMode="auto">
          <a:xfrm>
            <a:off x="4648200" y="5410200"/>
            <a:ext cx="3810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09" name="Oval 10"/>
          <p:cNvSpPr>
            <a:spLocks noChangeArrowheads="1"/>
          </p:cNvSpPr>
          <p:nvPr/>
        </p:nvSpPr>
        <p:spPr bwMode="auto">
          <a:xfrm>
            <a:off x="2209800" y="2133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10" name="Oval 11"/>
          <p:cNvSpPr>
            <a:spLocks noChangeArrowheads="1"/>
          </p:cNvSpPr>
          <p:nvPr/>
        </p:nvSpPr>
        <p:spPr bwMode="auto">
          <a:xfrm>
            <a:off x="7696200" y="3276600"/>
            <a:ext cx="1219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9428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7086600" y="3581400"/>
            <a:ext cx="20574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4648200" y="3810000"/>
            <a:ext cx="24384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>
            <a:off x="6477000" y="4419600"/>
            <a:ext cx="2667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4724400" y="5410200"/>
            <a:ext cx="3733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9433" name="Oval 9"/>
          <p:cNvSpPr>
            <a:spLocks noChangeArrowheads="1"/>
          </p:cNvSpPr>
          <p:nvPr/>
        </p:nvSpPr>
        <p:spPr bwMode="auto">
          <a:xfrm>
            <a:off x="304800" y="2514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9434" name="Oval 10"/>
          <p:cNvSpPr>
            <a:spLocks noChangeArrowheads="1"/>
          </p:cNvSpPr>
          <p:nvPr/>
        </p:nvSpPr>
        <p:spPr bwMode="auto">
          <a:xfrm>
            <a:off x="7162800" y="3352800"/>
            <a:ext cx="19812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0452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53" name="Rectangle 6"/>
          <p:cNvSpPr>
            <a:spLocks noChangeArrowheads="1"/>
          </p:cNvSpPr>
          <p:nvPr/>
        </p:nvSpPr>
        <p:spPr bwMode="auto">
          <a:xfrm>
            <a:off x="4572000" y="3810000"/>
            <a:ext cx="2286000" cy="304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0454" name="Rectangle 7"/>
          <p:cNvSpPr>
            <a:spLocks noChangeArrowheads="1"/>
          </p:cNvSpPr>
          <p:nvPr/>
        </p:nvSpPr>
        <p:spPr bwMode="auto">
          <a:xfrm>
            <a:off x="6629400" y="4495800"/>
            <a:ext cx="25146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0455" name="Rectangle 8"/>
          <p:cNvSpPr>
            <a:spLocks noChangeArrowheads="1"/>
          </p:cNvSpPr>
          <p:nvPr/>
        </p:nvSpPr>
        <p:spPr bwMode="auto">
          <a:xfrm>
            <a:off x="5410200" y="5410200"/>
            <a:ext cx="3048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0456" name="Oval 9"/>
          <p:cNvSpPr>
            <a:spLocks noChangeArrowheads="1"/>
          </p:cNvSpPr>
          <p:nvPr/>
        </p:nvSpPr>
        <p:spPr bwMode="auto">
          <a:xfrm>
            <a:off x="304800" y="2514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0457" name="Rectangle 10"/>
          <p:cNvSpPr>
            <a:spLocks noChangeArrowheads="1"/>
          </p:cNvSpPr>
          <p:nvPr/>
        </p:nvSpPr>
        <p:spPr bwMode="auto">
          <a:xfrm>
            <a:off x="6629400" y="4114800"/>
            <a:ext cx="685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1476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Rectangle 7"/>
          <p:cNvSpPr>
            <a:spLocks noChangeArrowheads="1"/>
          </p:cNvSpPr>
          <p:nvPr/>
        </p:nvSpPr>
        <p:spPr bwMode="auto">
          <a:xfrm>
            <a:off x="6629400" y="4419600"/>
            <a:ext cx="2514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1478" name="Rectangle 8"/>
          <p:cNvSpPr>
            <a:spLocks noChangeArrowheads="1"/>
          </p:cNvSpPr>
          <p:nvPr/>
        </p:nvSpPr>
        <p:spPr bwMode="auto">
          <a:xfrm>
            <a:off x="5410200" y="5410200"/>
            <a:ext cx="3048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1479" name="Oval 9"/>
          <p:cNvSpPr>
            <a:spLocks noChangeArrowheads="1"/>
          </p:cNvSpPr>
          <p:nvPr/>
        </p:nvSpPr>
        <p:spPr bwMode="auto">
          <a:xfrm>
            <a:off x="1752600" y="3657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1480" name="Rectangle 10"/>
          <p:cNvSpPr>
            <a:spLocks noChangeArrowheads="1"/>
          </p:cNvSpPr>
          <p:nvPr/>
        </p:nvSpPr>
        <p:spPr bwMode="auto">
          <a:xfrm>
            <a:off x="4572000" y="3810000"/>
            <a:ext cx="23622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1481" name="Oval 11"/>
          <p:cNvSpPr>
            <a:spLocks noChangeArrowheads="1"/>
          </p:cNvSpPr>
          <p:nvPr/>
        </p:nvSpPr>
        <p:spPr bwMode="auto">
          <a:xfrm>
            <a:off x="6705600" y="40386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2500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1" name="Rectangle 6"/>
          <p:cNvSpPr>
            <a:spLocks noChangeArrowheads="1"/>
          </p:cNvSpPr>
          <p:nvPr/>
        </p:nvSpPr>
        <p:spPr bwMode="auto">
          <a:xfrm>
            <a:off x="6629400" y="4876800"/>
            <a:ext cx="25146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2502" name="Rectangle 7"/>
          <p:cNvSpPr>
            <a:spLocks noChangeArrowheads="1"/>
          </p:cNvSpPr>
          <p:nvPr/>
        </p:nvSpPr>
        <p:spPr bwMode="auto">
          <a:xfrm>
            <a:off x="4724400" y="5181600"/>
            <a:ext cx="37338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2503" name="Oval 8"/>
          <p:cNvSpPr>
            <a:spLocks noChangeArrowheads="1"/>
          </p:cNvSpPr>
          <p:nvPr/>
        </p:nvSpPr>
        <p:spPr bwMode="auto">
          <a:xfrm>
            <a:off x="1752600" y="36576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2504" name="Oval 9"/>
          <p:cNvSpPr>
            <a:spLocks noChangeArrowheads="1"/>
          </p:cNvSpPr>
          <p:nvPr/>
        </p:nvSpPr>
        <p:spPr bwMode="auto">
          <a:xfrm>
            <a:off x="6934200" y="4572000"/>
            <a:ext cx="2209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3524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6477000" y="4800600"/>
            <a:ext cx="2667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4648200" y="5410200"/>
            <a:ext cx="3810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0" y="45720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7162800" y="4572000"/>
            <a:ext cx="15240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4548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9" name="Rectangle 6"/>
          <p:cNvSpPr>
            <a:spLocks noChangeArrowheads="1"/>
          </p:cNvSpPr>
          <p:nvPr/>
        </p:nvSpPr>
        <p:spPr bwMode="auto">
          <a:xfrm>
            <a:off x="5410200" y="5791200"/>
            <a:ext cx="3048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4550" name="Oval 7"/>
          <p:cNvSpPr>
            <a:spLocks noChangeArrowheads="1"/>
          </p:cNvSpPr>
          <p:nvPr/>
        </p:nvSpPr>
        <p:spPr bwMode="auto">
          <a:xfrm>
            <a:off x="2133600" y="51054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64551" name="Freeform 8"/>
          <p:cNvSpPr>
            <a:spLocks/>
          </p:cNvSpPr>
          <p:nvPr/>
        </p:nvSpPr>
        <p:spPr bwMode="auto">
          <a:xfrm>
            <a:off x="4633913" y="5408613"/>
            <a:ext cx="4343400" cy="1323975"/>
          </a:xfrm>
          <a:custGeom>
            <a:avLst/>
            <a:gdLst>
              <a:gd name="T0" fmla="*/ 2147483647 w 2736"/>
              <a:gd name="T1" fmla="*/ 2147483647 h 834"/>
              <a:gd name="T2" fmla="*/ 2147483647 w 2736"/>
              <a:gd name="T3" fmla="*/ 2147483647 h 834"/>
              <a:gd name="T4" fmla="*/ 2147483647 w 2736"/>
              <a:gd name="T5" fmla="*/ 2147483647 h 834"/>
              <a:gd name="T6" fmla="*/ 2147483647 w 2736"/>
              <a:gd name="T7" fmla="*/ 2147483647 h 834"/>
              <a:gd name="T8" fmla="*/ 2147483647 w 2736"/>
              <a:gd name="T9" fmla="*/ 2147483647 h 834"/>
              <a:gd name="T10" fmla="*/ 2147483647 w 2736"/>
              <a:gd name="T11" fmla="*/ 2147483647 h 834"/>
              <a:gd name="T12" fmla="*/ 2147483647 w 2736"/>
              <a:gd name="T13" fmla="*/ 2147483647 h 834"/>
              <a:gd name="T14" fmla="*/ 2147483647 w 2736"/>
              <a:gd name="T15" fmla="*/ 2147483647 h 834"/>
              <a:gd name="T16" fmla="*/ 2147483647 w 2736"/>
              <a:gd name="T17" fmla="*/ 2147483647 h 834"/>
              <a:gd name="T18" fmla="*/ 2147483647 w 2736"/>
              <a:gd name="T19" fmla="*/ 2147483647 h 834"/>
              <a:gd name="T20" fmla="*/ 2147483647 w 2736"/>
              <a:gd name="T21" fmla="*/ 2147483647 h 834"/>
              <a:gd name="T22" fmla="*/ 2147483647 w 2736"/>
              <a:gd name="T23" fmla="*/ 2147483647 h 834"/>
              <a:gd name="T24" fmla="*/ 2147483647 w 2736"/>
              <a:gd name="T25" fmla="*/ 2147483647 h 834"/>
              <a:gd name="T26" fmla="*/ 2147483647 w 2736"/>
              <a:gd name="T27" fmla="*/ 2147483647 h 834"/>
              <a:gd name="T28" fmla="*/ 2147483647 w 2736"/>
              <a:gd name="T29" fmla="*/ 2147483647 h 834"/>
              <a:gd name="T30" fmla="*/ 2147483647 w 2736"/>
              <a:gd name="T31" fmla="*/ 2147483647 h 834"/>
              <a:gd name="T32" fmla="*/ 2147483647 w 2736"/>
              <a:gd name="T33" fmla="*/ 2147483647 h 834"/>
              <a:gd name="T34" fmla="*/ 2147483647 w 2736"/>
              <a:gd name="T35" fmla="*/ 2147483647 h 834"/>
              <a:gd name="T36" fmla="*/ 2147483647 w 2736"/>
              <a:gd name="T37" fmla="*/ 2147483647 h 834"/>
              <a:gd name="T38" fmla="*/ 2147483647 w 2736"/>
              <a:gd name="T39" fmla="*/ 2147483647 h 834"/>
              <a:gd name="T40" fmla="*/ 2147483647 w 2736"/>
              <a:gd name="T41" fmla="*/ 2147483647 h 834"/>
              <a:gd name="T42" fmla="*/ 2147483647 w 2736"/>
              <a:gd name="T43" fmla="*/ 2147483647 h 834"/>
              <a:gd name="T44" fmla="*/ 2147483647 w 2736"/>
              <a:gd name="T45" fmla="*/ 2147483647 h 834"/>
              <a:gd name="T46" fmla="*/ 2147483647 w 2736"/>
              <a:gd name="T47" fmla="*/ 2147483647 h 834"/>
              <a:gd name="T48" fmla="*/ 2147483647 w 2736"/>
              <a:gd name="T49" fmla="*/ 2147483647 h 834"/>
              <a:gd name="T50" fmla="*/ 2147483647 w 2736"/>
              <a:gd name="T51" fmla="*/ 2147483647 h 834"/>
              <a:gd name="T52" fmla="*/ 2147483647 w 2736"/>
              <a:gd name="T53" fmla="*/ 2147483647 h 834"/>
              <a:gd name="T54" fmla="*/ 2147483647 w 2736"/>
              <a:gd name="T55" fmla="*/ 2147483647 h 834"/>
              <a:gd name="T56" fmla="*/ 2147483647 w 2736"/>
              <a:gd name="T57" fmla="*/ 2147483647 h 834"/>
              <a:gd name="T58" fmla="*/ 2147483647 w 2736"/>
              <a:gd name="T59" fmla="*/ 2147483647 h 834"/>
              <a:gd name="T60" fmla="*/ 2147483647 w 2736"/>
              <a:gd name="T61" fmla="*/ 2147483647 h 834"/>
              <a:gd name="T62" fmla="*/ 2147483647 w 2736"/>
              <a:gd name="T63" fmla="*/ 2147483647 h 834"/>
              <a:gd name="T64" fmla="*/ 2147483647 w 2736"/>
              <a:gd name="T65" fmla="*/ 2147483647 h 834"/>
              <a:gd name="T66" fmla="*/ 2147483647 w 2736"/>
              <a:gd name="T67" fmla="*/ 2147483647 h 834"/>
              <a:gd name="T68" fmla="*/ 2147483647 w 2736"/>
              <a:gd name="T69" fmla="*/ 2147483647 h 834"/>
              <a:gd name="T70" fmla="*/ 2147483647 w 2736"/>
              <a:gd name="T71" fmla="*/ 2147483647 h 834"/>
              <a:gd name="T72" fmla="*/ 2147483647 w 2736"/>
              <a:gd name="T73" fmla="*/ 2147483647 h 834"/>
              <a:gd name="T74" fmla="*/ 2147483647 w 2736"/>
              <a:gd name="T75" fmla="*/ 2147483647 h 8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36"/>
              <a:gd name="T115" fmla="*/ 0 h 834"/>
              <a:gd name="T116" fmla="*/ 2736 w 2736"/>
              <a:gd name="T117" fmla="*/ 834 h 8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36" h="834">
                <a:moveTo>
                  <a:pt x="601" y="40"/>
                </a:moveTo>
                <a:cubicBezTo>
                  <a:pt x="540" y="52"/>
                  <a:pt x="489" y="72"/>
                  <a:pt x="436" y="104"/>
                </a:cubicBezTo>
                <a:cubicBezTo>
                  <a:pt x="403" y="154"/>
                  <a:pt x="428" y="126"/>
                  <a:pt x="345" y="168"/>
                </a:cubicBezTo>
                <a:cubicBezTo>
                  <a:pt x="328" y="177"/>
                  <a:pt x="290" y="186"/>
                  <a:pt x="290" y="186"/>
                </a:cubicBezTo>
                <a:cubicBezTo>
                  <a:pt x="237" y="239"/>
                  <a:pt x="205" y="252"/>
                  <a:pt x="135" y="278"/>
                </a:cubicBezTo>
                <a:cubicBezTo>
                  <a:pt x="101" y="310"/>
                  <a:pt x="56" y="343"/>
                  <a:pt x="16" y="369"/>
                </a:cubicBezTo>
                <a:cubicBezTo>
                  <a:pt x="0" y="418"/>
                  <a:pt x="25" y="457"/>
                  <a:pt x="34" y="506"/>
                </a:cubicBezTo>
                <a:cubicBezTo>
                  <a:pt x="38" y="527"/>
                  <a:pt x="35" y="550"/>
                  <a:pt x="43" y="570"/>
                </a:cubicBezTo>
                <a:cubicBezTo>
                  <a:pt x="51" y="591"/>
                  <a:pt x="68" y="607"/>
                  <a:pt x="80" y="625"/>
                </a:cubicBezTo>
                <a:cubicBezTo>
                  <a:pt x="85" y="633"/>
                  <a:pt x="84" y="644"/>
                  <a:pt x="89" y="652"/>
                </a:cubicBezTo>
                <a:cubicBezTo>
                  <a:pt x="95" y="662"/>
                  <a:pt x="119" y="680"/>
                  <a:pt x="126" y="689"/>
                </a:cubicBezTo>
                <a:cubicBezTo>
                  <a:pt x="154" y="723"/>
                  <a:pt x="157" y="732"/>
                  <a:pt x="199" y="753"/>
                </a:cubicBezTo>
                <a:cubicBezTo>
                  <a:pt x="257" y="811"/>
                  <a:pt x="195" y="757"/>
                  <a:pt x="254" y="790"/>
                </a:cubicBezTo>
                <a:cubicBezTo>
                  <a:pt x="273" y="801"/>
                  <a:pt x="308" y="826"/>
                  <a:pt x="308" y="826"/>
                </a:cubicBezTo>
                <a:cubicBezTo>
                  <a:pt x="1049" y="823"/>
                  <a:pt x="1789" y="823"/>
                  <a:pt x="2530" y="817"/>
                </a:cubicBezTo>
                <a:cubicBezTo>
                  <a:pt x="2665" y="816"/>
                  <a:pt x="2653" y="834"/>
                  <a:pt x="2713" y="771"/>
                </a:cubicBezTo>
                <a:cubicBezTo>
                  <a:pt x="2736" y="702"/>
                  <a:pt x="2721" y="630"/>
                  <a:pt x="2704" y="561"/>
                </a:cubicBezTo>
                <a:cubicBezTo>
                  <a:pt x="2698" y="492"/>
                  <a:pt x="2708" y="341"/>
                  <a:pt x="2640" y="296"/>
                </a:cubicBezTo>
                <a:cubicBezTo>
                  <a:pt x="2614" y="255"/>
                  <a:pt x="2603" y="269"/>
                  <a:pt x="2567" y="241"/>
                </a:cubicBezTo>
                <a:cubicBezTo>
                  <a:pt x="2506" y="193"/>
                  <a:pt x="2590" y="253"/>
                  <a:pt x="2530" y="204"/>
                </a:cubicBezTo>
                <a:cubicBezTo>
                  <a:pt x="2506" y="185"/>
                  <a:pt x="2502" y="191"/>
                  <a:pt x="2484" y="168"/>
                </a:cubicBezTo>
                <a:cubicBezTo>
                  <a:pt x="2447" y="122"/>
                  <a:pt x="2488" y="155"/>
                  <a:pt x="2439" y="122"/>
                </a:cubicBezTo>
                <a:cubicBezTo>
                  <a:pt x="2384" y="126"/>
                  <a:pt x="2313" y="141"/>
                  <a:pt x="2256" y="122"/>
                </a:cubicBezTo>
                <a:cubicBezTo>
                  <a:pt x="2245" y="119"/>
                  <a:pt x="2238" y="108"/>
                  <a:pt x="2228" y="104"/>
                </a:cubicBezTo>
                <a:cubicBezTo>
                  <a:pt x="2211" y="96"/>
                  <a:pt x="2174" y="86"/>
                  <a:pt x="2174" y="86"/>
                </a:cubicBezTo>
                <a:cubicBezTo>
                  <a:pt x="2151" y="63"/>
                  <a:pt x="2132" y="50"/>
                  <a:pt x="2100" y="40"/>
                </a:cubicBezTo>
                <a:cubicBezTo>
                  <a:pt x="2051" y="43"/>
                  <a:pt x="2002" y="44"/>
                  <a:pt x="1954" y="49"/>
                </a:cubicBezTo>
                <a:cubicBezTo>
                  <a:pt x="1913" y="53"/>
                  <a:pt x="1939" y="63"/>
                  <a:pt x="1899" y="76"/>
                </a:cubicBezTo>
                <a:cubicBezTo>
                  <a:pt x="1881" y="82"/>
                  <a:pt x="1862" y="83"/>
                  <a:pt x="1844" y="86"/>
                </a:cubicBezTo>
                <a:cubicBezTo>
                  <a:pt x="1814" y="106"/>
                  <a:pt x="1797" y="129"/>
                  <a:pt x="1762" y="140"/>
                </a:cubicBezTo>
                <a:cubicBezTo>
                  <a:pt x="1717" y="188"/>
                  <a:pt x="1678" y="165"/>
                  <a:pt x="1607" y="159"/>
                </a:cubicBezTo>
                <a:cubicBezTo>
                  <a:pt x="1547" y="140"/>
                  <a:pt x="1493" y="115"/>
                  <a:pt x="1433" y="95"/>
                </a:cubicBezTo>
                <a:cubicBezTo>
                  <a:pt x="1379" y="77"/>
                  <a:pt x="1315" y="81"/>
                  <a:pt x="1259" y="67"/>
                </a:cubicBezTo>
                <a:cubicBezTo>
                  <a:pt x="1213" y="56"/>
                  <a:pt x="1172" y="19"/>
                  <a:pt x="1122" y="3"/>
                </a:cubicBezTo>
                <a:cubicBezTo>
                  <a:pt x="942" y="6"/>
                  <a:pt x="762" y="0"/>
                  <a:pt x="583" y="12"/>
                </a:cubicBezTo>
                <a:cubicBezTo>
                  <a:pt x="573" y="13"/>
                  <a:pt x="577" y="31"/>
                  <a:pt x="574" y="40"/>
                </a:cubicBezTo>
                <a:cubicBezTo>
                  <a:pt x="571" y="49"/>
                  <a:pt x="554" y="67"/>
                  <a:pt x="564" y="67"/>
                </a:cubicBezTo>
                <a:cubicBezTo>
                  <a:pt x="579" y="67"/>
                  <a:pt x="589" y="49"/>
                  <a:pt x="601" y="4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5572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3" name="Oval 6"/>
          <p:cNvSpPr>
            <a:spLocks noChangeArrowheads="1"/>
          </p:cNvSpPr>
          <p:nvPr/>
        </p:nvSpPr>
        <p:spPr bwMode="auto">
          <a:xfrm>
            <a:off x="2133600" y="5105400"/>
            <a:ext cx="2514600" cy="17526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0" y="1524000"/>
            <a:ext cx="32004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4522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6596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7620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8953" y="1524000"/>
            <a:ext cx="564609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Similar in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size and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44" name="Picture 5" descr="marsup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1020" y="1524000"/>
            <a:ext cx="600196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Similar in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sizes and shapes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6017" y="3411537"/>
            <a:ext cx="683552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Evolved this way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on two different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parts of the planet 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4" name="Picture 2" descr="https://encrypted-tbn3.gstatic.com/images?q=tbn:ANd9GcRXyoCfV4gnXp1U6jH-CYwyF47Y1v6bxF0726sEnXiTQYc6mB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598"/>
            <a:ext cx="8534400" cy="5029201"/>
          </a:xfrm>
          <a:prstGeom prst="rect">
            <a:avLst/>
          </a:prstGeom>
          <a:noFill/>
          <a:ln w="762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7554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4" name="Picture 2" descr="https://encrypted-tbn3.gstatic.com/images?q=tbn:ANd9GcRXyoCfV4gnXp1U6jH-CYwyF47Y1v6bxF0726sEnXiTQYc6mBv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598"/>
            <a:ext cx="8534400" cy="5029201"/>
          </a:xfrm>
          <a:prstGeom prst="rect">
            <a:avLst/>
          </a:prstGeom>
          <a:noFill/>
          <a:ln w="76200"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24300" y="4876800"/>
            <a:ext cx="2961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Pigeon?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253279">
            <a:off x="2667000" y="3471988"/>
            <a:ext cx="2161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Hawk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9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124777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39338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7456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4236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5536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7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-Nice neat notes that are legible and use indentations when appropriate.      						-Example of indent.										              -Skip a line between topics			              -Don’t skip pages					          	-Make visuals clear and well drawn. 	                                                                          </a:t>
            </a:r>
          </a:p>
        </p:txBody>
      </p:sp>
      <p:sp>
        <p:nvSpPr>
          <p:cNvPr id="2723845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5605" name="Picture 5" descr="darwin_fin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640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24200" y="1600200"/>
            <a:ext cx="30480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97411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09945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678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94097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13" y="29961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5083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13" y="29961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713" y="3581400"/>
            <a:ext cx="140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Hygiene</a:t>
            </a:r>
            <a:endParaRPr lang="en-US" sz="2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18507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13" y="29961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713" y="3581400"/>
            <a:ext cx="140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Hygiene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569" y="4078069"/>
            <a:ext cx="14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Weapons, </a:t>
            </a:r>
          </a:p>
          <a:p>
            <a:r>
              <a:rPr lang="en-US" sz="1800" dirty="0" smtClean="0"/>
              <a:t>(tool use)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078935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13" y="29961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713" y="3581400"/>
            <a:ext cx="140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Hygiene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569" y="4078069"/>
            <a:ext cx="14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Weapons, </a:t>
            </a:r>
          </a:p>
          <a:p>
            <a:r>
              <a:rPr lang="en-US" sz="1800" dirty="0" smtClean="0"/>
              <a:t>(tool use)</a:t>
            </a:r>
            <a:endParaRPr lang="en-US" sz="1800" dirty="0"/>
          </a:p>
        </p:txBody>
      </p:sp>
      <p:pic>
        <p:nvPicPr>
          <p:cNvPr id="12290" name="Picture 2" descr="http://media3.s-nbcnews.com/j/msnbc/Components/Photos/051214/051214_Aceh_hmed_news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410200" cy="3546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578711" y="3457811"/>
            <a:ext cx="4988346" cy="11330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8711" y="3516495"/>
            <a:ext cx="487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This is a picture of food aid being delivered to an area of the world that needs it very badly.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74100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Limiting </a:t>
            </a:r>
            <a:r>
              <a:rPr lang="en-US" dirty="0"/>
              <a:t>Factors: A </a:t>
            </a:r>
            <a:r>
              <a:rPr lang="en-US" dirty="0" smtClean="0"/>
              <a:t>factor that causes </a:t>
            </a:r>
            <a:r>
              <a:rPr lang="en-US" dirty="0"/>
              <a:t>a </a:t>
            </a:r>
            <a:r>
              <a:rPr lang="en-US" dirty="0" smtClean="0"/>
              <a:t>population </a:t>
            </a:r>
            <a:r>
              <a:rPr lang="en-US" dirty="0"/>
              <a:t>to decrease in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Sunlight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Temperature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Disease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Parasites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Predators</a:t>
            </a:r>
          </a:p>
          <a:p>
            <a:pPr lvl="1"/>
            <a:r>
              <a:rPr lang="en-US" dirty="0" smtClean="0">
                <a:solidFill>
                  <a:srgbClr val="FF66FF"/>
                </a:solidFill>
              </a:rPr>
              <a:t>Competition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3200400" y="3091543"/>
            <a:ext cx="1447800" cy="163285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8457" y="3106616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Density Dependent Factors </a:t>
            </a:r>
          </a:p>
          <a:p>
            <a:pPr algn="ctr"/>
            <a:r>
              <a:rPr lang="en-US" sz="2800" dirty="0" smtClean="0">
                <a:solidFill>
                  <a:srgbClr val="FF66FF"/>
                </a:solidFill>
              </a:rPr>
              <a:t>(Other living things)</a:t>
            </a:r>
            <a:endParaRPr lang="en-US" sz="2800" dirty="0">
              <a:solidFill>
                <a:srgbClr val="FF66FF"/>
              </a:solidFill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3200400" y="1371599"/>
            <a:ext cx="1447800" cy="141514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857" y="1371599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Density Independent Factors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(Non-living / Abiotic)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3657" y="4953000"/>
            <a:ext cx="85344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Humans have been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ble to control their limiting factors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9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Borrowed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91" y="1686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FF99"/>
                </a:solidFill>
              </a:rPr>
              <a:t>Dams</a:t>
            </a:r>
            <a:endParaRPr lang="en-US" sz="2000" dirty="0">
              <a:solidFill>
                <a:srgbClr val="66FF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636" y="2080082"/>
            <a:ext cx="1170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Clothes</a:t>
            </a:r>
          </a:p>
          <a:p>
            <a:r>
              <a:rPr lang="en-US" sz="1800" dirty="0" smtClean="0">
                <a:solidFill>
                  <a:srgbClr val="FFC000"/>
                </a:solidFill>
              </a:rPr>
              <a:t>Climate Control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13" y="299614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713" y="3581400"/>
            <a:ext cx="140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</a:rPr>
              <a:t>Hygiene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569" y="4078069"/>
            <a:ext cx="140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Weapons, </a:t>
            </a:r>
          </a:p>
          <a:p>
            <a:r>
              <a:rPr lang="en-US" sz="1800" dirty="0" smtClean="0"/>
              <a:t>(tool use)</a:t>
            </a:r>
            <a:endParaRPr lang="en-US" sz="1800" dirty="0"/>
          </a:p>
        </p:txBody>
      </p:sp>
      <p:pic>
        <p:nvPicPr>
          <p:cNvPr id="12290" name="Picture 2" descr="http://media3.s-nbcnews.com/j/msnbc/Components/Photos/051214/051214_Aceh_hmed_news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5410200" cy="35460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578711" y="3457811"/>
            <a:ext cx="4988346" cy="11330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8711" y="3516495"/>
            <a:ext cx="4879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This is a picture of food aid being delivered to an area of the world that needs it very badly.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22861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This is a very important limiting factor in the human population.</a:t>
            </a:r>
            <a:endParaRPr lang="en-US" dirty="0"/>
          </a:p>
        </p:txBody>
      </p:sp>
      <p:pic>
        <p:nvPicPr>
          <p:cNvPr id="16386" name="Picture 2" descr="http://www.forthemultitude.org/wp-content/uploads/2010/02/Crowded_City_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305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854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6568" name="Rectangle 9"/>
          <p:cNvSpPr>
            <a:spLocks noChangeArrowheads="1"/>
          </p:cNvSpPr>
          <p:nvPr/>
        </p:nvSpPr>
        <p:spPr bwMode="auto">
          <a:xfrm>
            <a:off x="6096000" y="1600200"/>
            <a:ext cx="30480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dirty="0" smtClean="0"/>
              <a:t>This is a very important limiting factor in the human population.</a:t>
            </a:r>
            <a:endParaRPr lang="en-US" dirty="0"/>
          </a:p>
        </p:txBody>
      </p:sp>
      <p:pic>
        <p:nvPicPr>
          <p:cNvPr id="18436" name="Picture 4" descr="http://farm3.static.flickr.com/2235/2483203044_7f0f0ac95a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8" y="1295400"/>
            <a:ext cx="8656731" cy="5305426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rthemultitude.org/wp-content/uploads/2010/02/Crowded_City_Str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42015"/>
            <a:ext cx="4229643" cy="26060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3129" y="1289125"/>
            <a:ext cx="4196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SPACE</a:t>
            </a:r>
            <a:endParaRPr lang="en-US" sz="9600" b="1" cap="none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95283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breaking tough seeds?</a:t>
            </a:r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396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 w="762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breaking tough seeds?</a:t>
            </a:r>
          </a:p>
        </p:txBody>
      </p:sp>
      <p:sp>
        <p:nvSpPr>
          <p:cNvPr id="155546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397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17" name="Oval 6"/>
          <p:cNvSpPr>
            <a:spLocks noChangeArrowheads="1"/>
          </p:cNvSpPr>
          <p:nvPr/>
        </p:nvSpPr>
        <p:spPr bwMode="auto">
          <a:xfrm>
            <a:off x="4800600" y="2743200"/>
            <a:ext cx="3048000" cy="18288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8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catching  many small fish from the air?</a:t>
            </a:r>
          </a:p>
        </p:txBody>
      </p:sp>
      <p:sp>
        <p:nvSpPr>
          <p:cNvPr id="155034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399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 w="762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catching many small fish from the air?</a:t>
            </a:r>
          </a:p>
        </p:txBody>
      </p:sp>
      <p:sp>
        <p:nvSpPr>
          <p:cNvPr id="155648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0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Oval 6"/>
          <p:cNvSpPr>
            <a:spLocks noChangeArrowheads="1"/>
          </p:cNvSpPr>
          <p:nvPr/>
        </p:nvSpPr>
        <p:spPr bwMode="auto">
          <a:xfrm>
            <a:off x="0" y="3733800"/>
            <a:ext cx="3657600" cy="16764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14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tearing through flesh and killing small animals?</a:t>
            </a:r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243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57800"/>
          </a:xfrm>
          <a:prstGeom prst="rect">
            <a:avLst/>
          </a:prstGeom>
          <a:noFill/>
          <a:ln w="76200">
            <a:solidFill>
              <a:srgbClr val="4D4D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0010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tearing through flesh and killing small animals?</a:t>
            </a:r>
          </a:p>
        </p:txBody>
      </p:sp>
      <p:sp>
        <p:nvSpPr>
          <p:cNvPr id="155955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3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57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1" name="Oval 6"/>
          <p:cNvSpPr>
            <a:spLocks noChangeArrowheads="1"/>
          </p:cNvSpPr>
          <p:nvPr/>
        </p:nvSpPr>
        <p:spPr bwMode="auto">
          <a:xfrm>
            <a:off x="5867400" y="3962400"/>
            <a:ext cx="3657600" cy="1295400"/>
          </a:xfrm>
          <a:prstGeom prst="ellips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tearing through flesh and killing small animals?</a:t>
            </a:r>
          </a:p>
        </p:txBody>
      </p:sp>
      <p:sp>
        <p:nvSpPr>
          <p:cNvPr id="156058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4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57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5" name="Oval 6"/>
          <p:cNvSpPr>
            <a:spLocks noChangeArrowheads="1"/>
          </p:cNvSpPr>
          <p:nvPr/>
        </p:nvSpPr>
        <p:spPr bwMode="auto">
          <a:xfrm>
            <a:off x="5867400" y="3962400"/>
            <a:ext cx="3657600" cy="1295400"/>
          </a:xfrm>
          <a:prstGeom prst="ellips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4486" name="Oval 7"/>
          <p:cNvSpPr>
            <a:spLocks noChangeArrowheads="1"/>
          </p:cNvSpPr>
          <p:nvPr/>
        </p:nvSpPr>
        <p:spPr bwMode="auto">
          <a:xfrm>
            <a:off x="0" y="5257800"/>
            <a:ext cx="3657600" cy="1295400"/>
          </a:xfrm>
          <a:prstGeom prst="ellips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4487" name="WordArt 8"/>
          <p:cNvSpPr>
            <a:spLocks noChangeArrowheads="1" noChangeShapeType="1" noTextEdit="1"/>
          </p:cNvSpPr>
          <p:nvPr/>
        </p:nvSpPr>
        <p:spPr bwMode="auto">
          <a:xfrm>
            <a:off x="3810000" y="3352800"/>
            <a:ext cx="103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9966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200400" y="0"/>
            <a:ext cx="30480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6038" y="914400"/>
            <a:ext cx="70519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Variation in Finches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5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swiveling its beak through the water to collect food? 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6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swiveling its beak through the water to collect food? </a:t>
            </a:r>
          </a:p>
        </p:txBody>
      </p:sp>
      <p:sp>
        <p:nvSpPr>
          <p:cNvPr id="156160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7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7" name="Oval 6"/>
          <p:cNvSpPr>
            <a:spLocks noChangeArrowheads="1"/>
          </p:cNvSpPr>
          <p:nvPr/>
        </p:nvSpPr>
        <p:spPr bwMode="auto">
          <a:xfrm>
            <a:off x="609600" y="2590800"/>
            <a:ext cx="4419600" cy="1524000"/>
          </a:xfrm>
          <a:prstGeom prst="ellips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8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breaking through plant matter to find insects?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09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breaking through plant matter to find insects?</a:t>
            </a:r>
          </a:p>
        </p:txBody>
      </p:sp>
      <p:sp>
        <p:nvSpPr>
          <p:cNvPr id="156262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10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9" name="Oval 6"/>
          <p:cNvSpPr>
            <a:spLocks noChangeArrowheads="1"/>
          </p:cNvSpPr>
          <p:nvPr/>
        </p:nvSpPr>
        <p:spPr bwMode="auto">
          <a:xfrm>
            <a:off x="2438400" y="3810000"/>
            <a:ext cx="3429000" cy="1219200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1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7116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can survive in a number of different habitats including coastal waters, agricultural land, and probing deep into insect burrows.</a:t>
            </a: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126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can survive in a number of different habitats including coastal waters, agricultural land, and probing deep into insect burrows.</a:t>
            </a:r>
          </a:p>
        </p:txBody>
      </p:sp>
      <p:sp>
        <p:nvSpPr>
          <p:cNvPr id="156365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13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01" name="Oval 6"/>
          <p:cNvSpPr>
            <a:spLocks noChangeArrowheads="1"/>
          </p:cNvSpPr>
          <p:nvPr/>
        </p:nvSpPr>
        <p:spPr bwMode="auto">
          <a:xfrm>
            <a:off x="0" y="2286000"/>
            <a:ext cx="5943600" cy="1143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4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2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0"/>
            <a:ext cx="32004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5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obtaining insects, seeds, and plants from the bottom of ponds.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167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00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bird will be best at surviving by obtaining insects, seeds, and plants from the bottom of ponds.</a:t>
            </a:r>
          </a:p>
        </p:txBody>
      </p:sp>
      <p:sp>
        <p:nvSpPr>
          <p:cNvPr id="156979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17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63000" cy="48006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97" name="Oval 6"/>
          <p:cNvSpPr>
            <a:spLocks noChangeArrowheads="1"/>
          </p:cNvSpPr>
          <p:nvPr/>
        </p:nvSpPr>
        <p:spPr bwMode="auto">
          <a:xfrm>
            <a:off x="-381000" y="1600200"/>
            <a:ext cx="5410200" cy="1143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88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r>
              <a:rPr lang="en-US" smtClean="0"/>
              <a:t>Which bird will be best at stabbing through the water to catch fish and other animals.</a:t>
            </a:r>
          </a:p>
        </p:txBody>
      </p:sp>
      <p:pic>
        <p:nvPicPr>
          <p:cNvPr id="419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bird will be best at stabbing through the water to catch fish and other animals.</a:t>
            </a:r>
          </a:p>
        </p:txBody>
      </p:sp>
      <p:pic>
        <p:nvPicPr>
          <p:cNvPr id="420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762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868" name="Oval 5"/>
          <p:cNvSpPr>
            <a:spLocks noChangeArrowheads="1"/>
          </p:cNvSpPr>
          <p:nvPr/>
        </p:nvSpPr>
        <p:spPr bwMode="auto">
          <a:xfrm>
            <a:off x="3733800" y="1447800"/>
            <a:ext cx="5410200" cy="1143000"/>
          </a:xfrm>
          <a:prstGeom prst="ellips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21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/>
              <a:t>Which bird will be best at tearing through the body of small birds?</a:t>
            </a:r>
          </a:p>
        </p:txBody>
      </p:sp>
      <p:pic>
        <p:nvPicPr>
          <p:cNvPr id="422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r>
              <a:rPr lang="en-US" smtClean="0"/>
              <a:t>Which bird will be best at tearing through the body of small birds?</a:t>
            </a:r>
          </a:p>
        </p:txBody>
      </p:sp>
      <p:pic>
        <p:nvPicPr>
          <p:cNvPr id="4239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3940" name="Oval 5"/>
          <p:cNvSpPr>
            <a:spLocks noChangeArrowheads="1"/>
          </p:cNvSpPr>
          <p:nvPr/>
        </p:nvSpPr>
        <p:spPr bwMode="auto">
          <a:xfrm>
            <a:off x="-457200" y="5410200"/>
            <a:ext cx="5410200" cy="11430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657600"/>
            <a:ext cx="228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6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248400" y="0"/>
            <a:ext cx="2895600" cy="1600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25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05200"/>
            <a:ext cx="228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76600"/>
            <a:ext cx="381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7014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-760413" y="1981200"/>
            <a:ext cx="1520826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28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71800"/>
            <a:ext cx="609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8038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0" y="19812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1143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9062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838200" y="19050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0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14575"/>
            <a:ext cx="19812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086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1371600" y="19812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1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58963"/>
            <a:ext cx="38100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1110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2057400" y="22860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4648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2134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2819400" y="25908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3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3158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3263" flipV="1">
            <a:off x="2819400" y="2590800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4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-68580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4182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2858" flipV="1">
            <a:off x="2437606" y="2591594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5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-1447800"/>
            <a:ext cx="10439400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5206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2858" flipV="1">
            <a:off x="1580356" y="2610644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0" name="Picture 4" descr="Finch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1200" y="-2133600"/>
            <a:ext cx="10439400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6230" name="Picture 6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2769" flipV="1">
            <a:off x="-760413" y="1924050"/>
            <a:ext cx="1520826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72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437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0" y="-3048000"/>
            <a:ext cx="10439400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9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39300" name="Picture 4" descr="Flying 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76938" flipV="1">
            <a:off x="6990556" y="3448844"/>
            <a:ext cx="1520825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0010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four birds will be best at eating small insects, seeds, and plant matter with a  multi-functional beak?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03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63000" cy="47244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four birds will be best at eating small insects, seeds, and plant matter with a  multi-functional beak?</a:t>
            </a:r>
          </a:p>
        </p:txBody>
      </p:sp>
      <p:sp>
        <p:nvSpPr>
          <p:cNvPr id="159334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1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63000" cy="4724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9" name="Oval 7"/>
          <p:cNvSpPr>
            <a:spLocks noChangeArrowheads="1"/>
          </p:cNvSpPr>
          <p:nvPr/>
        </p:nvSpPr>
        <p:spPr bwMode="auto">
          <a:xfrm>
            <a:off x="4267200" y="58674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four birds will be best at eating small insects, seeds, and plant matter with a  multi-functional beak?</a:t>
            </a:r>
          </a:p>
        </p:txBody>
      </p:sp>
      <p:sp>
        <p:nvSpPr>
          <p:cNvPr id="159437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2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63000" cy="4724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2373" name="Oval 6"/>
          <p:cNvSpPr>
            <a:spLocks noChangeArrowheads="1"/>
          </p:cNvSpPr>
          <p:nvPr/>
        </p:nvSpPr>
        <p:spPr bwMode="auto">
          <a:xfrm>
            <a:off x="3581400" y="48006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2374" name="Oval 7"/>
          <p:cNvSpPr>
            <a:spLocks noChangeArrowheads="1"/>
          </p:cNvSpPr>
          <p:nvPr/>
        </p:nvSpPr>
        <p:spPr bwMode="auto">
          <a:xfrm>
            <a:off x="4267200" y="58674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2375" name="WordArt 8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103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four birds will be best at eating small insects, seeds, and plant matter with a multi-functional beak?</a:t>
            </a:r>
          </a:p>
        </p:txBody>
      </p:sp>
      <p:sp>
        <p:nvSpPr>
          <p:cNvPr id="159539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3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63000" cy="4724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3397" name="Oval 6"/>
          <p:cNvSpPr>
            <a:spLocks noChangeArrowheads="1"/>
          </p:cNvSpPr>
          <p:nvPr/>
        </p:nvSpPr>
        <p:spPr bwMode="auto">
          <a:xfrm>
            <a:off x="3581400" y="48006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3398" name="Oval 7"/>
          <p:cNvSpPr>
            <a:spLocks noChangeArrowheads="1"/>
          </p:cNvSpPr>
          <p:nvPr/>
        </p:nvSpPr>
        <p:spPr bwMode="auto">
          <a:xfrm>
            <a:off x="4267200" y="58674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3399" name="Oval 8"/>
          <p:cNvSpPr>
            <a:spLocks noChangeArrowheads="1"/>
          </p:cNvSpPr>
          <p:nvPr/>
        </p:nvSpPr>
        <p:spPr bwMode="auto">
          <a:xfrm>
            <a:off x="6096000" y="50292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3400" name="WordArt 9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103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Which four birds will be best at eating small insects, seeds, and plant matter with a multi-functional beak?</a:t>
            </a:r>
          </a:p>
        </p:txBody>
      </p:sp>
      <p:sp>
        <p:nvSpPr>
          <p:cNvPr id="159642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44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763000" cy="47244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1" name="Oval 6"/>
          <p:cNvSpPr>
            <a:spLocks noChangeArrowheads="1"/>
          </p:cNvSpPr>
          <p:nvPr/>
        </p:nvSpPr>
        <p:spPr bwMode="auto">
          <a:xfrm>
            <a:off x="3581400" y="48006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4422" name="Oval 7"/>
          <p:cNvSpPr>
            <a:spLocks noChangeArrowheads="1"/>
          </p:cNvSpPr>
          <p:nvPr/>
        </p:nvSpPr>
        <p:spPr bwMode="auto">
          <a:xfrm>
            <a:off x="4267200" y="58674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4423" name="Oval 8"/>
          <p:cNvSpPr>
            <a:spLocks noChangeArrowheads="1"/>
          </p:cNvSpPr>
          <p:nvPr/>
        </p:nvSpPr>
        <p:spPr bwMode="auto">
          <a:xfrm>
            <a:off x="6096000" y="5029200"/>
            <a:ext cx="2667000" cy="12192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4424" name="Oval 9"/>
          <p:cNvSpPr>
            <a:spLocks noChangeArrowheads="1"/>
          </p:cNvSpPr>
          <p:nvPr/>
        </p:nvSpPr>
        <p:spPr bwMode="auto">
          <a:xfrm>
            <a:off x="5867400" y="2667000"/>
            <a:ext cx="3276600" cy="13716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4425" name="WordArt 10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1038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also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5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They even evolved into a Vampire Finch.</a:t>
            </a:r>
          </a:p>
        </p:txBody>
      </p:sp>
      <p:pic>
        <p:nvPicPr>
          <p:cNvPr id="71683" name="Picture 4" descr="finchv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562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in an aquatic environment?</a:t>
            </a: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64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9" name="Rectangle 9"/>
          <p:cNvSpPr>
            <a:spLocks noChangeArrowheads="1"/>
          </p:cNvSpPr>
          <p:nvPr/>
        </p:nvSpPr>
        <p:spPr bwMode="auto">
          <a:xfrm>
            <a:off x="533400" y="28956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0" name="Rectangle 10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1" name="Rectangle 11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2" name="Rectangle 12"/>
          <p:cNvSpPr>
            <a:spLocks noChangeArrowheads="1"/>
          </p:cNvSpPr>
          <p:nvPr/>
        </p:nvSpPr>
        <p:spPr bwMode="auto">
          <a:xfrm>
            <a:off x="4343400" y="4114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3" name="Rectangle 13"/>
          <p:cNvSpPr>
            <a:spLocks noChangeArrowheads="1"/>
          </p:cNvSpPr>
          <p:nvPr/>
        </p:nvSpPr>
        <p:spPr bwMode="auto">
          <a:xfrm>
            <a:off x="4343400" y="4267200"/>
            <a:ext cx="1066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4" name="Rectangle 14"/>
          <p:cNvSpPr>
            <a:spLocks noChangeArrowheads="1"/>
          </p:cNvSpPr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5" name="Rectangle 15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6" name="Rectangle 16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6477" name="Rectangle 17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in an aquatic environment?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47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3" name="Rectangle 6"/>
          <p:cNvSpPr>
            <a:spLocks noChangeArrowheads="1"/>
          </p:cNvSpPr>
          <p:nvPr/>
        </p:nvSpPr>
        <p:spPr bwMode="auto">
          <a:xfrm>
            <a:off x="533400" y="28956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4" name="Rectangle 7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5" name="Rectangle 8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6" name="Rectangle 11"/>
          <p:cNvSpPr>
            <a:spLocks noChangeArrowheads="1"/>
          </p:cNvSpPr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7" name="Rectangle 12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8" name="Rectangle 13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499" name="Rectangle 14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47500" name="Oval 15"/>
          <p:cNvSpPr>
            <a:spLocks noChangeArrowheads="1"/>
          </p:cNvSpPr>
          <p:nvPr/>
        </p:nvSpPr>
        <p:spPr bwMode="auto">
          <a:xfrm>
            <a:off x="4114800" y="3276600"/>
            <a:ext cx="4648200" cy="17526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8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514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8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  <p:pic>
        <p:nvPicPr>
          <p:cNvPr id="6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25146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3124200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walking through the mud?</a:t>
            </a:r>
          </a:p>
        </p:txBody>
      </p:sp>
      <p:sp>
        <p:nvSpPr>
          <p:cNvPr id="159949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536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37" name="Rectangle 6"/>
          <p:cNvSpPr>
            <a:spLocks noChangeArrowheads="1"/>
          </p:cNvSpPr>
          <p:nvPr/>
        </p:nvSpPr>
        <p:spPr bwMode="auto">
          <a:xfrm>
            <a:off x="533400" y="28956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38" name="Rectangle 7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39" name="Rectangle 8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40" name="Rectangle 11"/>
          <p:cNvSpPr>
            <a:spLocks noChangeArrowheads="1"/>
          </p:cNvSpPr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41" name="Rectangle 12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42" name="Rectangle 13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3643" name="Rectangle 14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1534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walking through the mud?</a:t>
            </a:r>
          </a:p>
        </p:txBody>
      </p:sp>
      <p:sp>
        <p:nvSpPr>
          <p:cNvPr id="160051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54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4661" name="Rectangle 7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2" name="Rectangle 8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3" name="Rectangle 9"/>
          <p:cNvSpPr>
            <a:spLocks noChangeArrowheads="1"/>
          </p:cNvSpPr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4" name="Rectangle 10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5" name="Rectangle 11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6" name="Rectangle 12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4667" name="Oval 13"/>
          <p:cNvSpPr>
            <a:spLocks noChangeArrowheads="1"/>
          </p:cNvSpPr>
          <p:nvPr/>
        </p:nvSpPr>
        <p:spPr bwMode="auto">
          <a:xfrm>
            <a:off x="-304800" y="1447800"/>
            <a:ext cx="5257800" cy="2133600"/>
          </a:xfrm>
          <a:prstGeom prst="ellips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5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perching on branches?</a:t>
            </a:r>
          </a:p>
        </p:txBody>
      </p:sp>
      <p:sp>
        <p:nvSpPr>
          <p:cNvPr id="160154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56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09" name="Rectangle 7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6710" name="Rectangle 8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6711" name="Rectangle 9"/>
          <p:cNvSpPr>
            <a:spLocks noChangeArrowheads="1"/>
          </p:cNvSpPr>
          <p:nvPr/>
        </p:nvSpPr>
        <p:spPr bwMode="auto">
          <a:xfrm>
            <a:off x="685800" y="5334000"/>
            <a:ext cx="990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6712" name="Rectangle 10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6713" name="Rectangle 11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6714" name="Rectangle 12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perching on branches?</a:t>
            </a:r>
          </a:p>
        </p:txBody>
      </p:sp>
      <p:sp>
        <p:nvSpPr>
          <p:cNvPr id="160256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577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33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7734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7735" name="Rectangle 9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7736" name="Rectangle 10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7737" name="Rectangle 11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7738" name="Oval 12"/>
          <p:cNvSpPr>
            <a:spLocks noChangeArrowheads="1"/>
          </p:cNvSpPr>
          <p:nvPr/>
        </p:nvSpPr>
        <p:spPr bwMode="auto">
          <a:xfrm>
            <a:off x="0" y="3810000"/>
            <a:ext cx="3581400" cy="21336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87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Many species were able to thrive if they made the journey to the Galapagos because once they arrived there were very few mammalian predators.</a:t>
            </a:r>
          </a:p>
        </p:txBody>
      </p:sp>
      <p:pic>
        <p:nvPicPr>
          <p:cNvPr id="72707" name="Picture 5" descr="Marine iguanas on San Cristobal Island in the Galapagos Archipelago,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686800" cy="4191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clinging to the side of trees?</a:t>
            </a:r>
          </a:p>
        </p:txBody>
      </p:sp>
      <p:sp>
        <p:nvSpPr>
          <p:cNvPr id="1605636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597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1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9782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9783" name="Rectangle 9"/>
          <p:cNvSpPr>
            <a:spLocks noChangeArrowheads="1"/>
          </p:cNvSpPr>
          <p:nvPr/>
        </p:nvSpPr>
        <p:spPr bwMode="auto">
          <a:xfrm>
            <a:off x="2438400" y="5943600"/>
            <a:ext cx="2438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9784" name="Rectangle 10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9785" name="Rectangle 11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clinging to the side of trees?</a:t>
            </a:r>
          </a:p>
        </p:txBody>
      </p:sp>
      <p:sp>
        <p:nvSpPr>
          <p:cNvPr id="1606660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608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5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06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07" name="Rectangle 9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08" name="Rectangle 10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09" name="Oval 11"/>
          <p:cNvSpPr>
            <a:spLocks noChangeArrowheads="1"/>
          </p:cNvSpPr>
          <p:nvPr/>
        </p:nvSpPr>
        <p:spPr bwMode="auto">
          <a:xfrm>
            <a:off x="2286000" y="3581400"/>
            <a:ext cx="2971800" cy="3276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1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grasping and killing prey?</a:t>
            </a:r>
          </a:p>
        </p:txBody>
      </p:sp>
      <p:sp>
        <p:nvSpPr>
          <p:cNvPr id="160870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62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2853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2854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2855" name="Rectangle 9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2856" name="Rectangle 10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survive by grasping and killing prey?</a:t>
            </a:r>
          </a:p>
        </p:txBody>
      </p:sp>
      <p:sp>
        <p:nvSpPr>
          <p:cNvPr id="1609732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638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877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3878" name="Rectangle 8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3879" name="Rectangle 9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3880" name="Oval 10"/>
          <p:cNvSpPr>
            <a:spLocks noChangeArrowheads="1"/>
          </p:cNvSpPr>
          <p:nvPr/>
        </p:nvSpPr>
        <p:spPr bwMode="auto">
          <a:xfrm>
            <a:off x="4267200" y="1143000"/>
            <a:ext cx="4419600" cy="2590800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hop around, cling, and eat French Fries?</a:t>
            </a:r>
          </a:p>
        </p:txBody>
      </p:sp>
      <p:sp>
        <p:nvSpPr>
          <p:cNvPr id="161280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669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6949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6950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6951" name="Rectangle 8"/>
          <p:cNvSpPr>
            <a:spLocks noChangeArrowheads="1"/>
          </p:cNvSpPr>
          <p:nvPr/>
        </p:nvSpPr>
        <p:spPr bwMode="auto">
          <a:xfrm>
            <a:off x="4800600" y="5943600"/>
            <a:ext cx="2819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6952" name="Rectangle 9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Which foot type is best adapted to hop around, cling, and eat French Fries?</a:t>
            </a:r>
          </a:p>
        </p:txBody>
      </p:sp>
      <p:sp>
        <p:nvSpPr>
          <p:cNvPr id="1613828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4679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76200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3" name="Rectangle 6"/>
          <p:cNvSpPr>
            <a:spLocks noChangeArrowheads="1"/>
          </p:cNvSpPr>
          <p:nvPr/>
        </p:nvSpPr>
        <p:spPr bwMode="auto">
          <a:xfrm>
            <a:off x="4876800" y="29718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7974" name="Rectangle 7"/>
          <p:cNvSpPr>
            <a:spLocks noChangeArrowheads="1"/>
          </p:cNvSpPr>
          <p:nvPr/>
        </p:nvSpPr>
        <p:spPr bwMode="auto">
          <a:xfrm>
            <a:off x="4038600" y="3200400"/>
            <a:ext cx="1905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7975" name="Rectangle 9"/>
          <p:cNvSpPr>
            <a:spLocks noChangeArrowheads="1"/>
          </p:cNvSpPr>
          <p:nvPr/>
        </p:nvSpPr>
        <p:spPr bwMode="auto">
          <a:xfrm>
            <a:off x="4800600" y="6172200"/>
            <a:ext cx="1981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7976" name="Oval 10"/>
          <p:cNvSpPr>
            <a:spLocks noChangeArrowheads="1"/>
          </p:cNvSpPr>
          <p:nvPr/>
        </p:nvSpPr>
        <p:spPr bwMode="auto">
          <a:xfrm>
            <a:off x="4191000" y="4038600"/>
            <a:ext cx="4572000" cy="2667000"/>
          </a:xfrm>
          <a:prstGeom prst="ellipse">
            <a:avLst/>
          </a:prstGeom>
          <a:noFill/>
          <a:ln w="76200">
            <a:solidFill>
              <a:srgbClr val="66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8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5" descr="photoGalapagosAmazonAndesMultiSpor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59825" cy="64008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 smtClean="0"/>
              <a:t>What animal has these feet?</a:t>
            </a:r>
          </a:p>
          <a:p>
            <a:endParaRPr lang="en-US" smtClean="0"/>
          </a:p>
        </p:txBody>
      </p:sp>
      <p:pic>
        <p:nvPicPr>
          <p:cNvPr id="470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257800" cy="5705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 smtClean="0"/>
              <a:t>What animal has these feet?</a:t>
            </a:r>
          </a:p>
          <a:p>
            <a:endParaRPr lang="en-US" smtClean="0"/>
          </a:p>
        </p:txBody>
      </p:sp>
      <p:pic>
        <p:nvPicPr>
          <p:cNvPr id="471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257800" cy="5705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429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897563"/>
          </a:xfrm>
        </p:spPr>
        <p:txBody>
          <a:bodyPr/>
          <a:lstStyle/>
          <a:p>
            <a:r>
              <a:rPr lang="en-US" smtClean="0"/>
              <a:t>What animal has these feet?</a:t>
            </a:r>
          </a:p>
          <a:p>
            <a:endParaRPr lang="en-US" smtClean="0"/>
          </a:p>
        </p:txBody>
      </p:sp>
      <p:pic>
        <p:nvPicPr>
          <p:cNvPr id="4720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257800" cy="5705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3429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9" name="AutoShape 6"/>
          <p:cNvSpPr>
            <a:spLocks noChangeArrowheads="1"/>
          </p:cNvSpPr>
          <p:nvPr/>
        </p:nvSpPr>
        <p:spPr bwMode="auto">
          <a:xfrm>
            <a:off x="5562600" y="1219200"/>
            <a:ext cx="3581400" cy="502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94" y="16852"/>
                </a:moveTo>
                <a:cubicBezTo>
                  <a:pt x="19334" y="15164"/>
                  <a:pt x="20126" y="13018"/>
                  <a:pt x="20126" y="10800"/>
                </a:cubicBezTo>
                <a:cubicBezTo>
                  <a:pt x="20126" y="5649"/>
                  <a:pt x="15950" y="1474"/>
                  <a:pt x="10800" y="1474"/>
                </a:cubicBezTo>
                <a:cubicBezTo>
                  <a:pt x="8581" y="1473"/>
                  <a:pt x="6435" y="2265"/>
                  <a:pt x="4747" y="3705"/>
                </a:cubicBezTo>
                <a:lnTo>
                  <a:pt x="17894" y="16852"/>
                </a:lnTo>
                <a:close/>
                <a:moveTo>
                  <a:pt x="3705" y="4747"/>
                </a:moveTo>
                <a:cubicBezTo>
                  <a:pt x="2265" y="6435"/>
                  <a:pt x="1474" y="8581"/>
                  <a:pt x="1474" y="10799"/>
                </a:cubicBezTo>
                <a:cubicBezTo>
                  <a:pt x="1474" y="15950"/>
                  <a:pt x="5649" y="20126"/>
                  <a:pt x="10800" y="20126"/>
                </a:cubicBezTo>
                <a:cubicBezTo>
                  <a:pt x="13018" y="20126"/>
                  <a:pt x="15164" y="19334"/>
                  <a:pt x="16852" y="17894"/>
                </a:cubicBezTo>
                <a:lnTo>
                  <a:pt x="3705" y="4747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 smtClean="0"/>
              <a:t>What animal has these feet?</a:t>
            </a:r>
          </a:p>
          <a:p>
            <a:endParaRPr lang="en-US" smtClean="0"/>
          </a:p>
        </p:txBody>
      </p:sp>
      <p:pic>
        <p:nvPicPr>
          <p:cNvPr id="473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5257800" cy="57054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30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76600" cy="571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4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4116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257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Feet designed for speed.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Ostrich can't fly.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r>
              <a:rPr lang="en-US" smtClean="0"/>
              <a:t>Remember, Birds came from dinosaurs</a:t>
            </a:r>
          </a:p>
        </p:txBody>
      </p:sp>
      <p:pic>
        <p:nvPicPr>
          <p:cNvPr id="475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600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077200" cy="5821363"/>
          </a:xfrm>
        </p:spPr>
        <p:txBody>
          <a:bodyPr/>
          <a:lstStyle/>
          <a:p>
            <a:r>
              <a:rPr lang="en-US" smtClean="0"/>
              <a:t>Remember, Birds came from dinosaurs</a:t>
            </a:r>
          </a:p>
        </p:txBody>
      </p:sp>
      <p:pic>
        <p:nvPicPr>
          <p:cNvPr id="476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600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657600" cy="3171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71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8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971800" y="228600"/>
            <a:ext cx="6172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This is grouse foot jewelry -Foot with lots of fine feathers to keep the bird warm on the snow.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9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79236" name="Text Box 6"/>
          <p:cNvSpPr txBox="1">
            <a:spLocks noChangeArrowheads="1"/>
          </p:cNvSpPr>
          <p:nvPr/>
        </p:nvSpPr>
        <p:spPr bwMode="auto">
          <a:xfrm>
            <a:off x="0" y="2286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The Jacana can walk on top of Lilly Pads because its toes are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5" descr="daranne_galapagos_fri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025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0" y="2286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 The Jacana can walk on top of Lilly Pads because its toes are long.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505200" y="4572000"/>
            <a:ext cx="3962400" cy="1981200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80262" name="Line 6"/>
          <p:cNvSpPr>
            <a:spLocks noChangeShapeType="1"/>
          </p:cNvSpPr>
          <p:nvPr/>
        </p:nvSpPr>
        <p:spPr bwMode="auto">
          <a:xfrm>
            <a:off x="4114800" y="4724400"/>
            <a:ext cx="152400" cy="22860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263" name="Line 7"/>
          <p:cNvSpPr>
            <a:spLocks noChangeShapeType="1"/>
          </p:cNvSpPr>
          <p:nvPr/>
        </p:nvSpPr>
        <p:spPr bwMode="auto">
          <a:xfrm>
            <a:off x="3962400" y="4724400"/>
            <a:ext cx="304800" cy="30480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264" name="Line 8"/>
          <p:cNvSpPr>
            <a:spLocks noChangeShapeType="1"/>
          </p:cNvSpPr>
          <p:nvPr/>
        </p:nvSpPr>
        <p:spPr bwMode="auto">
          <a:xfrm>
            <a:off x="3962400" y="4648200"/>
            <a:ext cx="304800" cy="304800"/>
          </a:xfrm>
          <a:prstGeom prst="line">
            <a:avLst/>
          </a:prstGeom>
          <a:noFill/>
          <a:ln w="762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What type of birds are these?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503872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9933"/>
                </a:solidFill>
              </a:rPr>
              <a:t>What type of birds are these?</a:t>
            </a:r>
          </a:p>
          <a:p>
            <a:r>
              <a:rPr lang="en-US" smtClean="0">
                <a:solidFill>
                  <a:srgbClr val="66FFCC"/>
                </a:solidFill>
              </a:rPr>
              <a:t>Finches from the.. </a:t>
            </a:r>
            <a:r>
              <a:rPr lang="en-US" smtClean="0"/>
              <a:t>Galapagos Islands.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503872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191000" y="838200"/>
            <a:ext cx="2057400" cy="533400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9933"/>
                </a:solidFill>
              </a:rPr>
              <a:t>What type of birds are these?</a:t>
            </a:r>
          </a:p>
          <a:p>
            <a:r>
              <a:rPr lang="en-US" smtClean="0">
                <a:solidFill>
                  <a:srgbClr val="66FFCC"/>
                </a:solidFill>
              </a:rPr>
              <a:t>Finches from the.. </a:t>
            </a:r>
            <a:r>
              <a:rPr lang="en-US" smtClean="0"/>
              <a:t>Galapagos Islands.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503872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191000" y="838200"/>
            <a:ext cx="2057400" cy="533400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smtClean="0">
                <a:solidFill>
                  <a:srgbClr val="FF9933"/>
                </a:solidFill>
              </a:rPr>
              <a:t>What type of birds are these?</a:t>
            </a:r>
          </a:p>
          <a:p>
            <a:r>
              <a:rPr lang="en-US" smtClean="0">
                <a:solidFill>
                  <a:srgbClr val="66FFCC"/>
                </a:solidFill>
              </a:rPr>
              <a:t>Finches from the.. </a:t>
            </a:r>
            <a:r>
              <a:rPr lang="en-US" smtClean="0"/>
              <a:t>Galapagos Islands.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534400" cy="5038725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smtClean="0"/>
              <a:t>Which letter is the male, and which is the female?</a:t>
            </a:r>
          </a:p>
        </p:txBody>
      </p:sp>
      <p:pic>
        <p:nvPicPr>
          <p:cNvPr id="4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286000"/>
            <a:ext cx="1600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420" y="4343400"/>
            <a:ext cx="13963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smtClean="0"/>
              <a:t>Which letter is the male, and which is the female?</a:t>
            </a:r>
          </a:p>
        </p:txBody>
      </p:sp>
      <p:pic>
        <p:nvPicPr>
          <p:cNvPr id="4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286000"/>
            <a:ext cx="1600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420" y="4343400"/>
            <a:ext cx="13963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smtClean="0"/>
              <a:t>Which letter is the </a:t>
            </a:r>
            <a:r>
              <a:rPr lang="en-US" smtClean="0">
                <a:solidFill>
                  <a:srgbClr val="66FFFF"/>
                </a:solidFill>
              </a:rPr>
              <a:t>male, </a:t>
            </a:r>
            <a:r>
              <a:rPr lang="en-US" smtClean="0"/>
              <a:t>and which is the female?</a:t>
            </a:r>
          </a:p>
        </p:txBody>
      </p:sp>
      <p:pic>
        <p:nvPicPr>
          <p:cNvPr id="4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286000"/>
            <a:ext cx="1600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420" y="4343400"/>
            <a:ext cx="13963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smtClean="0"/>
              <a:t>Which letter is the </a:t>
            </a:r>
            <a:r>
              <a:rPr lang="en-US" smtClean="0">
                <a:solidFill>
                  <a:srgbClr val="66FFFF"/>
                </a:solidFill>
              </a:rPr>
              <a:t>male, </a:t>
            </a:r>
            <a:r>
              <a:rPr lang="en-US" smtClean="0"/>
              <a:t>and which is the female?</a:t>
            </a:r>
          </a:p>
        </p:txBody>
      </p:sp>
      <p:pic>
        <p:nvPicPr>
          <p:cNvPr id="4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286000"/>
            <a:ext cx="1600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420" y="4343400"/>
            <a:ext cx="13963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r>
              <a:rPr lang="en-US" smtClean="0"/>
              <a:t>Which letter is the </a:t>
            </a:r>
            <a:r>
              <a:rPr lang="en-US" smtClean="0">
                <a:solidFill>
                  <a:srgbClr val="66FFFF"/>
                </a:solidFill>
              </a:rPr>
              <a:t>male, </a:t>
            </a:r>
            <a:r>
              <a:rPr lang="en-US" smtClean="0"/>
              <a:t>and which is the </a:t>
            </a:r>
            <a:r>
              <a:rPr lang="en-US" smtClean="0">
                <a:solidFill>
                  <a:srgbClr val="FF99FF"/>
                </a:solidFill>
              </a:rPr>
              <a:t>female</a:t>
            </a:r>
            <a:r>
              <a:rPr lang="en-US" smtClean="0"/>
              <a:t>?</a:t>
            </a:r>
          </a:p>
        </p:txBody>
      </p:sp>
      <p:pic>
        <p:nvPicPr>
          <p:cNvPr id="4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2286000"/>
            <a:ext cx="16002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2420" y="4343400"/>
            <a:ext cx="13963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smtClean="0">
                <a:solidFill>
                  <a:srgbClr val="333333"/>
                </a:solidFill>
              </a:rPr>
              <a:t>RED SLIDE: These are notes that are very important and should be recorded in your science journal.</a:t>
            </a:r>
          </a:p>
          <a:p>
            <a:r>
              <a:rPr lang="en-US" smtClean="0">
                <a:solidFill>
                  <a:srgbClr val="B2B2B2"/>
                </a:solidFill>
              </a:rPr>
              <a:t>BLACK SLIDE:</a:t>
            </a:r>
            <a:r>
              <a:rPr lang="en-US" smtClean="0"/>
              <a:t> Pay attention, follow directions, complete projects as described  and answer required questions neatly.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04800" y="3581400"/>
            <a:ext cx="4038600" cy="2971800"/>
          </a:xfrm>
          <a:prstGeom prst="rect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533400" y="3810000"/>
            <a:ext cx="3505200" cy="24384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0" name="Picture 5" descr="tort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Male birds are generally more flashy than females because they don’t usually sit upon the eggs / need the camouflage.</a:t>
            </a:r>
          </a:p>
          <a:p>
            <a:pPr lvl="1">
              <a:defRPr/>
            </a:pPr>
            <a:r>
              <a:rPr lang="en-US" dirty="0" smtClean="0">
                <a:solidFill>
                  <a:srgbClr val="66FFCC"/>
                </a:solidFill>
              </a:rPr>
              <a:t>They try to impress the girls…</a:t>
            </a:r>
            <a:endParaRPr lang="en-US" dirty="0">
              <a:solidFill>
                <a:srgbClr val="66FFCC"/>
              </a:solidFill>
            </a:endParaRPr>
          </a:p>
        </p:txBody>
      </p:sp>
      <p:pic>
        <p:nvPicPr>
          <p:cNvPr id="490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58200" cy="4144963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/>
              <a:t>Tropical birds show many variations in colors.</a:t>
            </a:r>
          </a:p>
        </p:txBody>
      </p:sp>
      <p:pic>
        <p:nvPicPr>
          <p:cNvPr id="49254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8458200" cy="5010150"/>
          </a:xfrm>
          <a:ln w="762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3572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4596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7" name="AutoShape 6"/>
          <p:cNvSpPr>
            <a:spLocks noChangeArrowheads="1"/>
          </p:cNvSpPr>
          <p:nvPr/>
        </p:nvSpPr>
        <p:spPr bwMode="auto">
          <a:xfrm>
            <a:off x="0" y="609600"/>
            <a:ext cx="3276600" cy="3429000"/>
          </a:xfrm>
          <a:prstGeom prst="wedgeRoundRectCallout">
            <a:avLst>
              <a:gd name="adj1" fmla="val 40019"/>
              <a:gd name="adj2" fmla="val 57778"/>
              <a:gd name="adj3" fmla="val 16667"/>
            </a:avLst>
          </a:prstGeom>
          <a:solidFill>
            <a:schemeClr val="tx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800">
                <a:solidFill>
                  <a:schemeClr val="bg1"/>
                </a:solidFill>
              </a:rPr>
              <a:t>“Hey!”</a:t>
            </a:r>
          </a:p>
          <a:p>
            <a:pPr algn="ctr" eaLnBrk="0" hangingPunct="0"/>
            <a:r>
              <a:rPr lang="en-US" sz="4800">
                <a:solidFill>
                  <a:schemeClr val="bg1"/>
                </a:solidFill>
              </a:rPr>
              <a:t>“Stop looking at my butt.”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5821363"/>
          </a:xfrm>
        </p:spPr>
        <p:txBody>
          <a:bodyPr/>
          <a:lstStyle/>
          <a:p>
            <a:pPr eaLnBrk="1" hangingPunct="1"/>
            <a:r>
              <a:rPr lang="en-US" smtClean="0"/>
              <a:t>Video Link: Birds of Paradise.</a:t>
            </a:r>
          </a:p>
          <a:p>
            <a:pPr eaLnBrk="1" hangingPunct="1"/>
            <a:r>
              <a:rPr lang="en-US" smtClean="0">
                <a:hlinkClick r:id="rId2"/>
              </a:rPr>
              <a:t>http://www.youtube.com/watch?v=L54bxmZy_NE</a:t>
            </a:r>
            <a:endParaRPr lang="en-US" smtClean="0"/>
          </a:p>
        </p:txBody>
      </p:sp>
      <p:pic>
        <p:nvPicPr>
          <p:cNvPr id="495619" name="Picture 5" descr="0000038122_200703011415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512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6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6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26670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99FFCC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2667000"/>
            <a:ext cx="4495800" cy="304800"/>
          </a:xfrm>
          <a:prstGeom prst="round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99FFCC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5" descr="0000038122_2007030114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8610600" cy="304800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mtClean="0">
                <a:effectLst/>
              </a:rPr>
              <a:t>Coevolution: The evolution of two or more species, each adapting to changes in the other. </a:t>
            </a:r>
          </a:p>
        </p:txBody>
      </p:sp>
      <p:pic>
        <p:nvPicPr>
          <p:cNvPr id="499715" name="Picture 5" descr="http://mrbarlow.files.wordpress.com/2009/05/bee_on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4757738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endParaRPr lang="en-US" smtClean="0">
              <a:effectLst/>
            </a:endParaRPr>
          </a:p>
          <a:p>
            <a:pPr marL="609600" indent="-609600"/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51816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3528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solidFill>
                  <a:schemeClr val="tx2"/>
                </a:solidFill>
                <a:effectLst/>
              </a:rPr>
              <a:t>Predator/prey and parasite/host</a:t>
            </a:r>
            <a:r>
              <a:rPr lang="en-US" smtClean="0">
                <a:effectLst/>
              </a:rPr>
              <a:t> </a:t>
            </a:r>
          </a:p>
          <a:p>
            <a:pPr marL="990600" lvl="1" indent="-533400"/>
            <a:endParaRPr lang="en-US" smtClean="0">
              <a:effectLst/>
            </a:endParaRP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1763" name="Picture 5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solidFill>
                  <a:schemeClr val="tx2"/>
                </a:solidFill>
                <a:effectLst/>
              </a:rPr>
              <a:t>Competitive species</a:t>
            </a:r>
            <a:r>
              <a:rPr lang="en-US" smtClean="0">
                <a:effectLst/>
              </a:rPr>
              <a:t> </a:t>
            </a:r>
          </a:p>
          <a:p>
            <a:pPr marL="990600" lvl="1" indent="-533400"/>
            <a:endParaRPr lang="en-US" smtClean="0">
              <a:effectLst/>
            </a:endParaRP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2787" name="Picture 5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788" name="Picture 6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3811" name="Picture 3" descr="bull_thorn_ac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2" name="Picture 4" descr="http://upload.wikimedia.org/wikipedia/commons/thumb/5/5b/Lipotriches_sp..jpg/240px-Lipotriches_sp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03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3" name="Picture 5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3814" name="Picture 6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5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2286000" cy="779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Pollinators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4835" name="Picture 3" descr="bull_thorn_ac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6" name="Picture 4" descr="http://upload.wikimedia.org/wikipedia/commons/thumb/5/5b/Lipotriches_sp..jpg/240px-Lipotriches_sp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0386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7" name="Picture 5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8" name="Picture 6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39" name="Picture 9" descr="http://www.birds-berries.uni-hd.de/Bilder/ams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4840" name="WordArt 10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23241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Seed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Dispersal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5859" name="Picture 3" descr="bull_thorn_aca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6670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0" name="Picture 5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1" name="Picture 6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62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0"/>
            <a:ext cx="2209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Plants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and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Protective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FF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Ants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6883" name="Picture 4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884" name="Picture 5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6885" name="Picture 8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6" name="WordArt 9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Leaf Cutter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Ants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7907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8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09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10" name="WordArt 6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Leaf Cutter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Ants</a:t>
            </a:r>
          </a:p>
        </p:txBody>
      </p:sp>
      <p:pic>
        <p:nvPicPr>
          <p:cNvPr id="507911" name="Picture 8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209800" cy="18335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12" name="WordArt 9"/>
          <p:cNvSpPr>
            <a:spLocks noChangeArrowheads="1" noChangeShapeType="1" noTextEdit="1"/>
          </p:cNvSpPr>
          <p:nvPr/>
        </p:nvSpPr>
        <p:spPr bwMode="auto">
          <a:xfrm>
            <a:off x="609600" y="5562600"/>
            <a:ext cx="18145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Fungus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90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/>
            <a:r>
              <a:rPr lang="en-US" smtClean="0">
                <a:effectLst/>
              </a:rPr>
              <a:t>These ecological relationships include: </a:t>
            </a:r>
          </a:p>
          <a:p>
            <a:pPr marL="990600" lvl="1" indent="-533400"/>
            <a:r>
              <a:rPr lang="en-US" smtClean="0">
                <a:effectLst/>
              </a:rPr>
              <a:t>Predator/prey and parasite/host </a:t>
            </a:r>
          </a:p>
          <a:p>
            <a:pPr marL="990600" lvl="1" indent="-533400"/>
            <a:r>
              <a:rPr lang="en-US" smtClean="0">
                <a:effectLst/>
              </a:rPr>
              <a:t>Competitive species </a:t>
            </a:r>
          </a:p>
          <a:p>
            <a:pPr marL="990600" lvl="1" indent="-533400"/>
            <a:r>
              <a:rPr lang="en-US" smtClean="0">
                <a:effectLst/>
              </a:rPr>
              <a:t>Mutualistic species </a:t>
            </a:r>
          </a:p>
          <a:p>
            <a:pPr marL="609600" indent="-609600"/>
            <a:endParaRPr lang="en-US" smtClean="0">
              <a:effectLst/>
            </a:endParaRPr>
          </a:p>
        </p:txBody>
      </p:sp>
      <p:pic>
        <p:nvPicPr>
          <p:cNvPr id="508931" name="Picture 3" descr="http://3.bp.blogspot.com/_EqQZrgoXvqM/Si_9he78MjI/AAAAAAAACqM/QETYDiAb-Hc/s400/Cheetah+gaz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19400" cy="411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2" name="Picture 4" descr="http://1.bp.blogspot.com/--W6EuGKlLxc/TtxV_XwaClI/AAAAAAAACmQ/O3aBSeU_ds8/s1600/Biochemical-coevolu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2743200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3" name="Picture 5" descr="http://upload.wikimedia.org/wikipedia/commons/thumb/0/01/Leafcutter_ants_transporting_leaves.jpg/180px-Leafcutter_ants_transporting_leav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5908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4" name="WordArt 6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Leaf Cutter</a:t>
            </a:r>
          </a:p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Ants</a:t>
            </a:r>
          </a:p>
        </p:txBody>
      </p:sp>
      <p:pic>
        <p:nvPicPr>
          <p:cNvPr id="508935" name="Picture 7" descr="http://schaechter.asmblog.org/.a/6a00d8341c5e1453ef0120a7d5aa9b970b-30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209800" cy="1833563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6" name="WordArt 8"/>
          <p:cNvSpPr>
            <a:spLocks noChangeArrowheads="1" noChangeShapeType="1" noTextEdit="1"/>
          </p:cNvSpPr>
          <p:nvPr/>
        </p:nvSpPr>
        <p:spPr bwMode="auto">
          <a:xfrm>
            <a:off x="609600" y="5562600"/>
            <a:ext cx="18145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Fungus</a:t>
            </a:r>
          </a:p>
        </p:txBody>
      </p:sp>
      <p:pic>
        <p:nvPicPr>
          <p:cNvPr id="508937" name="Picture 10" descr="http://www.uiowa.edu/~cemrf/archive/sem/large/Leaf-Cutting-Ant-Fungu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67200"/>
            <a:ext cx="1447800" cy="1149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8" name="WordArt 11"/>
          <p:cNvSpPr>
            <a:spLocks noChangeArrowheads="1" noChangeShapeType="1" noTextEdit="1"/>
          </p:cNvSpPr>
          <p:nvPr/>
        </p:nvSpPr>
        <p:spPr bwMode="auto">
          <a:xfrm>
            <a:off x="838200" y="3886200"/>
            <a:ext cx="15240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Bacteria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2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Mutualism: Both organisms benefit. 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5099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10600" cy="5734050"/>
          </a:xfrm>
          <a:prstGeom prst="rect">
            <a:avLst/>
          </a:prstGeom>
          <a:noFill/>
          <a:ln w="76200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Content Placeholder 3" descr="leafcutter-ants-transporting-leaves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4343400" cy="44958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5075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53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200">
                <a:solidFill>
                  <a:srgbClr val="99FFCC"/>
                </a:solidFill>
              </a:rPr>
              <a:t>Leaf cutter ants feed leaves to their fungus colonies.</a:t>
            </a:r>
          </a:p>
          <a:p>
            <a:r>
              <a:rPr lang="en-US" sz="3200">
                <a:solidFill>
                  <a:srgbClr val="FF9900"/>
                </a:solidFill>
              </a:rPr>
              <a:t>	-</a:t>
            </a:r>
            <a:r>
              <a:rPr lang="en-US" sz="2800">
                <a:solidFill>
                  <a:srgbClr val="FF9900"/>
                </a:solidFill>
              </a:rPr>
              <a:t>The ants then feed on the growing fungus.</a:t>
            </a:r>
          </a:p>
        </p:txBody>
      </p:sp>
      <p:pic>
        <p:nvPicPr>
          <p:cNvPr id="515076" name="Content Placeholder 3" descr="entomology_tour_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962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51816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3528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pPr>
              <a:defRPr/>
            </a:pPr>
            <a:r>
              <a:rPr lang="en-US" smtClean="0"/>
              <a:t>Trophic mutualism: Both species help feed each other.  </a:t>
            </a:r>
          </a:p>
          <a:p>
            <a:pPr lvl="1">
              <a:defRPr/>
            </a:pPr>
            <a:r>
              <a:rPr lang="en-US" smtClean="0"/>
              <a:t>Usually nutrient related.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518147" name="Content Placeholder 3" descr="entomology_tour_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2672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343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6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153400" cy="58261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Cleaning symbiosis: One species gets food and shelter, the other has parasites removed.</a:t>
            </a:r>
          </a:p>
        </p:txBody>
      </p:sp>
      <p:pic>
        <p:nvPicPr>
          <p:cNvPr id="519171" name="Picture 4" descr="Lemon%20Sh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4543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20196" name="Picture 4" descr="6a00d8341c5e1453ef0111685d9c11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12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6781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44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3267" name="Rectangle 3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88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smtClean="0"/>
              <a:t>Video Link! Bulldozer Shrimp and the Goby.</a:t>
            </a:r>
          </a:p>
          <a:p>
            <a:pPr lvl="1"/>
            <a:r>
              <a:rPr lang="en-US" smtClean="0">
                <a:hlinkClick r:id="rId2"/>
              </a:rPr>
              <a:t>http://www.youtube.com/watch?v=vR9X3gFTpL0&amp;feature=related</a:t>
            </a:r>
            <a:r>
              <a:rPr lang="en-US" smtClean="0"/>
              <a:t> </a:t>
            </a:r>
          </a:p>
        </p:txBody>
      </p:sp>
      <p:pic>
        <p:nvPicPr>
          <p:cNvPr id="524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686800" cy="5973763"/>
          </a:xfrm>
        </p:spPr>
        <p:txBody>
          <a:bodyPr/>
          <a:lstStyle/>
          <a:p>
            <a:r>
              <a:rPr lang="en-US" smtClean="0"/>
              <a:t>Video Link! Review of Symbiosis</a:t>
            </a:r>
          </a:p>
          <a:p>
            <a:pPr lvl="1"/>
            <a:r>
              <a:rPr lang="en-US" smtClean="0">
                <a:hlinkClick r:id="rId2"/>
              </a:rPr>
              <a:t>http://www.youtube.com/watch?v=zSmL2F1t81Q</a:t>
            </a:r>
            <a:r>
              <a:rPr lang="en-US" smtClean="0"/>
              <a:t> </a:t>
            </a:r>
          </a:p>
        </p:txBody>
      </p:sp>
      <p:pic>
        <p:nvPicPr>
          <p:cNvPr id="525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r>
              <a:rPr lang="en-US" smtClean="0">
                <a:solidFill>
                  <a:srgbClr val="99FFCC"/>
                </a:solidFill>
              </a:rPr>
              <a:t>Question! Are these ants killing this caterpillar?</a:t>
            </a:r>
          </a:p>
          <a:p>
            <a:pPr lvl="1"/>
            <a:r>
              <a:rPr lang="en-US" smtClean="0">
                <a:solidFill>
                  <a:srgbClr val="FF9900"/>
                </a:solidFill>
              </a:rPr>
              <a:t>Answer: No. they are eating some sugary secretions releases by the caterpillar.</a:t>
            </a:r>
          </a:p>
          <a:p>
            <a:pPr lvl="1"/>
            <a:endParaRPr lang="en-US" smtClean="0">
              <a:solidFill>
                <a:srgbClr val="99FFCC"/>
              </a:solidFill>
            </a:endParaRP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  <p:pic>
        <p:nvPicPr>
          <p:cNvPr id="527364" name="Picture 3" descr="3-way-mutu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86800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r>
              <a:rPr lang="en-US" smtClean="0">
                <a:solidFill>
                  <a:srgbClr val="99FFCC"/>
                </a:solidFill>
              </a:rPr>
              <a:t>Video! Caterpillar and Ant defensive mutualism.</a:t>
            </a:r>
          </a:p>
          <a:p>
            <a:pPr lvl="1"/>
            <a:r>
              <a:rPr lang="en-US" smtClean="0">
                <a:hlinkClick r:id="rId2"/>
              </a:rPr>
              <a:t>http://www.youtube.com/watch?v=z3bWqlPLpMg</a:t>
            </a:r>
            <a:r>
              <a:rPr lang="en-US" smtClean="0"/>
              <a:t> </a:t>
            </a:r>
          </a:p>
        </p:txBody>
      </p:sp>
      <p:pic>
        <p:nvPicPr>
          <p:cNvPr id="528387" name="Picture 3" descr="180px-Lycaenid_ant_se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10600" cy="4419600"/>
          </a:xfrm>
          <a:prstGeom prst="rect">
            <a:avLst/>
          </a:prstGeom>
          <a:noFill/>
          <a:ln w="76200" cmpd="tri">
            <a:solidFill>
              <a:srgbClr val="99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51816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352800"/>
            <a:ext cx="4495800" cy="304800"/>
          </a:xfrm>
          <a:prstGeom prst="roundRect">
            <a:avLst/>
          </a:prstGeom>
          <a:noFill/>
          <a:ln w="1905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1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Defensive mutualisms: One species protects the other and gets some benefits for its help.</a:t>
            </a:r>
          </a:p>
        </p:txBody>
      </p:sp>
      <p:pic>
        <p:nvPicPr>
          <p:cNvPr id="529411" name="Picture 4" descr="AntNi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610600" cy="5257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r>
              <a:rPr lang="en-US" smtClean="0"/>
              <a:t>Never climb Acacia trees that have these galls.</a:t>
            </a:r>
            <a:r>
              <a:rPr lang="en-US" smtClean="0">
                <a:solidFill>
                  <a:srgbClr val="FF9900"/>
                </a:solidFill>
              </a:rPr>
              <a:t>  Viscous ants feel the vibrations and coming running out to attack.</a:t>
            </a:r>
            <a:r>
              <a:rPr lang="en-US" smtClean="0"/>
              <a:t>  </a:t>
            </a:r>
          </a:p>
          <a:p>
            <a:pPr lvl="1"/>
            <a:r>
              <a:rPr lang="en-US" smtClean="0">
                <a:solidFill>
                  <a:srgbClr val="FF99FF"/>
                </a:solidFill>
              </a:rPr>
              <a:t>They get drops of sugar from the leaves of the tree.</a:t>
            </a:r>
          </a:p>
        </p:txBody>
      </p:sp>
      <p:pic>
        <p:nvPicPr>
          <p:cNvPr id="532483" name="Picture 3" descr="fd6d7496a4c11a43baa2c8919a07cf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534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"/>
            <a:ext cx="8458200" cy="5973763"/>
          </a:xfrm>
        </p:spPr>
        <p:txBody>
          <a:bodyPr/>
          <a:lstStyle/>
          <a:p>
            <a:r>
              <a:rPr lang="en-US" smtClean="0">
                <a:solidFill>
                  <a:srgbClr val="99CCFF"/>
                </a:solidFill>
              </a:rPr>
              <a:t>The Sea Anemome and the Clownfish are a mutualism.  </a:t>
            </a:r>
          </a:p>
          <a:p>
            <a:pPr lvl="1"/>
            <a:r>
              <a:rPr lang="en-US" smtClean="0">
                <a:solidFill>
                  <a:srgbClr val="FF9900"/>
                </a:solidFill>
              </a:rPr>
              <a:t>The Anemome gets small scrapes from the clownfish, and the Clownfish gets protection.</a:t>
            </a:r>
          </a:p>
        </p:txBody>
      </p:sp>
      <p:pic>
        <p:nvPicPr>
          <p:cNvPr id="534531" name="Picture 4" descr="800px-Clownfish_sprain_wat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2200"/>
            <a:ext cx="8759825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3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28600"/>
            <a:ext cx="8305800" cy="5902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Dispersive mutualisms: One species receives food in exchange for moving the pollen or seeds of its partner. </a:t>
            </a:r>
          </a:p>
        </p:txBody>
      </p:sp>
      <p:pic>
        <p:nvPicPr>
          <p:cNvPr id="535555" name="Picture 4" descr="huming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458200" cy="4648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33FF"/>
                </a:solidFill>
              </a:rPr>
              <a:t>Pollination – Insects transfer pollen from one flower to the next, insects gets nectar.</a:t>
            </a:r>
          </a:p>
        </p:txBody>
      </p:sp>
      <p:pic>
        <p:nvPicPr>
          <p:cNvPr id="536579" name="Picture 4" descr="pseudomasaris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7604" name="Picture 4" descr="lesser_long-nosed_bat_l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8628" name="Picture 4" descr="lesser_long-nosed_bat_l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9" name="Rounded Rectangular Callout 4"/>
          <p:cNvSpPr>
            <a:spLocks noChangeArrowheads="1"/>
          </p:cNvSpPr>
          <p:nvPr/>
        </p:nvSpPr>
        <p:spPr bwMode="auto">
          <a:xfrm>
            <a:off x="914400" y="457200"/>
            <a:ext cx="3352800" cy="2895600"/>
          </a:xfrm>
          <a:prstGeom prst="wedgeRoundRectCallout">
            <a:avLst>
              <a:gd name="adj1" fmla="val 67000"/>
              <a:gd name="adj2" fmla="val 43926"/>
              <a:gd name="adj3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333333"/>
                </a:solidFill>
              </a:rPr>
              <a:t>“Wow!” “Look how this flower has evolved to be white, and shaped in a way so I can visit it.”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Seed dispersal</a:t>
            </a:r>
            <a:r>
              <a:rPr lang="en-US" smtClean="0"/>
              <a:t> </a:t>
            </a:r>
          </a:p>
        </p:txBody>
      </p:sp>
      <p:pic>
        <p:nvPicPr>
          <p:cNvPr id="539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953000" cy="564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9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914400"/>
            <a:ext cx="3432175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0676" name="Picture 4" descr="2905486154_b99ff87297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200" cy="693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1700" name="Picture 4" descr="HWB_Slide28_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5181600"/>
            <a:ext cx="4495800" cy="3048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352800"/>
            <a:ext cx="4495800" cy="304800"/>
          </a:xfrm>
          <a:prstGeom prst="roundRect">
            <a:avLst/>
          </a:prstGeom>
          <a:noFill/>
          <a:ln w="1905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534400" cy="5973763"/>
          </a:xfrm>
        </p:spPr>
        <p:txBody>
          <a:bodyPr/>
          <a:lstStyle/>
          <a:p>
            <a:r>
              <a:rPr lang="en-US" smtClean="0"/>
              <a:t>Video Link Coevolution and a nice review of other forms of evolutoin.</a:t>
            </a:r>
          </a:p>
          <a:p>
            <a:pPr lvl="1"/>
            <a:r>
              <a:rPr lang="en-US" smtClean="0">
                <a:hlinkClick r:id="rId2"/>
              </a:rPr>
              <a:t>http://www.youtube.com/watch?v=QDVbt2qQRqs&amp;feature=results_video&amp;playnext=1&amp;list=PL7A750281106CD067</a:t>
            </a:r>
            <a:r>
              <a:rPr lang="en-US" smtClean="0"/>
              <a:t> </a:t>
            </a:r>
          </a:p>
        </p:txBody>
      </p:sp>
      <p:pic>
        <p:nvPicPr>
          <p:cNvPr id="542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61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229600" cy="5867400"/>
          </a:xfrm>
        </p:spPr>
        <p:txBody>
          <a:bodyPr/>
          <a:lstStyle/>
          <a:p>
            <a:pPr eaLnBrk="1" hangingPunct="1"/>
            <a:r>
              <a:rPr lang="en-US" smtClean="0"/>
              <a:t>There are an estimated 3 million to 100 million species on planet Earth.</a:t>
            </a:r>
          </a:p>
        </p:txBody>
      </p:sp>
      <p:pic>
        <p:nvPicPr>
          <p:cNvPr id="543747" name="Picture 5" descr="226_NASA_jo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15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4772" name="Picture 5" descr="311587917_27823323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5796" name="Picture 5" descr="AllOrganismsRelated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991600" cy="5897563"/>
          </a:xfrm>
        </p:spPr>
        <p:txBody>
          <a:bodyPr/>
          <a:lstStyle/>
          <a:p>
            <a:r>
              <a:rPr lang="en-US" smtClean="0">
                <a:solidFill>
                  <a:srgbClr val="66FFCC"/>
                </a:solidFill>
              </a:rPr>
              <a:t>Photo tour of some of the neatest and rarest life on the planet.</a:t>
            </a:r>
          </a:p>
          <a:p>
            <a:pPr lvl="1"/>
            <a:r>
              <a:rPr lang="en-US" smtClean="0">
                <a:solidFill>
                  <a:srgbClr val="FF9933"/>
                </a:solidFill>
              </a:rPr>
              <a:t>Will these species be able to adapt to a rapidly changing environment?</a:t>
            </a:r>
          </a:p>
          <a:p>
            <a:pPr lvl="1"/>
            <a:r>
              <a:rPr lang="en-US" smtClean="0">
                <a:solidFill>
                  <a:srgbClr val="FF9933"/>
                </a:solidFill>
              </a:rPr>
              <a:t>Music at… </a:t>
            </a:r>
            <a:r>
              <a:rPr lang="en-US" smtClean="0">
                <a:hlinkClick r:id="rId2"/>
              </a:rPr>
              <a:t>http://www.youtube.com/watch?v=4VtO7MZWbUA</a:t>
            </a:r>
            <a:endParaRPr lang="en-US" smtClean="0"/>
          </a:p>
        </p:txBody>
      </p:sp>
      <p:pic>
        <p:nvPicPr>
          <p:cNvPr id="547843" name="Picture 9" descr="odd-looking-marine-animals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6106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8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9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525000" cy="6858000"/>
          </a:xfrm>
        </p:spPr>
      </p:pic>
      <p:sp>
        <p:nvSpPr>
          <p:cNvPr id="549892" name="AutoShape 4"/>
          <p:cNvSpPr>
            <a:spLocks noChangeArrowheads="1"/>
          </p:cNvSpPr>
          <p:nvPr/>
        </p:nvSpPr>
        <p:spPr bwMode="auto">
          <a:xfrm>
            <a:off x="6858000" y="457200"/>
            <a:ext cx="2286000" cy="3200400"/>
          </a:xfrm>
          <a:prstGeom prst="wedgeRoundRectCallout">
            <a:avLst>
              <a:gd name="adj1" fmla="val -40347"/>
              <a:gd name="adj2" fmla="val 56694"/>
              <a:gd name="adj3" fmla="val 16667"/>
            </a:avLst>
          </a:prstGeom>
          <a:solidFill>
            <a:schemeClr val="tx1"/>
          </a:solidFill>
          <a:ln w="5715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“Wow” “How did an animal like this come to be?”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0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1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2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5181600"/>
            <a:ext cx="4495800" cy="304800"/>
          </a:xfrm>
          <a:prstGeom prst="roundRect">
            <a:avLst/>
          </a:prstGeom>
          <a:noFill/>
          <a:ln w="19050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3352800"/>
            <a:ext cx="4495800" cy="304800"/>
          </a:xfrm>
          <a:prstGeom prst="roundRect">
            <a:avLst/>
          </a:prstGeom>
          <a:noFill/>
          <a:ln w="19050" cap="flat" cmpd="sng" algn="ctr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38100" sx="108000" sy="108000" algn="ctr" rotWithShape="0">
              <a:srgbClr val="7030A0">
                <a:alpha val="66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3988" name="AutoShape 4"/>
          <p:cNvSpPr>
            <a:spLocks noChangeArrowheads="1"/>
          </p:cNvSpPr>
          <p:nvPr/>
        </p:nvSpPr>
        <p:spPr bwMode="auto">
          <a:xfrm>
            <a:off x="609600" y="0"/>
            <a:ext cx="6400800" cy="2209800"/>
          </a:xfrm>
          <a:prstGeom prst="wedgeRoundRectCallout">
            <a:avLst>
              <a:gd name="adj1" fmla="val -6523"/>
              <a:gd name="adj2" fmla="val 72343"/>
              <a:gd name="adj3" fmla="val 16667"/>
            </a:avLst>
          </a:prstGeom>
          <a:solidFill>
            <a:schemeClr val="tx1"/>
          </a:solidFill>
          <a:ln w="5715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 didn’t just get run over by a truck.” “I am shaped this way for a reason.”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5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6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56036" name="AutoShape 4"/>
          <p:cNvSpPr>
            <a:spLocks noChangeArrowheads="1"/>
          </p:cNvSpPr>
          <p:nvPr/>
        </p:nvSpPr>
        <p:spPr bwMode="auto">
          <a:xfrm>
            <a:off x="5486400" y="2971800"/>
            <a:ext cx="3352800" cy="2895600"/>
          </a:xfrm>
          <a:prstGeom prst="wedgeRoundRectCallout">
            <a:avLst>
              <a:gd name="adj1" fmla="val -31722"/>
              <a:gd name="adj2" fmla="val -84648"/>
              <a:gd name="adj3" fmla="val 16667"/>
            </a:avLst>
          </a:prstGeom>
          <a:solidFill>
            <a:schemeClr val="tx1"/>
          </a:solidFill>
          <a:ln w="5715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 don’t think this mutation is a favorable one.”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7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8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558084" name="AutoShape 4"/>
          <p:cNvSpPr>
            <a:spLocks noChangeArrowheads="1"/>
          </p:cNvSpPr>
          <p:nvPr/>
        </p:nvSpPr>
        <p:spPr bwMode="auto">
          <a:xfrm>
            <a:off x="1905000" y="4038600"/>
            <a:ext cx="3429000" cy="2819400"/>
          </a:xfrm>
          <a:prstGeom prst="wedgeRoundRectCallout">
            <a:avLst>
              <a:gd name="adj1" fmla="val -50926"/>
              <a:gd name="adj2" fmla="val -62106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“I’ll bet you’ve never seen a Pangolin before?”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9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0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0132" name="AutoShape 4"/>
          <p:cNvSpPr>
            <a:spLocks noChangeArrowheads="1"/>
          </p:cNvSpPr>
          <p:nvPr/>
        </p:nvSpPr>
        <p:spPr bwMode="auto">
          <a:xfrm>
            <a:off x="1676400" y="3276600"/>
            <a:ext cx="3200400" cy="3200400"/>
          </a:xfrm>
          <a:prstGeom prst="wedgeRoundRectCallout">
            <a:avLst>
              <a:gd name="adj1" fmla="val -12796"/>
              <a:gd name="adj2" fmla="val -94991"/>
              <a:gd name="adj3" fmla="val 16667"/>
            </a:avLst>
          </a:prstGeom>
          <a:solidFill>
            <a:schemeClr val="tx1"/>
          </a:solidFill>
          <a:ln w="28575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“Nature has selected a long nose and tongue for survival.”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1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2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2180" name="AutoShape 4"/>
          <p:cNvSpPr>
            <a:spLocks noChangeArrowheads="1"/>
          </p:cNvSpPr>
          <p:nvPr/>
        </p:nvSpPr>
        <p:spPr bwMode="auto">
          <a:xfrm>
            <a:off x="304800" y="4343400"/>
            <a:ext cx="3733800" cy="1600200"/>
          </a:xfrm>
          <a:prstGeom prst="wedgeRoundRectCallout">
            <a:avLst>
              <a:gd name="adj1" fmla="val 57315"/>
              <a:gd name="adj2" fmla="val -65181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“Check out my large eyes.”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3204" name="AutoShape 4"/>
          <p:cNvSpPr>
            <a:spLocks noChangeArrowheads="1"/>
          </p:cNvSpPr>
          <p:nvPr/>
        </p:nvSpPr>
        <p:spPr bwMode="auto">
          <a:xfrm>
            <a:off x="304800" y="4343400"/>
            <a:ext cx="3733800" cy="1600200"/>
          </a:xfrm>
          <a:prstGeom prst="wedgeRoundRectCallout">
            <a:avLst>
              <a:gd name="adj1" fmla="val 57315"/>
              <a:gd name="adj2" fmla="val -65181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 usually come out at night.”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Unit Project! </a:t>
            </a:r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 smtClean="0">
                <a:solidFill>
                  <a:srgbClr val="FFC000"/>
                </a:solidFill>
              </a:rPr>
              <a:t>Hypotheticus</a:t>
            </a:r>
            <a:r>
              <a:rPr lang="en-US" dirty="0" smtClean="0">
                <a:solidFill>
                  <a:srgbClr val="FFC000"/>
                </a:solidFill>
              </a:rPr>
              <a:t> Beast.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486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4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52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6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7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8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9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69348" name="Line 4"/>
          <p:cNvSpPr>
            <a:spLocks noChangeShapeType="1"/>
          </p:cNvSpPr>
          <p:nvPr/>
        </p:nvSpPr>
        <p:spPr bwMode="auto">
          <a:xfrm>
            <a:off x="3352800" y="2286000"/>
            <a:ext cx="53340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 rot="1095035">
            <a:off x="4724400" y="3308350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/>
              <a:t>2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0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1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2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The hypotheticus is a normal animal, it eats leaves and tubers (roots).  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34400" cy="4343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82949" name="Freeform 8"/>
          <p:cNvSpPr>
            <a:spLocks/>
          </p:cNvSpPr>
          <p:nvPr/>
        </p:nvSpPr>
        <p:spPr bwMode="auto">
          <a:xfrm>
            <a:off x="5753100" y="2024063"/>
            <a:ext cx="2389188" cy="1052512"/>
          </a:xfrm>
          <a:custGeom>
            <a:avLst/>
            <a:gdLst>
              <a:gd name="T0" fmla="*/ 2147483647 w 1505"/>
              <a:gd name="T1" fmla="*/ 2147483647 h 663"/>
              <a:gd name="T2" fmla="*/ 2147483647 w 1505"/>
              <a:gd name="T3" fmla="*/ 2147483647 h 663"/>
              <a:gd name="T4" fmla="*/ 2147483647 w 1505"/>
              <a:gd name="T5" fmla="*/ 2147483647 h 663"/>
              <a:gd name="T6" fmla="*/ 2147483647 w 1505"/>
              <a:gd name="T7" fmla="*/ 2147483647 h 663"/>
              <a:gd name="T8" fmla="*/ 2147483647 w 1505"/>
              <a:gd name="T9" fmla="*/ 2147483647 h 663"/>
              <a:gd name="T10" fmla="*/ 2147483647 w 1505"/>
              <a:gd name="T11" fmla="*/ 2147483647 h 663"/>
              <a:gd name="T12" fmla="*/ 2147483647 w 1505"/>
              <a:gd name="T13" fmla="*/ 2147483647 h 663"/>
              <a:gd name="T14" fmla="*/ 2147483647 w 1505"/>
              <a:gd name="T15" fmla="*/ 2147483647 h 663"/>
              <a:gd name="T16" fmla="*/ 2147483647 w 1505"/>
              <a:gd name="T17" fmla="*/ 2147483647 h 663"/>
              <a:gd name="T18" fmla="*/ 2147483647 w 1505"/>
              <a:gd name="T19" fmla="*/ 2147483647 h 663"/>
              <a:gd name="T20" fmla="*/ 2147483647 w 1505"/>
              <a:gd name="T21" fmla="*/ 2147483647 h 663"/>
              <a:gd name="T22" fmla="*/ 2147483647 w 1505"/>
              <a:gd name="T23" fmla="*/ 2147483647 h 663"/>
              <a:gd name="T24" fmla="*/ 2147483647 w 1505"/>
              <a:gd name="T25" fmla="*/ 2147483647 h 663"/>
              <a:gd name="T26" fmla="*/ 2147483647 w 1505"/>
              <a:gd name="T27" fmla="*/ 2147483647 h 663"/>
              <a:gd name="T28" fmla="*/ 2147483647 w 1505"/>
              <a:gd name="T29" fmla="*/ 2147483647 h 663"/>
              <a:gd name="T30" fmla="*/ 2147483647 w 1505"/>
              <a:gd name="T31" fmla="*/ 2147483647 h 663"/>
              <a:gd name="T32" fmla="*/ 2147483647 w 1505"/>
              <a:gd name="T33" fmla="*/ 2147483647 h 663"/>
              <a:gd name="T34" fmla="*/ 2147483647 w 1505"/>
              <a:gd name="T35" fmla="*/ 2147483647 h 663"/>
              <a:gd name="T36" fmla="*/ 2147483647 w 1505"/>
              <a:gd name="T37" fmla="*/ 2147483647 h 663"/>
              <a:gd name="T38" fmla="*/ 2147483647 w 1505"/>
              <a:gd name="T39" fmla="*/ 2147483647 h 663"/>
              <a:gd name="T40" fmla="*/ 2147483647 w 1505"/>
              <a:gd name="T41" fmla="*/ 2147483647 h 663"/>
              <a:gd name="T42" fmla="*/ 2147483647 w 1505"/>
              <a:gd name="T43" fmla="*/ 2147483647 h 663"/>
              <a:gd name="T44" fmla="*/ 2147483647 w 1505"/>
              <a:gd name="T45" fmla="*/ 2147483647 h 663"/>
              <a:gd name="T46" fmla="*/ 2147483647 w 1505"/>
              <a:gd name="T47" fmla="*/ 2147483647 h 663"/>
              <a:gd name="T48" fmla="*/ 2147483647 w 1505"/>
              <a:gd name="T49" fmla="*/ 2147483647 h 6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05"/>
              <a:gd name="T76" fmla="*/ 0 h 663"/>
              <a:gd name="T77" fmla="*/ 1505 w 1505"/>
              <a:gd name="T78" fmla="*/ 663 h 6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05" h="663">
                <a:moveTo>
                  <a:pt x="417" y="42"/>
                </a:moveTo>
                <a:cubicBezTo>
                  <a:pt x="380" y="67"/>
                  <a:pt x="340" y="73"/>
                  <a:pt x="307" y="106"/>
                </a:cubicBezTo>
                <a:cubicBezTo>
                  <a:pt x="277" y="136"/>
                  <a:pt x="243" y="164"/>
                  <a:pt x="207" y="188"/>
                </a:cubicBezTo>
                <a:cubicBezTo>
                  <a:pt x="170" y="244"/>
                  <a:pt x="212" y="193"/>
                  <a:pt x="161" y="224"/>
                </a:cubicBezTo>
                <a:cubicBezTo>
                  <a:pt x="154" y="229"/>
                  <a:pt x="150" y="238"/>
                  <a:pt x="143" y="243"/>
                </a:cubicBezTo>
                <a:cubicBezTo>
                  <a:pt x="132" y="251"/>
                  <a:pt x="118" y="255"/>
                  <a:pt x="106" y="261"/>
                </a:cubicBezTo>
                <a:cubicBezTo>
                  <a:pt x="65" y="324"/>
                  <a:pt x="77" y="295"/>
                  <a:pt x="61" y="343"/>
                </a:cubicBezTo>
                <a:cubicBezTo>
                  <a:pt x="72" y="596"/>
                  <a:pt x="0" y="563"/>
                  <a:pt x="243" y="563"/>
                </a:cubicBezTo>
                <a:cubicBezTo>
                  <a:pt x="253" y="563"/>
                  <a:pt x="262" y="557"/>
                  <a:pt x="271" y="554"/>
                </a:cubicBezTo>
                <a:cubicBezTo>
                  <a:pt x="313" y="582"/>
                  <a:pt x="360" y="581"/>
                  <a:pt x="408" y="590"/>
                </a:cubicBezTo>
                <a:cubicBezTo>
                  <a:pt x="417" y="596"/>
                  <a:pt x="428" y="600"/>
                  <a:pt x="435" y="608"/>
                </a:cubicBezTo>
                <a:cubicBezTo>
                  <a:pt x="441" y="616"/>
                  <a:pt x="437" y="630"/>
                  <a:pt x="445" y="636"/>
                </a:cubicBezTo>
                <a:cubicBezTo>
                  <a:pt x="460" y="647"/>
                  <a:pt x="499" y="654"/>
                  <a:pt x="499" y="654"/>
                </a:cubicBezTo>
                <a:cubicBezTo>
                  <a:pt x="587" y="648"/>
                  <a:pt x="654" y="639"/>
                  <a:pt x="737" y="618"/>
                </a:cubicBezTo>
                <a:cubicBezTo>
                  <a:pt x="950" y="626"/>
                  <a:pt x="1191" y="663"/>
                  <a:pt x="1395" y="581"/>
                </a:cubicBezTo>
                <a:cubicBezTo>
                  <a:pt x="1438" y="541"/>
                  <a:pt x="1463" y="520"/>
                  <a:pt x="1487" y="462"/>
                </a:cubicBezTo>
                <a:cubicBezTo>
                  <a:pt x="1494" y="444"/>
                  <a:pt x="1505" y="407"/>
                  <a:pt x="1505" y="407"/>
                </a:cubicBezTo>
                <a:cubicBezTo>
                  <a:pt x="1502" y="380"/>
                  <a:pt x="1503" y="352"/>
                  <a:pt x="1496" y="325"/>
                </a:cubicBezTo>
                <a:cubicBezTo>
                  <a:pt x="1493" y="315"/>
                  <a:pt x="1485" y="306"/>
                  <a:pt x="1478" y="298"/>
                </a:cubicBezTo>
                <a:cubicBezTo>
                  <a:pt x="1439" y="255"/>
                  <a:pt x="1379" y="188"/>
                  <a:pt x="1322" y="170"/>
                </a:cubicBezTo>
                <a:cubicBezTo>
                  <a:pt x="1314" y="157"/>
                  <a:pt x="1269" y="103"/>
                  <a:pt x="1258" y="96"/>
                </a:cubicBezTo>
                <a:cubicBezTo>
                  <a:pt x="1231" y="79"/>
                  <a:pt x="1168" y="72"/>
                  <a:pt x="1139" y="69"/>
                </a:cubicBezTo>
                <a:cubicBezTo>
                  <a:pt x="1031" y="58"/>
                  <a:pt x="929" y="56"/>
                  <a:pt x="819" y="51"/>
                </a:cubicBezTo>
                <a:cubicBezTo>
                  <a:pt x="666" y="0"/>
                  <a:pt x="730" y="33"/>
                  <a:pt x="417" y="42"/>
                </a:cubicBezTo>
                <a:cubicBezTo>
                  <a:pt x="391" y="51"/>
                  <a:pt x="379" y="69"/>
                  <a:pt x="353" y="69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44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5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6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75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8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95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79588" name="AutoShape 4"/>
          <p:cNvSpPr>
            <a:spLocks noChangeArrowheads="1"/>
          </p:cNvSpPr>
          <p:nvPr/>
        </p:nvSpPr>
        <p:spPr bwMode="auto">
          <a:xfrm>
            <a:off x="5715000" y="4800600"/>
            <a:ext cx="3429000" cy="1371600"/>
          </a:xfrm>
          <a:prstGeom prst="wedgeRoundRectCallout">
            <a:avLst>
              <a:gd name="adj1" fmla="val -67269"/>
              <a:gd name="adj2" fmla="val -38079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“I have big ears for a reason”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0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0612" name="AutoShape 4"/>
          <p:cNvSpPr>
            <a:spLocks noChangeArrowheads="1"/>
          </p:cNvSpPr>
          <p:nvPr/>
        </p:nvSpPr>
        <p:spPr bwMode="auto">
          <a:xfrm>
            <a:off x="228600" y="4800600"/>
            <a:ext cx="2514600" cy="1371600"/>
          </a:xfrm>
          <a:prstGeom prst="wedgeRoundRectCallout">
            <a:avLst>
              <a:gd name="adj1" fmla="val 83333"/>
              <a:gd name="adj2" fmla="val -40046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>
                <a:solidFill>
                  <a:schemeClr val="bg1"/>
                </a:solidFill>
              </a:rPr>
              <a:t>“I live in the desert”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16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2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6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The hypotheticus is a normal animal, it eats leaves and tubers (roots).  </a:t>
            </a:r>
            <a:r>
              <a:rPr lang="en-US" smtClean="0">
                <a:solidFill>
                  <a:srgbClr val="FFC000"/>
                </a:solidFill>
              </a:rPr>
              <a:t>A male hypotheticus meets a female.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34400" cy="4343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83973" name="Freeform 6"/>
          <p:cNvSpPr>
            <a:spLocks/>
          </p:cNvSpPr>
          <p:nvPr/>
        </p:nvSpPr>
        <p:spPr bwMode="auto">
          <a:xfrm>
            <a:off x="5753100" y="2024063"/>
            <a:ext cx="2389188" cy="1052512"/>
          </a:xfrm>
          <a:custGeom>
            <a:avLst/>
            <a:gdLst>
              <a:gd name="T0" fmla="*/ 2147483647 w 1505"/>
              <a:gd name="T1" fmla="*/ 2147483647 h 663"/>
              <a:gd name="T2" fmla="*/ 2147483647 w 1505"/>
              <a:gd name="T3" fmla="*/ 2147483647 h 663"/>
              <a:gd name="T4" fmla="*/ 2147483647 w 1505"/>
              <a:gd name="T5" fmla="*/ 2147483647 h 663"/>
              <a:gd name="T6" fmla="*/ 2147483647 w 1505"/>
              <a:gd name="T7" fmla="*/ 2147483647 h 663"/>
              <a:gd name="T8" fmla="*/ 2147483647 w 1505"/>
              <a:gd name="T9" fmla="*/ 2147483647 h 663"/>
              <a:gd name="T10" fmla="*/ 2147483647 w 1505"/>
              <a:gd name="T11" fmla="*/ 2147483647 h 663"/>
              <a:gd name="T12" fmla="*/ 2147483647 w 1505"/>
              <a:gd name="T13" fmla="*/ 2147483647 h 663"/>
              <a:gd name="T14" fmla="*/ 2147483647 w 1505"/>
              <a:gd name="T15" fmla="*/ 2147483647 h 663"/>
              <a:gd name="T16" fmla="*/ 2147483647 w 1505"/>
              <a:gd name="T17" fmla="*/ 2147483647 h 663"/>
              <a:gd name="T18" fmla="*/ 2147483647 w 1505"/>
              <a:gd name="T19" fmla="*/ 2147483647 h 663"/>
              <a:gd name="T20" fmla="*/ 2147483647 w 1505"/>
              <a:gd name="T21" fmla="*/ 2147483647 h 663"/>
              <a:gd name="T22" fmla="*/ 2147483647 w 1505"/>
              <a:gd name="T23" fmla="*/ 2147483647 h 663"/>
              <a:gd name="T24" fmla="*/ 2147483647 w 1505"/>
              <a:gd name="T25" fmla="*/ 2147483647 h 663"/>
              <a:gd name="T26" fmla="*/ 2147483647 w 1505"/>
              <a:gd name="T27" fmla="*/ 2147483647 h 663"/>
              <a:gd name="T28" fmla="*/ 2147483647 w 1505"/>
              <a:gd name="T29" fmla="*/ 2147483647 h 663"/>
              <a:gd name="T30" fmla="*/ 2147483647 w 1505"/>
              <a:gd name="T31" fmla="*/ 2147483647 h 663"/>
              <a:gd name="T32" fmla="*/ 2147483647 w 1505"/>
              <a:gd name="T33" fmla="*/ 2147483647 h 663"/>
              <a:gd name="T34" fmla="*/ 2147483647 w 1505"/>
              <a:gd name="T35" fmla="*/ 2147483647 h 663"/>
              <a:gd name="T36" fmla="*/ 2147483647 w 1505"/>
              <a:gd name="T37" fmla="*/ 2147483647 h 663"/>
              <a:gd name="T38" fmla="*/ 2147483647 w 1505"/>
              <a:gd name="T39" fmla="*/ 2147483647 h 663"/>
              <a:gd name="T40" fmla="*/ 2147483647 w 1505"/>
              <a:gd name="T41" fmla="*/ 2147483647 h 663"/>
              <a:gd name="T42" fmla="*/ 2147483647 w 1505"/>
              <a:gd name="T43" fmla="*/ 2147483647 h 663"/>
              <a:gd name="T44" fmla="*/ 2147483647 w 1505"/>
              <a:gd name="T45" fmla="*/ 2147483647 h 663"/>
              <a:gd name="T46" fmla="*/ 2147483647 w 1505"/>
              <a:gd name="T47" fmla="*/ 2147483647 h 663"/>
              <a:gd name="T48" fmla="*/ 2147483647 w 1505"/>
              <a:gd name="T49" fmla="*/ 2147483647 h 6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05"/>
              <a:gd name="T76" fmla="*/ 0 h 663"/>
              <a:gd name="T77" fmla="*/ 1505 w 1505"/>
              <a:gd name="T78" fmla="*/ 663 h 66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05" h="663">
                <a:moveTo>
                  <a:pt x="417" y="42"/>
                </a:moveTo>
                <a:cubicBezTo>
                  <a:pt x="380" y="67"/>
                  <a:pt x="340" y="73"/>
                  <a:pt x="307" y="106"/>
                </a:cubicBezTo>
                <a:cubicBezTo>
                  <a:pt x="277" y="136"/>
                  <a:pt x="243" y="164"/>
                  <a:pt x="207" y="188"/>
                </a:cubicBezTo>
                <a:cubicBezTo>
                  <a:pt x="170" y="244"/>
                  <a:pt x="212" y="193"/>
                  <a:pt x="161" y="224"/>
                </a:cubicBezTo>
                <a:cubicBezTo>
                  <a:pt x="154" y="229"/>
                  <a:pt x="150" y="238"/>
                  <a:pt x="143" y="243"/>
                </a:cubicBezTo>
                <a:cubicBezTo>
                  <a:pt x="132" y="251"/>
                  <a:pt x="118" y="255"/>
                  <a:pt x="106" y="261"/>
                </a:cubicBezTo>
                <a:cubicBezTo>
                  <a:pt x="65" y="324"/>
                  <a:pt x="77" y="295"/>
                  <a:pt x="61" y="343"/>
                </a:cubicBezTo>
                <a:cubicBezTo>
                  <a:pt x="72" y="596"/>
                  <a:pt x="0" y="563"/>
                  <a:pt x="243" y="563"/>
                </a:cubicBezTo>
                <a:cubicBezTo>
                  <a:pt x="253" y="563"/>
                  <a:pt x="262" y="557"/>
                  <a:pt x="271" y="554"/>
                </a:cubicBezTo>
                <a:cubicBezTo>
                  <a:pt x="313" y="582"/>
                  <a:pt x="360" y="581"/>
                  <a:pt x="408" y="590"/>
                </a:cubicBezTo>
                <a:cubicBezTo>
                  <a:pt x="417" y="596"/>
                  <a:pt x="428" y="600"/>
                  <a:pt x="435" y="608"/>
                </a:cubicBezTo>
                <a:cubicBezTo>
                  <a:pt x="441" y="616"/>
                  <a:pt x="437" y="630"/>
                  <a:pt x="445" y="636"/>
                </a:cubicBezTo>
                <a:cubicBezTo>
                  <a:pt x="460" y="647"/>
                  <a:pt x="499" y="654"/>
                  <a:pt x="499" y="654"/>
                </a:cubicBezTo>
                <a:cubicBezTo>
                  <a:pt x="587" y="648"/>
                  <a:pt x="654" y="639"/>
                  <a:pt x="737" y="618"/>
                </a:cubicBezTo>
                <a:cubicBezTo>
                  <a:pt x="950" y="626"/>
                  <a:pt x="1191" y="663"/>
                  <a:pt x="1395" y="581"/>
                </a:cubicBezTo>
                <a:cubicBezTo>
                  <a:pt x="1438" y="541"/>
                  <a:pt x="1463" y="520"/>
                  <a:pt x="1487" y="462"/>
                </a:cubicBezTo>
                <a:cubicBezTo>
                  <a:pt x="1494" y="444"/>
                  <a:pt x="1505" y="407"/>
                  <a:pt x="1505" y="407"/>
                </a:cubicBezTo>
                <a:cubicBezTo>
                  <a:pt x="1502" y="380"/>
                  <a:pt x="1503" y="352"/>
                  <a:pt x="1496" y="325"/>
                </a:cubicBezTo>
                <a:cubicBezTo>
                  <a:pt x="1493" y="315"/>
                  <a:pt x="1485" y="306"/>
                  <a:pt x="1478" y="298"/>
                </a:cubicBezTo>
                <a:cubicBezTo>
                  <a:pt x="1439" y="255"/>
                  <a:pt x="1379" y="188"/>
                  <a:pt x="1322" y="170"/>
                </a:cubicBezTo>
                <a:cubicBezTo>
                  <a:pt x="1314" y="157"/>
                  <a:pt x="1269" y="103"/>
                  <a:pt x="1258" y="96"/>
                </a:cubicBezTo>
                <a:cubicBezTo>
                  <a:pt x="1231" y="79"/>
                  <a:pt x="1168" y="72"/>
                  <a:pt x="1139" y="69"/>
                </a:cubicBezTo>
                <a:cubicBezTo>
                  <a:pt x="1031" y="58"/>
                  <a:pt x="929" y="56"/>
                  <a:pt x="819" y="51"/>
                </a:cubicBezTo>
                <a:cubicBezTo>
                  <a:pt x="666" y="0"/>
                  <a:pt x="730" y="33"/>
                  <a:pt x="417" y="42"/>
                </a:cubicBezTo>
                <a:cubicBezTo>
                  <a:pt x="391" y="51"/>
                  <a:pt x="379" y="69"/>
                  <a:pt x="353" y="69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47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84708" name="AutoShape 4"/>
          <p:cNvSpPr>
            <a:spLocks noChangeArrowheads="1"/>
          </p:cNvSpPr>
          <p:nvPr/>
        </p:nvSpPr>
        <p:spPr bwMode="auto">
          <a:xfrm>
            <a:off x="6172200" y="3733800"/>
            <a:ext cx="2971800" cy="2133600"/>
          </a:xfrm>
          <a:prstGeom prst="wedgeRoundRectCallout">
            <a:avLst>
              <a:gd name="adj1" fmla="val -75588"/>
              <a:gd name="adj2" fmla="val 8704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“Never seen a blob fish before?”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57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67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7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7780" name="AutoShape 4"/>
          <p:cNvSpPr>
            <a:spLocks noChangeArrowheads="1"/>
          </p:cNvSpPr>
          <p:nvPr/>
        </p:nvSpPr>
        <p:spPr bwMode="auto">
          <a:xfrm>
            <a:off x="4114800" y="4800600"/>
            <a:ext cx="3429000" cy="1371600"/>
          </a:xfrm>
          <a:prstGeom prst="wedgeRoundRectCallout">
            <a:avLst>
              <a:gd name="adj1" fmla="val -70000"/>
              <a:gd name="adj2" fmla="val -41204"/>
              <a:gd name="adj3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“I’m a Frilled Shark”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8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8804" name="AutoShape 4"/>
          <p:cNvSpPr>
            <a:spLocks noChangeArrowheads="1"/>
          </p:cNvSpPr>
          <p:nvPr/>
        </p:nvSpPr>
        <p:spPr bwMode="auto">
          <a:xfrm>
            <a:off x="4114800" y="3276600"/>
            <a:ext cx="3429000" cy="1447800"/>
          </a:xfrm>
          <a:prstGeom prst="wedgeRoundRectCallout">
            <a:avLst>
              <a:gd name="adj1" fmla="val -70000"/>
              <a:gd name="adj2" fmla="val 63597"/>
              <a:gd name="adj3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“Frilled to meet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98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/>
              <a:t>The Dumbo Octopus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08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18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91876" name="AutoShape 4"/>
          <p:cNvSpPr>
            <a:spLocks noChangeArrowheads="1"/>
          </p:cNvSpPr>
          <p:nvPr/>
        </p:nvSpPr>
        <p:spPr bwMode="auto">
          <a:xfrm>
            <a:off x="304800" y="3505200"/>
            <a:ext cx="4267200" cy="2286000"/>
          </a:xfrm>
          <a:prstGeom prst="wedgeRoundRectCallout">
            <a:avLst>
              <a:gd name="adj1" fmla="val 80319"/>
              <a:gd name="adj2" fmla="val -26458"/>
              <a:gd name="adj3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“Hi!” “I’m having a great day today!”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2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3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The hypotheticus is a normal animal, it eats leaves and tubers (roots).  A male hypotheticus meets a female.</a:t>
            </a:r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34400" cy="4343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1813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3200400" y="3505200"/>
            <a:ext cx="4038600" cy="2438400"/>
          </a:xfrm>
          <a:prstGeom prst="hear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4948" name="Oval 4"/>
          <p:cNvSpPr>
            <a:spLocks noChangeArrowheads="1"/>
          </p:cNvSpPr>
          <p:nvPr/>
        </p:nvSpPr>
        <p:spPr bwMode="auto">
          <a:xfrm>
            <a:off x="7696200" y="381000"/>
            <a:ext cx="228600" cy="2286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3733800" y="2590800"/>
            <a:ext cx="304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>
                <a:solidFill>
                  <a:srgbClr val="66CCFF"/>
                </a:solidFill>
              </a:rPr>
              <a:t>.</a:t>
            </a:r>
          </a:p>
        </p:txBody>
      </p:sp>
      <p:sp>
        <p:nvSpPr>
          <p:cNvPr id="594950" name="Line 6"/>
          <p:cNvSpPr>
            <a:spLocks noChangeShapeType="1"/>
          </p:cNvSpPr>
          <p:nvPr/>
        </p:nvSpPr>
        <p:spPr bwMode="auto">
          <a:xfrm flipH="1" flipV="1">
            <a:off x="685800" y="2057400"/>
            <a:ext cx="1143000" cy="914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 flipH="1" flipV="1">
            <a:off x="990600" y="1828800"/>
            <a:ext cx="1143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2" name="Line 8"/>
          <p:cNvSpPr>
            <a:spLocks noChangeShapeType="1"/>
          </p:cNvSpPr>
          <p:nvPr/>
        </p:nvSpPr>
        <p:spPr bwMode="auto">
          <a:xfrm flipH="1" flipV="1">
            <a:off x="914400" y="1981200"/>
            <a:ext cx="1143000" cy="914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3" name="Line 9"/>
          <p:cNvSpPr>
            <a:spLocks noChangeShapeType="1"/>
          </p:cNvSpPr>
          <p:nvPr/>
        </p:nvSpPr>
        <p:spPr bwMode="auto">
          <a:xfrm flipH="1" flipV="1">
            <a:off x="609600" y="2209800"/>
            <a:ext cx="1143000" cy="914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4" name="Line 10"/>
          <p:cNvSpPr>
            <a:spLocks noChangeShapeType="1"/>
          </p:cNvSpPr>
          <p:nvPr/>
        </p:nvSpPr>
        <p:spPr bwMode="auto">
          <a:xfrm flipH="1" flipV="1">
            <a:off x="457200" y="2362200"/>
            <a:ext cx="1143000" cy="914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955" name="Freeform 11"/>
          <p:cNvSpPr>
            <a:spLocks/>
          </p:cNvSpPr>
          <p:nvPr/>
        </p:nvSpPr>
        <p:spPr bwMode="auto">
          <a:xfrm>
            <a:off x="371475" y="1871663"/>
            <a:ext cx="1820863" cy="1655762"/>
          </a:xfrm>
          <a:custGeom>
            <a:avLst/>
            <a:gdLst>
              <a:gd name="T0" fmla="*/ 2147483647 w 1147"/>
              <a:gd name="T1" fmla="*/ 2147483647 h 1043"/>
              <a:gd name="T2" fmla="*/ 2147483647 w 1147"/>
              <a:gd name="T3" fmla="*/ 2147483647 h 1043"/>
              <a:gd name="T4" fmla="*/ 2147483647 w 1147"/>
              <a:gd name="T5" fmla="*/ 2147483647 h 1043"/>
              <a:gd name="T6" fmla="*/ 2147483647 w 1147"/>
              <a:gd name="T7" fmla="*/ 2147483647 h 1043"/>
              <a:gd name="T8" fmla="*/ 2147483647 w 1147"/>
              <a:gd name="T9" fmla="*/ 2147483647 h 1043"/>
              <a:gd name="T10" fmla="*/ 2147483647 w 1147"/>
              <a:gd name="T11" fmla="*/ 2147483647 h 1043"/>
              <a:gd name="T12" fmla="*/ 2147483647 w 1147"/>
              <a:gd name="T13" fmla="*/ 2147483647 h 1043"/>
              <a:gd name="T14" fmla="*/ 2147483647 w 1147"/>
              <a:gd name="T15" fmla="*/ 2147483647 h 1043"/>
              <a:gd name="T16" fmla="*/ 2147483647 w 1147"/>
              <a:gd name="T17" fmla="*/ 2147483647 h 1043"/>
              <a:gd name="T18" fmla="*/ 2147483647 w 1147"/>
              <a:gd name="T19" fmla="*/ 2147483647 h 1043"/>
              <a:gd name="T20" fmla="*/ 2147483647 w 1147"/>
              <a:gd name="T21" fmla="*/ 2147483647 h 1043"/>
              <a:gd name="T22" fmla="*/ 2147483647 w 1147"/>
              <a:gd name="T23" fmla="*/ 2147483647 h 1043"/>
              <a:gd name="T24" fmla="*/ 2147483647 w 1147"/>
              <a:gd name="T25" fmla="*/ 2147483647 h 1043"/>
              <a:gd name="T26" fmla="*/ 2147483647 w 1147"/>
              <a:gd name="T27" fmla="*/ 2147483647 h 1043"/>
              <a:gd name="T28" fmla="*/ 2147483647 w 1147"/>
              <a:gd name="T29" fmla="*/ 2147483647 h 1043"/>
              <a:gd name="T30" fmla="*/ 2147483647 w 1147"/>
              <a:gd name="T31" fmla="*/ 2147483647 h 1043"/>
              <a:gd name="T32" fmla="*/ 2147483647 w 1147"/>
              <a:gd name="T33" fmla="*/ 2147483647 h 1043"/>
              <a:gd name="T34" fmla="*/ 2147483647 w 1147"/>
              <a:gd name="T35" fmla="*/ 2147483647 h 1043"/>
              <a:gd name="T36" fmla="*/ 2147483647 w 1147"/>
              <a:gd name="T37" fmla="*/ 2147483647 h 1043"/>
              <a:gd name="T38" fmla="*/ 2147483647 w 1147"/>
              <a:gd name="T39" fmla="*/ 2147483647 h 1043"/>
              <a:gd name="T40" fmla="*/ 2147483647 w 1147"/>
              <a:gd name="T41" fmla="*/ 2147483647 h 1043"/>
              <a:gd name="T42" fmla="*/ 2147483647 w 1147"/>
              <a:gd name="T43" fmla="*/ 2147483647 h 1043"/>
              <a:gd name="T44" fmla="*/ 2147483647 w 1147"/>
              <a:gd name="T45" fmla="*/ 2147483647 h 1043"/>
              <a:gd name="T46" fmla="*/ 2147483647 w 1147"/>
              <a:gd name="T47" fmla="*/ 2147483647 h 1043"/>
              <a:gd name="T48" fmla="*/ 2147483647 w 1147"/>
              <a:gd name="T49" fmla="*/ 2147483647 h 1043"/>
              <a:gd name="T50" fmla="*/ 2147483647 w 1147"/>
              <a:gd name="T51" fmla="*/ 2147483647 h 1043"/>
              <a:gd name="T52" fmla="*/ 2147483647 w 1147"/>
              <a:gd name="T53" fmla="*/ 2147483647 h 1043"/>
              <a:gd name="T54" fmla="*/ 2147483647 w 1147"/>
              <a:gd name="T55" fmla="*/ 2147483647 h 1043"/>
              <a:gd name="T56" fmla="*/ 2147483647 w 1147"/>
              <a:gd name="T57" fmla="*/ 2147483647 h 1043"/>
              <a:gd name="T58" fmla="*/ 2147483647 w 1147"/>
              <a:gd name="T59" fmla="*/ 2147483647 h 1043"/>
              <a:gd name="T60" fmla="*/ 2147483647 w 1147"/>
              <a:gd name="T61" fmla="*/ 2147483647 h 1043"/>
              <a:gd name="T62" fmla="*/ 2147483647 w 1147"/>
              <a:gd name="T63" fmla="*/ 2147483647 h 1043"/>
              <a:gd name="T64" fmla="*/ 2147483647 w 1147"/>
              <a:gd name="T65" fmla="*/ 2147483647 h 1043"/>
              <a:gd name="T66" fmla="*/ 2147483647 w 1147"/>
              <a:gd name="T67" fmla="*/ 2147483647 h 1043"/>
              <a:gd name="T68" fmla="*/ 2147483647 w 1147"/>
              <a:gd name="T69" fmla="*/ 2147483647 h 1043"/>
              <a:gd name="T70" fmla="*/ 2147483647 w 1147"/>
              <a:gd name="T71" fmla="*/ 2147483647 h 1043"/>
              <a:gd name="T72" fmla="*/ 2147483647 w 1147"/>
              <a:gd name="T73" fmla="*/ 2147483647 h 1043"/>
              <a:gd name="T74" fmla="*/ 2147483647 w 1147"/>
              <a:gd name="T75" fmla="*/ 2147483647 h 1043"/>
              <a:gd name="T76" fmla="*/ 2147483647 w 1147"/>
              <a:gd name="T77" fmla="*/ 2147483647 h 1043"/>
              <a:gd name="T78" fmla="*/ 2147483647 w 1147"/>
              <a:gd name="T79" fmla="*/ 2147483647 h 1043"/>
              <a:gd name="T80" fmla="*/ 2147483647 w 1147"/>
              <a:gd name="T81" fmla="*/ 2147483647 h 1043"/>
              <a:gd name="T82" fmla="*/ 2147483647 w 1147"/>
              <a:gd name="T83" fmla="*/ 2147483647 h 1043"/>
              <a:gd name="T84" fmla="*/ 2147483647 w 1147"/>
              <a:gd name="T85" fmla="*/ 2147483647 h 1043"/>
              <a:gd name="T86" fmla="*/ 2147483647 w 1147"/>
              <a:gd name="T87" fmla="*/ 2147483647 h 1043"/>
              <a:gd name="T88" fmla="*/ 2147483647 w 1147"/>
              <a:gd name="T89" fmla="*/ 2147483647 h 1043"/>
              <a:gd name="T90" fmla="*/ 2147483647 w 1147"/>
              <a:gd name="T91" fmla="*/ 2147483647 h 1043"/>
              <a:gd name="T92" fmla="*/ 2147483647 w 1147"/>
              <a:gd name="T93" fmla="*/ 2147483647 h 1043"/>
              <a:gd name="T94" fmla="*/ 2147483647 w 1147"/>
              <a:gd name="T95" fmla="*/ 2147483647 h 1043"/>
              <a:gd name="T96" fmla="*/ 2147483647 w 1147"/>
              <a:gd name="T97" fmla="*/ 2147483647 h 1043"/>
              <a:gd name="T98" fmla="*/ 2147483647 w 1147"/>
              <a:gd name="T99" fmla="*/ 2147483647 h 1043"/>
              <a:gd name="T100" fmla="*/ 2147483647 w 1147"/>
              <a:gd name="T101" fmla="*/ 2147483647 h 10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47"/>
              <a:gd name="T154" fmla="*/ 0 h 1043"/>
              <a:gd name="T155" fmla="*/ 1147 w 1147"/>
              <a:gd name="T156" fmla="*/ 1043 h 104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47" h="1043">
                <a:moveTo>
                  <a:pt x="543" y="1043"/>
                </a:moveTo>
                <a:cubicBezTo>
                  <a:pt x="558" y="980"/>
                  <a:pt x="580" y="959"/>
                  <a:pt x="616" y="906"/>
                </a:cubicBezTo>
                <a:cubicBezTo>
                  <a:pt x="629" y="865"/>
                  <a:pt x="658" y="842"/>
                  <a:pt x="689" y="814"/>
                </a:cubicBezTo>
                <a:cubicBezTo>
                  <a:pt x="715" y="791"/>
                  <a:pt x="738" y="765"/>
                  <a:pt x="763" y="741"/>
                </a:cubicBezTo>
                <a:cubicBezTo>
                  <a:pt x="778" y="727"/>
                  <a:pt x="800" y="725"/>
                  <a:pt x="817" y="714"/>
                </a:cubicBezTo>
                <a:cubicBezTo>
                  <a:pt x="903" y="656"/>
                  <a:pt x="774" y="714"/>
                  <a:pt x="891" y="668"/>
                </a:cubicBezTo>
                <a:cubicBezTo>
                  <a:pt x="919" y="630"/>
                  <a:pt x="952" y="603"/>
                  <a:pt x="991" y="576"/>
                </a:cubicBezTo>
                <a:cubicBezTo>
                  <a:pt x="997" y="567"/>
                  <a:pt x="1001" y="557"/>
                  <a:pt x="1009" y="549"/>
                </a:cubicBezTo>
                <a:cubicBezTo>
                  <a:pt x="1017" y="541"/>
                  <a:pt x="1030" y="540"/>
                  <a:pt x="1037" y="531"/>
                </a:cubicBezTo>
                <a:cubicBezTo>
                  <a:pt x="1043" y="523"/>
                  <a:pt x="1041" y="511"/>
                  <a:pt x="1046" y="503"/>
                </a:cubicBezTo>
                <a:cubicBezTo>
                  <a:pt x="1053" y="492"/>
                  <a:pt x="1064" y="485"/>
                  <a:pt x="1073" y="476"/>
                </a:cubicBezTo>
                <a:cubicBezTo>
                  <a:pt x="1053" y="415"/>
                  <a:pt x="1006" y="442"/>
                  <a:pt x="945" y="448"/>
                </a:cubicBezTo>
                <a:cubicBezTo>
                  <a:pt x="892" y="463"/>
                  <a:pt x="865" y="497"/>
                  <a:pt x="817" y="522"/>
                </a:cubicBezTo>
                <a:cubicBezTo>
                  <a:pt x="770" y="593"/>
                  <a:pt x="665" y="691"/>
                  <a:pt x="598" y="750"/>
                </a:cubicBezTo>
                <a:cubicBezTo>
                  <a:pt x="597" y="751"/>
                  <a:pt x="520" y="840"/>
                  <a:pt x="516" y="842"/>
                </a:cubicBezTo>
                <a:cubicBezTo>
                  <a:pt x="499" y="851"/>
                  <a:pt x="461" y="860"/>
                  <a:pt x="461" y="860"/>
                </a:cubicBezTo>
                <a:cubicBezTo>
                  <a:pt x="451" y="828"/>
                  <a:pt x="433" y="815"/>
                  <a:pt x="415" y="787"/>
                </a:cubicBezTo>
                <a:cubicBezTo>
                  <a:pt x="380" y="678"/>
                  <a:pt x="512" y="648"/>
                  <a:pt x="580" y="604"/>
                </a:cubicBezTo>
                <a:cubicBezTo>
                  <a:pt x="586" y="595"/>
                  <a:pt x="590" y="584"/>
                  <a:pt x="598" y="576"/>
                </a:cubicBezTo>
                <a:cubicBezTo>
                  <a:pt x="606" y="568"/>
                  <a:pt x="618" y="566"/>
                  <a:pt x="625" y="558"/>
                </a:cubicBezTo>
                <a:cubicBezTo>
                  <a:pt x="631" y="551"/>
                  <a:pt x="630" y="539"/>
                  <a:pt x="635" y="531"/>
                </a:cubicBezTo>
                <a:cubicBezTo>
                  <a:pt x="640" y="524"/>
                  <a:pt x="647" y="518"/>
                  <a:pt x="653" y="512"/>
                </a:cubicBezTo>
                <a:cubicBezTo>
                  <a:pt x="668" y="467"/>
                  <a:pt x="728" y="417"/>
                  <a:pt x="772" y="403"/>
                </a:cubicBezTo>
                <a:cubicBezTo>
                  <a:pt x="775" y="391"/>
                  <a:pt x="773" y="376"/>
                  <a:pt x="781" y="366"/>
                </a:cubicBezTo>
                <a:cubicBezTo>
                  <a:pt x="787" y="359"/>
                  <a:pt x="802" y="364"/>
                  <a:pt x="808" y="357"/>
                </a:cubicBezTo>
                <a:cubicBezTo>
                  <a:pt x="816" y="347"/>
                  <a:pt x="814" y="332"/>
                  <a:pt x="817" y="320"/>
                </a:cubicBezTo>
                <a:cubicBezTo>
                  <a:pt x="759" y="291"/>
                  <a:pt x="740" y="309"/>
                  <a:pt x="680" y="330"/>
                </a:cubicBezTo>
                <a:cubicBezTo>
                  <a:pt x="662" y="336"/>
                  <a:pt x="625" y="348"/>
                  <a:pt x="625" y="348"/>
                </a:cubicBezTo>
                <a:cubicBezTo>
                  <a:pt x="573" y="401"/>
                  <a:pt x="600" y="387"/>
                  <a:pt x="552" y="403"/>
                </a:cubicBezTo>
                <a:cubicBezTo>
                  <a:pt x="528" y="440"/>
                  <a:pt x="479" y="465"/>
                  <a:pt x="443" y="494"/>
                </a:cubicBezTo>
                <a:cubicBezTo>
                  <a:pt x="386" y="540"/>
                  <a:pt x="466" y="478"/>
                  <a:pt x="406" y="540"/>
                </a:cubicBezTo>
                <a:cubicBezTo>
                  <a:pt x="361" y="586"/>
                  <a:pt x="395" y="532"/>
                  <a:pt x="360" y="576"/>
                </a:cubicBezTo>
                <a:cubicBezTo>
                  <a:pt x="353" y="585"/>
                  <a:pt x="350" y="596"/>
                  <a:pt x="342" y="604"/>
                </a:cubicBezTo>
                <a:cubicBezTo>
                  <a:pt x="328" y="618"/>
                  <a:pt x="312" y="628"/>
                  <a:pt x="296" y="640"/>
                </a:cubicBezTo>
                <a:cubicBezTo>
                  <a:pt x="278" y="653"/>
                  <a:pt x="241" y="677"/>
                  <a:pt x="241" y="677"/>
                </a:cubicBezTo>
                <a:cubicBezTo>
                  <a:pt x="221" y="646"/>
                  <a:pt x="214" y="622"/>
                  <a:pt x="205" y="586"/>
                </a:cubicBezTo>
                <a:cubicBezTo>
                  <a:pt x="222" y="484"/>
                  <a:pt x="269" y="463"/>
                  <a:pt x="342" y="403"/>
                </a:cubicBezTo>
                <a:cubicBezTo>
                  <a:pt x="365" y="384"/>
                  <a:pt x="406" y="339"/>
                  <a:pt x="406" y="339"/>
                </a:cubicBezTo>
                <a:cubicBezTo>
                  <a:pt x="435" y="249"/>
                  <a:pt x="520" y="258"/>
                  <a:pt x="589" y="220"/>
                </a:cubicBezTo>
                <a:cubicBezTo>
                  <a:pt x="608" y="209"/>
                  <a:pt x="626" y="195"/>
                  <a:pt x="644" y="183"/>
                </a:cubicBezTo>
                <a:cubicBezTo>
                  <a:pt x="653" y="177"/>
                  <a:pt x="671" y="165"/>
                  <a:pt x="671" y="165"/>
                </a:cubicBezTo>
                <a:cubicBezTo>
                  <a:pt x="697" y="88"/>
                  <a:pt x="596" y="124"/>
                  <a:pt x="552" y="128"/>
                </a:cubicBezTo>
                <a:cubicBezTo>
                  <a:pt x="506" y="152"/>
                  <a:pt x="477" y="192"/>
                  <a:pt x="433" y="220"/>
                </a:cubicBezTo>
                <a:cubicBezTo>
                  <a:pt x="413" y="250"/>
                  <a:pt x="399" y="264"/>
                  <a:pt x="369" y="284"/>
                </a:cubicBezTo>
                <a:cubicBezTo>
                  <a:pt x="333" y="339"/>
                  <a:pt x="373" y="290"/>
                  <a:pt x="324" y="320"/>
                </a:cubicBezTo>
                <a:cubicBezTo>
                  <a:pt x="300" y="335"/>
                  <a:pt x="307" y="346"/>
                  <a:pt x="287" y="366"/>
                </a:cubicBezTo>
                <a:cubicBezTo>
                  <a:pt x="267" y="386"/>
                  <a:pt x="240" y="403"/>
                  <a:pt x="214" y="412"/>
                </a:cubicBezTo>
                <a:cubicBezTo>
                  <a:pt x="199" y="427"/>
                  <a:pt x="183" y="443"/>
                  <a:pt x="168" y="458"/>
                </a:cubicBezTo>
                <a:cubicBezTo>
                  <a:pt x="159" y="467"/>
                  <a:pt x="72" y="489"/>
                  <a:pt x="49" y="494"/>
                </a:cubicBezTo>
                <a:cubicBezTo>
                  <a:pt x="0" y="478"/>
                  <a:pt x="17" y="493"/>
                  <a:pt x="31" y="412"/>
                </a:cubicBezTo>
                <a:cubicBezTo>
                  <a:pt x="38" y="372"/>
                  <a:pt x="85" y="323"/>
                  <a:pt x="123" y="311"/>
                </a:cubicBezTo>
                <a:cubicBezTo>
                  <a:pt x="148" y="274"/>
                  <a:pt x="162" y="287"/>
                  <a:pt x="187" y="256"/>
                </a:cubicBezTo>
                <a:cubicBezTo>
                  <a:pt x="194" y="248"/>
                  <a:pt x="196" y="234"/>
                  <a:pt x="205" y="229"/>
                </a:cubicBezTo>
                <a:cubicBezTo>
                  <a:pt x="227" y="217"/>
                  <a:pt x="254" y="219"/>
                  <a:pt x="278" y="211"/>
                </a:cubicBezTo>
                <a:cubicBezTo>
                  <a:pt x="337" y="149"/>
                  <a:pt x="241" y="243"/>
                  <a:pt x="333" y="183"/>
                </a:cubicBezTo>
                <a:cubicBezTo>
                  <a:pt x="416" y="129"/>
                  <a:pt x="287" y="177"/>
                  <a:pt x="379" y="147"/>
                </a:cubicBezTo>
                <a:cubicBezTo>
                  <a:pt x="411" y="113"/>
                  <a:pt x="453" y="80"/>
                  <a:pt x="497" y="64"/>
                </a:cubicBezTo>
                <a:cubicBezTo>
                  <a:pt x="511" y="51"/>
                  <a:pt x="518" y="30"/>
                  <a:pt x="534" y="19"/>
                </a:cubicBezTo>
                <a:cubicBezTo>
                  <a:pt x="553" y="7"/>
                  <a:pt x="577" y="8"/>
                  <a:pt x="598" y="0"/>
                </a:cubicBezTo>
                <a:cubicBezTo>
                  <a:pt x="651" y="8"/>
                  <a:pt x="675" y="10"/>
                  <a:pt x="717" y="37"/>
                </a:cubicBezTo>
                <a:cubicBezTo>
                  <a:pt x="723" y="49"/>
                  <a:pt x="728" y="62"/>
                  <a:pt x="735" y="74"/>
                </a:cubicBezTo>
                <a:cubicBezTo>
                  <a:pt x="740" y="83"/>
                  <a:pt x="752" y="90"/>
                  <a:pt x="753" y="101"/>
                </a:cubicBezTo>
                <a:cubicBezTo>
                  <a:pt x="763" y="213"/>
                  <a:pt x="711" y="262"/>
                  <a:pt x="616" y="293"/>
                </a:cubicBezTo>
                <a:cubicBezTo>
                  <a:pt x="580" y="317"/>
                  <a:pt x="538" y="326"/>
                  <a:pt x="497" y="339"/>
                </a:cubicBezTo>
                <a:cubicBezTo>
                  <a:pt x="475" y="371"/>
                  <a:pt x="456" y="372"/>
                  <a:pt x="424" y="394"/>
                </a:cubicBezTo>
                <a:cubicBezTo>
                  <a:pt x="418" y="403"/>
                  <a:pt x="415" y="415"/>
                  <a:pt x="406" y="421"/>
                </a:cubicBezTo>
                <a:cubicBezTo>
                  <a:pt x="390" y="431"/>
                  <a:pt x="351" y="439"/>
                  <a:pt x="351" y="439"/>
                </a:cubicBezTo>
                <a:cubicBezTo>
                  <a:pt x="345" y="445"/>
                  <a:pt x="340" y="453"/>
                  <a:pt x="333" y="458"/>
                </a:cubicBezTo>
                <a:cubicBezTo>
                  <a:pt x="324" y="465"/>
                  <a:pt x="313" y="468"/>
                  <a:pt x="305" y="476"/>
                </a:cubicBezTo>
                <a:cubicBezTo>
                  <a:pt x="297" y="484"/>
                  <a:pt x="296" y="497"/>
                  <a:pt x="287" y="503"/>
                </a:cubicBezTo>
                <a:cubicBezTo>
                  <a:pt x="271" y="513"/>
                  <a:pt x="232" y="522"/>
                  <a:pt x="232" y="522"/>
                </a:cubicBezTo>
                <a:cubicBezTo>
                  <a:pt x="216" y="570"/>
                  <a:pt x="196" y="617"/>
                  <a:pt x="168" y="659"/>
                </a:cubicBezTo>
                <a:cubicBezTo>
                  <a:pt x="144" y="731"/>
                  <a:pt x="147" y="695"/>
                  <a:pt x="159" y="768"/>
                </a:cubicBezTo>
                <a:cubicBezTo>
                  <a:pt x="180" y="762"/>
                  <a:pt x="205" y="763"/>
                  <a:pt x="223" y="750"/>
                </a:cubicBezTo>
                <a:cubicBezTo>
                  <a:pt x="241" y="737"/>
                  <a:pt x="242" y="707"/>
                  <a:pt x="260" y="695"/>
                </a:cubicBezTo>
                <a:cubicBezTo>
                  <a:pt x="269" y="689"/>
                  <a:pt x="278" y="683"/>
                  <a:pt x="287" y="677"/>
                </a:cubicBezTo>
                <a:cubicBezTo>
                  <a:pt x="345" y="590"/>
                  <a:pt x="307" y="607"/>
                  <a:pt x="443" y="595"/>
                </a:cubicBezTo>
                <a:cubicBezTo>
                  <a:pt x="492" y="579"/>
                  <a:pt x="475" y="567"/>
                  <a:pt x="497" y="531"/>
                </a:cubicBezTo>
                <a:cubicBezTo>
                  <a:pt x="517" y="498"/>
                  <a:pt x="599" y="461"/>
                  <a:pt x="635" y="448"/>
                </a:cubicBezTo>
                <a:cubicBezTo>
                  <a:pt x="668" y="415"/>
                  <a:pt x="702" y="390"/>
                  <a:pt x="735" y="357"/>
                </a:cubicBezTo>
                <a:cubicBezTo>
                  <a:pt x="755" y="337"/>
                  <a:pt x="748" y="326"/>
                  <a:pt x="772" y="311"/>
                </a:cubicBezTo>
                <a:cubicBezTo>
                  <a:pt x="792" y="299"/>
                  <a:pt x="815" y="294"/>
                  <a:pt x="836" y="284"/>
                </a:cubicBezTo>
                <a:cubicBezTo>
                  <a:pt x="903" y="293"/>
                  <a:pt x="908" y="289"/>
                  <a:pt x="927" y="348"/>
                </a:cubicBezTo>
                <a:cubicBezTo>
                  <a:pt x="911" y="395"/>
                  <a:pt x="895" y="376"/>
                  <a:pt x="854" y="394"/>
                </a:cubicBezTo>
                <a:cubicBezTo>
                  <a:pt x="813" y="412"/>
                  <a:pt x="748" y="450"/>
                  <a:pt x="708" y="476"/>
                </a:cubicBezTo>
                <a:cubicBezTo>
                  <a:pt x="696" y="494"/>
                  <a:pt x="683" y="513"/>
                  <a:pt x="671" y="531"/>
                </a:cubicBezTo>
                <a:cubicBezTo>
                  <a:pt x="665" y="540"/>
                  <a:pt x="653" y="558"/>
                  <a:pt x="653" y="558"/>
                </a:cubicBezTo>
                <a:cubicBezTo>
                  <a:pt x="628" y="634"/>
                  <a:pt x="663" y="544"/>
                  <a:pt x="625" y="604"/>
                </a:cubicBezTo>
                <a:cubicBezTo>
                  <a:pt x="620" y="612"/>
                  <a:pt x="621" y="623"/>
                  <a:pt x="616" y="631"/>
                </a:cubicBezTo>
                <a:cubicBezTo>
                  <a:pt x="612" y="639"/>
                  <a:pt x="603" y="643"/>
                  <a:pt x="598" y="650"/>
                </a:cubicBezTo>
                <a:cubicBezTo>
                  <a:pt x="558" y="711"/>
                  <a:pt x="601" y="666"/>
                  <a:pt x="561" y="704"/>
                </a:cubicBezTo>
                <a:cubicBezTo>
                  <a:pt x="546" y="735"/>
                  <a:pt x="539" y="763"/>
                  <a:pt x="516" y="787"/>
                </a:cubicBezTo>
                <a:cubicBezTo>
                  <a:pt x="507" y="825"/>
                  <a:pt x="488" y="849"/>
                  <a:pt x="479" y="887"/>
                </a:cubicBezTo>
                <a:cubicBezTo>
                  <a:pt x="492" y="966"/>
                  <a:pt x="490" y="962"/>
                  <a:pt x="571" y="951"/>
                </a:cubicBezTo>
                <a:cubicBezTo>
                  <a:pt x="608" y="896"/>
                  <a:pt x="651" y="924"/>
                  <a:pt x="708" y="906"/>
                </a:cubicBezTo>
                <a:cubicBezTo>
                  <a:pt x="711" y="897"/>
                  <a:pt x="711" y="886"/>
                  <a:pt x="717" y="878"/>
                </a:cubicBezTo>
                <a:cubicBezTo>
                  <a:pt x="730" y="861"/>
                  <a:pt x="763" y="832"/>
                  <a:pt x="763" y="832"/>
                </a:cubicBezTo>
                <a:cubicBezTo>
                  <a:pt x="781" y="778"/>
                  <a:pt x="758" y="829"/>
                  <a:pt x="799" y="787"/>
                </a:cubicBezTo>
                <a:cubicBezTo>
                  <a:pt x="815" y="771"/>
                  <a:pt x="820" y="752"/>
                  <a:pt x="827" y="732"/>
                </a:cubicBezTo>
                <a:cubicBezTo>
                  <a:pt x="818" y="729"/>
                  <a:pt x="802" y="732"/>
                  <a:pt x="799" y="723"/>
                </a:cubicBezTo>
                <a:cubicBezTo>
                  <a:pt x="797" y="716"/>
                  <a:pt x="857" y="670"/>
                  <a:pt x="863" y="668"/>
                </a:cubicBezTo>
                <a:cubicBezTo>
                  <a:pt x="950" y="631"/>
                  <a:pt x="1053" y="604"/>
                  <a:pt x="1147" y="604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59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95972" name="Oval 5"/>
          <p:cNvSpPr>
            <a:spLocks noChangeArrowheads="1"/>
          </p:cNvSpPr>
          <p:nvPr/>
        </p:nvSpPr>
        <p:spPr bwMode="auto">
          <a:xfrm>
            <a:off x="7696200" y="381000"/>
            <a:ext cx="228600" cy="228600"/>
          </a:xfrm>
          <a:prstGeom prst="ellipse">
            <a:avLst/>
          </a:prstGeom>
          <a:solidFill>
            <a:srgbClr val="66CCFF"/>
          </a:solidFill>
          <a:ln w="9525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5973" name="Line 6"/>
          <p:cNvSpPr>
            <a:spLocks noChangeShapeType="1"/>
          </p:cNvSpPr>
          <p:nvPr/>
        </p:nvSpPr>
        <p:spPr bwMode="auto">
          <a:xfrm flipH="1" flipV="1">
            <a:off x="685800" y="2057400"/>
            <a:ext cx="1143000" cy="9144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6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80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99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0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10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21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31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164" name="Picture 2" descr="https://encrypted-tbn2.gstatic.com/images?q=tbn:ANd9GcRQ6v0iKlAco8dc7WC2QothhGlTJxCPEcYhqjHF1N6_i17xu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320" y="104079"/>
            <a:ext cx="81544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Topics addressed in this Unit Part II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171" y="2971800"/>
            <a:ext cx="3724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NGSS Standards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C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0" y="699740"/>
            <a:ext cx="8598359" cy="314325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82172" y="1524000"/>
            <a:ext cx="2027628" cy="258203"/>
          </a:xfrm>
          <a:prstGeom prst="rect">
            <a:avLst/>
          </a:prstGeom>
          <a:solidFill>
            <a:srgbClr val="92D05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90600" y="1216146"/>
            <a:ext cx="7789928" cy="307854"/>
          </a:xfrm>
          <a:prstGeom prst="rect">
            <a:avLst/>
          </a:prstGeom>
          <a:solidFill>
            <a:srgbClr val="92D05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4" descr="gira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0" y="3962400"/>
            <a:ext cx="8629208" cy="26670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More babies are born than can possibly survive.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19812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1336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133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981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5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5188" name="Picture 2" descr="https://encrypted-tbn0.gstatic.com/images?q=tbn:ANd9GcTLdtYT7vSf2AZOGL6Q3rek5AREiRM0-wbDrel-ZtBAw0xYYY8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62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72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07236" name="AutoShape 4"/>
          <p:cNvSpPr>
            <a:spLocks noChangeArrowheads="1"/>
          </p:cNvSpPr>
          <p:nvPr/>
        </p:nvSpPr>
        <p:spPr bwMode="auto">
          <a:xfrm>
            <a:off x="457200" y="228600"/>
            <a:ext cx="3124200" cy="2362200"/>
          </a:xfrm>
          <a:prstGeom prst="wedgeRoundRectCallout">
            <a:avLst>
              <a:gd name="adj1" fmla="val 88366"/>
              <a:gd name="adj2" fmla="val 37366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“In a few million years, maybe I will have legs?”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8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8260" name="Picture 2" descr="http://animal-life.ru/wp-content/uploads/2010/07/rare_animals_animal_life_ru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92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03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13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23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33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404" name="Picture 2" descr="https://encrypted-tbn3.gstatic.com/images?q=tbn:ANd9GcS3Ta8Ont0vT-UmlgoQ1n20Iy359Gdn_LhqcfXP8eUSUJtsu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More babies are born than can possibly survive.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19812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133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9812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4" name="Rectangle 18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54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64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74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7476" name="AutoShape 4"/>
          <p:cNvSpPr>
            <a:spLocks noChangeArrowheads="1"/>
          </p:cNvSpPr>
          <p:nvPr/>
        </p:nvSpPr>
        <p:spPr bwMode="auto">
          <a:xfrm>
            <a:off x="381000" y="304800"/>
            <a:ext cx="2971800" cy="3505200"/>
          </a:xfrm>
          <a:prstGeom prst="wedgeRoundRectCallout">
            <a:avLst>
              <a:gd name="adj1" fmla="val 75375"/>
              <a:gd name="adj2" fmla="val 45833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</a:rPr>
              <a:t>“Visit Tazmania to see some cool examples of evolution.”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8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95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05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15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2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22596" name="AutoShape 4"/>
          <p:cNvSpPr>
            <a:spLocks noChangeArrowheads="1"/>
          </p:cNvSpPr>
          <p:nvPr/>
        </p:nvSpPr>
        <p:spPr bwMode="auto">
          <a:xfrm>
            <a:off x="304800" y="2590800"/>
            <a:ext cx="2514600" cy="3048000"/>
          </a:xfrm>
          <a:prstGeom prst="wedgeRoundRectCallout">
            <a:avLst>
              <a:gd name="adj1" fmla="val 18056"/>
              <a:gd name="adj2" fmla="val -69324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 smtClean="0">
                <a:solidFill>
                  <a:schemeClr val="bg1"/>
                </a:solidFill>
              </a:rPr>
              <a:t>I had legs, </a:t>
            </a:r>
            <a:r>
              <a:rPr lang="en-US" sz="3600" dirty="0">
                <a:solidFill>
                  <a:schemeClr val="bg1"/>
                </a:solidFill>
              </a:rPr>
              <a:t>but have lost them.”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381000"/>
            <a:ext cx="6082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Called a vestigial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structure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012857" y="533400"/>
            <a:ext cx="3041057" cy="72476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520700">
              <a:srgbClr val="FF99FF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25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22596" name="AutoShape 4"/>
          <p:cNvSpPr>
            <a:spLocks noChangeArrowheads="1"/>
          </p:cNvSpPr>
          <p:nvPr/>
        </p:nvSpPr>
        <p:spPr bwMode="auto">
          <a:xfrm>
            <a:off x="304800" y="2590800"/>
            <a:ext cx="2514600" cy="3048000"/>
          </a:xfrm>
          <a:prstGeom prst="wedgeRoundRectCallout">
            <a:avLst>
              <a:gd name="adj1" fmla="val 18056"/>
              <a:gd name="adj2" fmla="val -69324"/>
              <a:gd name="adj3" fmla="val 16667"/>
            </a:avLst>
          </a:prstGeom>
          <a:solidFill>
            <a:schemeClr val="tx1"/>
          </a:solidFill>
          <a:ln w="38100">
            <a:solidFill>
              <a:srgbClr val="11111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 smtClean="0">
                <a:solidFill>
                  <a:schemeClr val="bg1"/>
                </a:solidFill>
              </a:rPr>
              <a:t>I had legs, </a:t>
            </a:r>
            <a:r>
              <a:rPr lang="en-US" sz="3600" dirty="0">
                <a:solidFill>
                  <a:schemeClr val="bg1"/>
                </a:solidFill>
              </a:rPr>
              <a:t>but have lost them.”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800" y="381000"/>
            <a:ext cx="60821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Called a vestigial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structure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r>
              <a:rPr lang="en-US" dirty="0" smtClean="0"/>
              <a:t>Video Link! Hank explains the Top 10 New Species.</a:t>
            </a:r>
          </a:p>
          <a:p>
            <a:pPr lvl="1"/>
            <a:r>
              <a:rPr lang="en-US" dirty="0">
                <a:hlinkClick r:id="rId2"/>
              </a:rPr>
              <a:t>http://www.youtube.com/watch?v=ZDI3RexF0UM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134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Each Hypotheticus is slightly different than the other.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81000" y="1524000"/>
            <a:ext cx="40386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WordArt 4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019800" cy="1927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End 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821363"/>
          </a:xfrm>
        </p:spPr>
        <p:txBody>
          <a:bodyPr/>
          <a:lstStyle/>
          <a:p>
            <a:r>
              <a:rPr lang="en-US" smtClean="0">
                <a:solidFill>
                  <a:srgbClr val="FF99FF"/>
                </a:solidFill>
              </a:rPr>
              <a:t>Evolution is the change in the gene pool overtime.</a:t>
            </a:r>
          </a:p>
          <a:p>
            <a:pPr lvl="1"/>
            <a:r>
              <a:rPr lang="en-US" sz="2000" smtClean="0"/>
              <a:t>Gene Pools can change when…</a:t>
            </a:r>
          </a:p>
          <a:p>
            <a:pPr lvl="1"/>
            <a:r>
              <a:rPr lang="en-US" sz="2000" smtClean="0">
                <a:solidFill>
                  <a:srgbClr val="66FFCC"/>
                </a:solidFill>
              </a:rPr>
              <a:t>Populations can shrink</a:t>
            </a:r>
          </a:p>
          <a:p>
            <a:pPr lvl="2"/>
            <a:r>
              <a:rPr lang="en-US" sz="2000" smtClean="0">
                <a:solidFill>
                  <a:srgbClr val="99FFCC"/>
                </a:solidFill>
              </a:rPr>
              <a:t>Diseases, extinctions, introduction of new better adapted species, predators.</a:t>
            </a:r>
          </a:p>
          <a:p>
            <a:pPr lvl="1"/>
            <a:r>
              <a:rPr lang="en-US" sz="2000" smtClean="0">
                <a:solidFill>
                  <a:srgbClr val="00B0F0"/>
                </a:solidFill>
              </a:rPr>
              <a:t>Non-random mating</a:t>
            </a:r>
          </a:p>
          <a:p>
            <a:pPr lvl="2"/>
            <a:r>
              <a:rPr lang="en-US" sz="2000" smtClean="0">
                <a:solidFill>
                  <a:srgbClr val="99CCFF"/>
                </a:solidFill>
              </a:rPr>
              <a:t>Organisms choose strongest mate, ones in similar boundaries, </a:t>
            </a:r>
          </a:p>
          <a:p>
            <a:pPr lvl="1"/>
            <a:r>
              <a:rPr lang="en-US" sz="2000" smtClean="0">
                <a:solidFill>
                  <a:srgbClr val="7030A0"/>
                </a:solidFill>
              </a:rPr>
              <a:t>Mutations in the genes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Genes can change.  Some are good, some are bad.  </a:t>
            </a:r>
          </a:p>
          <a:p>
            <a:pPr lvl="2"/>
            <a:r>
              <a:rPr lang="en-US" sz="2000" smtClean="0">
                <a:solidFill>
                  <a:srgbClr val="CC99FF"/>
                </a:solidFill>
              </a:rPr>
              <a:t>The environment will decide.</a:t>
            </a:r>
          </a:p>
          <a:p>
            <a:pPr lvl="1"/>
            <a:r>
              <a:rPr lang="en-US" sz="2000" smtClean="0">
                <a:solidFill>
                  <a:srgbClr val="FFC000"/>
                </a:solidFill>
              </a:rPr>
              <a:t>Movement in and out of the population</a:t>
            </a:r>
          </a:p>
          <a:p>
            <a:pPr lvl="2"/>
            <a:r>
              <a:rPr lang="en-US" sz="2000" smtClean="0">
                <a:solidFill>
                  <a:srgbClr val="FFCC99"/>
                </a:solidFill>
              </a:rPr>
              <a:t>Immigration, gene flow.</a:t>
            </a:r>
          </a:p>
          <a:p>
            <a:pPr lvl="1"/>
            <a:r>
              <a:rPr lang="en-US" sz="2000" smtClean="0">
                <a:solidFill>
                  <a:srgbClr val="FF5050"/>
                </a:solidFill>
              </a:rPr>
              <a:t>Natural selection</a:t>
            </a:r>
          </a:p>
          <a:p>
            <a:pPr lvl="2"/>
            <a:r>
              <a:rPr lang="en-US" sz="2000" smtClean="0">
                <a:solidFill>
                  <a:srgbClr val="FF7C80"/>
                </a:solidFill>
              </a:rPr>
              <a:t>Adaptations to the environment that do well replace poor ones.  Usually an advancement.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26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6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Try to guess the picture hidden beneath the boxes.</a:t>
            </a:r>
          </a:p>
          <a:p>
            <a:pPr lvl="1" eaLnBrk="1" hangingPunct="1"/>
            <a:r>
              <a:rPr lang="en-US" sz="2400" smtClean="0"/>
              <a:t>You only get one guess. Raise your hand when you want to guess.</a:t>
            </a:r>
          </a:p>
        </p:txBody>
      </p:sp>
      <p:pic>
        <p:nvPicPr>
          <p:cNvPr id="50893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8686800" cy="4414838"/>
          </a:xfrm>
        </p:spPr>
      </p:pic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1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99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9956" name="Rectangle 6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57" name="Rectangle 7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58" name="Rectangle 8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59" name="Rectangle 9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0" name="Rectangle 10"/>
          <p:cNvSpPr>
            <a:spLocks noChangeArrowheads="1"/>
          </p:cNvSpPr>
          <p:nvPr/>
        </p:nvSpPr>
        <p:spPr bwMode="auto">
          <a:xfrm>
            <a:off x="3048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1" name="Rectangle 11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2" name="Rectangle 12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3" name="Rectangle 13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4" name="Rectangle 14"/>
          <p:cNvSpPr>
            <a:spLocks noChangeArrowheads="1"/>
          </p:cNvSpPr>
          <p:nvPr/>
        </p:nvSpPr>
        <p:spPr bwMode="auto">
          <a:xfrm>
            <a:off x="4572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5" name="Rectangle 15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6" name="Rectangle 16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7" name="Rectangle 17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8" name="Rectangle 18"/>
          <p:cNvSpPr>
            <a:spLocks noChangeArrowheads="1"/>
          </p:cNvSpPr>
          <p:nvPr/>
        </p:nvSpPr>
        <p:spPr bwMode="auto">
          <a:xfrm>
            <a:off x="6096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69" name="Rectangle 19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0" name="Rectangle 20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1" name="Rectangle 21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2" name="Rectangle 22"/>
          <p:cNvSpPr>
            <a:spLocks noChangeArrowheads="1"/>
          </p:cNvSpPr>
          <p:nvPr/>
        </p:nvSpPr>
        <p:spPr bwMode="auto">
          <a:xfrm>
            <a:off x="7620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3" name="Rectangle 23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4" name="Rectangle 24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5" name="Rectangle 25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6" name="Rectangle 26"/>
          <p:cNvSpPr>
            <a:spLocks noChangeArrowheads="1"/>
          </p:cNvSpPr>
          <p:nvPr/>
        </p:nvSpPr>
        <p:spPr bwMode="auto">
          <a:xfrm>
            <a:off x="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7" name="Rectangle 28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8" name="Rectangle 29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79" name="Rectangle 30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0" name="AutoShape 31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1" name="AutoShape 34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2" name="AutoShape 35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3" name="AutoShape 36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4" name="AutoShape 37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5" name="AutoShape 38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6" name="AutoShape 61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7" name="AutoShape 64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8" name="AutoShape 65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89" name="AutoShape 66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0" name="AutoShape 67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1" name="AutoShape 68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2" name="AutoShape 69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3" name="AutoShape 70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4" name="AutoShape 71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5" name="AutoShape 72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6" name="AutoShape 73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7" name="AutoShape 74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8" name="AutoShape 75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09999" name="AutoShape 76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0" name="AutoShape 77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1" name="AutoShape 78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2" name="AutoShape 79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3" name="AutoShape 80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4" name="Oval 81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5" name="Oval 83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6" name="Oval 84"/>
          <p:cNvSpPr>
            <a:spLocks noChangeArrowheads="1"/>
          </p:cNvSpPr>
          <p:nvPr/>
        </p:nvSpPr>
        <p:spPr bwMode="auto">
          <a:xfrm>
            <a:off x="1143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7" name="Oval 85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8" name="Oval 86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09" name="Oval 87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0" name="Oval 88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1" name="Oval 89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2" name="Oval 90"/>
          <p:cNvSpPr>
            <a:spLocks noChangeArrowheads="1"/>
          </p:cNvSpPr>
          <p:nvPr/>
        </p:nvSpPr>
        <p:spPr bwMode="auto">
          <a:xfrm>
            <a:off x="1143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3" name="Oval 91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4" name="Oval 92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5" name="Oval 93"/>
          <p:cNvSpPr>
            <a:spLocks noChangeArrowheads="1"/>
          </p:cNvSpPr>
          <p:nvPr/>
        </p:nvSpPr>
        <p:spPr bwMode="auto">
          <a:xfrm>
            <a:off x="7239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6" name="Oval 94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7" name="Oval 95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018" name="Oval 96"/>
          <p:cNvSpPr>
            <a:spLocks noChangeArrowheads="1"/>
          </p:cNvSpPr>
          <p:nvPr/>
        </p:nvSpPr>
        <p:spPr bwMode="auto">
          <a:xfrm>
            <a:off x="7239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09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1524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4" name="Rectangle 8"/>
          <p:cNvSpPr>
            <a:spLocks noChangeArrowheads="1"/>
          </p:cNvSpPr>
          <p:nvPr/>
        </p:nvSpPr>
        <p:spPr bwMode="auto">
          <a:xfrm>
            <a:off x="3048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6" name="Rectangle 10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7" name="Rectangle 11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4572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89" name="Rectangle 13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0" name="Rectangle 14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6096000" y="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3" name="Rectangle 17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4" name="Rectangle 18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5" name="Rectangle 19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6" name="Rectangle 21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7" name="Rectangle 22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8" name="Rectangle 25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0999" name="Rectangle 26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0" name="AutoShape 28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1" name="AutoShape 29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2" name="AutoShape 30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3" name="AutoShape 31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4" name="AutoShape 32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5" name="AutoShape 33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6" name="AutoShape 34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7" name="AutoShape 35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8" name="AutoShape 36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09" name="AutoShape 37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0" name="AutoShape 38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1" name="AutoShape 39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2" name="AutoShape 40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3" name="AutoShape 41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4" name="AutoShape 42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5" name="AutoShape 43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6" name="AutoShape 44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7" name="AutoShape 45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8" name="AutoShape 46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19" name="AutoShape 47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0" name="AutoShape 48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1" name="AutoShape 49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2" name="AutoShape 50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3" name="AutoShape 51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4" name="Oval 52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5" name="Oval 53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6" name="Oval 54"/>
          <p:cNvSpPr>
            <a:spLocks noChangeArrowheads="1"/>
          </p:cNvSpPr>
          <p:nvPr/>
        </p:nvSpPr>
        <p:spPr bwMode="auto">
          <a:xfrm>
            <a:off x="1143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7" name="Oval 55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8" name="Oval 56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29" name="Oval 57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0" name="Oval 58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1" name="Oval 59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2" name="Oval 60"/>
          <p:cNvSpPr>
            <a:spLocks noChangeArrowheads="1"/>
          </p:cNvSpPr>
          <p:nvPr/>
        </p:nvSpPr>
        <p:spPr bwMode="auto">
          <a:xfrm>
            <a:off x="1143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3" name="Oval 61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4" name="Oval 62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5" name="Oval 63"/>
          <p:cNvSpPr>
            <a:spLocks noChangeArrowheads="1"/>
          </p:cNvSpPr>
          <p:nvPr/>
        </p:nvSpPr>
        <p:spPr bwMode="auto">
          <a:xfrm>
            <a:off x="7239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6" name="Oval 64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7" name="Oval 65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1038" name="Oval 66"/>
          <p:cNvSpPr>
            <a:spLocks noChangeArrowheads="1"/>
          </p:cNvSpPr>
          <p:nvPr/>
        </p:nvSpPr>
        <p:spPr bwMode="auto">
          <a:xfrm>
            <a:off x="7239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0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004" name="Rectangle 5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05" name="Rectangle 6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06" name="Rectangle 7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07" name="Rectangle 9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08" name="Rectangle 10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09" name="Rectangle 11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0" name="Rectangle 13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1" name="Rectangle 14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2" name="Rectangle 15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3" name="Rectangle 17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4" name="Rectangle 18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5" name="Rectangle 19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6" name="Rectangle 20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7" name="Rectangle 21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8" name="Rectangle 22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19" name="Rectangle 23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0" name="AutoShape 24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1" name="AutoShape 25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2" name="AutoShape 26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3" name="AutoShape 27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4" name="AutoShape 28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5" name="AutoShape 29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6" name="AutoShape 30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7" name="AutoShape 31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8" name="AutoShape 32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29" name="AutoShape 33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0" name="AutoShape 34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1" name="AutoShape 35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2" name="AutoShape 36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3" name="AutoShape 37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4" name="AutoShape 38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5" name="AutoShape 39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6" name="AutoShape 40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7" name="AutoShape 41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8" name="AutoShape 42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39" name="AutoShape 43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0" name="AutoShape 44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1" name="AutoShape 45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2" name="AutoShape 46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3" name="AutoShape 47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4" name="Oval 48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5" name="Oval 49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6" name="Oval 50"/>
          <p:cNvSpPr>
            <a:spLocks noChangeArrowheads="1"/>
          </p:cNvSpPr>
          <p:nvPr/>
        </p:nvSpPr>
        <p:spPr bwMode="auto">
          <a:xfrm>
            <a:off x="1143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7" name="Oval 51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8" name="Oval 52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49" name="Oval 53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0" name="Oval 54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1" name="Oval 55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2" name="Oval 56"/>
          <p:cNvSpPr>
            <a:spLocks noChangeArrowheads="1"/>
          </p:cNvSpPr>
          <p:nvPr/>
        </p:nvSpPr>
        <p:spPr bwMode="auto">
          <a:xfrm>
            <a:off x="1143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3" name="Oval 57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4" name="Oval 58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5" name="Oval 59"/>
          <p:cNvSpPr>
            <a:spLocks noChangeArrowheads="1"/>
          </p:cNvSpPr>
          <p:nvPr/>
        </p:nvSpPr>
        <p:spPr bwMode="auto">
          <a:xfrm>
            <a:off x="7239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6" name="Oval 60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7" name="Oval 61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2058" name="Oval 62"/>
          <p:cNvSpPr>
            <a:spLocks noChangeArrowheads="1"/>
          </p:cNvSpPr>
          <p:nvPr/>
        </p:nvSpPr>
        <p:spPr bwMode="auto">
          <a:xfrm>
            <a:off x="7239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30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4" name="Rectangle 10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5" name="Rectangle 11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6" name="Rectangle 12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7" name="Rectangle 13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8" name="Rectangle 14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39" name="Rectangle 15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0" name="AutoShape 20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1" name="AutoShape 21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2" name="AutoShape 22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3" name="AutoShape 23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4" name="AutoShape 24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5" name="AutoShape 25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6" name="AutoShape 26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7" name="AutoShape 27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8" name="AutoShape 28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49" name="AutoShape 29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0" name="AutoShape 30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1" name="AutoShape 31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2" name="AutoShape 32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3" name="AutoShape 33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4" name="AutoShape 34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5" name="AutoShape 35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6" name="AutoShape 36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7" name="AutoShape 37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8" name="AutoShape 38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59" name="AutoShape 39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0" name="AutoShape 40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1" name="AutoShape 41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2" name="AutoShape 42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3" name="AutoShape 43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4" name="Oval 44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5" name="Oval 45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6" name="Oval 46"/>
          <p:cNvSpPr>
            <a:spLocks noChangeArrowheads="1"/>
          </p:cNvSpPr>
          <p:nvPr/>
        </p:nvSpPr>
        <p:spPr bwMode="auto">
          <a:xfrm>
            <a:off x="1143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7" name="Oval 47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8" name="Oval 48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69" name="Oval 49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0" name="Oval 50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1" name="Oval 51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2" name="Oval 52"/>
          <p:cNvSpPr>
            <a:spLocks noChangeArrowheads="1"/>
          </p:cNvSpPr>
          <p:nvPr/>
        </p:nvSpPr>
        <p:spPr bwMode="auto">
          <a:xfrm>
            <a:off x="1143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3" name="Oval 53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4" name="Oval 54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5" name="Oval 55"/>
          <p:cNvSpPr>
            <a:spLocks noChangeArrowheads="1"/>
          </p:cNvSpPr>
          <p:nvPr/>
        </p:nvSpPr>
        <p:spPr bwMode="auto">
          <a:xfrm>
            <a:off x="7239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6" name="Oval 56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7" name="Oval 57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3078" name="Oval 58"/>
          <p:cNvSpPr>
            <a:spLocks noChangeArrowheads="1"/>
          </p:cNvSpPr>
          <p:nvPr/>
        </p:nvSpPr>
        <p:spPr bwMode="auto">
          <a:xfrm>
            <a:off x="7239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405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3" name="Rectangle 5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4" name="Rectangle 7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5" name="Rectangle 8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6" name="Rectangle 10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7" name="Rectangle 11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8" name="Rectangle 13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59" name="Rectangle 14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0" name="AutoShape 16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1" name="AutoShape 17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2" name="AutoShape 18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3" name="AutoShape 19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4" name="AutoShape 20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5" name="AutoShape 21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6" name="AutoShape 22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7" name="AutoShape 23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8" name="AutoShape 24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69" name="AutoShape 25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0" name="AutoShape 26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1" name="AutoShape 27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2" name="AutoShape 28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3" name="AutoShape 29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4" name="AutoShape 30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5" name="AutoShape 31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6" name="AutoShape 32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7" name="AutoShape 33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8" name="AutoShape 34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79" name="AutoShape 35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0" name="AutoShape 36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1" name="AutoShape 37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2" name="AutoShape 38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3" name="AutoShape 39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4" name="Oval 40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5" name="Oval 41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6" name="Oval 42"/>
          <p:cNvSpPr>
            <a:spLocks noChangeArrowheads="1"/>
          </p:cNvSpPr>
          <p:nvPr/>
        </p:nvSpPr>
        <p:spPr bwMode="auto">
          <a:xfrm>
            <a:off x="1143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7" name="Oval 43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8" name="Oval 44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89" name="Oval 45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0" name="Oval 46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1" name="Oval 47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2" name="Oval 48"/>
          <p:cNvSpPr>
            <a:spLocks noChangeArrowheads="1"/>
          </p:cNvSpPr>
          <p:nvPr/>
        </p:nvSpPr>
        <p:spPr bwMode="auto">
          <a:xfrm>
            <a:off x="1143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3" name="Oval 49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4" name="Oval 50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5" name="Oval 51"/>
          <p:cNvSpPr>
            <a:spLocks noChangeArrowheads="1"/>
          </p:cNvSpPr>
          <p:nvPr/>
        </p:nvSpPr>
        <p:spPr bwMode="auto">
          <a:xfrm>
            <a:off x="7239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6" name="Oval 52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7" name="Oval 53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4098" name="Oval 54"/>
          <p:cNvSpPr>
            <a:spLocks noChangeArrowheads="1"/>
          </p:cNvSpPr>
          <p:nvPr/>
        </p:nvSpPr>
        <p:spPr bwMode="auto">
          <a:xfrm>
            <a:off x="7239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5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5076" name="Rectangle 6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77" name="Rectangle 7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78" name="Rectangle 8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79" name="Rectangle 9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0" name="AutoShape 12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1" name="AutoShape 13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2" name="AutoShape 14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3" name="AutoShape 15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4" name="AutoShape 16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5" name="AutoShape 17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6" name="AutoShape 18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7" name="AutoShape 19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8" name="AutoShape 20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89" name="AutoShape 21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0" name="AutoShape 22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1" name="AutoShape 23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2" name="AutoShape 24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3" name="AutoShape 25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4" name="AutoShape 26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5" name="AutoShape 27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6" name="AutoShape 28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7" name="AutoShape 29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8" name="AutoShape 30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099" name="AutoShape 31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0" name="AutoShape 32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1" name="AutoShape 33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2" name="AutoShape 34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3" name="AutoShape 35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4" name="Oval 36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5" name="Oval 37"/>
          <p:cNvSpPr>
            <a:spLocks noChangeArrowheads="1"/>
          </p:cNvSpPr>
          <p:nvPr/>
        </p:nvSpPr>
        <p:spPr bwMode="auto">
          <a:xfrm>
            <a:off x="10668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6" name="Oval 39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7" name="Oval 40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8" name="Oval 41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09" name="Oval 42"/>
          <p:cNvSpPr>
            <a:spLocks noChangeArrowheads="1"/>
          </p:cNvSpPr>
          <p:nvPr/>
        </p:nvSpPr>
        <p:spPr bwMode="auto">
          <a:xfrm>
            <a:off x="7239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10" name="Oval 43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11" name="Oval 45"/>
          <p:cNvSpPr>
            <a:spLocks noChangeArrowheads="1"/>
          </p:cNvSpPr>
          <p:nvPr/>
        </p:nvSpPr>
        <p:spPr bwMode="auto">
          <a:xfrm>
            <a:off x="2667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12" name="Oval 46"/>
          <p:cNvSpPr>
            <a:spLocks noChangeArrowheads="1"/>
          </p:cNvSpPr>
          <p:nvPr/>
        </p:nvSpPr>
        <p:spPr bwMode="auto">
          <a:xfrm>
            <a:off x="5715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13" name="Oval 48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5114" name="Oval 49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Each Hypotheticus is slightly different than the other.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89096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9097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9098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609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4" name="AutoShape 8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5" name="AutoShape 9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6" name="AutoShape 10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7" name="AutoShape 11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8" name="AutoShape 12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09" name="AutoShape 13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0" name="AutoShape 14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1" name="AutoShape 15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2" name="AutoShape 16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3" name="AutoShape 17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4" name="AutoShape 18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5" name="AutoShape 19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6" name="AutoShape 20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7" name="AutoShape 21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8" name="AutoShape 22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19" name="AutoShape 23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0" name="AutoShape 24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1" name="AutoShape 25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2" name="AutoShape 26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3" name="AutoShape 27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4" name="AutoShape 28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5" name="AutoShape 29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6" name="AutoShape 30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7" name="AutoShape 31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8" name="Oval 32"/>
          <p:cNvSpPr>
            <a:spLocks noChangeArrowheads="1"/>
          </p:cNvSpPr>
          <p:nvPr/>
        </p:nvSpPr>
        <p:spPr bwMode="auto">
          <a:xfrm>
            <a:off x="2667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29" name="Oval 34"/>
          <p:cNvSpPr>
            <a:spLocks noChangeArrowheads="1"/>
          </p:cNvSpPr>
          <p:nvPr/>
        </p:nvSpPr>
        <p:spPr bwMode="auto">
          <a:xfrm>
            <a:off x="2667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30" name="Oval 35"/>
          <p:cNvSpPr>
            <a:spLocks noChangeArrowheads="1"/>
          </p:cNvSpPr>
          <p:nvPr/>
        </p:nvSpPr>
        <p:spPr bwMode="auto">
          <a:xfrm>
            <a:off x="4191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31" name="Oval 36"/>
          <p:cNvSpPr>
            <a:spLocks noChangeArrowheads="1"/>
          </p:cNvSpPr>
          <p:nvPr/>
        </p:nvSpPr>
        <p:spPr bwMode="auto">
          <a:xfrm>
            <a:off x="5715000" y="47244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32" name="Oval 38"/>
          <p:cNvSpPr>
            <a:spLocks noChangeArrowheads="1"/>
          </p:cNvSpPr>
          <p:nvPr/>
        </p:nvSpPr>
        <p:spPr bwMode="auto">
          <a:xfrm>
            <a:off x="4191000" y="29718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33" name="Oval 41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6134" name="Oval 42"/>
          <p:cNvSpPr>
            <a:spLocks noChangeArrowheads="1"/>
          </p:cNvSpPr>
          <p:nvPr/>
        </p:nvSpPr>
        <p:spPr bwMode="auto">
          <a:xfrm>
            <a:off x="5715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712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7124" name="AutoShape 8"/>
          <p:cNvSpPr>
            <a:spLocks noChangeArrowheads="1"/>
          </p:cNvSpPr>
          <p:nvPr/>
        </p:nvSpPr>
        <p:spPr bwMode="auto">
          <a:xfrm>
            <a:off x="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25" name="AutoShape 9"/>
          <p:cNvSpPr>
            <a:spLocks noChangeArrowheads="1"/>
          </p:cNvSpPr>
          <p:nvPr/>
        </p:nvSpPr>
        <p:spPr bwMode="auto">
          <a:xfrm>
            <a:off x="1524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26" name="AutoShape 10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27" name="AutoShape 11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28" name="AutoShape 12"/>
          <p:cNvSpPr>
            <a:spLocks noChangeArrowheads="1"/>
          </p:cNvSpPr>
          <p:nvPr/>
        </p:nvSpPr>
        <p:spPr bwMode="auto">
          <a:xfrm>
            <a:off x="6096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29" name="AutoShape 13"/>
          <p:cNvSpPr>
            <a:spLocks noChangeArrowheads="1"/>
          </p:cNvSpPr>
          <p:nvPr/>
        </p:nvSpPr>
        <p:spPr bwMode="auto">
          <a:xfrm>
            <a:off x="7620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0" name="AutoShape 14"/>
          <p:cNvSpPr>
            <a:spLocks noChangeArrowheads="1"/>
          </p:cNvSpPr>
          <p:nvPr/>
        </p:nvSpPr>
        <p:spPr bwMode="auto">
          <a:xfrm>
            <a:off x="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1" name="AutoShape 15"/>
          <p:cNvSpPr>
            <a:spLocks noChangeArrowheads="1"/>
          </p:cNvSpPr>
          <p:nvPr/>
        </p:nvSpPr>
        <p:spPr bwMode="auto">
          <a:xfrm>
            <a:off x="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2" name="AutoShape 16"/>
          <p:cNvSpPr>
            <a:spLocks noChangeArrowheads="1"/>
          </p:cNvSpPr>
          <p:nvPr/>
        </p:nvSpPr>
        <p:spPr bwMode="auto">
          <a:xfrm>
            <a:off x="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3" name="AutoShape 17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4" name="AutoShape 18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5" name="AutoShape 19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6" name="AutoShape 20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7" name="AutoShape 21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8" name="AutoShape 22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39" name="AutoShape 23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0" name="AutoShape 24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1" name="AutoShape 25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2" name="AutoShape 26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3" name="AutoShape 27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4" name="AutoShape 28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5" name="AutoShape 29"/>
          <p:cNvSpPr>
            <a:spLocks noChangeArrowheads="1"/>
          </p:cNvSpPr>
          <p:nvPr/>
        </p:nvSpPr>
        <p:spPr bwMode="auto">
          <a:xfrm>
            <a:off x="7620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6" name="AutoShape 30"/>
          <p:cNvSpPr>
            <a:spLocks noChangeArrowheads="1"/>
          </p:cNvSpPr>
          <p:nvPr/>
        </p:nvSpPr>
        <p:spPr bwMode="auto">
          <a:xfrm>
            <a:off x="7620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7" name="AutoShape 31"/>
          <p:cNvSpPr>
            <a:spLocks noChangeArrowheads="1"/>
          </p:cNvSpPr>
          <p:nvPr/>
        </p:nvSpPr>
        <p:spPr bwMode="auto">
          <a:xfrm>
            <a:off x="7620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7148" name="Oval 37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8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8148" name="AutoShape 6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49" name="AutoShape 7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0" name="AutoShape 13"/>
          <p:cNvSpPr>
            <a:spLocks noChangeArrowheads="1"/>
          </p:cNvSpPr>
          <p:nvPr/>
        </p:nvSpPr>
        <p:spPr bwMode="auto">
          <a:xfrm>
            <a:off x="1524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1" name="AutoShape 14"/>
          <p:cNvSpPr>
            <a:spLocks noChangeArrowheads="1"/>
          </p:cNvSpPr>
          <p:nvPr/>
        </p:nvSpPr>
        <p:spPr bwMode="auto">
          <a:xfrm>
            <a:off x="1524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2" name="AutoShape 15"/>
          <p:cNvSpPr>
            <a:spLocks noChangeArrowheads="1"/>
          </p:cNvSpPr>
          <p:nvPr/>
        </p:nvSpPr>
        <p:spPr bwMode="auto">
          <a:xfrm>
            <a:off x="1524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3" name="AutoShape 16"/>
          <p:cNvSpPr>
            <a:spLocks noChangeArrowheads="1"/>
          </p:cNvSpPr>
          <p:nvPr/>
        </p:nvSpPr>
        <p:spPr bwMode="auto">
          <a:xfrm>
            <a:off x="3048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4" name="AutoShape 17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5" name="AutoShape 18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6" name="AutoShape 19"/>
          <p:cNvSpPr>
            <a:spLocks noChangeArrowheads="1"/>
          </p:cNvSpPr>
          <p:nvPr/>
        </p:nvSpPr>
        <p:spPr bwMode="auto">
          <a:xfrm>
            <a:off x="4572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7" name="AutoShape 20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8" name="AutoShape 21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59" name="AutoShape 22"/>
          <p:cNvSpPr>
            <a:spLocks noChangeArrowheads="1"/>
          </p:cNvSpPr>
          <p:nvPr/>
        </p:nvSpPr>
        <p:spPr bwMode="auto">
          <a:xfrm>
            <a:off x="6096000" y="51054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60" name="AutoShape 23"/>
          <p:cNvSpPr>
            <a:spLocks noChangeArrowheads="1"/>
          </p:cNvSpPr>
          <p:nvPr/>
        </p:nvSpPr>
        <p:spPr bwMode="auto">
          <a:xfrm>
            <a:off x="6096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61" name="AutoShape 24"/>
          <p:cNvSpPr>
            <a:spLocks noChangeArrowheads="1"/>
          </p:cNvSpPr>
          <p:nvPr/>
        </p:nvSpPr>
        <p:spPr bwMode="auto">
          <a:xfrm>
            <a:off x="6096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8162" name="Oval 28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9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9172" name="AutoShape 4"/>
          <p:cNvSpPr>
            <a:spLocks noChangeArrowheads="1"/>
          </p:cNvSpPr>
          <p:nvPr/>
        </p:nvSpPr>
        <p:spPr bwMode="auto">
          <a:xfrm>
            <a:off x="3048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3" name="AutoShape 5"/>
          <p:cNvSpPr>
            <a:spLocks noChangeArrowheads="1"/>
          </p:cNvSpPr>
          <p:nvPr/>
        </p:nvSpPr>
        <p:spPr bwMode="auto">
          <a:xfrm>
            <a:off x="4572000" y="0"/>
            <a:ext cx="1524000" cy="16002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4" name="AutoShape 10"/>
          <p:cNvSpPr>
            <a:spLocks noChangeArrowheads="1"/>
          </p:cNvSpPr>
          <p:nvPr/>
        </p:nvSpPr>
        <p:spPr bwMode="auto">
          <a:xfrm>
            <a:off x="3048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5" name="AutoShape 11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6" name="AutoShape 13"/>
          <p:cNvSpPr>
            <a:spLocks noChangeArrowheads="1"/>
          </p:cNvSpPr>
          <p:nvPr/>
        </p:nvSpPr>
        <p:spPr bwMode="auto">
          <a:xfrm>
            <a:off x="4572000" y="33528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7" name="AutoShape 14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19178" name="Oval 18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0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0196" name="AutoShape 7"/>
          <p:cNvSpPr>
            <a:spLocks noChangeArrowheads="1"/>
          </p:cNvSpPr>
          <p:nvPr/>
        </p:nvSpPr>
        <p:spPr bwMode="auto">
          <a:xfrm>
            <a:off x="3048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0197" name="AutoShape 9"/>
          <p:cNvSpPr>
            <a:spLocks noChangeArrowheads="1"/>
          </p:cNvSpPr>
          <p:nvPr/>
        </p:nvSpPr>
        <p:spPr bwMode="auto">
          <a:xfrm>
            <a:off x="4572000" y="1600200"/>
            <a:ext cx="1524000" cy="1752600"/>
          </a:xfrm>
          <a:prstGeom prst="plus">
            <a:avLst>
              <a:gd name="adj" fmla="val 25000"/>
            </a:avLst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0198" name="Oval 10"/>
          <p:cNvSpPr>
            <a:spLocks noChangeArrowheads="1"/>
          </p:cNvSpPr>
          <p:nvPr/>
        </p:nvSpPr>
        <p:spPr bwMode="auto">
          <a:xfrm>
            <a:off x="4191000" y="1219200"/>
            <a:ext cx="762000" cy="762000"/>
          </a:xfrm>
          <a:prstGeom prst="ellipse">
            <a:avLst/>
          </a:prstGeom>
          <a:solidFill>
            <a:srgbClr val="5F5F5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121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52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224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229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The Fanged Toothed Scienceteachericus – Eats the Hypotheticus and keeps its population in check – Survival of the Fittest</a:t>
            </a:r>
          </a:p>
        </p:txBody>
      </p:sp>
    </p:spTree>
    <p:extLst>
      <p:ext uri="{BB962C8B-B14F-4D97-AF65-F5344CB8AC3E}">
        <p14:creationId xmlns:p14="http://schemas.microsoft.com/office/powerpoint/2010/main" val="28675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z="2800" smtClean="0"/>
              <a:t>Try Again! Try to guess the picture hidden beneath the boxes.</a:t>
            </a:r>
          </a:p>
          <a:p>
            <a:pPr lvl="1" eaLnBrk="1" hangingPunct="1"/>
            <a:r>
              <a:rPr lang="en-US" sz="2400" smtClean="0"/>
              <a:t>You only get one guess. Raise your hand when you want to guess.</a:t>
            </a:r>
          </a:p>
        </p:txBody>
      </p:sp>
      <p:pic>
        <p:nvPicPr>
          <p:cNvPr id="52326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8686800" cy="4414838"/>
          </a:xfrm>
        </p:spPr>
      </p:pic>
      <p:sp>
        <p:nvSpPr>
          <p:cNvPr id="151962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4291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2" name="Rectangle 5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3" name="Rectangle 6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4" name="Rectangle 7"/>
          <p:cNvSpPr>
            <a:spLocks noChangeArrowheads="1"/>
          </p:cNvSpPr>
          <p:nvPr/>
        </p:nvSpPr>
        <p:spPr bwMode="auto">
          <a:xfrm>
            <a:off x="19050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5" name="Rectangle 8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6" name="Rectangle 9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7" name="Rectangle 18"/>
          <p:cNvSpPr>
            <a:spLocks noChangeArrowheads="1"/>
          </p:cNvSpPr>
          <p:nvPr/>
        </p:nvSpPr>
        <p:spPr bwMode="auto">
          <a:xfrm>
            <a:off x="-9906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8" name="Rectangle 19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299" name="Rectangle 20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0" name="Rectangle 21"/>
          <p:cNvSpPr>
            <a:spLocks noChangeArrowheads="1"/>
          </p:cNvSpPr>
          <p:nvPr/>
        </p:nvSpPr>
        <p:spPr bwMode="auto">
          <a:xfrm>
            <a:off x="19050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1" name="Rectangle 22"/>
          <p:cNvSpPr>
            <a:spLocks noChangeArrowheads="1"/>
          </p:cNvSpPr>
          <p:nvPr/>
        </p:nvSpPr>
        <p:spPr bwMode="auto">
          <a:xfrm>
            <a:off x="33528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2" name="Rectangle 23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3" name="Rectangle 24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4" name="Rectangle 25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5" name="Rectangle 26"/>
          <p:cNvSpPr>
            <a:spLocks noChangeArrowheads="1"/>
          </p:cNvSpPr>
          <p:nvPr/>
        </p:nvSpPr>
        <p:spPr bwMode="auto">
          <a:xfrm>
            <a:off x="48006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6" name="Rectangle 27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7" name="Rectangle 28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8" name="Rectangle 29"/>
          <p:cNvSpPr>
            <a:spLocks noChangeArrowheads="1"/>
          </p:cNvSpPr>
          <p:nvPr/>
        </p:nvSpPr>
        <p:spPr bwMode="auto">
          <a:xfrm>
            <a:off x="48006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09" name="Rectangle 30"/>
          <p:cNvSpPr>
            <a:spLocks noChangeArrowheads="1"/>
          </p:cNvSpPr>
          <p:nvPr/>
        </p:nvSpPr>
        <p:spPr bwMode="auto">
          <a:xfrm>
            <a:off x="62484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0" name="Rectangle 31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1" name="Rectangle 32"/>
          <p:cNvSpPr>
            <a:spLocks noChangeArrowheads="1"/>
          </p:cNvSpPr>
          <p:nvPr/>
        </p:nvSpPr>
        <p:spPr bwMode="auto">
          <a:xfrm>
            <a:off x="62484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2" name="Rectangle 33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3" name="Rectangle 34"/>
          <p:cNvSpPr>
            <a:spLocks noChangeArrowheads="1"/>
          </p:cNvSpPr>
          <p:nvPr/>
        </p:nvSpPr>
        <p:spPr bwMode="auto">
          <a:xfrm>
            <a:off x="7696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4" name="Rectangle 35"/>
          <p:cNvSpPr>
            <a:spLocks noChangeArrowheads="1"/>
          </p:cNvSpPr>
          <p:nvPr/>
        </p:nvSpPr>
        <p:spPr bwMode="auto">
          <a:xfrm>
            <a:off x="7696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5" name="Rectangle 36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6" name="Rectangle 37"/>
          <p:cNvSpPr>
            <a:spLocks noChangeArrowheads="1"/>
          </p:cNvSpPr>
          <p:nvPr/>
        </p:nvSpPr>
        <p:spPr bwMode="auto">
          <a:xfrm>
            <a:off x="76962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7" name="Rectangle 38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8" name="Rectangle 39"/>
          <p:cNvSpPr>
            <a:spLocks noChangeArrowheads="1"/>
          </p:cNvSpPr>
          <p:nvPr/>
        </p:nvSpPr>
        <p:spPr bwMode="auto">
          <a:xfrm>
            <a:off x="-99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19" name="Rectangle 40"/>
          <p:cNvSpPr>
            <a:spLocks noChangeArrowheads="1"/>
          </p:cNvSpPr>
          <p:nvPr/>
        </p:nvSpPr>
        <p:spPr bwMode="auto">
          <a:xfrm>
            <a:off x="-990600" y="0"/>
            <a:ext cx="1447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0" name="AutoShape 41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1" name="AutoShape 42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2" name="AutoShape 43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3" name="AutoShape 44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4" name="AutoShape 45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5" name="AutoShape 46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6" name="AutoShape 47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7" name="AutoShape 48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8" name="AutoShape 49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29" name="AutoShape 50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0" name="AutoShape 51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1" name="AutoShape 52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2" name="AutoShape 53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3" name="AutoShape 54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4" name="AutoShape 55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5" name="AutoShape 56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6" name="AutoShape 57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7" name="AutoShape 58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8" name="AutoShape 59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39" name="AutoShape 60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0" name="AutoShape 61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1" name="AutoShape 62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2" name="AutoShape 63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3" name="AutoShape 64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4" name="AutoShape 65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5" name="AutoShape 66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6" name="AutoShape 67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4347" name="AutoShape 68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5315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9050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1" name="Rectangle 10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2" name="Rectangle 11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3" name="Rectangle 12"/>
          <p:cNvSpPr>
            <a:spLocks noChangeArrowheads="1"/>
          </p:cNvSpPr>
          <p:nvPr/>
        </p:nvSpPr>
        <p:spPr bwMode="auto">
          <a:xfrm>
            <a:off x="19050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4" name="Rectangle 13"/>
          <p:cNvSpPr>
            <a:spLocks noChangeArrowheads="1"/>
          </p:cNvSpPr>
          <p:nvPr/>
        </p:nvSpPr>
        <p:spPr bwMode="auto">
          <a:xfrm>
            <a:off x="33528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5" name="Rectangle 14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6" name="Rectangle 15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7" name="Rectangle 16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8" name="Rectangle 17"/>
          <p:cNvSpPr>
            <a:spLocks noChangeArrowheads="1"/>
          </p:cNvSpPr>
          <p:nvPr/>
        </p:nvSpPr>
        <p:spPr bwMode="auto">
          <a:xfrm>
            <a:off x="48006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29" name="Rectangle 18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0" name="Rectangle 19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1" name="Rectangle 20"/>
          <p:cNvSpPr>
            <a:spLocks noChangeArrowheads="1"/>
          </p:cNvSpPr>
          <p:nvPr/>
        </p:nvSpPr>
        <p:spPr bwMode="auto">
          <a:xfrm>
            <a:off x="48006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2" name="Rectangle 21"/>
          <p:cNvSpPr>
            <a:spLocks noChangeArrowheads="1"/>
          </p:cNvSpPr>
          <p:nvPr/>
        </p:nvSpPr>
        <p:spPr bwMode="auto">
          <a:xfrm>
            <a:off x="62484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3" name="Rectangle 22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4" name="Rectangle 23"/>
          <p:cNvSpPr>
            <a:spLocks noChangeArrowheads="1"/>
          </p:cNvSpPr>
          <p:nvPr/>
        </p:nvSpPr>
        <p:spPr bwMode="auto">
          <a:xfrm>
            <a:off x="62484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5" name="Rectangle 24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6" name="Rectangle 26"/>
          <p:cNvSpPr>
            <a:spLocks noChangeArrowheads="1"/>
          </p:cNvSpPr>
          <p:nvPr/>
        </p:nvSpPr>
        <p:spPr bwMode="auto">
          <a:xfrm>
            <a:off x="7696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7" name="Rectangle 27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8" name="Rectangle 29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39" name="Rectangle 30"/>
          <p:cNvSpPr>
            <a:spLocks noChangeArrowheads="1"/>
          </p:cNvSpPr>
          <p:nvPr/>
        </p:nvSpPr>
        <p:spPr bwMode="auto">
          <a:xfrm>
            <a:off x="-99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0" name="AutoShape 32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1" name="AutoShape 33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2" name="AutoShape 34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3" name="AutoShape 35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4" name="AutoShape 36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5" name="AutoShape 37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6" name="AutoShape 38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7" name="AutoShape 39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8" name="AutoShape 40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49" name="AutoShape 41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0" name="AutoShape 42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1" name="AutoShape 43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2" name="AutoShape 44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3" name="AutoShape 45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4" name="AutoShape 46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5" name="AutoShape 47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6" name="AutoShape 48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7" name="AutoShape 49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8" name="AutoShape 50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59" name="AutoShape 51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0" name="AutoShape 52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1" name="AutoShape 53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2" name="AutoShape 54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3" name="AutoShape 55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4" name="AutoShape 56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5" name="AutoShape 57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6" name="AutoShape 58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5367" name="AutoShape 59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Each Hypotheticus is slightly different than the other.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90120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0121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6339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2" name="Rectangle 7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3" name="Rectangle 8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4" name="Rectangle 9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5" name="Rectangle 10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6" name="Rectangle 12"/>
          <p:cNvSpPr>
            <a:spLocks noChangeArrowheads="1"/>
          </p:cNvSpPr>
          <p:nvPr/>
        </p:nvSpPr>
        <p:spPr bwMode="auto">
          <a:xfrm>
            <a:off x="33528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7" name="Rectangle 13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8" name="Rectangle 14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49" name="Rectangle 15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0" name="Rectangle 17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1" name="Rectangle 18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2" name="Rectangle 20"/>
          <p:cNvSpPr>
            <a:spLocks noChangeArrowheads="1"/>
          </p:cNvSpPr>
          <p:nvPr/>
        </p:nvSpPr>
        <p:spPr bwMode="auto">
          <a:xfrm>
            <a:off x="62484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3" name="Rectangle 21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4" name="Rectangle 22"/>
          <p:cNvSpPr>
            <a:spLocks noChangeArrowheads="1"/>
          </p:cNvSpPr>
          <p:nvPr/>
        </p:nvSpPr>
        <p:spPr bwMode="auto">
          <a:xfrm>
            <a:off x="62484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5" name="Rectangle 23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6" name="Rectangle 24"/>
          <p:cNvSpPr>
            <a:spLocks noChangeArrowheads="1"/>
          </p:cNvSpPr>
          <p:nvPr/>
        </p:nvSpPr>
        <p:spPr bwMode="auto">
          <a:xfrm>
            <a:off x="7696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7" name="Rectangle 25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8" name="Rectangle 26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59" name="Rectangle 27"/>
          <p:cNvSpPr>
            <a:spLocks noChangeArrowheads="1"/>
          </p:cNvSpPr>
          <p:nvPr/>
        </p:nvSpPr>
        <p:spPr bwMode="auto">
          <a:xfrm>
            <a:off x="-99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0" name="AutoShape 28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1" name="AutoShape 29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2" name="AutoShape 30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3" name="AutoShape 31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4" name="AutoShape 32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5" name="AutoShape 33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6" name="AutoShape 34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7" name="AutoShape 35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8" name="AutoShape 36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69" name="AutoShape 37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0" name="AutoShape 38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1" name="AutoShape 39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2" name="AutoShape 40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3" name="AutoShape 41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4" name="AutoShape 42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5" name="AutoShape 43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6" name="AutoShape 44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7" name="AutoShape 45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8" name="AutoShape 46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79" name="AutoShape 47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0" name="AutoShape 48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1" name="AutoShape 49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2" name="AutoShape 50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3" name="AutoShape 51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4" name="AutoShape 52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5" name="AutoShape 53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6" name="AutoShape 54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6387" name="AutoShape 55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7363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65" name="Rectangle 6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66" name="Rectangle 7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67" name="Rectangle 8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68" name="Rectangle 9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69" name="Rectangle 12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0" name="Rectangle 13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1" name="Rectangle 14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2" name="Rectangle 15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3" name="Rectangle 16"/>
          <p:cNvSpPr>
            <a:spLocks noChangeArrowheads="1"/>
          </p:cNvSpPr>
          <p:nvPr/>
        </p:nvSpPr>
        <p:spPr bwMode="auto">
          <a:xfrm>
            <a:off x="62484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4" name="Rectangle 17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5" name="Rectangle 18"/>
          <p:cNvSpPr>
            <a:spLocks noChangeArrowheads="1"/>
          </p:cNvSpPr>
          <p:nvPr/>
        </p:nvSpPr>
        <p:spPr bwMode="auto">
          <a:xfrm>
            <a:off x="62484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6" name="Rectangle 19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7" name="Rectangle 20"/>
          <p:cNvSpPr>
            <a:spLocks noChangeArrowheads="1"/>
          </p:cNvSpPr>
          <p:nvPr/>
        </p:nvSpPr>
        <p:spPr bwMode="auto">
          <a:xfrm>
            <a:off x="76962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8" name="Rectangle 21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79" name="Rectangle 22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0" name="Rectangle 23"/>
          <p:cNvSpPr>
            <a:spLocks noChangeArrowheads="1"/>
          </p:cNvSpPr>
          <p:nvPr/>
        </p:nvSpPr>
        <p:spPr bwMode="auto">
          <a:xfrm>
            <a:off x="-99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1" name="AutoShape 24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2" name="AutoShape 25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3" name="AutoShape 26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4" name="AutoShape 27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5" name="AutoShape 28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6" name="AutoShape 29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7" name="AutoShape 30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8" name="AutoShape 31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89" name="AutoShape 32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0" name="AutoShape 33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1" name="AutoShape 34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2" name="AutoShape 35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3" name="AutoShape 36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4" name="AutoShape 37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5" name="AutoShape 38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6" name="AutoShape 39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7" name="AutoShape 40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8" name="AutoShape 41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399" name="AutoShape 42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0" name="AutoShape 43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1" name="AutoShape 44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2" name="AutoShape 45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3" name="AutoShape 46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4" name="AutoShape 47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5" name="AutoShape 48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6" name="AutoShape 49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7" name="AutoShape 50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7408" name="AutoShape 51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8387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8388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0" name="Rectangle 6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1" name="Rectangle 8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2" name="Rectangle 9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3" name="Rectangle 10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4" name="Rectangle 11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5" name="Rectangle 12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6" name="Rectangle 15"/>
          <p:cNvSpPr>
            <a:spLocks noChangeArrowheads="1"/>
          </p:cNvSpPr>
          <p:nvPr/>
        </p:nvSpPr>
        <p:spPr bwMode="auto">
          <a:xfrm>
            <a:off x="62484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7" name="Rectangle 16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8" name="Rectangle 19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399" name="AutoShape 21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0" name="AutoShape 22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1" name="AutoShape 23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2" name="AutoShape 24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3" name="AutoShape 25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4" name="AutoShape 26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5" name="AutoShape 27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6" name="AutoShape 28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7" name="AutoShape 29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8" name="AutoShape 30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09" name="AutoShape 31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0" name="AutoShape 32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1" name="AutoShape 33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2" name="AutoShape 34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3" name="AutoShape 35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4" name="AutoShape 36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5" name="AutoShape 37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6" name="AutoShape 38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7" name="AutoShape 39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8" name="AutoShape 40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19" name="AutoShape 41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0" name="AutoShape 42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1" name="AutoShape 43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2" name="AutoShape 44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3" name="AutoShape 45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4" name="AutoShape 46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5" name="AutoShape 47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8426" name="AutoShape 48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9411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5" name="Rectangle 8"/>
          <p:cNvSpPr>
            <a:spLocks noChangeArrowheads="1"/>
          </p:cNvSpPr>
          <p:nvPr/>
        </p:nvSpPr>
        <p:spPr bwMode="auto">
          <a:xfrm>
            <a:off x="33528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6" name="Rectangle 10"/>
          <p:cNvSpPr>
            <a:spLocks noChangeArrowheads="1"/>
          </p:cNvSpPr>
          <p:nvPr/>
        </p:nvSpPr>
        <p:spPr bwMode="auto">
          <a:xfrm>
            <a:off x="48006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7" name="Rectangle 11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8" name="AutoShape 15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19" name="AutoShape 16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0" name="AutoShape 17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1" name="AutoShape 18"/>
          <p:cNvSpPr>
            <a:spLocks noChangeArrowheads="1"/>
          </p:cNvSpPr>
          <p:nvPr/>
        </p:nvSpPr>
        <p:spPr bwMode="auto">
          <a:xfrm>
            <a:off x="76962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2" name="AutoShape 19"/>
          <p:cNvSpPr>
            <a:spLocks noChangeArrowheads="1"/>
          </p:cNvSpPr>
          <p:nvPr/>
        </p:nvSpPr>
        <p:spPr bwMode="auto">
          <a:xfrm>
            <a:off x="48006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3" name="AutoShape 20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4" name="AutoShape 21"/>
          <p:cNvSpPr>
            <a:spLocks noChangeArrowheads="1"/>
          </p:cNvSpPr>
          <p:nvPr/>
        </p:nvSpPr>
        <p:spPr bwMode="auto">
          <a:xfrm>
            <a:off x="62484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5" name="AutoShape 22"/>
          <p:cNvSpPr>
            <a:spLocks noChangeArrowheads="1"/>
          </p:cNvSpPr>
          <p:nvPr/>
        </p:nvSpPr>
        <p:spPr bwMode="auto">
          <a:xfrm>
            <a:off x="76962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6" name="AutoShape 23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7" name="AutoShape 24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8" name="AutoShape 25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29" name="AutoShape 26"/>
          <p:cNvSpPr>
            <a:spLocks noChangeArrowheads="1"/>
          </p:cNvSpPr>
          <p:nvPr/>
        </p:nvSpPr>
        <p:spPr bwMode="auto">
          <a:xfrm>
            <a:off x="-10668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0" name="AutoShape 27"/>
          <p:cNvSpPr>
            <a:spLocks noChangeArrowheads="1"/>
          </p:cNvSpPr>
          <p:nvPr/>
        </p:nvSpPr>
        <p:spPr bwMode="auto">
          <a:xfrm>
            <a:off x="-99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1" name="AutoShape 28"/>
          <p:cNvSpPr>
            <a:spLocks noChangeArrowheads="1"/>
          </p:cNvSpPr>
          <p:nvPr/>
        </p:nvSpPr>
        <p:spPr bwMode="auto">
          <a:xfrm>
            <a:off x="4572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2" name="AutoShape 29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3" name="AutoShape 30"/>
          <p:cNvSpPr>
            <a:spLocks noChangeArrowheads="1"/>
          </p:cNvSpPr>
          <p:nvPr/>
        </p:nvSpPr>
        <p:spPr bwMode="auto">
          <a:xfrm rot="10800000">
            <a:off x="76962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4" name="AutoShape 31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5" name="AutoShape 32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6" name="AutoShape 33"/>
          <p:cNvSpPr>
            <a:spLocks noChangeArrowheads="1"/>
          </p:cNvSpPr>
          <p:nvPr/>
        </p:nvSpPr>
        <p:spPr bwMode="auto">
          <a:xfrm rot="10800000">
            <a:off x="19050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7" name="AutoShape 34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8" name="AutoShape 35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39" name="AutoShape 36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0" name="AutoShape 37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1" name="AutoShape 38"/>
          <p:cNvSpPr>
            <a:spLocks noChangeArrowheads="1"/>
          </p:cNvSpPr>
          <p:nvPr/>
        </p:nvSpPr>
        <p:spPr bwMode="auto">
          <a:xfrm rot="10800000">
            <a:off x="62484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2" name="AutoShape 39"/>
          <p:cNvSpPr>
            <a:spLocks noChangeArrowheads="1"/>
          </p:cNvSpPr>
          <p:nvPr/>
        </p:nvSpPr>
        <p:spPr bwMode="auto">
          <a:xfrm rot="10800000">
            <a:off x="76962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3" name="AutoShape 40"/>
          <p:cNvSpPr>
            <a:spLocks noChangeArrowheads="1"/>
          </p:cNvSpPr>
          <p:nvPr/>
        </p:nvSpPr>
        <p:spPr bwMode="auto">
          <a:xfrm rot="10800000">
            <a:off x="33528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4" name="AutoShape 41"/>
          <p:cNvSpPr>
            <a:spLocks noChangeArrowheads="1"/>
          </p:cNvSpPr>
          <p:nvPr/>
        </p:nvSpPr>
        <p:spPr bwMode="auto">
          <a:xfrm rot="10800000">
            <a:off x="-99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9445" name="AutoShape 42"/>
          <p:cNvSpPr>
            <a:spLocks noChangeArrowheads="1"/>
          </p:cNvSpPr>
          <p:nvPr/>
        </p:nvSpPr>
        <p:spPr bwMode="auto">
          <a:xfrm rot="10800000">
            <a:off x="-10668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0435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39" name="AutoShape 10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0" name="AutoShape 11"/>
          <p:cNvSpPr>
            <a:spLocks noChangeArrowheads="1"/>
          </p:cNvSpPr>
          <p:nvPr/>
        </p:nvSpPr>
        <p:spPr bwMode="auto">
          <a:xfrm>
            <a:off x="4572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1" name="AutoShape 12"/>
          <p:cNvSpPr>
            <a:spLocks noChangeArrowheads="1"/>
          </p:cNvSpPr>
          <p:nvPr/>
        </p:nvSpPr>
        <p:spPr bwMode="auto">
          <a:xfrm>
            <a:off x="1905000" y="-457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2" name="AutoShape 15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3" name="AutoShape 18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4" name="AutoShape 19"/>
          <p:cNvSpPr>
            <a:spLocks noChangeArrowheads="1"/>
          </p:cNvSpPr>
          <p:nvPr/>
        </p:nvSpPr>
        <p:spPr bwMode="auto">
          <a:xfrm>
            <a:off x="62484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5" name="AutoShape 20"/>
          <p:cNvSpPr>
            <a:spLocks noChangeArrowheads="1"/>
          </p:cNvSpPr>
          <p:nvPr/>
        </p:nvSpPr>
        <p:spPr bwMode="auto">
          <a:xfrm>
            <a:off x="3352800" y="13716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6" name="AutoShape 24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7" name="AutoShape 26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8" name="AutoShape 27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49" name="AutoShape 29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50" name="AutoShape 30"/>
          <p:cNvSpPr>
            <a:spLocks noChangeArrowheads="1"/>
          </p:cNvSpPr>
          <p:nvPr/>
        </p:nvSpPr>
        <p:spPr bwMode="auto">
          <a:xfrm rot="10800000">
            <a:off x="33528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51" name="AutoShape 31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0452" name="AutoShape 32"/>
          <p:cNvSpPr>
            <a:spLocks noChangeArrowheads="1"/>
          </p:cNvSpPr>
          <p:nvPr/>
        </p:nvSpPr>
        <p:spPr bwMode="auto">
          <a:xfrm rot="10800000">
            <a:off x="62484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1459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3" name="AutoShape 7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4" name="AutoShape 10"/>
          <p:cNvSpPr>
            <a:spLocks noChangeArrowheads="1"/>
          </p:cNvSpPr>
          <p:nvPr/>
        </p:nvSpPr>
        <p:spPr bwMode="auto">
          <a:xfrm>
            <a:off x="3352800" y="50292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5" name="AutoShape 11"/>
          <p:cNvSpPr>
            <a:spLocks noChangeArrowheads="1"/>
          </p:cNvSpPr>
          <p:nvPr/>
        </p:nvSpPr>
        <p:spPr bwMode="auto">
          <a:xfrm>
            <a:off x="48006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6" name="AutoShape 14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7" name="AutoShape 15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8" name="AutoShape 16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69" name="AutoShape 17"/>
          <p:cNvSpPr>
            <a:spLocks noChangeArrowheads="1"/>
          </p:cNvSpPr>
          <p:nvPr/>
        </p:nvSpPr>
        <p:spPr bwMode="auto">
          <a:xfrm rot="10800000">
            <a:off x="4800600" y="5029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1470" name="AutoShape 19"/>
          <p:cNvSpPr>
            <a:spLocks noChangeArrowheads="1"/>
          </p:cNvSpPr>
          <p:nvPr/>
        </p:nvSpPr>
        <p:spPr bwMode="auto">
          <a:xfrm rot="10800000">
            <a:off x="48006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483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457200" y="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1905000" y="13716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86" name="Rectangle 6"/>
          <p:cNvSpPr>
            <a:spLocks noChangeArrowheads="1"/>
          </p:cNvSpPr>
          <p:nvPr/>
        </p:nvSpPr>
        <p:spPr bwMode="auto">
          <a:xfrm>
            <a:off x="457200" y="3200400"/>
            <a:ext cx="14478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87" name="AutoShape 7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88" name="AutoShape 10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89" name="AutoShape 11"/>
          <p:cNvSpPr>
            <a:spLocks noChangeArrowheads="1"/>
          </p:cNvSpPr>
          <p:nvPr/>
        </p:nvSpPr>
        <p:spPr bwMode="auto">
          <a:xfrm rot="10800000">
            <a:off x="457200" y="-4572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2490" name="AutoShape 12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3507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3508" name="AutoShape 7"/>
          <p:cNvSpPr>
            <a:spLocks noChangeArrowheads="1"/>
          </p:cNvSpPr>
          <p:nvPr/>
        </p:nvSpPr>
        <p:spPr bwMode="auto">
          <a:xfrm>
            <a:off x="1905000" y="3200400"/>
            <a:ext cx="1447800" cy="1828800"/>
          </a:xfrm>
          <a:prstGeom prst="pentagon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3509" name="AutoShape 8"/>
          <p:cNvSpPr>
            <a:spLocks noChangeArrowheads="1"/>
          </p:cNvSpPr>
          <p:nvPr/>
        </p:nvSpPr>
        <p:spPr bwMode="auto">
          <a:xfrm rot="10800000">
            <a:off x="1905000" y="13716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33510" name="AutoShape 10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4531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4532" name="AutoShape 6"/>
          <p:cNvSpPr>
            <a:spLocks noChangeArrowheads="1"/>
          </p:cNvSpPr>
          <p:nvPr/>
        </p:nvSpPr>
        <p:spPr bwMode="auto">
          <a:xfrm rot="10800000">
            <a:off x="457200" y="3200400"/>
            <a:ext cx="1447800" cy="1828800"/>
          </a:xfrm>
          <a:prstGeom prst="pentagon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5555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103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Each Hypotheticus is slightly different than the other.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91144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6579" name="Picture 5" descr="finch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Darwin’s Finches</a:t>
            </a:r>
          </a:p>
        </p:txBody>
      </p:sp>
    </p:spTree>
    <p:extLst>
      <p:ext uri="{BB962C8B-B14F-4D97-AF65-F5344CB8AC3E}">
        <p14:creationId xmlns:p14="http://schemas.microsoft.com/office/powerpoint/2010/main" val="34527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66FFCC"/>
                </a:solidFill>
              </a:rPr>
              <a:t>Try Again! Try to guess the picture hidden beneath the boxes.</a:t>
            </a:r>
          </a:p>
          <a:p>
            <a:pPr lvl="1" eaLnBrk="1" hangingPunct="1"/>
            <a:r>
              <a:rPr lang="en-US" sz="2400" smtClean="0">
                <a:solidFill>
                  <a:srgbClr val="66FFCC"/>
                </a:solidFill>
              </a:rPr>
              <a:t>You only get one guess. Raise your hand when you want to guess.</a:t>
            </a:r>
          </a:p>
        </p:txBody>
      </p:sp>
      <p:pic>
        <p:nvPicPr>
          <p:cNvPr id="537603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33600"/>
            <a:ext cx="8686800" cy="4414838"/>
          </a:xfrm>
        </p:spPr>
      </p:pic>
      <p:sp>
        <p:nvSpPr>
          <p:cNvPr id="1519621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8628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8629" name="Rectangle 4"/>
          <p:cNvSpPr>
            <a:spLocks noChangeArrowheads="1"/>
          </p:cNvSpPr>
          <p:nvPr/>
        </p:nvSpPr>
        <p:spPr bwMode="auto">
          <a:xfrm>
            <a:off x="-533400" y="3352800"/>
            <a:ext cx="11430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0" name="Rectangle 5"/>
          <p:cNvSpPr>
            <a:spLocks noChangeArrowheads="1"/>
          </p:cNvSpPr>
          <p:nvPr/>
        </p:nvSpPr>
        <p:spPr bwMode="auto">
          <a:xfrm>
            <a:off x="-533400" y="5105400"/>
            <a:ext cx="11430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1" name="Rectangle 6"/>
          <p:cNvSpPr>
            <a:spLocks noChangeArrowheads="1"/>
          </p:cNvSpPr>
          <p:nvPr/>
        </p:nvSpPr>
        <p:spPr bwMode="auto">
          <a:xfrm>
            <a:off x="6096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2" name="Rectangle 7"/>
          <p:cNvSpPr>
            <a:spLocks noChangeArrowheads="1"/>
          </p:cNvSpPr>
          <p:nvPr/>
        </p:nvSpPr>
        <p:spPr bwMode="auto">
          <a:xfrm>
            <a:off x="6096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3" name="Rectangle 8"/>
          <p:cNvSpPr>
            <a:spLocks noChangeArrowheads="1"/>
          </p:cNvSpPr>
          <p:nvPr/>
        </p:nvSpPr>
        <p:spPr bwMode="auto">
          <a:xfrm>
            <a:off x="6096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4" name="Rectangle 9"/>
          <p:cNvSpPr>
            <a:spLocks noChangeArrowheads="1"/>
          </p:cNvSpPr>
          <p:nvPr/>
        </p:nvSpPr>
        <p:spPr bwMode="auto">
          <a:xfrm>
            <a:off x="16764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5" name="Rectangle 10"/>
          <p:cNvSpPr>
            <a:spLocks noChangeArrowheads="1"/>
          </p:cNvSpPr>
          <p:nvPr/>
        </p:nvSpPr>
        <p:spPr bwMode="auto">
          <a:xfrm>
            <a:off x="16764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6" name="Rectangle 11"/>
          <p:cNvSpPr>
            <a:spLocks noChangeArrowheads="1"/>
          </p:cNvSpPr>
          <p:nvPr/>
        </p:nvSpPr>
        <p:spPr bwMode="auto">
          <a:xfrm>
            <a:off x="16764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7" name="Rectangle 12"/>
          <p:cNvSpPr>
            <a:spLocks noChangeArrowheads="1"/>
          </p:cNvSpPr>
          <p:nvPr/>
        </p:nvSpPr>
        <p:spPr bwMode="auto">
          <a:xfrm>
            <a:off x="27432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8" name="Rectangle 13"/>
          <p:cNvSpPr>
            <a:spLocks noChangeArrowheads="1"/>
          </p:cNvSpPr>
          <p:nvPr/>
        </p:nvSpPr>
        <p:spPr bwMode="auto">
          <a:xfrm>
            <a:off x="27432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39" name="Rectangle 14"/>
          <p:cNvSpPr>
            <a:spLocks noChangeArrowheads="1"/>
          </p:cNvSpPr>
          <p:nvPr/>
        </p:nvSpPr>
        <p:spPr bwMode="auto">
          <a:xfrm>
            <a:off x="27432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0" name="Rectangle 15"/>
          <p:cNvSpPr>
            <a:spLocks noChangeArrowheads="1"/>
          </p:cNvSpPr>
          <p:nvPr/>
        </p:nvSpPr>
        <p:spPr bwMode="auto">
          <a:xfrm>
            <a:off x="3810000" y="1676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1" name="Rectangle 16"/>
          <p:cNvSpPr>
            <a:spLocks noChangeArrowheads="1"/>
          </p:cNvSpPr>
          <p:nvPr/>
        </p:nvSpPr>
        <p:spPr bwMode="auto">
          <a:xfrm>
            <a:off x="3810000" y="34290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2" name="Rectangle 17"/>
          <p:cNvSpPr>
            <a:spLocks noChangeArrowheads="1"/>
          </p:cNvSpPr>
          <p:nvPr/>
        </p:nvSpPr>
        <p:spPr bwMode="auto">
          <a:xfrm>
            <a:off x="38100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3" name="Rectangle 18"/>
          <p:cNvSpPr>
            <a:spLocks noChangeArrowheads="1"/>
          </p:cNvSpPr>
          <p:nvPr/>
        </p:nvSpPr>
        <p:spPr bwMode="auto">
          <a:xfrm>
            <a:off x="48768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4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5" name="Rectangle 20"/>
          <p:cNvSpPr>
            <a:spLocks noChangeArrowheads="1"/>
          </p:cNvSpPr>
          <p:nvPr/>
        </p:nvSpPr>
        <p:spPr bwMode="auto">
          <a:xfrm>
            <a:off x="48768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6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7" name="Rectangle 22"/>
          <p:cNvSpPr>
            <a:spLocks noChangeArrowheads="1"/>
          </p:cNvSpPr>
          <p:nvPr/>
        </p:nvSpPr>
        <p:spPr bwMode="auto">
          <a:xfrm>
            <a:off x="59436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8" name="Rectangle 23"/>
          <p:cNvSpPr>
            <a:spLocks noChangeArrowheads="1"/>
          </p:cNvSpPr>
          <p:nvPr/>
        </p:nvSpPr>
        <p:spPr bwMode="auto">
          <a:xfrm>
            <a:off x="59436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49" name="Rectangle 24"/>
          <p:cNvSpPr>
            <a:spLocks noChangeArrowheads="1"/>
          </p:cNvSpPr>
          <p:nvPr/>
        </p:nvSpPr>
        <p:spPr bwMode="auto">
          <a:xfrm>
            <a:off x="70104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0" name="Rectangle 25"/>
          <p:cNvSpPr>
            <a:spLocks noChangeArrowheads="1"/>
          </p:cNvSpPr>
          <p:nvPr/>
        </p:nvSpPr>
        <p:spPr bwMode="auto">
          <a:xfrm>
            <a:off x="70104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1" name="Rectangle 26"/>
          <p:cNvSpPr>
            <a:spLocks noChangeArrowheads="1"/>
          </p:cNvSpPr>
          <p:nvPr/>
        </p:nvSpPr>
        <p:spPr bwMode="auto">
          <a:xfrm>
            <a:off x="70104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2" name="Rectangle 27"/>
          <p:cNvSpPr>
            <a:spLocks noChangeArrowheads="1"/>
          </p:cNvSpPr>
          <p:nvPr/>
        </p:nvSpPr>
        <p:spPr bwMode="auto">
          <a:xfrm>
            <a:off x="80772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3" name="Rectangle 28"/>
          <p:cNvSpPr>
            <a:spLocks noChangeArrowheads="1"/>
          </p:cNvSpPr>
          <p:nvPr/>
        </p:nvSpPr>
        <p:spPr bwMode="auto">
          <a:xfrm>
            <a:off x="80772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4" name="Rectangle 29"/>
          <p:cNvSpPr>
            <a:spLocks noChangeArrowheads="1"/>
          </p:cNvSpPr>
          <p:nvPr/>
        </p:nvSpPr>
        <p:spPr bwMode="auto">
          <a:xfrm>
            <a:off x="80772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5" name="Rectangle 30"/>
          <p:cNvSpPr>
            <a:spLocks noChangeArrowheads="1"/>
          </p:cNvSpPr>
          <p:nvPr/>
        </p:nvSpPr>
        <p:spPr bwMode="auto">
          <a:xfrm>
            <a:off x="-571500" y="1600200"/>
            <a:ext cx="11811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6" name="Rectangle 31"/>
          <p:cNvSpPr>
            <a:spLocks noChangeArrowheads="1"/>
          </p:cNvSpPr>
          <p:nvPr/>
        </p:nvSpPr>
        <p:spPr bwMode="auto">
          <a:xfrm>
            <a:off x="-590550" y="0"/>
            <a:ext cx="11811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7" name="Rectangle 32"/>
          <p:cNvSpPr>
            <a:spLocks noChangeArrowheads="1"/>
          </p:cNvSpPr>
          <p:nvPr/>
        </p:nvSpPr>
        <p:spPr bwMode="auto">
          <a:xfrm>
            <a:off x="6096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8" name="Rectangle 33"/>
          <p:cNvSpPr>
            <a:spLocks noChangeArrowheads="1"/>
          </p:cNvSpPr>
          <p:nvPr/>
        </p:nvSpPr>
        <p:spPr bwMode="auto">
          <a:xfrm>
            <a:off x="27432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59" name="Rectangle 34"/>
          <p:cNvSpPr>
            <a:spLocks noChangeArrowheads="1"/>
          </p:cNvSpPr>
          <p:nvPr/>
        </p:nvSpPr>
        <p:spPr bwMode="auto">
          <a:xfrm>
            <a:off x="48768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0" name="Rectangle 35"/>
          <p:cNvSpPr>
            <a:spLocks noChangeArrowheads="1"/>
          </p:cNvSpPr>
          <p:nvPr/>
        </p:nvSpPr>
        <p:spPr bwMode="auto">
          <a:xfrm>
            <a:off x="70104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1" name="Rectangle 36"/>
          <p:cNvSpPr>
            <a:spLocks noChangeArrowheads="1"/>
          </p:cNvSpPr>
          <p:nvPr/>
        </p:nvSpPr>
        <p:spPr bwMode="auto">
          <a:xfrm>
            <a:off x="1676400" y="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2" name="Rectangle 37"/>
          <p:cNvSpPr>
            <a:spLocks noChangeArrowheads="1"/>
          </p:cNvSpPr>
          <p:nvPr/>
        </p:nvSpPr>
        <p:spPr bwMode="auto">
          <a:xfrm>
            <a:off x="3810000" y="0"/>
            <a:ext cx="1066800" cy="16764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3" name="Rectangle 38"/>
          <p:cNvSpPr>
            <a:spLocks noChangeArrowheads="1"/>
          </p:cNvSpPr>
          <p:nvPr/>
        </p:nvSpPr>
        <p:spPr bwMode="auto">
          <a:xfrm>
            <a:off x="5943600" y="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4" name="Rectangle 39"/>
          <p:cNvSpPr>
            <a:spLocks noChangeArrowheads="1"/>
          </p:cNvSpPr>
          <p:nvPr/>
        </p:nvSpPr>
        <p:spPr bwMode="auto">
          <a:xfrm>
            <a:off x="8077200" y="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8665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8666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8667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8668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9652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9653" name="Rectangle 4"/>
          <p:cNvSpPr>
            <a:spLocks noChangeArrowheads="1"/>
          </p:cNvSpPr>
          <p:nvPr/>
        </p:nvSpPr>
        <p:spPr bwMode="auto">
          <a:xfrm>
            <a:off x="-533400" y="3352800"/>
            <a:ext cx="11430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4" name="Rectangle 5"/>
          <p:cNvSpPr>
            <a:spLocks noChangeArrowheads="1"/>
          </p:cNvSpPr>
          <p:nvPr/>
        </p:nvSpPr>
        <p:spPr bwMode="auto">
          <a:xfrm>
            <a:off x="-533400" y="5105400"/>
            <a:ext cx="11430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5" name="Rectangle 6"/>
          <p:cNvSpPr>
            <a:spLocks noChangeArrowheads="1"/>
          </p:cNvSpPr>
          <p:nvPr/>
        </p:nvSpPr>
        <p:spPr bwMode="auto">
          <a:xfrm>
            <a:off x="6096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6" name="Rectangle 7"/>
          <p:cNvSpPr>
            <a:spLocks noChangeArrowheads="1"/>
          </p:cNvSpPr>
          <p:nvPr/>
        </p:nvSpPr>
        <p:spPr bwMode="auto">
          <a:xfrm>
            <a:off x="6096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7" name="Rectangle 8"/>
          <p:cNvSpPr>
            <a:spLocks noChangeArrowheads="1"/>
          </p:cNvSpPr>
          <p:nvPr/>
        </p:nvSpPr>
        <p:spPr bwMode="auto">
          <a:xfrm>
            <a:off x="6096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8" name="Rectangle 9"/>
          <p:cNvSpPr>
            <a:spLocks noChangeArrowheads="1"/>
          </p:cNvSpPr>
          <p:nvPr/>
        </p:nvSpPr>
        <p:spPr bwMode="auto">
          <a:xfrm>
            <a:off x="16764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59" name="Rectangle 10"/>
          <p:cNvSpPr>
            <a:spLocks noChangeArrowheads="1"/>
          </p:cNvSpPr>
          <p:nvPr/>
        </p:nvSpPr>
        <p:spPr bwMode="auto">
          <a:xfrm>
            <a:off x="16764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0" name="Rectangle 11"/>
          <p:cNvSpPr>
            <a:spLocks noChangeArrowheads="1"/>
          </p:cNvSpPr>
          <p:nvPr/>
        </p:nvSpPr>
        <p:spPr bwMode="auto">
          <a:xfrm>
            <a:off x="16764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1" name="Rectangle 12"/>
          <p:cNvSpPr>
            <a:spLocks noChangeArrowheads="1"/>
          </p:cNvSpPr>
          <p:nvPr/>
        </p:nvSpPr>
        <p:spPr bwMode="auto">
          <a:xfrm>
            <a:off x="27432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2" name="Rectangle 13"/>
          <p:cNvSpPr>
            <a:spLocks noChangeArrowheads="1"/>
          </p:cNvSpPr>
          <p:nvPr/>
        </p:nvSpPr>
        <p:spPr bwMode="auto">
          <a:xfrm>
            <a:off x="27432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3" name="Rectangle 14"/>
          <p:cNvSpPr>
            <a:spLocks noChangeArrowheads="1"/>
          </p:cNvSpPr>
          <p:nvPr/>
        </p:nvSpPr>
        <p:spPr bwMode="auto">
          <a:xfrm>
            <a:off x="27432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4" name="Rectangle 15"/>
          <p:cNvSpPr>
            <a:spLocks noChangeArrowheads="1"/>
          </p:cNvSpPr>
          <p:nvPr/>
        </p:nvSpPr>
        <p:spPr bwMode="auto">
          <a:xfrm>
            <a:off x="3810000" y="1676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5" name="Rectangle 16"/>
          <p:cNvSpPr>
            <a:spLocks noChangeArrowheads="1"/>
          </p:cNvSpPr>
          <p:nvPr/>
        </p:nvSpPr>
        <p:spPr bwMode="auto">
          <a:xfrm>
            <a:off x="3810000" y="34290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6" name="Rectangle 17"/>
          <p:cNvSpPr>
            <a:spLocks noChangeArrowheads="1"/>
          </p:cNvSpPr>
          <p:nvPr/>
        </p:nvSpPr>
        <p:spPr bwMode="auto">
          <a:xfrm>
            <a:off x="38100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7" name="Rectangle 18"/>
          <p:cNvSpPr>
            <a:spLocks noChangeArrowheads="1"/>
          </p:cNvSpPr>
          <p:nvPr/>
        </p:nvSpPr>
        <p:spPr bwMode="auto">
          <a:xfrm>
            <a:off x="48768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8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69" name="Rectangle 20"/>
          <p:cNvSpPr>
            <a:spLocks noChangeArrowheads="1"/>
          </p:cNvSpPr>
          <p:nvPr/>
        </p:nvSpPr>
        <p:spPr bwMode="auto">
          <a:xfrm>
            <a:off x="48768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0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1" name="Rectangle 22"/>
          <p:cNvSpPr>
            <a:spLocks noChangeArrowheads="1"/>
          </p:cNvSpPr>
          <p:nvPr/>
        </p:nvSpPr>
        <p:spPr bwMode="auto">
          <a:xfrm>
            <a:off x="59436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2" name="Rectangle 24"/>
          <p:cNvSpPr>
            <a:spLocks noChangeArrowheads="1"/>
          </p:cNvSpPr>
          <p:nvPr/>
        </p:nvSpPr>
        <p:spPr bwMode="auto">
          <a:xfrm>
            <a:off x="70104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3" name="Rectangle 25"/>
          <p:cNvSpPr>
            <a:spLocks noChangeArrowheads="1"/>
          </p:cNvSpPr>
          <p:nvPr/>
        </p:nvSpPr>
        <p:spPr bwMode="auto">
          <a:xfrm>
            <a:off x="70104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4" name="Rectangle 26"/>
          <p:cNvSpPr>
            <a:spLocks noChangeArrowheads="1"/>
          </p:cNvSpPr>
          <p:nvPr/>
        </p:nvSpPr>
        <p:spPr bwMode="auto">
          <a:xfrm>
            <a:off x="70104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5" name="Rectangle 27"/>
          <p:cNvSpPr>
            <a:spLocks noChangeArrowheads="1"/>
          </p:cNvSpPr>
          <p:nvPr/>
        </p:nvSpPr>
        <p:spPr bwMode="auto">
          <a:xfrm>
            <a:off x="80772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6" name="Rectangle 28"/>
          <p:cNvSpPr>
            <a:spLocks noChangeArrowheads="1"/>
          </p:cNvSpPr>
          <p:nvPr/>
        </p:nvSpPr>
        <p:spPr bwMode="auto">
          <a:xfrm>
            <a:off x="80772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7" name="Rectangle 29"/>
          <p:cNvSpPr>
            <a:spLocks noChangeArrowheads="1"/>
          </p:cNvSpPr>
          <p:nvPr/>
        </p:nvSpPr>
        <p:spPr bwMode="auto">
          <a:xfrm>
            <a:off x="80772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8" name="Rectangle 31"/>
          <p:cNvSpPr>
            <a:spLocks noChangeArrowheads="1"/>
          </p:cNvSpPr>
          <p:nvPr/>
        </p:nvSpPr>
        <p:spPr bwMode="auto">
          <a:xfrm>
            <a:off x="-590550" y="0"/>
            <a:ext cx="11811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79" name="Rectangle 33"/>
          <p:cNvSpPr>
            <a:spLocks noChangeArrowheads="1"/>
          </p:cNvSpPr>
          <p:nvPr/>
        </p:nvSpPr>
        <p:spPr bwMode="auto">
          <a:xfrm>
            <a:off x="27432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80" name="Rectangle 34"/>
          <p:cNvSpPr>
            <a:spLocks noChangeArrowheads="1"/>
          </p:cNvSpPr>
          <p:nvPr/>
        </p:nvSpPr>
        <p:spPr bwMode="auto">
          <a:xfrm>
            <a:off x="48768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81" name="Rectangle 35"/>
          <p:cNvSpPr>
            <a:spLocks noChangeArrowheads="1"/>
          </p:cNvSpPr>
          <p:nvPr/>
        </p:nvSpPr>
        <p:spPr bwMode="auto">
          <a:xfrm>
            <a:off x="70104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82" name="Rectangle 37"/>
          <p:cNvSpPr>
            <a:spLocks noChangeArrowheads="1"/>
          </p:cNvSpPr>
          <p:nvPr/>
        </p:nvSpPr>
        <p:spPr bwMode="auto">
          <a:xfrm>
            <a:off x="3810000" y="0"/>
            <a:ext cx="1066800" cy="16764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83" name="Rectangle 38"/>
          <p:cNvSpPr>
            <a:spLocks noChangeArrowheads="1"/>
          </p:cNvSpPr>
          <p:nvPr/>
        </p:nvSpPr>
        <p:spPr bwMode="auto">
          <a:xfrm>
            <a:off x="5943600" y="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39684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9685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9686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9687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0676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7" name="Rectangle 5"/>
          <p:cNvSpPr>
            <a:spLocks noChangeArrowheads="1"/>
          </p:cNvSpPr>
          <p:nvPr/>
        </p:nvSpPr>
        <p:spPr bwMode="auto">
          <a:xfrm>
            <a:off x="-533400" y="5105400"/>
            <a:ext cx="11430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78" name="Rectangle 7"/>
          <p:cNvSpPr>
            <a:spLocks noChangeArrowheads="1"/>
          </p:cNvSpPr>
          <p:nvPr/>
        </p:nvSpPr>
        <p:spPr bwMode="auto">
          <a:xfrm>
            <a:off x="6096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79" name="Rectangle 8"/>
          <p:cNvSpPr>
            <a:spLocks noChangeArrowheads="1"/>
          </p:cNvSpPr>
          <p:nvPr/>
        </p:nvSpPr>
        <p:spPr bwMode="auto">
          <a:xfrm>
            <a:off x="6096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0" name="Rectangle 10"/>
          <p:cNvSpPr>
            <a:spLocks noChangeArrowheads="1"/>
          </p:cNvSpPr>
          <p:nvPr/>
        </p:nvSpPr>
        <p:spPr bwMode="auto">
          <a:xfrm>
            <a:off x="16764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1" name="Rectangle 11"/>
          <p:cNvSpPr>
            <a:spLocks noChangeArrowheads="1"/>
          </p:cNvSpPr>
          <p:nvPr/>
        </p:nvSpPr>
        <p:spPr bwMode="auto">
          <a:xfrm>
            <a:off x="16764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2" name="Rectangle 12"/>
          <p:cNvSpPr>
            <a:spLocks noChangeArrowheads="1"/>
          </p:cNvSpPr>
          <p:nvPr/>
        </p:nvSpPr>
        <p:spPr bwMode="auto">
          <a:xfrm>
            <a:off x="27432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3" name="Rectangle 13"/>
          <p:cNvSpPr>
            <a:spLocks noChangeArrowheads="1"/>
          </p:cNvSpPr>
          <p:nvPr/>
        </p:nvSpPr>
        <p:spPr bwMode="auto">
          <a:xfrm>
            <a:off x="27432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4" name="Rectangle 14"/>
          <p:cNvSpPr>
            <a:spLocks noChangeArrowheads="1"/>
          </p:cNvSpPr>
          <p:nvPr/>
        </p:nvSpPr>
        <p:spPr bwMode="auto">
          <a:xfrm>
            <a:off x="27432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5" name="Rectangle 16"/>
          <p:cNvSpPr>
            <a:spLocks noChangeArrowheads="1"/>
          </p:cNvSpPr>
          <p:nvPr/>
        </p:nvSpPr>
        <p:spPr bwMode="auto">
          <a:xfrm>
            <a:off x="3810000" y="34290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6" name="Rectangle 17"/>
          <p:cNvSpPr>
            <a:spLocks noChangeArrowheads="1"/>
          </p:cNvSpPr>
          <p:nvPr/>
        </p:nvSpPr>
        <p:spPr bwMode="auto">
          <a:xfrm>
            <a:off x="38100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7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8" name="Rectangle 20"/>
          <p:cNvSpPr>
            <a:spLocks noChangeArrowheads="1"/>
          </p:cNvSpPr>
          <p:nvPr/>
        </p:nvSpPr>
        <p:spPr bwMode="auto">
          <a:xfrm>
            <a:off x="48768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89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0" name="Rectangle 22"/>
          <p:cNvSpPr>
            <a:spLocks noChangeArrowheads="1"/>
          </p:cNvSpPr>
          <p:nvPr/>
        </p:nvSpPr>
        <p:spPr bwMode="auto">
          <a:xfrm>
            <a:off x="59436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1" name="Rectangle 24"/>
          <p:cNvSpPr>
            <a:spLocks noChangeArrowheads="1"/>
          </p:cNvSpPr>
          <p:nvPr/>
        </p:nvSpPr>
        <p:spPr bwMode="auto">
          <a:xfrm>
            <a:off x="70104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2" name="Rectangle 25"/>
          <p:cNvSpPr>
            <a:spLocks noChangeArrowheads="1"/>
          </p:cNvSpPr>
          <p:nvPr/>
        </p:nvSpPr>
        <p:spPr bwMode="auto">
          <a:xfrm>
            <a:off x="70104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3" name="Rectangle 26"/>
          <p:cNvSpPr>
            <a:spLocks noChangeArrowheads="1"/>
          </p:cNvSpPr>
          <p:nvPr/>
        </p:nvSpPr>
        <p:spPr bwMode="auto">
          <a:xfrm>
            <a:off x="7010400" y="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4" name="Rectangle 27"/>
          <p:cNvSpPr>
            <a:spLocks noChangeArrowheads="1"/>
          </p:cNvSpPr>
          <p:nvPr/>
        </p:nvSpPr>
        <p:spPr bwMode="auto">
          <a:xfrm>
            <a:off x="80772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5" name="Rectangle 28"/>
          <p:cNvSpPr>
            <a:spLocks noChangeArrowheads="1"/>
          </p:cNvSpPr>
          <p:nvPr/>
        </p:nvSpPr>
        <p:spPr bwMode="auto">
          <a:xfrm>
            <a:off x="80772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6" name="Rectangle 31"/>
          <p:cNvSpPr>
            <a:spLocks noChangeArrowheads="1"/>
          </p:cNvSpPr>
          <p:nvPr/>
        </p:nvSpPr>
        <p:spPr bwMode="auto">
          <a:xfrm>
            <a:off x="-590550" y="0"/>
            <a:ext cx="11811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7" name="Rectangle 35"/>
          <p:cNvSpPr>
            <a:spLocks noChangeArrowheads="1"/>
          </p:cNvSpPr>
          <p:nvPr/>
        </p:nvSpPr>
        <p:spPr bwMode="auto">
          <a:xfrm>
            <a:off x="70104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8" name="Rectangle 37"/>
          <p:cNvSpPr>
            <a:spLocks noChangeArrowheads="1"/>
          </p:cNvSpPr>
          <p:nvPr/>
        </p:nvSpPr>
        <p:spPr bwMode="auto">
          <a:xfrm>
            <a:off x="3810000" y="0"/>
            <a:ext cx="1066800" cy="16764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0699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0700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0701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0702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1700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1701" name="Rectangle 7"/>
          <p:cNvSpPr>
            <a:spLocks noChangeArrowheads="1"/>
          </p:cNvSpPr>
          <p:nvPr/>
        </p:nvSpPr>
        <p:spPr bwMode="auto">
          <a:xfrm>
            <a:off x="6096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2" name="Rectangle 10"/>
          <p:cNvSpPr>
            <a:spLocks noChangeArrowheads="1"/>
          </p:cNvSpPr>
          <p:nvPr/>
        </p:nvSpPr>
        <p:spPr bwMode="auto">
          <a:xfrm>
            <a:off x="16764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3" name="Rectangle 11"/>
          <p:cNvSpPr>
            <a:spLocks noChangeArrowheads="1"/>
          </p:cNvSpPr>
          <p:nvPr/>
        </p:nvSpPr>
        <p:spPr bwMode="auto">
          <a:xfrm>
            <a:off x="16764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4" name="Rectangle 12"/>
          <p:cNvSpPr>
            <a:spLocks noChangeArrowheads="1"/>
          </p:cNvSpPr>
          <p:nvPr/>
        </p:nvSpPr>
        <p:spPr bwMode="auto">
          <a:xfrm>
            <a:off x="27432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5" name="Rectangle 13"/>
          <p:cNvSpPr>
            <a:spLocks noChangeArrowheads="1"/>
          </p:cNvSpPr>
          <p:nvPr/>
        </p:nvSpPr>
        <p:spPr bwMode="auto">
          <a:xfrm>
            <a:off x="27432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6" name="Rectangle 16"/>
          <p:cNvSpPr>
            <a:spLocks noChangeArrowheads="1"/>
          </p:cNvSpPr>
          <p:nvPr/>
        </p:nvSpPr>
        <p:spPr bwMode="auto">
          <a:xfrm>
            <a:off x="3810000" y="34290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7" name="Rectangle 17"/>
          <p:cNvSpPr>
            <a:spLocks noChangeArrowheads="1"/>
          </p:cNvSpPr>
          <p:nvPr/>
        </p:nvSpPr>
        <p:spPr bwMode="auto">
          <a:xfrm>
            <a:off x="3810000" y="51054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8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09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10" name="Rectangle 22"/>
          <p:cNvSpPr>
            <a:spLocks noChangeArrowheads="1"/>
          </p:cNvSpPr>
          <p:nvPr/>
        </p:nvSpPr>
        <p:spPr bwMode="auto">
          <a:xfrm>
            <a:off x="59436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11" name="Rectangle 35"/>
          <p:cNvSpPr>
            <a:spLocks noChangeArrowheads="1"/>
          </p:cNvSpPr>
          <p:nvPr/>
        </p:nvSpPr>
        <p:spPr bwMode="auto">
          <a:xfrm>
            <a:off x="7010400" y="5257800"/>
            <a:ext cx="1066800" cy="16002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1712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1713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1714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1715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24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5" name="Rectangle 12"/>
          <p:cNvSpPr>
            <a:spLocks noChangeArrowheads="1"/>
          </p:cNvSpPr>
          <p:nvPr/>
        </p:nvSpPr>
        <p:spPr bwMode="auto">
          <a:xfrm>
            <a:off x="2743200" y="3505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26" name="Rectangle 13"/>
          <p:cNvSpPr>
            <a:spLocks noChangeArrowheads="1"/>
          </p:cNvSpPr>
          <p:nvPr/>
        </p:nvSpPr>
        <p:spPr bwMode="auto">
          <a:xfrm>
            <a:off x="27432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27" name="Rectangle 16"/>
          <p:cNvSpPr>
            <a:spLocks noChangeArrowheads="1"/>
          </p:cNvSpPr>
          <p:nvPr/>
        </p:nvSpPr>
        <p:spPr bwMode="auto">
          <a:xfrm>
            <a:off x="3810000" y="34290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28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29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30" name="Rectangle 22"/>
          <p:cNvSpPr>
            <a:spLocks noChangeArrowheads="1"/>
          </p:cNvSpPr>
          <p:nvPr/>
        </p:nvSpPr>
        <p:spPr bwMode="auto">
          <a:xfrm>
            <a:off x="5943600" y="33528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2731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32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33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34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3748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9" name="Rectangle 19"/>
          <p:cNvSpPr>
            <a:spLocks noChangeArrowheads="1"/>
          </p:cNvSpPr>
          <p:nvPr/>
        </p:nvSpPr>
        <p:spPr bwMode="auto">
          <a:xfrm>
            <a:off x="4876800" y="17526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3750" name="Rectangle 21"/>
          <p:cNvSpPr>
            <a:spLocks noChangeArrowheads="1"/>
          </p:cNvSpPr>
          <p:nvPr/>
        </p:nvSpPr>
        <p:spPr bwMode="auto">
          <a:xfrm>
            <a:off x="5943600" y="1600200"/>
            <a:ext cx="1066800" cy="17526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66FF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3751" name="Freeform 40"/>
          <p:cNvSpPr>
            <a:spLocks/>
          </p:cNvSpPr>
          <p:nvPr/>
        </p:nvSpPr>
        <p:spPr bwMode="auto">
          <a:xfrm>
            <a:off x="-739775" y="387350"/>
            <a:ext cx="7318375" cy="5514975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4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3 h 5514109"/>
              <a:gd name="T16" fmla="*/ 4643390 w 7319335"/>
              <a:gd name="T17" fmla="*/ 1955333 h 5514109"/>
              <a:gd name="T18" fmla="*/ 3992738 w 7319335"/>
              <a:gd name="T19" fmla="*/ 1816656 h 5514109"/>
              <a:gd name="T20" fmla="*/ 3051365 w 7319335"/>
              <a:gd name="T21" fmla="*/ 1927600 h 5514109"/>
              <a:gd name="T22" fmla="*/ 2746805 w 7319335"/>
              <a:gd name="T23" fmla="*/ 2329760 h 5514109"/>
              <a:gd name="T24" fmla="*/ 3009837 w 7319335"/>
              <a:gd name="T25" fmla="*/ 2704181 h 5514109"/>
              <a:gd name="T26" fmla="*/ 3826608 w 7319335"/>
              <a:gd name="T27" fmla="*/ 2787392 h 5514109"/>
              <a:gd name="T28" fmla="*/ 5266356 w 7319335"/>
              <a:gd name="T29" fmla="*/ 2884459 h 5514109"/>
              <a:gd name="T30" fmla="*/ 5321733 w 7319335"/>
              <a:gd name="T31" fmla="*/ 3591712 h 5514109"/>
              <a:gd name="T32" fmla="*/ 5044857 w 7319335"/>
              <a:gd name="T33" fmla="*/ 3869062 h 5514109"/>
              <a:gd name="T34" fmla="*/ 3729708 w 7319335"/>
              <a:gd name="T35" fmla="*/ 3771989 h 5514109"/>
              <a:gd name="T36" fmla="*/ 3106746 w 7319335"/>
              <a:gd name="T37" fmla="*/ 3480767 h 5514109"/>
              <a:gd name="T38" fmla="*/ 2760647 w 7319335"/>
              <a:gd name="T39" fmla="*/ 3134081 h 5514109"/>
              <a:gd name="T40" fmla="*/ 2594525 w 7319335"/>
              <a:gd name="T41" fmla="*/ 2731915 h 5514109"/>
              <a:gd name="T42" fmla="*/ 1971562 w 7319335"/>
              <a:gd name="T43" fmla="*/ 2648714 h 5514109"/>
              <a:gd name="T44" fmla="*/ 1708533 w 7319335"/>
              <a:gd name="T45" fmla="*/ 2801258 h 5514109"/>
              <a:gd name="T46" fmla="*/ 1487036 w 7319335"/>
              <a:gd name="T47" fmla="*/ 3175679 h 5514109"/>
              <a:gd name="T48" fmla="*/ 1625468 w 7319335"/>
              <a:gd name="T49" fmla="*/ 3758122 h 5514109"/>
              <a:gd name="T50" fmla="*/ 2151527 w 7319335"/>
              <a:gd name="T51" fmla="*/ 4077076 h 5514109"/>
              <a:gd name="T52" fmla="*/ 2788338 w 7319335"/>
              <a:gd name="T53" fmla="*/ 4409898 h 5514109"/>
              <a:gd name="T54" fmla="*/ 2677590 w 7319335"/>
              <a:gd name="T55" fmla="*/ 4825919 h 5514109"/>
              <a:gd name="T56" fmla="*/ 2663748 w 7319335"/>
              <a:gd name="T57" fmla="*/ 5325161 h 5514109"/>
              <a:gd name="T58" fmla="*/ 3535894 w 7319335"/>
              <a:gd name="T59" fmla="*/ 5436095 h 5514109"/>
              <a:gd name="T60" fmla="*/ 3826608 w 7319335"/>
              <a:gd name="T61" fmla="*/ 5103274 h 5514109"/>
              <a:gd name="T62" fmla="*/ 3563586 w 7319335"/>
              <a:gd name="T63" fmla="*/ 4590174 h 5514109"/>
              <a:gd name="T64" fmla="*/ 3895830 w 7319335"/>
              <a:gd name="T65" fmla="*/ 4229621 h 5514109"/>
              <a:gd name="T66" fmla="*/ 5114076 w 7319335"/>
              <a:gd name="T67" fmla="*/ 4229621 h 5514109"/>
              <a:gd name="T68" fmla="*/ 5626293 w 7319335"/>
              <a:gd name="T69" fmla="*/ 4007734 h 5514109"/>
              <a:gd name="T70" fmla="*/ 6138506 w 7319335"/>
              <a:gd name="T71" fmla="*/ 3633311 h 5514109"/>
              <a:gd name="T72" fmla="*/ 6470750 w 7319335"/>
              <a:gd name="T73" fmla="*/ 3272756 h 5514109"/>
              <a:gd name="T74" fmla="*/ 6401527 w 7319335"/>
              <a:gd name="T75" fmla="*/ 2773524 h 5514109"/>
              <a:gd name="T76" fmla="*/ 6000064 w 7319335"/>
              <a:gd name="T77" fmla="*/ 2371361 h 5514109"/>
              <a:gd name="T78" fmla="*/ 5474013 w 7319335"/>
              <a:gd name="T79" fmla="*/ 2232683 h 5514109"/>
              <a:gd name="T80" fmla="*/ 5529385 w 7319335"/>
              <a:gd name="T81" fmla="*/ 1899861 h 5514109"/>
              <a:gd name="T82" fmla="*/ 6083133 w 7319335"/>
              <a:gd name="T83" fmla="*/ 1580906 h 5514109"/>
              <a:gd name="T84" fmla="*/ 5681665 w 7319335"/>
              <a:gd name="T85" fmla="*/ 1123280 h 5514109"/>
              <a:gd name="T86" fmla="*/ 6124651 w 7319335"/>
              <a:gd name="T87" fmla="*/ 1040069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89 h 5514109"/>
              <a:gd name="T94" fmla="*/ 6470750 w 7319335"/>
              <a:gd name="T95" fmla="*/ 180277 h 5514109"/>
              <a:gd name="T96" fmla="*/ 6013910 w 7319335"/>
              <a:gd name="T97" fmla="*/ 568571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76 h 5514109"/>
              <a:gd name="T114" fmla="*/ 1680844 w 7319335"/>
              <a:gd name="T115" fmla="*/ 346689 h 5514109"/>
              <a:gd name="T116" fmla="*/ 1196319 w 7319335"/>
              <a:gd name="T117" fmla="*/ 166411 h 5514109"/>
              <a:gd name="T118" fmla="*/ 974815 w 7319335"/>
              <a:gd name="T119" fmla="*/ 499232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8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752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753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754" name="Freeform 43"/>
          <p:cNvSpPr>
            <a:spLocks/>
          </p:cNvSpPr>
          <p:nvPr/>
        </p:nvSpPr>
        <p:spPr bwMode="auto">
          <a:xfrm rot="1469918">
            <a:off x="3405188" y="-177800"/>
            <a:ext cx="7318375" cy="5513388"/>
          </a:xfrm>
          <a:custGeom>
            <a:avLst/>
            <a:gdLst>
              <a:gd name="T0" fmla="*/ 739473 w 7319335"/>
              <a:gd name="T1" fmla="*/ 1079809 h 5514109"/>
              <a:gd name="T2" fmla="*/ 1708533 w 7319335"/>
              <a:gd name="T3" fmla="*/ 1204404 h 5514109"/>
              <a:gd name="T4" fmla="*/ 2469929 w 7319335"/>
              <a:gd name="T5" fmla="*/ 1065966 h 5514109"/>
              <a:gd name="T6" fmla="*/ 3120588 w 7319335"/>
              <a:gd name="T7" fmla="*/ 955214 h 5514109"/>
              <a:gd name="T8" fmla="*/ 3771237 w 7319335"/>
              <a:gd name="T9" fmla="*/ 858310 h 5514109"/>
              <a:gd name="T10" fmla="*/ 4920265 w 7319335"/>
              <a:gd name="T11" fmla="*/ 789091 h 5514109"/>
              <a:gd name="T12" fmla="*/ 5335567 w 7319335"/>
              <a:gd name="T13" fmla="*/ 1245931 h 5514109"/>
              <a:gd name="T14" fmla="*/ 5335567 w 7319335"/>
              <a:gd name="T15" fmla="*/ 1661244 h 5514109"/>
              <a:gd name="T16" fmla="*/ 4643390 w 7319335"/>
              <a:gd name="T17" fmla="*/ 1951961 h 5514109"/>
              <a:gd name="T18" fmla="*/ 3992738 w 7319335"/>
              <a:gd name="T19" fmla="*/ 1813524 h 5514109"/>
              <a:gd name="T20" fmla="*/ 3051365 w 7319335"/>
              <a:gd name="T21" fmla="*/ 1924271 h 5514109"/>
              <a:gd name="T22" fmla="*/ 2746805 w 7319335"/>
              <a:gd name="T23" fmla="*/ 2325740 h 5514109"/>
              <a:gd name="T24" fmla="*/ 3009837 w 7319335"/>
              <a:gd name="T25" fmla="*/ 2699513 h 5514109"/>
              <a:gd name="T26" fmla="*/ 3826608 w 7319335"/>
              <a:gd name="T27" fmla="*/ 2782581 h 5514109"/>
              <a:gd name="T28" fmla="*/ 5266356 w 7319335"/>
              <a:gd name="T29" fmla="*/ 2879490 h 5514109"/>
              <a:gd name="T30" fmla="*/ 5321733 w 7319335"/>
              <a:gd name="T31" fmla="*/ 3585509 h 5514109"/>
              <a:gd name="T32" fmla="*/ 5044857 w 7319335"/>
              <a:gd name="T33" fmla="*/ 3862383 h 5514109"/>
              <a:gd name="T34" fmla="*/ 3729708 w 7319335"/>
              <a:gd name="T35" fmla="*/ 3765484 h 5514109"/>
              <a:gd name="T36" fmla="*/ 3106746 w 7319335"/>
              <a:gd name="T37" fmla="*/ 3474766 h 5514109"/>
              <a:gd name="T38" fmla="*/ 2760647 w 7319335"/>
              <a:gd name="T39" fmla="*/ 3128669 h 5514109"/>
              <a:gd name="T40" fmla="*/ 2594525 w 7319335"/>
              <a:gd name="T41" fmla="*/ 2727210 h 5514109"/>
              <a:gd name="T42" fmla="*/ 1971562 w 7319335"/>
              <a:gd name="T43" fmla="*/ 2644143 h 5514109"/>
              <a:gd name="T44" fmla="*/ 1708533 w 7319335"/>
              <a:gd name="T45" fmla="*/ 2796423 h 5514109"/>
              <a:gd name="T46" fmla="*/ 1487036 w 7319335"/>
              <a:gd name="T47" fmla="*/ 3170206 h 5514109"/>
              <a:gd name="T48" fmla="*/ 1625468 w 7319335"/>
              <a:gd name="T49" fmla="*/ 3751638 h 5514109"/>
              <a:gd name="T50" fmla="*/ 2151527 w 7319335"/>
              <a:gd name="T51" fmla="*/ 4070044 h 5514109"/>
              <a:gd name="T52" fmla="*/ 2788338 w 7319335"/>
              <a:gd name="T53" fmla="*/ 4402290 h 5514109"/>
              <a:gd name="T54" fmla="*/ 2677590 w 7319335"/>
              <a:gd name="T55" fmla="*/ 4817591 h 5514109"/>
              <a:gd name="T56" fmla="*/ 2663748 w 7319335"/>
              <a:gd name="T57" fmla="*/ 5315970 h 5514109"/>
              <a:gd name="T58" fmla="*/ 3535894 w 7319335"/>
              <a:gd name="T59" fmla="*/ 5426711 h 5514109"/>
              <a:gd name="T60" fmla="*/ 3826608 w 7319335"/>
              <a:gd name="T61" fmla="*/ 5094467 h 5514109"/>
              <a:gd name="T62" fmla="*/ 3563586 w 7319335"/>
              <a:gd name="T63" fmla="*/ 4582254 h 5514109"/>
              <a:gd name="T64" fmla="*/ 3895830 w 7319335"/>
              <a:gd name="T65" fmla="*/ 4222325 h 5514109"/>
              <a:gd name="T66" fmla="*/ 5114076 w 7319335"/>
              <a:gd name="T67" fmla="*/ 4222325 h 5514109"/>
              <a:gd name="T68" fmla="*/ 5626293 w 7319335"/>
              <a:gd name="T69" fmla="*/ 4000821 h 5514109"/>
              <a:gd name="T70" fmla="*/ 6138506 w 7319335"/>
              <a:gd name="T71" fmla="*/ 3627046 h 5514109"/>
              <a:gd name="T72" fmla="*/ 6470750 w 7319335"/>
              <a:gd name="T73" fmla="*/ 3267105 h 5514109"/>
              <a:gd name="T74" fmla="*/ 6401527 w 7319335"/>
              <a:gd name="T75" fmla="*/ 2768736 h 5514109"/>
              <a:gd name="T76" fmla="*/ 6000064 w 7319335"/>
              <a:gd name="T77" fmla="*/ 2367269 h 5514109"/>
              <a:gd name="T78" fmla="*/ 5474013 w 7319335"/>
              <a:gd name="T79" fmla="*/ 2228831 h 5514109"/>
              <a:gd name="T80" fmla="*/ 5529385 w 7319335"/>
              <a:gd name="T81" fmla="*/ 1896585 h 5514109"/>
              <a:gd name="T82" fmla="*/ 6083133 w 7319335"/>
              <a:gd name="T83" fmla="*/ 1578182 h 5514109"/>
              <a:gd name="T84" fmla="*/ 5681665 w 7319335"/>
              <a:gd name="T85" fmla="*/ 1121342 h 5514109"/>
              <a:gd name="T86" fmla="*/ 6124651 w 7319335"/>
              <a:gd name="T87" fmla="*/ 1038275 h 5514109"/>
              <a:gd name="T88" fmla="*/ 6567657 w 7319335"/>
              <a:gd name="T89" fmla="*/ 1245931 h 5514109"/>
              <a:gd name="T90" fmla="*/ 7301373 w 7319335"/>
              <a:gd name="T91" fmla="*/ 941371 h 5514109"/>
              <a:gd name="T92" fmla="*/ 7052186 w 7319335"/>
              <a:gd name="T93" fmla="*/ 346094 h 5514109"/>
              <a:gd name="T94" fmla="*/ 6470750 w 7319335"/>
              <a:gd name="T95" fmla="*/ 179965 h 5514109"/>
              <a:gd name="T96" fmla="*/ 6013910 w 7319335"/>
              <a:gd name="T97" fmla="*/ 567593 h 5514109"/>
              <a:gd name="T98" fmla="*/ 5612439 w 7319335"/>
              <a:gd name="T99" fmla="*/ 332251 h 5514109"/>
              <a:gd name="T100" fmla="*/ 5321733 w 7319335"/>
              <a:gd name="T101" fmla="*/ 13843 h 5514109"/>
              <a:gd name="T102" fmla="*/ 4504948 w 7319335"/>
              <a:gd name="T103" fmla="*/ 166123 h 5514109"/>
              <a:gd name="T104" fmla="*/ 4241918 w 7319335"/>
              <a:gd name="T105" fmla="*/ 359936 h 5514109"/>
              <a:gd name="T106" fmla="*/ 3826608 w 7319335"/>
              <a:gd name="T107" fmla="*/ 359936 h 5514109"/>
              <a:gd name="T108" fmla="*/ 3328239 w 7319335"/>
              <a:gd name="T109" fmla="*/ 110753 h 5514109"/>
              <a:gd name="T110" fmla="*/ 2539154 w 7319335"/>
              <a:gd name="T111" fmla="*/ 359936 h 5514109"/>
              <a:gd name="T112" fmla="*/ 2262279 w 7319335"/>
              <a:gd name="T113" fmla="*/ 650654 h 5514109"/>
              <a:gd name="T114" fmla="*/ 1680844 w 7319335"/>
              <a:gd name="T115" fmla="*/ 346094 h 5514109"/>
              <a:gd name="T116" fmla="*/ 1196319 w 7319335"/>
              <a:gd name="T117" fmla="*/ 166123 h 5514109"/>
              <a:gd name="T118" fmla="*/ 974815 w 7319335"/>
              <a:gd name="T119" fmla="*/ 498374 h 5514109"/>
              <a:gd name="T120" fmla="*/ 725630 w 7319335"/>
              <a:gd name="T121" fmla="*/ 152280 h 5514109"/>
              <a:gd name="T122" fmla="*/ 241099 w 7319335"/>
              <a:gd name="T123" fmla="*/ 55376 h 5514109"/>
              <a:gd name="T124" fmla="*/ 33449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4772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3" name="Freeform 41"/>
          <p:cNvSpPr>
            <a:spLocks/>
          </p:cNvSpPr>
          <p:nvPr/>
        </p:nvSpPr>
        <p:spPr bwMode="auto">
          <a:xfrm rot="6094444">
            <a:off x="-2357438" y="847725"/>
            <a:ext cx="7318375" cy="5514976"/>
          </a:xfrm>
          <a:custGeom>
            <a:avLst/>
            <a:gdLst>
              <a:gd name="T0" fmla="*/ 739473 w 7319335"/>
              <a:gd name="T1" fmla="*/ 1081675 h 5514109"/>
              <a:gd name="T2" fmla="*/ 1708533 w 7319335"/>
              <a:gd name="T3" fmla="*/ 1206486 h 5514109"/>
              <a:gd name="T4" fmla="*/ 2469929 w 7319335"/>
              <a:gd name="T5" fmla="*/ 1067808 h 5514109"/>
              <a:gd name="T6" fmla="*/ 3120588 w 7319335"/>
              <a:gd name="T7" fmla="*/ 956865 h 5514109"/>
              <a:gd name="T8" fmla="*/ 3771237 w 7319335"/>
              <a:gd name="T9" fmla="*/ 859792 h 5514109"/>
              <a:gd name="T10" fmla="*/ 4920265 w 7319335"/>
              <a:gd name="T11" fmla="*/ 790453 h 5514109"/>
              <a:gd name="T12" fmla="*/ 5335567 w 7319335"/>
              <a:gd name="T13" fmla="*/ 1248085 h 5514109"/>
              <a:gd name="T14" fmla="*/ 5335567 w 7319335"/>
              <a:gd name="T15" fmla="*/ 1664118 h 5514109"/>
              <a:gd name="T16" fmla="*/ 4643390 w 7319335"/>
              <a:gd name="T17" fmla="*/ 1955334 h 5514109"/>
              <a:gd name="T18" fmla="*/ 3992738 w 7319335"/>
              <a:gd name="T19" fmla="*/ 1816662 h 5514109"/>
              <a:gd name="T20" fmla="*/ 3051365 w 7319335"/>
              <a:gd name="T21" fmla="*/ 1927600 h 5514109"/>
              <a:gd name="T22" fmla="*/ 2746805 w 7319335"/>
              <a:gd name="T23" fmla="*/ 2329761 h 5514109"/>
              <a:gd name="T24" fmla="*/ 3009837 w 7319335"/>
              <a:gd name="T25" fmla="*/ 2704184 h 5514109"/>
              <a:gd name="T26" fmla="*/ 3826608 w 7319335"/>
              <a:gd name="T27" fmla="*/ 2787393 h 5514109"/>
              <a:gd name="T28" fmla="*/ 5266356 w 7319335"/>
              <a:gd name="T29" fmla="*/ 2884470 h 5514109"/>
              <a:gd name="T30" fmla="*/ 5321733 w 7319335"/>
              <a:gd name="T31" fmla="*/ 3591713 h 5514109"/>
              <a:gd name="T32" fmla="*/ 5044857 w 7319335"/>
              <a:gd name="T33" fmla="*/ 3869067 h 5514109"/>
              <a:gd name="T34" fmla="*/ 3729708 w 7319335"/>
              <a:gd name="T35" fmla="*/ 3771989 h 5514109"/>
              <a:gd name="T36" fmla="*/ 3106746 w 7319335"/>
              <a:gd name="T37" fmla="*/ 3480768 h 5514109"/>
              <a:gd name="T38" fmla="*/ 2760647 w 7319335"/>
              <a:gd name="T39" fmla="*/ 3134081 h 5514109"/>
              <a:gd name="T40" fmla="*/ 2594525 w 7319335"/>
              <a:gd name="T41" fmla="*/ 2731926 h 5514109"/>
              <a:gd name="T42" fmla="*/ 1971562 w 7319335"/>
              <a:gd name="T43" fmla="*/ 2648715 h 5514109"/>
              <a:gd name="T44" fmla="*/ 1708533 w 7319335"/>
              <a:gd name="T45" fmla="*/ 2801259 h 5514109"/>
              <a:gd name="T46" fmla="*/ 1487036 w 7319335"/>
              <a:gd name="T47" fmla="*/ 3175684 h 5514109"/>
              <a:gd name="T48" fmla="*/ 1625468 w 7319335"/>
              <a:gd name="T49" fmla="*/ 3758123 h 5514109"/>
              <a:gd name="T50" fmla="*/ 2151527 w 7319335"/>
              <a:gd name="T51" fmla="*/ 4077077 h 5514109"/>
              <a:gd name="T52" fmla="*/ 2788338 w 7319335"/>
              <a:gd name="T53" fmla="*/ 4409898 h 5514109"/>
              <a:gd name="T54" fmla="*/ 2677590 w 7319335"/>
              <a:gd name="T55" fmla="*/ 4825928 h 5514109"/>
              <a:gd name="T56" fmla="*/ 2663748 w 7319335"/>
              <a:gd name="T57" fmla="*/ 5325162 h 5514109"/>
              <a:gd name="T58" fmla="*/ 3535894 w 7319335"/>
              <a:gd name="T59" fmla="*/ 5436096 h 5514109"/>
              <a:gd name="T60" fmla="*/ 3826608 w 7319335"/>
              <a:gd name="T61" fmla="*/ 5103275 h 5514109"/>
              <a:gd name="T62" fmla="*/ 3563586 w 7319335"/>
              <a:gd name="T63" fmla="*/ 4590175 h 5514109"/>
              <a:gd name="T64" fmla="*/ 3895830 w 7319335"/>
              <a:gd name="T65" fmla="*/ 4229622 h 5514109"/>
              <a:gd name="T66" fmla="*/ 5114076 w 7319335"/>
              <a:gd name="T67" fmla="*/ 4229622 h 5514109"/>
              <a:gd name="T68" fmla="*/ 5626293 w 7319335"/>
              <a:gd name="T69" fmla="*/ 4007744 h 5514109"/>
              <a:gd name="T70" fmla="*/ 6138506 w 7319335"/>
              <a:gd name="T71" fmla="*/ 3633312 h 5514109"/>
              <a:gd name="T72" fmla="*/ 6470750 w 7319335"/>
              <a:gd name="T73" fmla="*/ 3272757 h 5514109"/>
              <a:gd name="T74" fmla="*/ 6401527 w 7319335"/>
              <a:gd name="T75" fmla="*/ 2773525 h 5514109"/>
              <a:gd name="T76" fmla="*/ 6000064 w 7319335"/>
              <a:gd name="T77" fmla="*/ 2371361 h 5514109"/>
              <a:gd name="T78" fmla="*/ 5474013 w 7319335"/>
              <a:gd name="T79" fmla="*/ 2232686 h 5514109"/>
              <a:gd name="T80" fmla="*/ 5529385 w 7319335"/>
              <a:gd name="T81" fmla="*/ 1899867 h 5514109"/>
              <a:gd name="T82" fmla="*/ 6083133 w 7319335"/>
              <a:gd name="T83" fmla="*/ 1580912 h 5514109"/>
              <a:gd name="T84" fmla="*/ 5681665 w 7319335"/>
              <a:gd name="T85" fmla="*/ 1123280 h 5514109"/>
              <a:gd name="T86" fmla="*/ 6124651 w 7319335"/>
              <a:gd name="T87" fmla="*/ 1040072 h 5514109"/>
              <a:gd name="T88" fmla="*/ 6567657 w 7319335"/>
              <a:gd name="T89" fmla="*/ 1248085 h 5514109"/>
              <a:gd name="T90" fmla="*/ 7301373 w 7319335"/>
              <a:gd name="T91" fmla="*/ 942997 h 5514109"/>
              <a:gd name="T92" fmla="*/ 7052186 w 7319335"/>
              <a:gd name="T93" fmla="*/ 346694 h 5514109"/>
              <a:gd name="T94" fmla="*/ 6470750 w 7319335"/>
              <a:gd name="T95" fmla="*/ 180277 h 5514109"/>
              <a:gd name="T96" fmla="*/ 6013910 w 7319335"/>
              <a:gd name="T97" fmla="*/ 568574 h 5514109"/>
              <a:gd name="T98" fmla="*/ 5612439 w 7319335"/>
              <a:gd name="T99" fmla="*/ 332821 h 5514109"/>
              <a:gd name="T100" fmla="*/ 5321733 w 7319335"/>
              <a:gd name="T101" fmla="*/ 13867 h 5514109"/>
              <a:gd name="T102" fmla="*/ 4504948 w 7319335"/>
              <a:gd name="T103" fmla="*/ 166411 h 5514109"/>
              <a:gd name="T104" fmla="*/ 4241918 w 7319335"/>
              <a:gd name="T105" fmla="*/ 360560 h 5514109"/>
              <a:gd name="T106" fmla="*/ 3826608 w 7319335"/>
              <a:gd name="T107" fmla="*/ 360560 h 5514109"/>
              <a:gd name="T108" fmla="*/ 3328239 w 7319335"/>
              <a:gd name="T109" fmla="*/ 110939 h 5514109"/>
              <a:gd name="T110" fmla="*/ 2539154 w 7319335"/>
              <a:gd name="T111" fmla="*/ 360560 h 5514109"/>
              <a:gd name="T112" fmla="*/ 2262279 w 7319335"/>
              <a:gd name="T113" fmla="*/ 651782 h 5514109"/>
              <a:gd name="T114" fmla="*/ 1680844 w 7319335"/>
              <a:gd name="T115" fmla="*/ 346694 h 5514109"/>
              <a:gd name="T116" fmla="*/ 1196319 w 7319335"/>
              <a:gd name="T117" fmla="*/ 166411 h 5514109"/>
              <a:gd name="T118" fmla="*/ 974815 w 7319335"/>
              <a:gd name="T119" fmla="*/ 499234 h 5514109"/>
              <a:gd name="T120" fmla="*/ 725630 w 7319335"/>
              <a:gd name="T121" fmla="*/ 152544 h 5514109"/>
              <a:gd name="T122" fmla="*/ 241099 w 7319335"/>
              <a:gd name="T123" fmla="*/ 55472 h 5514109"/>
              <a:gd name="T124" fmla="*/ 33449 w 7319335"/>
              <a:gd name="T125" fmla="*/ 429899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4774" name="Freeform 42"/>
          <p:cNvSpPr>
            <a:spLocks/>
          </p:cNvSpPr>
          <p:nvPr/>
        </p:nvSpPr>
        <p:spPr bwMode="auto">
          <a:xfrm rot="-5400000">
            <a:off x="3744912" y="1208088"/>
            <a:ext cx="7319963" cy="5513388"/>
          </a:xfrm>
          <a:custGeom>
            <a:avLst/>
            <a:gdLst>
              <a:gd name="T0" fmla="*/ 740439 w 7319335"/>
              <a:gd name="T1" fmla="*/ 1079809 h 5514109"/>
              <a:gd name="T2" fmla="*/ 1710756 w 7319335"/>
              <a:gd name="T3" fmla="*/ 1204404 h 5514109"/>
              <a:gd name="T4" fmla="*/ 2473146 w 7319335"/>
              <a:gd name="T5" fmla="*/ 1065966 h 5514109"/>
              <a:gd name="T6" fmla="*/ 3124645 w 7319335"/>
              <a:gd name="T7" fmla="*/ 955214 h 5514109"/>
              <a:gd name="T8" fmla="*/ 3776145 w 7319335"/>
              <a:gd name="T9" fmla="*/ 858310 h 5514109"/>
              <a:gd name="T10" fmla="*/ 4926673 w 7319335"/>
              <a:gd name="T11" fmla="*/ 789091 h 5514109"/>
              <a:gd name="T12" fmla="*/ 5342525 w 7319335"/>
              <a:gd name="T13" fmla="*/ 1245931 h 5514109"/>
              <a:gd name="T14" fmla="*/ 5342525 w 7319335"/>
              <a:gd name="T15" fmla="*/ 1661244 h 5514109"/>
              <a:gd name="T16" fmla="*/ 4649438 w 7319335"/>
              <a:gd name="T17" fmla="*/ 1951961 h 5514109"/>
              <a:gd name="T18" fmla="*/ 3997937 w 7319335"/>
              <a:gd name="T19" fmla="*/ 1813524 h 5514109"/>
              <a:gd name="T20" fmla="*/ 3055340 w 7319335"/>
              <a:gd name="T21" fmla="*/ 1924271 h 5514109"/>
              <a:gd name="T22" fmla="*/ 2750381 w 7319335"/>
              <a:gd name="T23" fmla="*/ 2325740 h 5514109"/>
              <a:gd name="T24" fmla="*/ 3013760 w 7319335"/>
              <a:gd name="T25" fmla="*/ 2699513 h 5514109"/>
              <a:gd name="T26" fmla="*/ 3831598 w 7319335"/>
              <a:gd name="T27" fmla="*/ 2782581 h 5514109"/>
              <a:gd name="T28" fmla="*/ 5273203 w 7319335"/>
              <a:gd name="T29" fmla="*/ 2879490 h 5514109"/>
              <a:gd name="T30" fmla="*/ 5328668 w 7319335"/>
              <a:gd name="T31" fmla="*/ 3585509 h 5514109"/>
              <a:gd name="T32" fmla="*/ 5051432 w 7319335"/>
              <a:gd name="T33" fmla="*/ 3862383 h 5514109"/>
              <a:gd name="T34" fmla="*/ 3734568 w 7319335"/>
              <a:gd name="T35" fmla="*/ 3765484 h 5514109"/>
              <a:gd name="T36" fmla="*/ 3110790 w 7319335"/>
              <a:gd name="T37" fmla="*/ 3474766 h 5514109"/>
              <a:gd name="T38" fmla="*/ 2764247 w 7319335"/>
              <a:gd name="T39" fmla="*/ 3128669 h 5514109"/>
              <a:gd name="T40" fmla="*/ 2597908 w 7319335"/>
              <a:gd name="T41" fmla="*/ 2727210 h 5514109"/>
              <a:gd name="T42" fmla="*/ 1974130 w 7319335"/>
              <a:gd name="T43" fmla="*/ 2644143 h 5514109"/>
              <a:gd name="T44" fmla="*/ 1710756 w 7319335"/>
              <a:gd name="T45" fmla="*/ 2796423 h 5514109"/>
              <a:gd name="T46" fmla="*/ 1488968 w 7319335"/>
              <a:gd name="T47" fmla="*/ 3170206 h 5514109"/>
              <a:gd name="T48" fmla="*/ 1627586 w 7319335"/>
              <a:gd name="T49" fmla="*/ 3751638 h 5514109"/>
              <a:gd name="T50" fmla="*/ 2154334 w 7319335"/>
              <a:gd name="T51" fmla="*/ 4070044 h 5514109"/>
              <a:gd name="T52" fmla="*/ 2791969 w 7319335"/>
              <a:gd name="T53" fmla="*/ 4402290 h 5514109"/>
              <a:gd name="T54" fmla="*/ 2681071 w 7319335"/>
              <a:gd name="T55" fmla="*/ 4817591 h 5514109"/>
              <a:gd name="T56" fmla="*/ 2667216 w 7319335"/>
              <a:gd name="T57" fmla="*/ 5315970 h 5514109"/>
              <a:gd name="T58" fmla="*/ 3540497 w 7319335"/>
              <a:gd name="T59" fmla="*/ 5426711 h 5514109"/>
              <a:gd name="T60" fmla="*/ 3831598 w 7319335"/>
              <a:gd name="T61" fmla="*/ 5094467 h 5514109"/>
              <a:gd name="T62" fmla="*/ 3568228 w 7319335"/>
              <a:gd name="T63" fmla="*/ 4582254 h 5514109"/>
              <a:gd name="T64" fmla="*/ 3900906 w 7319335"/>
              <a:gd name="T65" fmla="*/ 4222325 h 5514109"/>
              <a:gd name="T66" fmla="*/ 5120730 w 7319335"/>
              <a:gd name="T67" fmla="*/ 4222325 h 5514109"/>
              <a:gd name="T68" fmla="*/ 5633614 w 7319335"/>
              <a:gd name="T69" fmla="*/ 4000821 h 5514109"/>
              <a:gd name="T70" fmla="*/ 6146498 w 7319335"/>
              <a:gd name="T71" fmla="*/ 3627046 h 5514109"/>
              <a:gd name="T72" fmla="*/ 6479175 w 7319335"/>
              <a:gd name="T73" fmla="*/ 3267105 h 5514109"/>
              <a:gd name="T74" fmla="*/ 6409877 w 7319335"/>
              <a:gd name="T75" fmla="*/ 2768736 h 5514109"/>
              <a:gd name="T76" fmla="*/ 6007878 w 7319335"/>
              <a:gd name="T77" fmla="*/ 2367269 h 5514109"/>
              <a:gd name="T78" fmla="*/ 5481141 w 7319335"/>
              <a:gd name="T79" fmla="*/ 2228831 h 5514109"/>
              <a:gd name="T80" fmla="*/ 5536586 w 7319335"/>
              <a:gd name="T81" fmla="*/ 1896585 h 5514109"/>
              <a:gd name="T82" fmla="*/ 6091053 w 7319335"/>
              <a:gd name="T83" fmla="*/ 1578182 h 5514109"/>
              <a:gd name="T84" fmla="*/ 5689059 w 7319335"/>
              <a:gd name="T85" fmla="*/ 1121342 h 5514109"/>
              <a:gd name="T86" fmla="*/ 6132641 w 7319335"/>
              <a:gd name="T87" fmla="*/ 1038275 h 5514109"/>
              <a:gd name="T88" fmla="*/ 6576203 w 7319335"/>
              <a:gd name="T89" fmla="*/ 1245931 h 5514109"/>
              <a:gd name="T90" fmla="*/ 7310878 w 7319335"/>
              <a:gd name="T91" fmla="*/ 941371 h 5514109"/>
              <a:gd name="T92" fmla="*/ 7061377 w 7319335"/>
              <a:gd name="T93" fmla="*/ 346094 h 5514109"/>
              <a:gd name="T94" fmla="*/ 6479175 w 7319335"/>
              <a:gd name="T95" fmla="*/ 179965 h 5514109"/>
              <a:gd name="T96" fmla="*/ 6021735 w 7319335"/>
              <a:gd name="T97" fmla="*/ 567593 h 5514109"/>
              <a:gd name="T98" fmla="*/ 5619757 w 7319335"/>
              <a:gd name="T99" fmla="*/ 332251 h 5514109"/>
              <a:gd name="T100" fmla="*/ 5328668 w 7319335"/>
              <a:gd name="T101" fmla="*/ 13843 h 5514109"/>
              <a:gd name="T102" fmla="*/ 4510818 w 7319335"/>
              <a:gd name="T103" fmla="*/ 166123 h 5514109"/>
              <a:gd name="T104" fmla="*/ 4247439 w 7319335"/>
              <a:gd name="T105" fmla="*/ 359936 h 5514109"/>
              <a:gd name="T106" fmla="*/ 3831598 w 7319335"/>
              <a:gd name="T107" fmla="*/ 359936 h 5514109"/>
              <a:gd name="T108" fmla="*/ 3332571 w 7319335"/>
              <a:gd name="T109" fmla="*/ 110753 h 5514109"/>
              <a:gd name="T110" fmla="*/ 2542455 w 7319335"/>
              <a:gd name="T111" fmla="*/ 359936 h 5514109"/>
              <a:gd name="T112" fmla="*/ 2265230 w 7319335"/>
              <a:gd name="T113" fmla="*/ 650654 h 5514109"/>
              <a:gd name="T114" fmla="*/ 1683034 w 7319335"/>
              <a:gd name="T115" fmla="*/ 346094 h 5514109"/>
              <a:gd name="T116" fmla="*/ 1197873 w 7319335"/>
              <a:gd name="T117" fmla="*/ 166123 h 5514109"/>
              <a:gd name="T118" fmla="*/ 976086 w 7319335"/>
              <a:gd name="T119" fmla="*/ 498374 h 5514109"/>
              <a:gd name="T120" fmla="*/ 726578 w 7319335"/>
              <a:gd name="T121" fmla="*/ 152280 h 5514109"/>
              <a:gd name="T122" fmla="*/ 241417 w 7319335"/>
              <a:gd name="T123" fmla="*/ 55376 h 5514109"/>
              <a:gd name="T124" fmla="*/ 33491 w 7319335"/>
              <a:gd name="T125" fmla="*/ 429155 h 55141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319335"/>
              <a:gd name="T190" fmla="*/ 0 h 5514109"/>
              <a:gd name="T191" fmla="*/ 7319335 w 7319335"/>
              <a:gd name="T192" fmla="*/ 5514109 h 55141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319335" h="5514109">
                <a:moveTo>
                  <a:pt x="61182" y="526473"/>
                </a:moveTo>
                <a:cubicBezTo>
                  <a:pt x="105094" y="702114"/>
                  <a:pt x="97740" y="713092"/>
                  <a:pt x="379837" y="886691"/>
                </a:cubicBezTo>
                <a:cubicBezTo>
                  <a:pt x="439873" y="923637"/>
                  <a:pt x="493070" y="975237"/>
                  <a:pt x="559946" y="997528"/>
                </a:cubicBezTo>
                <a:cubicBezTo>
                  <a:pt x="573801" y="1002146"/>
                  <a:pt x="588250" y="1005262"/>
                  <a:pt x="601510" y="1011382"/>
                </a:cubicBezTo>
                <a:cubicBezTo>
                  <a:pt x="648390" y="1033019"/>
                  <a:pt x="691710" y="1062526"/>
                  <a:pt x="740055" y="1080655"/>
                </a:cubicBezTo>
                <a:cubicBezTo>
                  <a:pt x="777000" y="1094509"/>
                  <a:pt x="813683" y="1109086"/>
                  <a:pt x="850891" y="1122218"/>
                </a:cubicBezTo>
                <a:cubicBezTo>
                  <a:pt x="892205" y="1136799"/>
                  <a:pt x="931867" y="1160868"/>
                  <a:pt x="975582" y="1163782"/>
                </a:cubicBezTo>
                <a:lnTo>
                  <a:pt x="1183400" y="1177637"/>
                </a:lnTo>
                <a:cubicBezTo>
                  <a:pt x="1269024" y="1199043"/>
                  <a:pt x="1328625" y="1219200"/>
                  <a:pt x="1418928" y="1219200"/>
                </a:cubicBezTo>
                <a:cubicBezTo>
                  <a:pt x="1516020" y="1219200"/>
                  <a:pt x="1612891" y="1209964"/>
                  <a:pt x="1709873" y="1205346"/>
                </a:cubicBezTo>
                <a:lnTo>
                  <a:pt x="1917691" y="1163782"/>
                </a:lnTo>
                <a:cubicBezTo>
                  <a:pt x="1963873" y="1154546"/>
                  <a:pt x="2009614" y="1142734"/>
                  <a:pt x="2056237" y="1136073"/>
                </a:cubicBezTo>
                <a:lnTo>
                  <a:pt x="2153219" y="1122218"/>
                </a:lnTo>
                <a:cubicBezTo>
                  <a:pt x="2167073" y="1117600"/>
                  <a:pt x="2180502" y="1111424"/>
                  <a:pt x="2194782" y="1108364"/>
                </a:cubicBezTo>
                <a:cubicBezTo>
                  <a:pt x="2327421" y="1079942"/>
                  <a:pt x="2345195" y="1080876"/>
                  <a:pt x="2471873" y="1066800"/>
                </a:cubicBezTo>
                <a:cubicBezTo>
                  <a:pt x="2550807" y="1040490"/>
                  <a:pt x="2493726" y="1056497"/>
                  <a:pt x="2624273" y="1039091"/>
                </a:cubicBezTo>
                <a:cubicBezTo>
                  <a:pt x="2656642" y="1034775"/>
                  <a:pt x="2688799" y="1028843"/>
                  <a:pt x="2721255" y="1025237"/>
                </a:cubicBezTo>
                <a:cubicBezTo>
                  <a:pt x="2771953" y="1019604"/>
                  <a:pt x="2822899" y="1016458"/>
                  <a:pt x="2873655" y="1011382"/>
                </a:cubicBezTo>
                <a:cubicBezTo>
                  <a:pt x="2915267" y="1007221"/>
                  <a:pt x="2956782" y="1002146"/>
                  <a:pt x="2998346" y="997528"/>
                </a:cubicBezTo>
                <a:cubicBezTo>
                  <a:pt x="3039910" y="983673"/>
                  <a:pt x="3080165" y="964990"/>
                  <a:pt x="3123037" y="955964"/>
                </a:cubicBezTo>
                <a:cubicBezTo>
                  <a:pt x="3168453" y="946402"/>
                  <a:pt x="3215454" y="947234"/>
                  <a:pt x="3261582" y="942109"/>
                </a:cubicBezTo>
                <a:cubicBezTo>
                  <a:pt x="3298587" y="937997"/>
                  <a:pt x="3335473" y="932873"/>
                  <a:pt x="3372419" y="928255"/>
                </a:cubicBezTo>
                <a:cubicBezTo>
                  <a:pt x="3465433" y="897249"/>
                  <a:pt x="3358371" y="929919"/>
                  <a:pt x="3524819" y="900546"/>
                </a:cubicBezTo>
                <a:cubicBezTo>
                  <a:pt x="3566749" y="893147"/>
                  <a:pt x="3607512" y="879837"/>
                  <a:pt x="3649510" y="872837"/>
                </a:cubicBezTo>
                <a:cubicBezTo>
                  <a:pt x="3690760" y="865962"/>
                  <a:pt x="3732667" y="863868"/>
                  <a:pt x="3774200" y="858982"/>
                </a:cubicBezTo>
                <a:cubicBezTo>
                  <a:pt x="3898663" y="844339"/>
                  <a:pt x="3937955" y="837568"/>
                  <a:pt x="4079000" y="817418"/>
                </a:cubicBezTo>
                <a:cubicBezTo>
                  <a:pt x="4175700" y="785185"/>
                  <a:pt x="4183645" y="778718"/>
                  <a:pt x="4300673" y="762000"/>
                </a:cubicBezTo>
                <a:cubicBezTo>
                  <a:pt x="4351170" y="754786"/>
                  <a:pt x="4402273" y="752764"/>
                  <a:pt x="4453073" y="748146"/>
                </a:cubicBezTo>
                <a:cubicBezTo>
                  <a:pt x="4582382" y="752764"/>
                  <a:pt x="4712109" y="750627"/>
                  <a:pt x="4841000" y="762000"/>
                </a:cubicBezTo>
                <a:cubicBezTo>
                  <a:pt x="4870095" y="764567"/>
                  <a:pt x="4898003" y="776647"/>
                  <a:pt x="4924128" y="789709"/>
                </a:cubicBezTo>
                <a:cubicBezTo>
                  <a:pt x="5003632" y="829461"/>
                  <a:pt x="4961836" y="806792"/>
                  <a:pt x="5048819" y="858982"/>
                </a:cubicBezTo>
                <a:cubicBezTo>
                  <a:pt x="5058055" y="872837"/>
                  <a:pt x="5064754" y="888772"/>
                  <a:pt x="5076528" y="900546"/>
                </a:cubicBezTo>
                <a:cubicBezTo>
                  <a:pt x="5088302" y="912320"/>
                  <a:pt x="5107689" y="915253"/>
                  <a:pt x="5118091" y="928255"/>
                </a:cubicBezTo>
                <a:cubicBezTo>
                  <a:pt x="5163706" y="985274"/>
                  <a:pt x="5201083" y="1048422"/>
                  <a:pt x="5242782" y="1108364"/>
                </a:cubicBezTo>
                <a:cubicBezTo>
                  <a:pt x="5274974" y="1154640"/>
                  <a:pt x="5314554" y="1196488"/>
                  <a:pt x="5339764" y="1246909"/>
                </a:cubicBezTo>
                <a:cubicBezTo>
                  <a:pt x="5353619" y="1274618"/>
                  <a:pt x="5369413" y="1301440"/>
                  <a:pt x="5381328" y="1330037"/>
                </a:cubicBezTo>
                <a:cubicBezTo>
                  <a:pt x="5466929" y="1535479"/>
                  <a:pt x="5359657" y="1314405"/>
                  <a:pt x="5436746" y="1468582"/>
                </a:cubicBezTo>
                <a:cubicBezTo>
                  <a:pt x="5432128" y="1500909"/>
                  <a:pt x="5433218" y="1534584"/>
                  <a:pt x="5422891" y="1565564"/>
                </a:cubicBezTo>
                <a:cubicBezTo>
                  <a:pt x="5414376" y="1591111"/>
                  <a:pt x="5398853" y="1614391"/>
                  <a:pt x="5381328" y="1634837"/>
                </a:cubicBezTo>
                <a:cubicBezTo>
                  <a:pt x="5370492" y="1647480"/>
                  <a:pt x="5353314" y="1652868"/>
                  <a:pt x="5339764" y="1662546"/>
                </a:cubicBezTo>
                <a:cubicBezTo>
                  <a:pt x="5320974" y="1675967"/>
                  <a:pt x="5301878" y="1689082"/>
                  <a:pt x="5284346" y="1704109"/>
                </a:cubicBezTo>
                <a:cubicBezTo>
                  <a:pt x="5106928" y="1856181"/>
                  <a:pt x="5364530" y="1650899"/>
                  <a:pt x="5201219" y="1773382"/>
                </a:cubicBezTo>
                <a:cubicBezTo>
                  <a:pt x="5189383" y="1782259"/>
                  <a:pt x="5116886" y="1844462"/>
                  <a:pt x="5090382" y="1856509"/>
                </a:cubicBezTo>
                <a:cubicBezTo>
                  <a:pt x="4979860" y="1906746"/>
                  <a:pt x="5004891" y="1890093"/>
                  <a:pt x="4910273" y="1911928"/>
                </a:cubicBezTo>
                <a:cubicBezTo>
                  <a:pt x="4727910" y="1954012"/>
                  <a:pt x="4866886" y="1933506"/>
                  <a:pt x="4647037" y="1953491"/>
                </a:cubicBezTo>
                <a:cubicBezTo>
                  <a:pt x="4568528" y="1948873"/>
                  <a:pt x="4489800" y="1947093"/>
                  <a:pt x="4411510" y="1939637"/>
                </a:cubicBezTo>
                <a:cubicBezTo>
                  <a:pt x="4392554" y="1937832"/>
                  <a:pt x="4374462" y="1930792"/>
                  <a:pt x="4356091" y="1925782"/>
                </a:cubicBezTo>
                <a:cubicBezTo>
                  <a:pt x="4074661" y="1849028"/>
                  <a:pt x="4462537" y="1954717"/>
                  <a:pt x="4148273" y="1856509"/>
                </a:cubicBezTo>
                <a:cubicBezTo>
                  <a:pt x="4111924" y="1845150"/>
                  <a:pt x="4074178" y="1838820"/>
                  <a:pt x="4037437" y="1828800"/>
                </a:cubicBezTo>
                <a:cubicBezTo>
                  <a:pt x="4023348" y="1824957"/>
                  <a:pt x="4010041" y="1818488"/>
                  <a:pt x="3995873" y="1814946"/>
                </a:cubicBezTo>
                <a:cubicBezTo>
                  <a:pt x="3936098" y="1800002"/>
                  <a:pt x="3875800" y="1787237"/>
                  <a:pt x="3815764" y="1773382"/>
                </a:cubicBezTo>
                <a:cubicBezTo>
                  <a:pt x="3700309" y="1778000"/>
                  <a:pt x="3584472" y="1776776"/>
                  <a:pt x="3469400" y="1787237"/>
                </a:cubicBezTo>
                <a:cubicBezTo>
                  <a:pt x="3443101" y="1789628"/>
                  <a:pt x="3291752" y="1834035"/>
                  <a:pt x="3261582" y="1842655"/>
                </a:cubicBezTo>
                <a:cubicBezTo>
                  <a:pt x="3205014" y="1876596"/>
                  <a:pt x="3185883" y="1893074"/>
                  <a:pt x="3123037" y="1911928"/>
                </a:cubicBezTo>
                <a:cubicBezTo>
                  <a:pt x="3100482" y="1918695"/>
                  <a:pt x="3076855" y="1921164"/>
                  <a:pt x="3053764" y="1925782"/>
                </a:cubicBezTo>
                <a:cubicBezTo>
                  <a:pt x="2908190" y="2013127"/>
                  <a:pt x="3046824" y="1922329"/>
                  <a:pt x="2942928" y="2008909"/>
                </a:cubicBezTo>
                <a:cubicBezTo>
                  <a:pt x="2895992" y="2048022"/>
                  <a:pt x="2900276" y="2024213"/>
                  <a:pt x="2859800" y="2078182"/>
                </a:cubicBezTo>
                <a:cubicBezTo>
                  <a:pt x="2843643" y="2099725"/>
                  <a:pt x="2833174" y="2125049"/>
                  <a:pt x="2818237" y="2147455"/>
                </a:cubicBezTo>
                <a:cubicBezTo>
                  <a:pt x="2805428" y="2166668"/>
                  <a:pt x="2790528" y="2184400"/>
                  <a:pt x="2776673" y="2202873"/>
                </a:cubicBezTo>
                <a:cubicBezTo>
                  <a:pt x="2771331" y="2224243"/>
                  <a:pt x="2748964" y="2309980"/>
                  <a:pt x="2748964" y="2327564"/>
                </a:cubicBezTo>
                <a:cubicBezTo>
                  <a:pt x="2748964" y="2373976"/>
                  <a:pt x="2755762" y="2420237"/>
                  <a:pt x="2762819" y="2466109"/>
                </a:cubicBezTo>
                <a:cubicBezTo>
                  <a:pt x="2765040" y="2480543"/>
                  <a:pt x="2767425" y="2496370"/>
                  <a:pt x="2776673" y="2507673"/>
                </a:cubicBezTo>
                <a:cubicBezTo>
                  <a:pt x="2809759" y="2548111"/>
                  <a:pt x="2850564" y="2581563"/>
                  <a:pt x="2887510" y="2618509"/>
                </a:cubicBezTo>
                <a:cubicBezTo>
                  <a:pt x="2905983" y="2636982"/>
                  <a:pt x="2918672" y="2664226"/>
                  <a:pt x="2942928" y="2673928"/>
                </a:cubicBezTo>
                <a:cubicBezTo>
                  <a:pt x="2966019" y="2683164"/>
                  <a:pt x="2990460" y="2689559"/>
                  <a:pt x="3012200" y="2701637"/>
                </a:cubicBezTo>
                <a:cubicBezTo>
                  <a:pt x="3022367" y="2707285"/>
                  <a:pt x="3090643" y="2763493"/>
                  <a:pt x="3109182" y="2770909"/>
                </a:cubicBezTo>
                <a:cubicBezTo>
                  <a:pt x="3140398" y="2783395"/>
                  <a:pt x="3173961" y="2788957"/>
                  <a:pt x="3206164" y="2798618"/>
                </a:cubicBezTo>
                <a:cubicBezTo>
                  <a:pt x="3291374" y="2824181"/>
                  <a:pt x="3199052" y="2802737"/>
                  <a:pt x="3317000" y="2826328"/>
                </a:cubicBezTo>
                <a:cubicBezTo>
                  <a:pt x="3469400" y="2817091"/>
                  <a:pt x="3622020" y="2810957"/>
                  <a:pt x="3774200" y="2798618"/>
                </a:cubicBezTo>
                <a:cubicBezTo>
                  <a:pt x="3793179" y="2797079"/>
                  <a:pt x="3810594" y="2785557"/>
                  <a:pt x="3829619" y="2784764"/>
                </a:cubicBezTo>
                <a:cubicBezTo>
                  <a:pt x="4032695" y="2776303"/>
                  <a:pt x="4236019" y="2775527"/>
                  <a:pt x="4439219" y="2770909"/>
                </a:cubicBezTo>
                <a:cubicBezTo>
                  <a:pt x="4476164" y="2766291"/>
                  <a:pt x="4513255" y="2762717"/>
                  <a:pt x="4550055" y="2757055"/>
                </a:cubicBezTo>
                <a:cubicBezTo>
                  <a:pt x="4573329" y="2753474"/>
                  <a:pt x="4595780" y="2743200"/>
                  <a:pt x="4619328" y="2743200"/>
                </a:cubicBezTo>
                <a:cubicBezTo>
                  <a:pt x="4799496" y="2743200"/>
                  <a:pt x="4979546" y="2752437"/>
                  <a:pt x="5159655" y="2757055"/>
                </a:cubicBezTo>
                <a:cubicBezTo>
                  <a:pt x="5194805" y="2792205"/>
                  <a:pt x="5245008" y="2835877"/>
                  <a:pt x="5270491" y="2881746"/>
                </a:cubicBezTo>
                <a:cubicBezTo>
                  <a:pt x="5313820" y="2959739"/>
                  <a:pt x="5287132" y="2957517"/>
                  <a:pt x="5325910" y="3048000"/>
                </a:cubicBezTo>
                <a:cubicBezTo>
                  <a:pt x="5340577" y="3082222"/>
                  <a:pt x="5362855" y="3112655"/>
                  <a:pt x="5381328" y="3144982"/>
                </a:cubicBezTo>
                <a:cubicBezTo>
                  <a:pt x="5409820" y="3287447"/>
                  <a:pt x="5402461" y="3220608"/>
                  <a:pt x="5381328" y="3463637"/>
                </a:cubicBezTo>
                <a:cubicBezTo>
                  <a:pt x="5379288" y="3487096"/>
                  <a:pt x="5377037" y="3511391"/>
                  <a:pt x="5367473" y="3532909"/>
                </a:cubicBezTo>
                <a:cubicBezTo>
                  <a:pt x="5358095" y="3554010"/>
                  <a:pt x="5337124" y="3568143"/>
                  <a:pt x="5325910" y="3588328"/>
                </a:cubicBezTo>
                <a:cubicBezTo>
                  <a:pt x="5313832" y="3610068"/>
                  <a:pt x="5310278" y="3635860"/>
                  <a:pt x="5298200" y="3657600"/>
                </a:cubicBezTo>
                <a:cubicBezTo>
                  <a:pt x="5287423" y="3676998"/>
                  <a:pt x="5251115" y="3722978"/>
                  <a:pt x="5228928" y="3740728"/>
                </a:cubicBezTo>
                <a:cubicBezTo>
                  <a:pt x="5215926" y="3751130"/>
                  <a:pt x="5200914" y="3758759"/>
                  <a:pt x="5187364" y="3768437"/>
                </a:cubicBezTo>
                <a:cubicBezTo>
                  <a:pt x="5168574" y="3781858"/>
                  <a:pt x="5150863" y="3796758"/>
                  <a:pt x="5131946" y="3810000"/>
                </a:cubicBezTo>
                <a:cubicBezTo>
                  <a:pt x="5104664" y="3829097"/>
                  <a:pt x="5079136" y="3851637"/>
                  <a:pt x="5048819" y="3865418"/>
                </a:cubicBezTo>
                <a:cubicBezTo>
                  <a:pt x="5030248" y="3873860"/>
                  <a:pt x="4888142" y="3892331"/>
                  <a:pt x="4882564" y="3893128"/>
                </a:cubicBezTo>
                <a:cubicBezTo>
                  <a:pt x="4633182" y="3883891"/>
                  <a:pt x="4383454" y="3881485"/>
                  <a:pt x="4134419" y="3865418"/>
                </a:cubicBezTo>
                <a:cubicBezTo>
                  <a:pt x="4096415" y="3862966"/>
                  <a:pt x="4060925" y="3845178"/>
                  <a:pt x="4023582" y="3837709"/>
                </a:cubicBezTo>
                <a:cubicBezTo>
                  <a:pt x="3857491" y="3804491"/>
                  <a:pt x="3931492" y="3817742"/>
                  <a:pt x="3801910" y="3796146"/>
                </a:cubicBezTo>
                <a:cubicBezTo>
                  <a:pt x="3778819" y="3786910"/>
                  <a:pt x="3756089" y="3776714"/>
                  <a:pt x="3732637" y="3768437"/>
                </a:cubicBezTo>
                <a:cubicBezTo>
                  <a:pt x="3661887" y="3743466"/>
                  <a:pt x="3569917" y="3718403"/>
                  <a:pt x="3497110" y="3685309"/>
                </a:cubicBezTo>
                <a:cubicBezTo>
                  <a:pt x="3468907" y="3672490"/>
                  <a:pt x="3442579" y="3655661"/>
                  <a:pt x="3413982" y="3643746"/>
                </a:cubicBezTo>
                <a:cubicBezTo>
                  <a:pt x="3387021" y="3632512"/>
                  <a:pt x="3357445" y="3628123"/>
                  <a:pt x="3330855" y="3616037"/>
                </a:cubicBezTo>
                <a:cubicBezTo>
                  <a:pt x="3150892" y="3534235"/>
                  <a:pt x="3340366" y="3600736"/>
                  <a:pt x="3220019" y="3560618"/>
                </a:cubicBezTo>
                <a:cubicBezTo>
                  <a:pt x="3072464" y="3442575"/>
                  <a:pt x="3212109" y="3551009"/>
                  <a:pt x="3109182" y="3477491"/>
                </a:cubicBezTo>
                <a:cubicBezTo>
                  <a:pt x="3090392" y="3464070"/>
                  <a:pt x="3072977" y="3448736"/>
                  <a:pt x="3053764" y="3435928"/>
                </a:cubicBezTo>
                <a:cubicBezTo>
                  <a:pt x="3031358" y="3420991"/>
                  <a:pt x="3006034" y="3410521"/>
                  <a:pt x="2984491" y="3394364"/>
                </a:cubicBezTo>
                <a:cubicBezTo>
                  <a:pt x="2968816" y="3382608"/>
                  <a:pt x="2958394" y="3364829"/>
                  <a:pt x="2942928" y="3352800"/>
                </a:cubicBezTo>
                <a:cubicBezTo>
                  <a:pt x="2869747" y="3295881"/>
                  <a:pt x="2867904" y="3315419"/>
                  <a:pt x="2818237" y="3255818"/>
                </a:cubicBezTo>
                <a:cubicBezTo>
                  <a:pt x="2785744" y="3216826"/>
                  <a:pt x="2775765" y="3182912"/>
                  <a:pt x="2762819" y="3131128"/>
                </a:cubicBezTo>
                <a:cubicBezTo>
                  <a:pt x="2758201" y="3112655"/>
                  <a:pt x="2752698" y="3094381"/>
                  <a:pt x="2748964" y="3075709"/>
                </a:cubicBezTo>
                <a:cubicBezTo>
                  <a:pt x="2736609" y="3013936"/>
                  <a:pt x="2736117" y="2982756"/>
                  <a:pt x="2721255" y="2923309"/>
                </a:cubicBezTo>
                <a:cubicBezTo>
                  <a:pt x="2708258" y="2871325"/>
                  <a:pt x="2703480" y="2881837"/>
                  <a:pt x="2679691" y="2826328"/>
                </a:cubicBezTo>
                <a:cubicBezTo>
                  <a:pt x="2673938" y="2812905"/>
                  <a:pt x="2675341" y="2795852"/>
                  <a:pt x="2665837" y="2784764"/>
                </a:cubicBezTo>
                <a:cubicBezTo>
                  <a:pt x="2646593" y="2762312"/>
                  <a:pt x="2617474" y="2750256"/>
                  <a:pt x="2596564" y="2729346"/>
                </a:cubicBezTo>
                <a:cubicBezTo>
                  <a:pt x="2584790" y="2717572"/>
                  <a:pt x="2582710" y="2697018"/>
                  <a:pt x="2568855" y="2687782"/>
                </a:cubicBezTo>
                <a:cubicBezTo>
                  <a:pt x="2553012" y="2677220"/>
                  <a:pt x="2531675" y="2679399"/>
                  <a:pt x="2513437" y="2673928"/>
                </a:cubicBezTo>
                <a:cubicBezTo>
                  <a:pt x="2442301" y="2652587"/>
                  <a:pt x="2427130" y="2644946"/>
                  <a:pt x="2361037" y="2618509"/>
                </a:cubicBezTo>
                <a:cubicBezTo>
                  <a:pt x="2268673" y="2623127"/>
                  <a:pt x="2176190" y="2625775"/>
                  <a:pt x="2083946" y="2632364"/>
                </a:cubicBezTo>
                <a:cubicBezTo>
                  <a:pt x="2046808" y="2635017"/>
                  <a:pt x="2009231" y="2637188"/>
                  <a:pt x="1973110" y="2646218"/>
                </a:cubicBezTo>
                <a:cubicBezTo>
                  <a:pt x="1953073" y="2651227"/>
                  <a:pt x="1936675" y="2665792"/>
                  <a:pt x="1917691" y="2673928"/>
                </a:cubicBezTo>
                <a:cubicBezTo>
                  <a:pt x="1904268" y="2679681"/>
                  <a:pt x="1889982" y="2683164"/>
                  <a:pt x="1876128" y="2687782"/>
                </a:cubicBezTo>
                <a:cubicBezTo>
                  <a:pt x="1862273" y="2697018"/>
                  <a:pt x="1848114" y="2705813"/>
                  <a:pt x="1834564" y="2715491"/>
                </a:cubicBezTo>
                <a:cubicBezTo>
                  <a:pt x="1815774" y="2728912"/>
                  <a:pt x="1798359" y="2744246"/>
                  <a:pt x="1779146" y="2757055"/>
                </a:cubicBezTo>
                <a:cubicBezTo>
                  <a:pt x="1756740" y="2771992"/>
                  <a:pt x="1731416" y="2782461"/>
                  <a:pt x="1709873" y="2798618"/>
                </a:cubicBezTo>
                <a:cubicBezTo>
                  <a:pt x="1678892" y="2821854"/>
                  <a:pt x="1648353" y="2865350"/>
                  <a:pt x="1626746" y="2895600"/>
                </a:cubicBezTo>
                <a:cubicBezTo>
                  <a:pt x="1617068" y="2909150"/>
                  <a:pt x="1609697" y="2924372"/>
                  <a:pt x="1599037" y="2937164"/>
                </a:cubicBezTo>
                <a:cubicBezTo>
                  <a:pt x="1586494" y="2952216"/>
                  <a:pt x="1571328" y="2964873"/>
                  <a:pt x="1557473" y="2978728"/>
                </a:cubicBezTo>
                <a:cubicBezTo>
                  <a:pt x="1524985" y="3076195"/>
                  <a:pt x="1567267" y="2955877"/>
                  <a:pt x="1515910" y="3075709"/>
                </a:cubicBezTo>
                <a:cubicBezTo>
                  <a:pt x="1495896" y="3122408"/>
                  <a:pt x="1505776" y="3119962"/>
                  <a:pt x="1488200" y="3172691"/>
                </a:cubicBezTo>
                <a:cubicBezTo>
                  <a:pt x="1475481" y="3210847"/>
                  <a:pt x="1456368" y="3244605"/>
                  <a:pt x="1446637" y="3283528"/>
                </a:cubicBezTo>
                <a:cubicBezTo>
                  <a:pt x="1440926" y="3306373"/>
                  <a:pt x="1437400" y="3329709"/>
                  <a:pt x="1432782" y="3352800"/>
                </a:cubicBezTo>
                <a:cubicBezTo>
                  <a:pt x="1437400" y="3408218"/>
                  <a:pt x="1436389" y="3464397"/>
                  <a:pt x="1446637" y="3519055"/>
                </a:cubicBezTo>
                <a:cubicBezTo>
                  <a:pt x="1450443" y="3539354"/>
                  <a:pt x="1462890" y="3557289"/>
                  <a:pt x="1474346" y="3574473"/>
                </a:cubicBezTo>
                <a:cubicBezTo>
                  <a:pt x="1522844" y="3647220"/>
                  <a:pt x="1563159" y="3698060"/>
                  <a:pt x="1626746" y="3754582"/>
                </a:cubicBezTo>
                <a:cubicBezTo>
                  <a:pt x="1669510" y="3792594"/>
                  <a:pt x="1752221" y="3839931"/>
                  <a:pt x="1793000" y="3865418"/>
                </a:cubicBezTo>
                <a:cubicBezTo>
                  <a:pt x="1806855" y="3883891"/>
                  <a:pt x="1816825" y="3906054"/>
                  <a:pt x="1834564" y="3920837"/>
                </a:cubicBezTo>
                <a:cubicBezTo>
                  <a:pt x="1845783" y="3930186"/>
                  <a:pt x="1863362" y="3927599"/>
                  <a:pt x="1876128" y="3934691"/>
                </a:cubicBezTo>
                <a:cubicBezTo>
                  <a:pt x="1905239" y="3950864"/>
                  <a:pt x="1929469" y="3975216"/>
                  <a:pt x="1959255" y="3990109"/>
                </a:cubicBezTo>
                <a:cubicBezTo>
                  <a:pt x="2022171" y="4021567"/>
                  <a:pt x="2088564" y="4045528"/>
                  <a:pt x="2153219" y="4073237"/>
                </a:cubicBezTo>
                <a:cubicBezTo>
                  <a:pt x="2185546" y="4087091"/>
                  <a:pt x="2217147" y="4102781"/>
                  <a:pt x="2250200" y="4114800"/>
                </a:cubicBezTo>
                <a:cubicBezTo>
                  <a:pt x="2262797" y="4119381"/>
                  <a:pt x="2427488" y="4177442"/>
                  <a:pt x="2471873" y="4197928"/>
                </a:cubicBezTo>
                <a:cubicBezTo>
                  <a:pt x="2550492" y="4234214"/>
                  <a:pt x="2583995" y="4252417"/>
                  <a:pt x="2651982" y="4294909"/>
                </a:cubicBezTo>
                <a:cubicBezTo>
                  <a:pt x="2678976" y="4311780"/>
                  <a:pt x="2727074" y="4345419"/>
                  <a:pt x="2748964" y="4364182"/>
                </a:cubicBezTo>
                <a:cubicBezTo>
                  <a:pt x="2763840" y="4376933"/>
                  <a:pt x="2779140" y="4389802"/>
                  <a:pt x="2790528" y="4405746"/>
                </a:cubicBezTo>
                <a:cubicBezTo>
                  <a:pt x="2802532" y="4422552"/>
                  <a:pt x="2809691" y="4442362"/>
                  <a:pt x="2818237" y="4461164"/>
                </a:cubicBezTo>
                <a:cubicBezTo>
                  <a:pt x="2857664" y="4547904"/>
                  <a:pt x="2851953" y="4534606"/>
                  <a:pt x="2873655" y="4599709"/>
                </a:cubicBezTo>
                <a:cubicBezTo>
                  <a:pt x="2864419" y="4627418"/>
                  <a:pt x="2860131" y="4657304"/>
                  <a:pt x="2845946" y="4682837"/>
                </a:cubicBezTo>
                <a:cubicBezTo>
                  <a:pt x="2825012" y="4720519"/>
                  <a:pt x="2793147" y="4726836"/>
                  <a:pt x="2762819" y="4752109"/>
                </a:cubicBezTo>
                <a:cubicBezTo>
                  <a:pt x="2656149" y="4841001"/>
                  <a:pt x="2782881" y="4752590"/>
                  <a:pt x="2679691" y="4821382"/>
                </a:cubicBezTo>
                <a:cubicBezTo>
                  <a:pt x="2628418" y="4923928"/>
                  <a:pt x="2680628" y="4834112"/>
                  <a:pt x="2610419" y="4918364"/>
                </a:cubicBezTo>
                <a:cubicBezTo>
                  <a:pt x="2589959" y="4942916"/>
                  <a:pt x="2566956" y="4987450"/>
                  <a:pt x="2555000" y="5015346"/>
                </a:cubicBezTo>
                <a:cubicBezTo>
                  <a:pt x="2549247" y="5028769"/>
                  <a:pt x="2545764" y="5043055"/>
                  <a:pt x="2541146" y="5056909"/>
                </a:cubicBezTo>
                <a:cubicBezTo>
                  <a:pt x="2568855" y="5135418"/>
                  <a:pt x="2588632" y="5217196"/>
                  <a:pt x="2624273" y="5292437"/>
                </a:cubicBezTo>
                <a:cubicBezTo>
                  <a:pt x="2631401" y="5307485"/>
                  <a:pt x="2652287" y="5310468"/>
                  <a:pt x="2665837" y="5320146"/>
                </a:cubicBezTo>
                <a:cubicBezTo>
                  <a:pt x="2684627" y="5333567"/>
                  <a:pt x="2700450" y="5351692"/>
                  <a:pt x="2721255" y="5361709"/>
                </a:cubicBezTo>
                <a:cubicBezTo>
                  <a:pt x="2989569" y="5490897"/>
                  <a:pt x="2938691" y="5474951"/>
                  <a:pt x="3095328" y="5514109"/>
                </a:cubicBezTo>
                <a:cubicBezTo>
                  <a:pt x="3169219" y="5509491"/>
                  <a:pt x="3243269" y="5506958"/>
                  <a:pt x="3317000" y="5500255"/>
                </a:cubicBezTo>
                <a:cubicBezTo>
                  <a:pt x="3349490" y="5497301"/>
                  <a:pt x="3434500" y="5479526"/>
                  <a:pt x="3469400" y="5472546"/>
                </a:cubicBezTo>
                <a:cubicBezTo>
                  <a:pt x="3492491" y="5458691"/>
                  <a:pt x="3514158" y="5442125"/>
                  <a:pt x="3538673" y="5430982"/>
                </a:cubicBezTo>
                <a:cubicBezTo>
                  <a:pt x="3565263" y="5418896"/>
                  <a:pt x="3599503" y="5422140"/>
                  <a:pt x="3621800" y="5403273"/>
                </a:cubicBezTo>
                <a:cubicBezTo>
                  <a:pt x="3676426" y="5357051"/>
                  <a:pt x="3706201" y="5293424"/>
                  <a:pt x="3746491" y="5237018"/>
                </a:cubicBezTo>
                <a:cubicBezTo>
                  <a:pt x="3759912" y="5218228"/>
                  <a:pt x="3774200" y="5200073"/>
                  <a:pt x="3788055" y="5181600"/>
                </a:cubicBezTo>
                <a:cubicBezTo>
                  <a:pt x="3792673" y="5167746"/>
                  <a:pt x="3795379" y="5153099"/>
                  <a:pt x="3801910" y="5140037"/>
                </a:cubicBezTo>
                <a:cubicBezTo>
                  <a:pt x="3809357" y="5125144"/>
                  <a:pt x="3828695" y="5115099"/>
                  <a:pt x="3829619" y="5098473"/>
                </a:cubicBezTo>
                <a:cubicBezTo>
                  <a:pt x="3833470" y="5029153"/>
                  <a:pt x="3829380" y="4958733"/>
                  <a:pt x="3815764" y="4890655"/>
                </a:cubicBezTo>
                <a:cubicBezTo>
                  <a:pt x="3810483" y="4864249"/>
                  <a:pt x="3789137" y="4843788"/>
                  <a:pt x="3774200" y="4821382"/>
                </a:cubicBezTo>
                <a:cubicBezTo>
                  <a:pt x="3730815" y="4756305"/>
                  <a:pt x="3712155" y="4745482"/>
                  <a:pt x="3649510" y="4682837"/>
                </a:cubicBezTo>
                <a:cubicBezTo>
                  <a:pt x="3635655" y="4668982"/>
                  <a:pt x="3619702" y="4656948"/>
                  <a:pt x="3607946" y="4641273"/>
                </a:cubicBezTo>
                <a:lnTo>
                  <a:pt x="3566382" y="4585855"/>
                </a:lnTo>
                <a:cubicBezTo>
                  <a:pt x="3561764" y="4567382"/>
                  <a:pt x="3557759" y="4548746"/>
                  <a:pt x="3552528" y="4530437"/>
                </a:cubicBezTo>
                <a:cubicBezTo>
                  <a:pt x="3533172" y="4462692"/>
                  <a:pt x="3508057" y="4446681"/>
                  <a:pt x="3552528" y="4350328"/>
                </a:cubicBezTo>
                <a:cubicBezTo>
                  <a:pt x="3563812" y="4325878"/>
                  <a:pt x="3597715" y="4320807"/>
                  <a:pt x="3621800" y="4308764"/>
                </a:cubicBezTo>
                <a:cubicBezTo>
                  <a:pt x="3726668" y="4256330"/>
                  <a:pt x="3693506" y="4275165"/>
                  <a:pt x="3788055" y="4253346"/>
                </a:cubicBezTo>
                <a:cubicBezTo>
                  <a:pt x="3825162" y="4244783"/>
                  <a:pt x="3898891" y="4225637"/>
                  <a:pt x="3898891" y="4225637"/>
                </a:cubicBezTo>
                <a:cubicBezTo>
                  <a:pt x="3995873" y="4230255"/>
                  <a:pt x="4093182" y="4230286"/>
                  <a:pt x="4189837" y="4239491"/>
                </a:cubicBezTo>
                <a:cubicBezTo>
                  <a:pt x="4287362" y="4248779"/>
                  <a:pt x="4480782" y="4281055"/>
                  <a:pt x="4480782" y="4281055"/>
                </a:cubicBezTo>
                <a:cubicBezTo>
                  <a:pt x="4633182" y="4276437"/>
                  <a:pt x="4785939" y="4278603"/>
                  <a:pt x="4937982" y="4267200"/>
                </a:cubicBezTo>
                <a:cubicBezTo>
                  <a:pt x="4971509" y="4264685"/>
                  <a:pt x="5002204" y="4247051"/>
                  <a:pt x="5034964" y="4239491"/>
                </a:cubicBezTo>
                <a:cubicBezTo>
                  <a:pt x="5062336" y="4233175"/>
                  <a:pt x="5090382" y="4230255"/>
                  <a:pt x="5118091" y="4225637"/>
                </a:cubicBezTo>
                <a:cubicBezTo>
                  <a:pt x="5380485" y="4094440"/>
                  <a:pt x="5071450" y="4241444"/>
                  <a:pt x="5256637" y="4170218"/>
                </a:cubicBezTo>
                <a:cubicBezTo>
                  <a:pt x="5299089" y="4153890"/>
                  <a:pt x="5340031" y="4133860"/>
                  <a:pt x="5381328" y="4114800"/>
                </a:cubicBezTo>
                <a:cubicBezTo>
                  <a:pt x="5400080" y="4106145"/>
                  <a:pt x="5417296" y="4094037"/>
                  <a:pt x="5436746" y="4087091"/>
                </a:cubicBezTo>
                <a:cubicBezTo>
                  <a:pt x="5482152" y="4070875"/>
                  <a:pt x="5529109" y="4059382"/>
                  <a:pt x="5575291" y="4045528"/>
                </a:cubicBezTo>
                <a:cubicBezTo>
                  <a:pt x="5593764" y="4031673"/>
                  <a:pt x="5611497" y="4016773"/>
                  <a:pt x="5630710" y="4003964"/>
                </a:cubicBezTo>
                <a:cubicBezTo>
                  <a:pt x="5653116" y="3989027"/>
                  <a:pt x="5678204" y="3978238"/>
                  <a:pt x="5699982" y="3962400"/>
                </a:cubicBezTo>
                <a:cubicBezTo>
                  <a:pt x="5729152" y="3941185"/>
                  <a:pt x="5753869" y="3914246"/>
                  <a:pt x="5783110" y="3893128"/>
                </a:cubicBezTo>
                <a:cubicBezTo>
                  <a:pt x="5837105" y="3854132"/>
                  <a:pt x="5896080" y="3822253"/>
                  <a:pt x="5949364" y="3782291"/>
                </a:cubicBezTo>
                <a:cubicBezTo>
                  <a:pt x="6109810" y="3661958"/>
                  <a:pt x="5856395" y="3853896"/>
                  <a:pt x="6101764" y="3657600"/>
                </a:cubicBezTo>
                <a:cubicBezTo>
                  <a:pt x="6114766" y="3647198"/>
                  <a:pt x="6130184" y="3640114"/>
                  <a:pt x="6143328" y="3629891"/>
                </a:cubicBezTo>
                <a:cubicBezTo>
                  <a:pt x="6171799" y="3607747"/>
                  <a:pt x="6197984" y="3582762"/>
                  <a:pt x="6226455" y="3560618"/>
                </a:cubicBezTo>
                <a:cubicBezTo>
                  <a:pt x="6239599" y="3550395"/>
                  <a:pt x="6255376" y="3543745"/>
                  <a:pt x="6268019" y="3532909"/>
                </a:cubicBezTo>
                <a:cubicBezTo>
                  <a:pt x="6325708" y="3483462"/>
                  <a:pt x="6336070" y="3461598"/>
                  <a:pt x="6378855" y="3394364"/>
                </a:cubicBezTo>
                <a:cubicBezTo>
                  <a:pt x="6393312" y="3371645"/>
                  <a:pt x="6403886" y="3346347"/>
                  <a:pt x="6420419" y="3325091"/>
                </a:cubicBezTo>
                <a:cubicBezTo>
                  <a:pt x="6436458" y="3304470"/>
                  <a:pt x="6457364" y="3288146"/>
                  <a:pt x="6475837" y="3269673"/>
                </a:cubicBezTo>
                <a:cubicBezTo>
                  <a:pt x="6480455" y="3246582"/>
                  <a:pt x="6483495" y="3223119"/>
                  <a:pt x="6489691" y="3200400"/>
                </a:cubicBezTo>
                <a:cubicBezTo>
                  <a:pt x="6497376" y="3172221"/>
                  <a:pt x="6515685" y="3146430"/>
                  <a:pt x="6517400" y="3117273"/>
                </a:cubicBezTo>
                <a:cubicBezTo>
                  <a:pt x="6520395" y="3066352"/>
                  <a:pt x="6510288" y="3015435"/>
                  <a:pt x="6503546" y="2964873"/>
                </a:cubicBezTo>
                <a:cubicBezTo>
                  <a:pt x="6495139" y="2901818"/>
                  <a:pt x="6491957" y="2917851"/>
                  <a:pt x="6461982" y="2867891"/>
                </a:cubicBezTo>
                <a:cubicBezTo>
                  <a:pt x="6442826" y="2835964"/>
                  <a:pt x="6424216" y="2803692"/>
                  <a:pt x="6406564" y="2770909"/>
                </a:cubicBezTo>
                <a:cubicBezTo>
                  <a:pt x="6391877" y="2743632"/>
                  <a:pt x="6380939" y="2714347"/>
                  <a:pt x="6365000" y="2687782"/>
                </a:cubicBezTo>
                <a:cubicBezTo>
                  <a:pt x="6320526" y="2613659"/>
                  <a:pt x="6332259" y="2651263"/>
                  <a:pt x="6281873" y="2590800"/>
                </a:cubicBezTo>
                <a:cubicBezTo>
                  <a:pt x="6271213" y="2578008"/>
                  <a:pt x="6266438" y="2560488"/>
                  <a:pt x="6254164" y="2549237"/>
                </a:cubicBezTo>
                <a:cubicBezTo>
                  <a:pt x="6210568" y="2509273"/>
                  <a:pt x="6162123" y="2474939"/>
                  <a:pt x="6115619" y="2438400"/>
                </a:cubicBezTo>
                <a:cubicBezTo>
                  <a:pt x="6075821" y="2407131"/>
                  <a:pt x="6052103" y="2386874"/>
                  <a:pt x="6004782" y="2369128"/>
                </a:cubicBezTo>
                <a:cubicBezTo>
                  <a:pt x="5986953" y="2362442"/>
                  <a:pt x="5966941" y="2362597"/>
                  <a:pt x="5949364" y="2355273"/>
                </a:cubicBezTo>
                <a:cubicBezTo>
                  <a:pt x="5911235" y="2339386"/>
                  <a:pt x="5877714" y="2312917"/>
                  <a:pt x="5838528" y="2299855"/>
                </a:cubicBezTo>
                <a:cubicBezTo>
                  <a:pt x="5758886" y="2273307"/>
                  <a:pt x="5837227" y="2298240"/>
                  <a:pt x="5741546" y="2272146"/>
                </a:cubicBezTo>
                <a:cubicBezTo>
                  <a:pt x="5709110" y="2263300"/>
                  <a:pt x="5677773" y="2249681"/>
                  <a:pt x="5644564" y="2244437"/>
                </a:cubicBezTo>
                <a:cubicBezTo>
                  <a:pt x="5589634" y="2235764"/>
                  <a:pt x="5533728" y="2235200"/>
                  <a:pt x="5478310" y="2230582"/>
                </a:cubicBezTo>
                <a:cubicBezTo>
                  <a:pt x="5447382" y="2222851"/>
                  <a:pt x="5391625" y="2213170"/>
                  <a:pt x="5367473" y="2189018"/>
                </a:cubicBezTo>
                <a:cubicBezTo>
                  <a:pt x="5343925" y="2165470"/>
                  <a:pt x="5312055" y="2105891"/>
                  <a:pt x="5312055" y="2105891"/>
                </a:cubicBezTo>
                <a:cubicBezTo>
                  <a:pt x="5325773" y="2064737"/>
                  <a:pt x="5334541" y="2014132"/>
                  <a:pt x="5367473" y="1981200"/>
                </a:cubicBezTo>
                <a:cubicBezTo>
                  <a:pt x="5396914" y="1951759"/>
                  <a:pt x="5442590" y="1941657"/>
                  <a:pt x="5478310" y="1925782"/>
                </a:cubicBezTo>
                <a:cubicBezTo>
                  <a:pt x="5497183" y="1917394"/>
                  <a:pt x="5514745" y="1906209"/>
                  <a:pt x="5533728" y="1898073"/>
                </a:cubicBezTo>
                <a:cubicBezTo>
                  <a:pt x="5547151" y="1892320"/>
                  <a:pt x="5561868" y="1889971"/>
                  <a:pt x="5575291" y="1884218"/>
                </a:cubicBezTo>
                <a:cubicBezTo>
                  <a:pt x="5626766" y="1862157"/>
                  <a:pt x="5630011" y="1848460"/>
                  <a:pt x="5686128" y="1842655"/>
                </a:cubicBezTo>
                <a:cubicBezTo>
                  <a:pt x="5801336" y="1830737"/>
                  <a:pt x="5917037" y="1824182"/>
                  <a:pt x="6032491" y="1814946"/>
                </a:cubicBezTo>
                <a:cubicBezTo>
                  <a:pt x="6067862" y="1786649"/>
                  <a:pt x="6123482" y="1758023"/>
                  <a:pt x="6129473" y="1704109"/>
                </a:cubicBezTo>
                <a:cubicBezTo>
                  <a:pt x="6133706" y="1666015"/>
                  <a:pt x="6106734" y="1610791"/>
                  <a:pt x="6087910" y="1579418"/>
                </a:cubicBezTo>
                <a:cubicBezTo>
                  <a:pt x="6064733" y="1540790"/>
                  <a:pt x="6021235" y="1478757"/>
                  <a:pt x="5990928" y="1440873"/>
                </a:cubicBezTo>
                <a:cubicBezTo>
                  <a:pt x="5968396" y="1412708"/>
                  <a:pt x="5947160" y="1383251"/>
                  <a:pt x="5921655" y="1357746"/>
                </a:cubicBezTo>
                <a:cubicBezTo>
                  <a:pt x="5905327" y="1341418"/>
                  <a:pt x="5883495" y="1331523"/>
                  <a:pt x="5866237" y="1316182"/>
                </a:cubicBezTo>
                <a:cubicBezTo>
                  <a:pt x="5680605" y="1151175"/>
                  <a:pt x="5868405" y="1316891"/>
                  <a:pt x="5769255" y="1205346"/>
                </a:cubicBezTo>
                <a:cubicBezTo>
                  <a:pt x="5743221" y="1176057"/>
                  <a:pt x="5686128" y="1122218"/>
                  <a:pt x="5686128" y="1122218"/>
                </a:cubicBezTo>
                <a:cubicBezTo>
                  <a:pt x="5695364" y="1089891"/>
                  <a:pt x="5697509" y="1054627"/>
                  <a:pt x="5713837" y="1025237"/>
                </a:cubicBezTo>
                <a:cubicBezTo>
                  <a:pt x="5721923" y="1010681"/>
                  <a:pt x="5742398" y="1007930"/>
                  <a:pt x="5755400" y="997528"/>
                </a:cubicBezTo>
                <a:cubicBezTo>
                  <a:pt x="5823342" y="943174"/>
                  <a:pt x="5727866" y="991916"/>
                  <a:pt x="5852382" y="942109"/>
                </a:cubicBezTo>
                <a:cubicBezTo>
                  <a:pt x="5880091" y="946727"/>
                  <a:pt x="5909207" y="946100"/>
                  <a:pt x="5935510" y="955964"/>
                </a:cubicBezTo>
                <a:cubicBezTo>
                  <a:pt x="6246648" y="1072642"/>
                  <a:pt x="5966595" y="998373"/>
                  <a:pt x="6129473" y="1039091"/>
                </a:cubicBezTo>
                <a:cubicBezTo>
                  <a:pt x="6171037" y="1062182"/>
                  <a:pt x="6211637" y="1087100"/>
                  <a:pt x="6254164" y="1108364"/>
                </a:cubicBezTo>
                <a:cubicBezTo>
                  <a:pt x="6276408" y="1119486"/>
                  <a:pt x="6301193" y="1124951"/>
                  <a:pt x="6323437" y="1136073"/>
                </a:cubicBezTo>
                <a:cubicBezTo>
                  <a:pt x="6356739" y="1152724"/>
                  <a:pt x="6386523" y="1176084"/>
                  <a:pt x="6420419" y="1191491"/>
                </a:cubicBezTo>
                <a:cubicBezTo>
                  <a:pt x="6437753" y="1199370"/>
                  <a:pt x="6457942" y="1198839"/>
                  <a:pt x="6475837" y="1205346"/>
                </a:cubicBezTo>
                <a:cubicBezTo>
                  <a:pt x="6508890" y="1217365"/>
                  <a:pt x="6539992" y="1234283"/>
                  <a:pt x="6572819" y="1246909"/>
                </a:cubicBezTo>
                <a:cubicBezTo>
                  <a:pt x="6600080" y="1257394"/>
                  <a:pt x="6628237" y="1265382"/>
                  <a:pt x="6655946" y="1274618"/>
                </a:cubicBezTo>
                <a:cubicBezTo>
                  <a:pt x="6789873" y="1265382"/>
                  <a:pt x="6924832" y="1265894"/>
                  <a:pt x="7057728" y="1246909"/>
                </a:cubicBezTo>
                <a:cubicBezTo>
                  <a:pt x="7146338" y="1234251"/>
                  <a:pt x="7128729" y="1211584"/>
                  <a:pt x="7168564" y="1163782"/>
                </a:cubicBezTo>
                <a:cubicBezTo>
                  <a:pt x="7235329" y="1083664"/>
                  <a:pt x="7191411" y="1164148"/>
                  <a:pt x="7265546" y="1052946"/>
                </a:cubicBezTo>
                <a:cubicBezTo>
                  <a:pt x="7294525" y="1009477"/>
                  <a:pt x="7294926" y="990845"/>
                  <a:pt x="7307110" y="942109"/>
                </a:cubicBezTo>
                <a:cubicBezTo>
                  <a:pt x="7301815" y="836215"/>
                  <a:pt x="7319335" y="689469"/>
                  <a:pt x="7265546" y="581891"/>
                </a:cubicBezTo>
                <a:cubicBezTo>
                  <a:pt x="7255219" y="561238"/>
                  <a:pt x="7237837" y="544946"/>
                  <a:pt x="7223982" y="526473"/>
                </a:cubicBezTo>
                <a:cubicBezTo>
                  <a:pt x="7193182" y="434069"/>
                  <a:pt x="7237060" y="539419"/>
                  <a:pt x="7154710" y="443346"/>
                </a:cubicBezTo>
                <a:cubicBezTo>
                  <a:pt x="7141269" y="427665"/>
                  <a:pt x="7141604" y="402532"/>
                  <a:pt x="7127000" y="387928"/>
                </a:cubicBezTo>
                <a:cubicBezTo>
                  <a:pt x="7107959" y="368887"/>
                  <a:pt x="7079788" y="361806"/>
                  <a:pt x="7057728" y="346364"/>
                </a:cubicBezTo>
                <a:cubicBezTo>
                  <a:pt x="7033503" y="329406"/>
                  <a:pt x="7013059" y="307349"/>
                  <a:pt x="6988455" y="290946"/>
                </a:cubicBezTo>
                <a:cubicBezTo>
                  <a:pt x="6957475" y="270293"/>
                  <a:pt x="6924160" y="253357"/>
                  <a:pt x="6891473" y="235528"/>
                </a:cubicBezTo>
                <a:cubicBezTo>
                  <a:pt x="6842959" y="209066"/>
                  <a:pt x="6808940" y="194112"/>
                  <a:pt x="6752928" y="180109"/>
                </a:cubicBezTo>
                <a:cubicBezTo>
                  <a:pt x="6725675" y="173296"/>
                  <a:pt x="6697509" y="170873"/>
                  <a:pt x="6669800" y="166255"/>
                </a:cubicBezTo>
                <a:cubicBezTo>
                  <a:pt x="6605146" y="170873"/>
                  <a:pt x="6539266" y="166756"/>
                  <a:pt x="6475837" y="180109"/>
                </a:cubicBezTo>
                <a:cubicBezTo>
                  <a:pt x="6412469" y="193450"/>
                  <a:pt x="6349025" y="290481"/>
                  <a:pt x="6309582" y="318655"/>
                </a:cubicBezTo>
                <a:cubicBezTo>
                  <a:pt x="6277255" y="341746"/>
                  <a:pt x="6242129" y="361352"/>
                  <a:pt x="6212600" y="387928"/>
                </a:cubicBezTo>
                <a:cubicBezTo>
                  <a:pt x="6195437" y="403375"/>
                  <a:pt x="6183845" y="424133"/>
                  <a:pt x="6171037" y="443346"/>
                </a:cubicBezTo>
                <a:cubicBezTo>
                  <a:pt x="6146870" y="479597"/>
                  <a:pt x="6144739" y="547019"/>
                  <a:pt x="6101764" y="554182"/>
                </a:cubicBezTo>
                <a:lnTo>
                  <a:pt x="6018637" y="568037"/>
                </a:lnTo>
                <a:cubicBezTo>
                  <a:pt x="5963219" y="563419"/>
                  <a:pt x="5907040" y="564430"/>
                  <a:pt x="5852382" y="554182"/>
                </a:cubicBezTo>
                <a:cubicBezTo>
                  <a:pt x="5832083" y="550376"/>
                  <a:pt x="5814478" y="537419"/>
                  <a:pt x="5796964" y="526473"/>
                </a:cubicBezTo>
                <a:cubicBezTo>
                  <a:pt x="5757771" y="501977"/>
                  <a:pt x="5715872" y="464192"/>
                  <a:pt x="5686128" y="429491"/>
                </a:cubicBezTo>
                <a:cubicBezTo>
                  <a:pt x="5675292" y="416849"/>
                  <a:pt x="5668097" y="401477"/>
                  <a:pt x="5658419" y="387928"/>
                </a:cubicBezTo>
                <a:cubicBezTo>
                  <a:pt x="5644997" y="369138"/>
                  <a:pt x="5630710" y="350982"/>
                  <a:pt x="5616855" y="332509"/>
                </a:cubicBezTo>
                <a:cubicBezTo>
                  <a:pt x="5607619" y="304800"/>
                  <a:pt x="5599994" y="276501"/>
                  <a:pt x="5589146" y="249382"/>
                </a:cubicBezTo>
                <a:cubicBezTo>
                  <a:pt x="5578723" y="223324"/>
                  <a:pt x="5552953" y="175470"/>
                  <a:pt x="5533728" y="152400"/>
                </a:cubicBezTo>
                <a:cubicBezTo>
                  <a:pt x="5521185" y="137348"/>
                  <a:pt x="5508779" y="121221"/>
                  <a:pt x="5492164" y="110837"/>
                </a:cubicBezTo>
                <a:cubicBezTo>
                  <a:pt x="5471074" y="97656"/>
                  <a:pt x="5445982" y="92364"/>
                  <a:pt x="5422891" y="83128"/>
                </a:cubicBezTo>
                <a:cubicBezTo>
                  <a:pt x="5392622" y="52858"/>
                  <a:pt x="5372408" y="28162"/>
                  <a:pt x="5325910" y="13855"/>
                </a:cubicBezTo>
                <a:cubicBezTo>
                  <a:pt x="5290323" y="2905"/>
                  <a:pt x="5252019" y="4618"/>
                  <a:pt x="5215073" y="0"/>
                </a:cubicBezTo>
                <a:lnTo>
                  <a:pt x="4702455" y="13855"/>
                </a:lnTo>
                <a:cubicBezTo>
                  <a:pt x="4670128" y="18473"/>
                  <a:pt x="4660353" y="65014"/>
                  <a:pt x="4633182" y="83128"/>
                </a:cubicBezTo>
                <a:cubicBezTo>
                  <a:pt x="4579468" y="118938"/>
                  <a:pt x="4607416" y="105572"/>
                  <a:pt x="4550055" y="124691"/>
                </a:cubicBezTo>
                <a:cubicBezTo>
                  <a:pt x="4536200" y="138546"/>
                  <a:pt x="4524166" y="154499"/>
                  <a:pt x="4508491" y="166255"/>
                </a:cubicBezTo>
                <a:cubicBezTo>
                  <a:pt x="4486949" y="182412"/>
                  <a:pt x="4459664" y="190293"/>
                  <a:pt x="4439219" y="207818"/>
                </a:cubicBezTo>
                <a:cubicBezTo>
                  <a:pt x="4426577" y="218654"/>
                  <a:pt x="4422346" y="236740"/>
                  <a:pt x="4411510" y="249382"/>
                </a:cubicBezTo>
                <a:cubicBezTo>
                  <a:pt x="4394508" y="269217"/>
                  <a:pt x="4377349" y="289615"/>
                  <a:pt x="4356091" y="304800"/>
                </a:cubicBezTo>
                <a:cubicBezTo>
                  <a:pt x="4344207" y="313288"/>
                  <a:pt x="4327590" y="312124"/>
                  <a:pt x="4314528" y="318655"/>
                </a:cubicBezTo>
                <a:cubicBezTo>
                  <a:pt x="4290443" y="330698"/>
                  <a:pt x="4269341" y="348175"/>
                  <a:pt x="4245255" y="360218"/>
                </a:cubicBezTo>
                <a:cubicBezTo>
                  <a:pt x="4232193" y="366749"/>
                  <a:pt x="4216753" y="367542"/>
                  <a:pt x="4203691" y="374073"/>
                </a:cubicBezTo>
                <a:cubicBezTo>
                  <a:pt x="4188798" y="381520"/>
                  <a:pt x="4177433" y="395223"/>
                  <a:pt x="4162128" y="401782"/>
                </a:cubicBezTo>
                <a:cubicBezTo>
                  <a:pt x="4129463" y="415782"/>
                  <a:pt x="4032207" y="426280"/>
                  <a:pt x="4009728" y="429491"/>
                </a:cubicBezTo>
                <a:cubicBezTo>
                  <a:pt x="3977401" y="424873"/>
                  <a:pt x="3944251" y="424229"/>
                  <a:pt x="3912746" y="415637"/>
                </a:cubicBezTo>
                <a:cubicBezTo>
                  <a:pt x="3810470" y="387744"/>
                  <a:pt x="3894179" y="398954"/>
                  <a:pt x="3829619" y="360218"/>
                </a:cubicBezTo>
                <a:cubicBezTo>
                  <a:pt x="3817096" y="352704"/>
                  <a:pt x="3801117" y="352895"/>
                  <a:pt x="3788055" y="346364"/>
                </a:cubicBezTo>
                <a:cubicBezTo>
                  <a:pt x="3763969" y="334321"/>
                  <a:pt x="3741188" y="319737"/>
                  <a:pt x="3718782" y="304800"/>
                </a:cubicBezTo>
                <a:cubicBezTo>
                  <a:pt x="3622084" y="240335"/>
                  <a:pt x="3701944" y="275600"/>
                  <a:pt x="3566382" y="207818"/>
                </a:cubicBezTo>
                <a:cubicBezTo>
                  <a:pt x="3553320" y="201287"/>
                  <a:pt x="3538323" y="199524"/>
                  <a:pt x="3524819" y="193964"/>
                </a:cubicBezTo>
                <a:cubicBezTo>
                  <a:pt x="3459775" y="167181"/>
                  <a:pt x="3398592" y="129803"/>
                  <a:pt x="3330855" y="110837"/>
                </a:cubicBezTo>
                <a:cubicBezTo>
                  <a:pt x="3281735" y="97083"/>
                  <a:pt x="3229255" y="101600"/>
                  <a:pt x="3178455" y="96982"/>
                </a:cubicBezTo>
                <a:cubicBezTo>
                  <a:pt x="3076855" y="106218"/>
                  <a:pt x="2974573" y="109740"/>
                  <a:pt x="2873655" y="124691"/>
                </a:cubicBezTo>
                <a:cubicBezTo>
                  <a:pt x="2817035" y="133079"/>
                  <a:pt x="2745485" y="192377"/>
                  <a:pt x="2707400" y="221673"/>
                </a:cubicBezTo>
                <a:cubicBezTo>
                  <a:pt x="2678811" y="243665"/>
                  <a:pt x="2652744" y="268802"/>
                  <a:pt x="2624273" y="290946"/>
                </a:cubicBezTo>
                <a:cubicBezTo>
                  <a:pt x="2537471" y="358459"/>
                  <a:pt x="2628534" y="272832"/>
                  <a:pt x="2541146" y="360218"/>
                </a:cubicBezTo>
                <a:cubicBezTo>
                  <a:pt x="2531137" y="390245"/>
                  <a:pt x="2519147" y="432743"/>
                  <a:pt x="2499582" y="457200"/>
                </a:cubicBezTo>
                <a:cubicBezTo>
                  <a:pt x="2475102" y="487800"/>
                  <a:pt x="2438192" y="507723"/>
                  <a:pt x="2416455" y="540328"/>
                </a:cubicBezTo>
                <a:cubicBezTo>
                  <a:pt x="2407219" y="554182"/>
                  <a:pt x="2401748" y="571489"/>
                  <a:pt x="2388746" y="581891"/>
                </a:cubicBezTo>
                <a:cubicBezTo>
                  <a:pt x="2377342" y="591014"/>
                  <a:pt x="2359948" y="588654"/>
                  <a:pt x="2347182" y="595746"/>
                </a:cubicBezTo>
                <a:cubicBezTo>
                  <a:pt x="2318071" y="611919"/>
                  <a:pt x="2294795" y="638356"/>
                  <a:pt x="2264055" y="651164"/>
                </a:cubicBezTo>
                <a:cubicBezTo>
                  <a:pt x="2238125" y="661968"/>
                  <a:pt x="2208637" y="660400"/>
                  <a:pt x="2180928" y="665018"/>
                </a:cubicBezTo>
                <a:cubicBezTo>
                  <a:pt x="2097801" y="660400"/>
                  <a:pt x="2012624" y="670082"/>
                  <a:pt x="1931546" y="651164"/>
                </a:cubicBezTo>
                <a:cubicBezTo>
                  <a:pt x="1927153" y="650139"/>
                  <a:pt x="1769343" y="578341"/>
                  <a:pt x="1723728" y="540328"/>
                </a:cubicBezTo>
                <a:cubicBezTo>
                  <a:pt x="1708676" y="527785"/>
                  <a:pt x="1696019" y="512619"/>
                  <a:pt x="1682164" y="498764"/>
                </a:cubicBezTo>
                <a:cubicBezTo>
                  <a:pt x="1650392" y="403443"/>
                  <a:pt x="1682164" y="518690"/>
                  <a:pt x="1682164" y="346364"/>
                </a:cubicBezTo>
                <a:cubicBezTo>
                  <a:pt x="1682164" y="295355"/>
                  <a:pt x="1684441" y="242356"/>
                  <a:pt x="1668310" y="193964"/>
                </a:cubicBezTo>
                <a:cubicBezTo>
                  <a:pt x="1660049" y="169180"/>
                  <a:pt x="1632726" y="155548"/>
                  <a:pt x="1612891" y="138546"/>
                </a:cubicBezTo>
                <a:cubicBezTo>
                  <a:pt x="1576574" y="107417"/>
                  <a:pt x="1548047" y="101525"/>
                  <a:pt x="1502055" y="83128"/>
                </a:cubicBezTo>
                <a:cubicBezTo>
                  <a:pt x="1437400" y="87746"/>
                  <a:pt x="1372466" y="89408"/>
                  <a:pt x="1308091" y="96982"/>
                </a:cubicBezTo>
                <a:cubicBezTo>
                  <a:pt x="1256150" y="103093"/>
                  <a:pt x="1242141" y="136331"/>
                  <a:pt x="1197255" y="166255"/>
                </a:cubicBezTo>
                <a:cubicBezTo>
                  <a:pt x="1180071" y="177711"/>
                  <a:pt x="1160310" y="184728"/>
                  <a:pt x="1141837" y="193964"/>
                </a:cubicBezTo>
                <a:cubicBezTo>
                  <a:pt x="1098524" y="367209"/>
                  <a:pt x="1153880" y="151815"/>
                  <a:pt x="1114128" y="290946"/>
                </a:cubicBezTo>
                <a:cubicBezTo>
                  <a:pt x="1108897" y="309255"/>
                  <a:pt x="1105745" y="328126"/>
                  <a:pt x="1100273" y="346364"/>
                </a:cubicBezTo>
                <a:cubicBezTo>
                  <a:pt x="1091880" y="374340"/>
                  <a:pt x="1095930" y="411966"/>
                  <a:pt x="1072564" y="429491"/>
                </a:cubicBezTo>
                <a:cubicBezTo>
                  <a:pt x="1060009" y="438907"/>
                  <a:pt x="995844" y="488633"/>
                  <a:pt x="975582" y="498764"/>
                </a:cubicBezTo>
                <a:cubicBezTo>
                  <a:pt x="962520" y="505295"/>
                  <a:pt x="947873" y="508000"/>
                  <a:pt x="934019" y="512618"/>
                </a:cubicBezTo>
                <a:cubicBezTo>
                  <a:pt x="880344" y="469678"/>
                  <a:pt x="853854" y="452668"/>
                  <a:pt x="809328" y="401782"/>
                </a:cubicBezTo>
                <a:cubicBezTo>
                  <a:pt x="794122" y="384404"/>
                  <a:pt x="781619" y="364837"/>
                  <a:pt x="767764" y="346364"/>
                </a:cubicBezTo>
                <a:cubicBezTo>
                  <a:pt x="763146" y="327891"/>
                  <a:pt x="757900" y="309564"/>
                  <a:pt x="753910" y="290946"/>
                </a:cubicBezTo>
                <a:cubicBezTo>
                  <a:pt x="744042" y="244895"/>
                  <a:pt x="740051" y="197414"/>
                  <a:pt x="726200" y="152400"/>
                </a:cubicBezTo>
                <a:cubicBezTo>
                  <a:pt x="721303" y="136485"/>
                  <a:pt x="709553" y="123282"/>
                  <a:pt x="698491" y="110837"/>
                </a:cubicBezTo>
                <a:cubicBezTo>
                  <a:pt x="619792" y="22300"/>
                  <a:pt x="647041" y="38268"/>
                  <a:pt x="573800" y="13855"/>
                </a:cubicBezTo>
                <a:cubicBezTo>
                  <a:pt x="509146" y="18473"/>
                  <a:pt x="444212" y="20135"/>
                  <a:pt x="379837" y="27709"/>
                </a:cubicBezTo>
                <a:cubicBezTo>
                  <a:pt x="365333" y="29415"/>
                  <a:pt x="352594" y="38700"/>
                  <a:pt x="338273" y="41564"/>
                </a:cubicBezTo>
                <a:cubicBezTo>
                  <a:pt x="306252" y="47968"/>
                  <a:pt x="273618" y="50800"/>
                  <a:pt x="241291" y="55418"/>
                </a:cubicBezTo>
                <a:cubicBezTo>
                  <a:pt x="227437" y="64655"/>
                  <a:pt x="214185" y="74867"/>
                  <a:pt x="199728" y="83128"/>
                </a:cubicBezTo>
                <a:cubicBezTo>
                  <a:pt x="181796" y="93375"/>
                  <a:pt x="161494" y="99381"/>
                  <a:pt x="144310" y="110837"/>
                </a:cubicBezTo>
                <a:cubicBezTo>
                  <a:pt x="114078" y="130992"/>
                  <a:pt x="112052" y="152316"/>
                  <a:pt x="88891" y="180109"/>
                </a:cubicBezTo>
                <a:cubicBezTo>
                  <a:pt x="0" y="286779"/>
                  <a:pt x="88412" y="160047"/>
                  <a:pt x="19619" y="263237"/>
                </a:cubicBezTo>
                <a:cubicBezTo>
                  <a:pt x="24237" y="318655"/>
                  <a:pt x="26123" y="374369"/>
                  <a:pt x="33473" y="429491"/>
                </a:cubicBezTo>
                <a:cubicBezTo>
                  <a:pt x="35403" y="443967"/>
                  <a:pt x="38205" y="459651"/>
                  <a:pt x="47328" y="471055"/>
                </a:cubicBezTo>
                <a:cubicBezTo>
                  <a:pt x="57730" y="484057"/>
                  <a:pt x="85147" y="482539"/>
                  <a:pt x="88891" y="498764"/>
                </a:cubicBezTo>
                <a:cubicBezTo>
                  <a:pt x="100314" y="548263"/>
                  <a:pt x="88891" y="600364"/>
                  <a:pt x="88891" y="651164"/>
                </a:cubicBezTo>
              </a:path>
            </a:pathLst>
          </a:custGeom>
          <a:solidFill>
            <a:srgbClr val="66FFFF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5796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Each Hypotheticus is slightly different than the other.</a:t>
            </a: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6820" name="Picture 5" descr="Strange-Bird-of-Parad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2057400"/>
            <a:ext cx="6324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66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Birds of Paradise</a:t>
            </a:r>
          </a:p>
        </p:txBody>
      </p:sp>
    </p:spTree>
    <p:extLst>
      <p:ext uri="{BB962C8B-B14F-4D97-AF65-F5344CB8AC3E}">
        <p14:creationId xmlns:p14="http://schemas.microsoft.com/office/powerpoint/2010/main" val="3225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897563"/>
          </a:xfrm>
        </p:spPr>
        <p:txBody>
          <a:bodyPr/>
          <a:lstStyle/>
          <a:p>
            <a:r>
              <a:rPr lang="en-US" smtClean="0"/>
              <a:t>Video Links (Optional) The Triumph of Life</a:t>
            </a:r>
          </a:p>
          <a:p>
            <a:pPr lvl="1"/>
            <a:r>
              <a:rPr lang="en-US" smtClean="0"/>
              <a:t>Parts I - VI (Each 50 minutes)</a:t>
            </a:r>
          </a:p>
          <a:p>
            <a:pPr lvl="1"/>
            <a:r>
              <a:rPr lang="en-US" sz="1600" smtClean="0"/>
              <a:t>Part I </a:t>
            </a:r>
            <a:r>
              <a:rPr lang="en-US" sz="1600" smtClean="0">
                <a:hlinkClick r:id="rId2"/>
              </a:rPr>
              <a:t>http://www.youtube.com/watch?v=hcX1K8V-ZiA</a:t>
            </a:r>
            <a:endParaRPr lang="en-US" sz="1600" smtClean="0"/>
          </a:p>
          <a:p>
            <a:pPr lvl="1"/>
            <a:r>
              <a:rPr lang="en-US" sz="1600" smtClean="0"/>
              <a:t>Part II </a:t>
            </a:r>
            <a:r>
              <a:rPr lang="en-US" sz="1600" smtClean="0">
                <a:hlinkClick r:id="rId3"/>
              </a:rPr>
              <a:t>http://www.youtube.com/watch?v=15fYW4llExQ&amp;feature=autoplay&amp;list=PLDD3AA55406C01593&amp;playnext=5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/>
              <a:t>Part III </a:t>
            </a:r>
            <a:r>
              <a:rPr lang="en-US" sz="1600" smtClean="0">
                <a:hlinkClick r:id="rId4"/>
              </a:rPr>
              <a:t>http://www.youtube.com/watch?v=l5RHBsGeY10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/>
              <a:t>Part IV </a:t>
            </a:r>
            <a:r>
              <a:rPr lang="en-US" sz="1600" smtClean="0">
                <a:hlinkClick r:id="rId5"/>
              </a:rPr>
              <a:t>http://www.youtube.com/watch?v=KOY21XKyKss</a:t>
            </a:r>
            <a:endParaRPr lang="en-US" sz="1600" smtClean="0"/>
          </a:p>
          <a:p>
            <a:pPr lvl="1"/>
            <a:r>
              <a:rPr lang="en-US" sz="1600" smtClean="0"/>
              <a:t>Part V </a:t>
            </a:r>
            <a:r>
              <a:rPr lang="en-US" sz="1600" smtClean="0">
                <a:hlinkClick r:id="rId6"/>
              </a:rPr>
              <a:t>http://www.youtube.com/watch?v=RxJGNH1CwvE</a:t>
            </a:r>
            <a:r>
              <a:rPr lang="en-US" sz="1600" smtClean="0"/>
              <a:t>  </a:t>
            </a:r>
          </a:p>
          <a:p>
            <a:pPr lvl="1"/>
            <a:r>
              <a:rPr lang="en-US" sz="1600" smtClean="0"/>
              <a:t>Part VI </a:t>
            </a:r>
            <a:r>
              <a:rPr lang="en-US" sz="1600" smtClean="0">
                <a:hlinkClick r:id="rId7"/>
              </a:rPr>
              <a:t>http://www.youtube.com/watch?v=YVlbhwz8irE</a:t>
            </a:r>
            <a:r>
              <a:rPr lang="en-US" sz="1600" smtClean="0"/>
              <a:t> </a:t>
            </a:r>
          </a:p>
          <a:p>
            <a:pPr lvl="1"/>
            <a:endParaRPr lang="en-US" sz="1600" smtClean="0"/>
          </a:p>
        </p:txBody>
      </p:sp>
      <p:pic>
        <p:nvPicPr>
          <p:cNvPr id="5969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030738"/>
      </p:ext>
    </p:extLst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897563"/>
          </a:xfrm>
        </p:spPr>
        <p:txBody>
          <a:bodyPr/>
          <a:lstStyle/>
          <a:p>
            <a:r>
              <a:rPr lang="en-US" smtClean="0"/>
              <a:t>Video Links (Optional) The Triumph of Life</a:t>
            </a:r>
          </a:p>
          <a:p>
            <a:pPr lvl="1"/>
            <a:r>
              <a:rPr lang="en-US" smtClean="0"/>
              <a:t>Parts I - VI (Each 50 minutes)</a:t>
            </a:r>
          </a:p>
          <a:p>
            <a:pPr lvl="1"/>
            <a:r>
              <a:rPr lang="en-US" sz="1600" smtClean="0"/>
              <a:t>Part I </a:t>
            </a:r>
            <a:r>
              <a:rPr lang="en-US" sz="1600" smtClean="0">
                <a:hlinkClick r:id="rId2"/>
              </a:rPr>
              <a:t>http://www.youtube.com/watch?v=hcX1K8V-ZiA</a:t>
            </a:r>
            <a:endParaRPr lang="en-US" sz="1600" smtClean="0"/>
          </a:p>
          <a:p>
            <a:pPr lvl="1"/>
            <a:r>
              <a:rPr lang="en-US" sz="1600" smtClean="0"/>
              <a:t>Part II </a:t>
            </a:r>
            <a:r>
              <a:rPr lang="en-US" sz="1600" smtClean="0">
                <a:hlinkClick r:id="rId3"/>
              </a:rPr>
              <a:t>http://www.youtube.com/watch?v=15fYW4llExQ&amp;feature=autoplay&amp;list=PLDD3AA55406C01593&amp;playnext=5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/>
              <a:t>Part III </a:t>
            </a:r>
            <a:r>
              <a:rPr lang="en-US" sz="1600" smtClean="0">
                <a:hlinkClick r:id="rId4"/>
              </a:rPr>
              <a:t>http://www.youtube.com/watch?v=l5RHBsGeY10</a:t>
            </a:r>
            <a:r>
              <a:rPr lang="en-US" sz="1600" smtClean="0"/>
              <a:t> </a:t>
            </a:r>
          </a:p>
          <a:p>
            <a:pPr lvl="1"/>
            <a:r>
              <a:rPr lang="en-US" sz="1600" smtClean="0"/>
              <a:t>Part IV </a:t>
            </a:r>
            <a:r>
              <a:rPr lang="en-US" sz="1600" smtClean="0">
                <a:hlinkClick r:id="rId5"/>
              </a:rPr>
              <a:t>http://www.youtube.com/watch?v=KOY21XKyKss</a:t>
            </a:r>
            <a:endParaRPr lang="en-US" sz="1600" smtClean="0"/>
          </a:p>
          <a:p>
            <a:pPr lvl="1"/>
            <a:r>
              <a:rPr lang="en-US" sz="1600" smtClean="0"/>
              <a:t>Part V </a:t>
            </a:r>
            <a:r>
              <a:rPr lang="en-US" sz="1600" smtClean="0">
                <a:hlinkClick r:id="rId6"/>
              </a:rPr>
              <a:t>http://www.youtube.com/watch?v=RxJGNH1CwvE</a:t>
            </a:r>
            <a:r>
              <a:rPr lang="en-US" sz="1600" smtClean="0"/>
              <a:t>  </a:t>
            </a:r>
          </a:p>
          <a:p>
            <a:pPr lvl="1"/>
            <a:r>
              <a:rPr lang="en-US" sz="1600" smtClean="0"/>
              <a:t>Part VI </a:t>
            </a:r>
            <a:r>
              <a:rPr lang="en-US" sz="1600" smtClean="0">
                <a:hlinkClick r:id="rId7"/>
              </a:rPr>
              <a:t>http://www.youtube.com/watch?v=YVlbhwz8irE</a:t>
            </a:r>
            <a:r>
              <a:rPr lang="en-US" sz="1600" smtClean="0"/>
              <a:t> </a:t>
            </a:r>
          </a:p>
          <a:p>
            <a:pPr lvl="1"/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331965206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smtClean="0">
                <a:solidFill>
                  <a:srgbClr val="66FF99"/>
                </a:solidFill>
              </a:rPr>
              <a:t>Learn More at the Tree of Life Project</a:t>
            </a:r>
          </a:p>
          <a:p>
            <a:pPr lvl="1"/>
            <a:r>
              <a:rPr lang="en-US" smtClean="0">
                <a:hlinkClick r:id="rId2"/>
              </a:rPr>
              <a:t>http://tolweb.org/tree/</a:t>
            </a:r>
            <a:r>
              <a:rPr lang="en-US" smtClean="0"/>
              <a:t> </a:t>
            </a:r>
          </a:p>
        </p:txBody>
      </p:sp>
      <p:pic>
        <p:nvPicPr>
          <p:cNvPr id="690179" name="Picture 3" descr="http://3.bp.blogspot.com/-xN0UUL8dG4o/TpbIsWLNXbI/AAAAAAAAAIE/UGrhtmApT8w/s1600/tree+of+life+from+flick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4102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Predators such the Fanged Tooth Scienceteachericus kept populations of the Hypotheticus in check.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958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83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" y="1905000"/>
            <a:ext cx="8686800" cy="472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Predators such the Fanged Tooth Scienceteachericus kept populations of the Hypotheticus in check.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958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83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One of the offspring has more hair than most. The Hairy Hypotheticus.</a:t>
            </a:r>
          </a:p>
          <a:p>
            <a:pPr eaLnBrk="1" hangingPunct="1"/>
            <a:endParaRPr lang="en-US" smtClean="0"/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029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Class Expectations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99FF"/>
                </a:solidFill>
              </a:rPr>
              <a:t>You can show respect by…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Listening when the teacher or others are talking.</a:t>
            </a:r>
          </a:p>
          <a:p>
            <a:pPr lvl="3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One speaker at a time, please raise your hand.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Please no cross-room conversations during work time.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99FF"/>
                </a:solidFill>
              </a:rPr>
              <a:t>You can be responsible by…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CFF"/>
                </a:solidFill>
              </a:rPr>
              <a:t>Staying organized and avoiding distraction.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CFF"/>
                </a:solidFill>
              </a:rPr>
              <a:t>Staying focused on task completion.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9900"/>
                </a:solidFill>
              </a:rPr>
              <a:t>You can make good choices by…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C99"/>
                </a:solidFill>
              </a:rPr>
              <a:t>Attending class regularly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CC99"/>
                </a:solidFill>
              </a:rPr>
              <a:t>Doing your best and never giving up.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FF99"/>
                </a:solidFill>
              </a:rPr>
              <a:t>Be Safe!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solidFill>
                  <a:srgbClr val="99FFCC"/>
                </a:solidFill>
              </a:rPr>
              <a:t>First, last, and always.</a:t>
            </a:r>
          </a:p>
        </p:txBody>
      </p:sp>
      <p:sp>
        <p:nvSpPr>
          <p:cNvPr id="855044" name="Rectangle 4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One of the offspring has a slightly larger neck.  The Long Necked Hypotheticus.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One of the offspring is a bit shorter and has longer claws.  The Clawed Hypotheticus.</a:t>
            </a:r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953000"/>
          </a:xfrm>
          <a:prstGeom prst="rect">
            <a:avLst/>
          </a:prstGeom>
          <a:noFill/>
          <a:ln w="7620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381000" y="1524000"/>
            <a:ext cx="40386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8312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8313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8314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8332" y="533401"/>
            <a:ext cx="71673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Let’s go back to the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Climate in Hypotheticus Land became drastically dry for the next several years. </a:t>
            </a:r>
          </a:p>
          <a:p>
            <a:pPr lvl="1" eaLnBrk="1" hangingPunct="1"/>
            <a:r>
              <a:rPr lang="en-US" smtClean="0">
                <a:solidFill>
                  <a:srgbClr val="CCCC00"/>
                </a:solidFill>
              </a:rPr>
              <a:t>Many of the shrubs are eaten or start to die.</a:t>
            </a:r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5434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Natural Resources are limited for the Normal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0768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The normal Hypotheticus can’t reach the leaves, and there aren’t enough shrubs to survive.  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534400" cy="25622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The normal </a:t>
            </a:r>
            <a:r>
              <a:rPr lang="en-US" dirty="0" err="1" smtClean="0">
                <a:solidFill>
                  <a:srgbClr val="FFC000"/>
                </a:solidFill>
              </a:rPr>
              <a:t>Hypotheticus</a:t>
            </a:r>
            <a:r>
              <a:rPr lang="en-US" dirty="0" smtClean="0">
                <a:solidFill>
                  <a:srgbClr val="FFC000"/>
                </a:solidFill>
              </a:rPr>
              <a:t> can’t reach the leaves, and there aren’t enough shrubs to survive.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Normal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has a difficult time surviving.  </a:t>
            </a: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534400" cy="25622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868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The normal </a:t>
            </a:r>
            <a:r>
              <a:rPr lang="en-US" dirty="0" err="1" smtClean="0">
                <a:solidFill>
                  <a:srgbClr val="FFC000"/>
                </a:solidFill>
              </a:rPr>
              <a:t>Hypotheticus</a:t>
            </a:r>
            <a:r>
              <a:rPr lang="en-US" dirty="0" smtClean="0">
                <a:solidFill>
                  <a:srgbClr val="FFC000"/>
                </a:solidFill>
              </a:rPr>
              <a:t> can’t reach the leaves, and there aren’t enough shrubs to survive.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The Normal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has a difficult time surviving.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92D050"/>
                </a:solidFill>
              </a:rPr>
              <a:t>Tuber roots just below the surface are eaten quickly.</a:t>
            </a:r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8534400" cy="25622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2D050"/>
                </a:solidFill>
              </a:rPr>
              <a:t>Over thousands of years, the normal type Hypotheticus slowly have trouble surviving to reproduce.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45720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7630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The Fanged Tooth Scienceteachericus has no problems killing these tired and weaker species.</a:t>
            </a:r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86800" cy="46958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83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Keep an eye out for “The-Owl” and raise your hand as soon as you see him.</a:t>
            </a:r>
          </a:p>
          <a:p>
            <a:pPr lvl="1" eaLnBrk="1" hangingPunct="1"/>
            <a:r>
              <a:rPr lang="en-US" smtClean="0"/>
              <a:t>He will be hiding somewhere in the slideshow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921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2230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0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2D050"/>
                </a:solidFill>
              </a:rPr>
              <a:t>The long necked Hypotheticus tend to survive more often because they can reach leaves on trees. </a:t>
            </a:r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4419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With more Long Necked Hypotheticus surviving, </a:t>
            </a:r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038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73763"/>
          </a:xfrm>
        </p:spPr>
        <p:txBody>
          <a:bodyPr/>
          <a:lstStyle/>
          <a:p>
            <a:pPr eaLnBrk="1" hangingPunct="1"/>
            <a:r>
              <a:rPr lang="en-US" smtClean="0"/>
              <a:t>With more Long Necked Hypotheticus surviving, </a:t>
            </a:r>
            <a:r>
              <a:rPr lang="en-US" smtClean="0">
                <a:solidFill>
                  <a:srgbClr val="FFC000"/>
                </a:solidFill>
              </a:rPr>
              <a:t>Long Necked Hypotheticus tend to mate with Long Necked Hypotheticuses, </a:t>
            </a:r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038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4572000" y="3581400"/>
            <a:ext cx="1752600" cy="1143000"/>
          </a:xfrm>
          <a:prstGeom prst="hear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686800" cy="5973763"/>
          </a:xfrm>
        </p:spPr>
        <p:txBody>
          <a:bodyPr/>
          <a:lstStyle/>
          <a:p>
            <a:pPr eaLnBrk="1" hangingPunct="1"/>
            <a:r>
              <a:rPr lang="en-US" smtClean="0"/>
              <a:t>With more Long Necked Hypotheticus surviving, Long Necked Hypotheticus tend to mate with Long Necked Hypotheticuses, </a:t>
            </a:r>
            <a:r>
              <a:rPr lang="en-US" smtClean="0">
                <a:solidFill>
                  <a:srgbClr val="FFC000"/>
                </a:solidFill>
              </a:rPr>
              <a:t>over millions of years.</a:t>
            </a: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038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Heart 4"/>
          <p:cNvSpPr/>
          <p:nvPr/>
        </p:nvSpPr>
        <p:spPr bwMode="auto">
          <a:xfrm>
            <a:off x="4572000" y="3581400"/>
            <a:ext cx="1752600" cy="1143000"/>
          </a:xfrm>
          <a:prstGeom prst="heart">
            <a:avLst/>
          </a:prstGeom>
          <a:solidFill>
            <a:srgbClr val="FF000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Overtime, nature favors the Long Necked Hypotheticus, </a:t>
            </a: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Overtime, nature favors the Long Necked Hypotheticus, </a:t>
            </a:r>
            <a:r>
              <a:rPr lang="en-US" smtClean="0">
                <a:solidFill>
                  <a:srgbClr val="FF9933"/>
                </a:solidFill>
              </a:rPr>
              <a:t>and gradually, </a:t>
            </a:r>
            <a:r>
              <a:rPr lang="en-US" smtClean="0">
                <a:solidFill>
                  <a:schemeClr val="bg1"/>
                </a:solidFill>
              </a:rPr>
              <a:t>those offspring with longer necks survive more often to reproduce and their offspring have long necks.</a:t>
            </a: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Overtime, nature favors the Long Necked Hypotheticus, and gradually, </a:t>
            </a:r>
            <a:r>
              <a:rPr lang="en-US" smtClean="0">
                <a:solidFill>
                  <a:srgbClr val="FF9933"/>
                </a:solidFill>
              </a:rPr>
              <a:t>those offspring with longer necks survive more often to reproduce, </a:t>
            </a:r>
            <a:r>
              <a:rPr lang="en-US" smtClean="0">
                <a:solidFill>
                  <a:schemeClr val="bg1"/>
                </a:solidFill>
              </a:rPr>
              <a:t>and their offspring have long necks.</a:t>
            </a:r>
          </a:p>
        </p:txBody>
      </p:sp>
      <p:pic>
        <p:nvPicPr>
          <p:cNvPr id="1126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Overtime, nature favors the Long Necked Hypotheticus, and gradually, those offspring with longer necks survive more often to reproduce, </a:t>
            </a:r>
            <a:r>
              <a:rPr lang="en-US" smtClean="0">
                <a:solidFill>
                  <a:srgbClr val="FF9933"/>
                </a:solidFill>
              </a:rPr>
              <a:t>and their offspring have long necks.</a:t>
            </a:r>
          </a:p>
        </p:txBody>
      </p:sp>
      <p:pic>
        <p:nvPicPr>
          <p:cNvPr id="1136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762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114692" name="Picture 4" descr="giraf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85344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381000" y="1524000"/>
            <a:ext cx="40386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5720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5721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5722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8332" y="533401"/>
            <a:ext cx="71673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Let’s go back to the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Keep an eye out for “The-Owl” and raise your hand as soon as you see him.</a:t>
            </a:r>
          </a:p>
          <a:p>
            <a:pPr lvl="1" eaLnBrk="1" hangingPunct="1"/>
            <a:r>
              <a:rPr lang="en-US" smtClean="0"/>
              <a:t>He will be hiding somewhere in the slideshow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0243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2667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5257800" y="2819400"/>
            <a:ext cx="3886200" cy="1752600"/>
          </a:xfrm>
          <a:prstGeom prst="wedgeRoundRectCallout">
            <a:avLst>
              <a:gd name="adj1" fmla="val -60051"/>
              <a:gd name="adj2" fmla="val 33514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effectLst/>
                <a:latin typeface="Verdana" pitchFamily="34" charset="0"/>
              </a:rPr>
              <a:t>“Hoot, Hoot”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effectLst/>
                <a:latin typeface="Verdana" pitchFamily="34" charset="0"/>
              </a:rPr>
              <a:t>“Good Luck!”</a:t>
            </a:r>
          </a:p>
        </p:txBody>
      </p:sp>
      <p:sp>
        <p:nvSpPr>
          <p:cNvPr id="1972230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3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The clawed Hypotheticus can dig up tuber roots better than the other Hypotheticuses.</a:t>
            </a:r>
          </a:p>
          <a:p>
            <a:pPr eaLnBrk="1" hangingPunct="1"/>
            <a:endParaRPr lang="en-US" smtClean="0"/>
          </a:p>
        </p:txBody>
      </p:sp>
      <p:pic>
        <p:nvPicPr>
          <p:cNvPr id="1167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51149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Nature favors Longer Clawed Hypotheticus, as they can reach the tubers, </a:t>
            </a:r>
            <a:endParaRPr lang="en-US" smtClean="0">
              <a:solidFill>
                <a:srgbClr val="FFFFCC"/>
              </a:solidFill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610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Nature favors Longer Clawed Hypotheticus, as they can reach the tubers, </a:t>
            </a:r>
            <a:r>
              <a:rPr lang="en-US" smtClean="0">
                <a:solidFill>
                  <a:srgbClr val="FF9933"/>
                </a:solidFill>
              </a:rPr>
              <a:t>slowly over thousands and thousands of generations,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610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Nature favors Longer Clawed Hypotheticus, as they can reach the tubers, slowly over thousands and thousands of generations, </a:t>
            </a:r>
            <a:r>
              <a:rPr lang="en-US" smtClean="0">
                <a:solidFill>
                  <a:srgbClr val="FF9933"/>
                </a:solidFill>
              </a:rPr>
              <a:t>the Hypotheticus gets shorter, and gets larger claws for digging.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Those that are shorter with longer claws survive more to reproduce.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Their offspring are also shorter and clawed.</a:t>
            </a:r>
          </a:p>
        </p:txBody>
      </p:sp>
      <p:pic>
        <p:nvPicPr>
          <p:cNvPr id="1198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610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Nature favors Longer Clawed Hypotheticus, as they can reach the tubers, slowly over thousands and thousands of generations, the Hypotheticus gets shorter, and gets larger claws for digging.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Those that are shorter with longer claws survive more to reproduce.</a:t>
            </a:r>
          </a:p>
        </p:txBody>
      </p:sp>
      <p:pic>
        <p:nvPicPr>
          <p:cNvPr id="1208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610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Nature favors Longer Clawed Hypotheticus, as they can reach the tubers, slowly over thousands and thousands of generations, the Hypotheticus gets shorter, and gets larger claws for digging.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Those that are shorter with longer claws survive more to reproduce.</a:t>
            </a:r>
          </a:p>
          <a:p>
            <a:pPr lvl="1" eaLnBrk="1" hangingPunct="1"/>
            <a:r>
              <a:rPr lang="en-US" smtClean="0">
                <a:solidFill>
                  <a:srgbClr val="FFFFCC"/>
                </a:solidFill>
              </a:rPr>
              <a:t>Their offspring are also shorter and clawed.</a:t>
            </a:r>
          </a:p>
        </p:txBody>
      </p:sp>
      <p:pic>
        <p:nvPicPr>
          <p:cNvPr id="1218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8610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Maybe it learns to dig and burrow in the earth to stay cool as the climate gets warmer.   Maybe it loses its hair.  </a:t>
            </a:r>
          </a:p>
        </p:txBody>
      </p:sp>
      <p:pic>
        <p:nvPicPr>
          <p:cNvPr id="1228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763000" cy="3733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Maybe it learns to dig and burrow in the earth to stay cool as the climate gets warmer.   Maybe it loses its hair.  </a:t>
            </a:r>
          </a:p>
          <a:p>
            <a:pPr lvl="1" eaLnBrk="1" hangingPunct="1"/>
            <a:r>
              <a:rPr lang="en-US" smtClean="0">
                <a:solidFill>
                  <a:srgbClr val="FF99FF"/>
                </a:solidFill>
              </a:rPr>
              <a:t>It is also advantageous to be smaller to burrow better.</a:t>
            </a:r>
          </a:p>
        </p:txBody>
      </p:sp>
      <p:pic>
        <p:nvPicPr>
          <p:cNvPr id="1239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8763000" cy="3733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Over thousands of years, the clawed group of the Hypotheticus finds it difficult to mate with the Normal Hypotheticus.</a:t>
            </a:r>
          </a:p>
        </p:txBody>
      </p:sp>
      <p:pic>
        <p:nvPicPr>
          <p:cNvPr id="1249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419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331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304800"/>
            <a:ext cx="87630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33"/>
                </a:solidFill>
              </a:rPr>
              <a:t>Over thousands of years, the clawed Hypotheticus finds it difficult to mate with the Normal Hypotheticus.</a:t>
            </a:r>
          </a:p>
        </p:txBody>
      </p:sp>
      <p:pic>
        <p:nvPicPr>
          <p:cNvPr id="1259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10600" cy="44196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331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25957" name="Cloud Callout 4"/>
          <p:cNvSpPr>
            <a:spLocks noChangeArrowheads="1"/>
          </p:cNvSpPr>
          <p:nvPr/>
        </p:nvSpPr>
        <p:spPr bwMode="auto">
          <a:xfrm>
            <a:off x="1295400" y="1828800"/>
            <a:ext cx="2819400" cy="1981200"/>
          </a:xfrm>
          <a:prstGeom prst="cloudCallout">
            <a:avLst>
              <a:gd name="adj1" fmla="val 27310"/>
              <a:gd name="adj2" fmla="val 86296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1981200"/>
            <a:ext cx="12954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25959" name="Cloud Callout 6"/>
          <p:cNvSpPr>
            <a:spLocks noChangeArrowheads="1"/>
          </p:cNvSpPr>
          <p:nvPr/>
        </p:nvSpPr>
        <p:spPr bwMode="auto">
          <a:xfrm>
            <a:off x="4953000" y="304800"/>
            <a:ext cx="3581400" cy="1981200"/>
          </a:xfrm>
          <a:prstGeom prst="cloudCallout">
            <a:avLst>
              <a:gd name="adj1" fmla="val 27310"/>
              <a:gd name="adj2" fmla="val 86296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259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19891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4" descr="http://gryphonscry.files.wordpress.com/2008/12/charlesdarwi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WordArt 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II: Natural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Eventually, the two won’t mate at all.</a:t>
            </a:r>
          </a:p>
        </p:txBody>
      </p:sp>
      <p:pic>
        <p:nvPicPr>
          <p:cNvPr id="1269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486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1371600" y="1600200"/>
            <a:ext cx="6934200" cy="4648200"/>
          </a:xfrm>
          <a:prstGeom prst="noSmoking">
            <a:avLst>
              <a:gd name="adj" fmla="val 11005"/>
            </a:avLst>
          </a:prstGeom>
          <a:solidFill>
            <a:srgbClr val="FF0000">
              <a:alpha val="51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Over hundreds of thousands to millions of  years a new species has evolved. </a:t>
            </a:r>
          </a:p>
          <a:p>
            <a:pPr eaLnBrk="1" hangingPunct="1"/>
            <a:endParaRPr lang="en-US" smtClean="0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Over hundreds of thousands to millions of  years a new species has evolved. </a:t>
            </a:r>
          </a:p>
          <a:p>
            <a:pPr eaLnBrk="1" hangingPunct="1"/>
            <a:endParaRPr lang="en-US" smtClean="0"/>
          </a:p>
        </p:txBody>
      </p:sp>
      <p:pic>
        <p:nvPicPr>
          <p:cNvPr id="244740" name="Picture 4" descr="R009-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534400" cy="464820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Over hundreds of thousands to millions of  years a new species has evolved. </a:t>
            </a:r>
          </a:p>
          <a:p>
            <a:pPr lvl="1" eaLnBrk="1" hangingPunct="1"/>
            <a:r>
              <a:rPr lang="en-US" smtClean="0">
                <a:solidFill>
                  <a:srgbClr val="66FFCC"/>
                </a:solidFill>
              </a:rPr>
              <a:t>This is called adaptive radiation.  </a:t>
            </a:r>
          </a:p>
          <a:p>
            <a:pPr eaLnBrk="1" hangingPunct="1"/>
            <a:endParaRPr lang="en-US" smtClean="0"/>
          </a:p>
        </p:txBody>
      </p:sp>
      <p:pic>
        <p:nvPicPr>
          <p:cNvPr id="244740" name="Picture 4" descr="R009-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534400" cy="4648200"/>
          </a:xfrm>
          <a:prstGeom prst="rect">
            <a:avLst/>
          </a:prstGeom>
          <a:noFill/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31079" name="Rectangle 8"/>
          <p:cNvSpPr>
            <a:spLocks noChangeArrowheads="1"/>
          </p:cNvSpPr>
          <p:nvPr/>
        </p:nvSpPr>
        <p:spPr bwMode="auto">
          <a:xfrm>
            <a:off x="381000" y="1524000"/>
            <a:ext cx="40386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1080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1081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1082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8332" y="533401"/>
            <a:ext cx="71673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Let’s go back to the beginning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0386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14800" cy="24384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68775"/>
            <a:ext cx="4038600" cy="239077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038600" cy="23622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sp>
        <p:nvSpPr>
          <p:cNvPr id="132103" name="Rectangle 9"/>
          <p:cNvSpPr>
            <a:spLocks noChangeArrowheads="1"/>
          </p:cNvSpPr>
          <p:nvPr/>
        </p:nvSpPr>
        <p:spPr bwMode="auto">
          <a:xfrm>
            <a:off x="4724400" y="15240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2104" name="Rectangle 10"/>
          <p:cNvSpPr>
            <a:spLocks noChangeArrowheads="1"/>
          </p:cNvSpPr>
          <p:nvPr/>
        </p:nvSpPr>
        <p:spPr bwMode="auto">
          <a:xfrm>
            <a:off x="4724400" y="4114800"/>
            <a:ext cx="4114800" cy="24384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2105" name="Rectangle 11"/>
          <p:cNvSpPr>
            <a:spLocks noChangeArrowheads="1"/>
          </p:cNvSpPr>
          <p:nvPr/>
        </p:nvSpPr>
        <p:spPr bwMode="auto">
          <a:xfrm>
            <a:off x="381000" y="4191000"/>
            <a:ext cx="4038600" cy="2362200"/>
          </a:xfrm>
          <a:prstGeom prst="rect">
            <a:avLst/>
          </a:prstGeom>
          <a:solidFill>
            <a:schemeClr val="bg1">
              <a:alpha val="8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88332" y="533401"/>
            <a:ext cx="71673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Let’s go back to the beginning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1" y="2057400"/>
            <a:ext cx="3657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Hairy </a:t>
            </a:r>
          </a:p>
          <a:p>
            <a:pPr algn="ctr" eaLnBrk="0" hangingPunct="0">
              <a:defRPr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Hypotheticus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this environment, having more hair keeps you drier and warmer in a cold climate. 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Long Haired </a:t>
            </a:r>
            <a:r>
              <a:rPr lang="en-U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Hypotheticus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has a slightly better chance of survival.</a:t>
            </a: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534400" cy="4114800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458200" cy="59737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99FF"/>
                </a:solidFill>
              </a:rPr>
              <a:t>Populations of the Hairy Hypotheticus are stable in size except for some seasonal changes. </a:t>
            </a:r>
          </a:p>
        </p:txBody>
      </p:sp>
      <p:pic>
        <p:nvPicPr>
          <p:cNvPr id="13414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912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912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7912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956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3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4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5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7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2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0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16002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1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676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39" name="Rectangle 31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The ones that have more hair survive more and thus reproduce more.  </a:t>
            </a:r>
          </a:p>
        </p:txBody>
      </p:sp>
      <p:pic>
        <p:nvPicPr>
          <p:cNvPr id="135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382000" cy="41624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610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66FFCC"/>
                </a:solidFill>
              </a:rPr>
              <a:t>The ones that have more hair survive more and thus reproduce more.  </a:t>
            </a:r>
          </a:p>
          <a:p>
            <a:pPr lvl="1" eaLnBrk="1" hangingPunct="1"/>
            <a:r>
              <a:rPr lang="en-US" smtClean="0">
                <a:solidFill>
                  <a:srgbClr val="FFC000"/>
                </a:solidFill>
              </a:rPr>
              <a:t>Because traits are passed down, more and more Hairy Hypotheticus result.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382000" cy="4162425"/>
          </a:xfrm>
          <a:prstGeom prst="rect">
            <a:avLst/>
          </a:prstGeom>
          <a:noFill/>
          <a:ln w="7620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pic>
        <p:nvPicPr>
          <p:cNvPr id="1361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752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5410200"/>
            <a:ext cx="1920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rtain Call">
  <a:themeElements>
    <a:clrScheme name="1_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1_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8582</Words>
  <Application>Microsoft Office PowerPoint</Application>
  <PresentationFormat>On-screen Show (4:3)</PresentationFormat>
  <Paragraphs>1131</Paragraphs>
  <Slides>563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563</vt:i4>
      </vt:variant>
    </vt:vector>
  </HeadingPairs>
  <TitlesOfParts>
    <vt:vector size="566" baseType="lpstr">
      <vt:lpstr>1_Curtain Call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Hart</dc:creator>
  <cp:lastModifiedBy>amanda hart</cp:lastModifiedBy>
  <cp:revision>3</cp:revision>
  <dcterms:modified xsi:type="dcterms:W3CDTF">2018-01-07T23:50:13Z</dcterms:modified>
</cp:coreProperties>
</file>