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681" r:id="rId2"/>
    <p:sldMasterId id="2147483999" r:id="rId3"/>
  </p:sldMasterIdLst>
  <p:sldIdLst>
    <p:sldId id="5125" r:id="rId4"/>
    <p:sldId id="4565" r:id="rId5"/>
    <p:sldId id="4571" r:id="rId6"/>
    <p:sldId id="4577" r:id="rId7"/>
    <p:sldId id="4593" r:id="rId8"/>
    <p:sldId id="5349" r:id="rId9"/>
    <p:sldId id="5350" r:id="rId10"/>
    <p:sldId id="4598" r:id="rId11"/>
    <p:sldId id="4599" r:id="rId12"/>
    <p:sldId id="4601" r:id="rId13"/>
    <p:sldId id="4604" r:id="rId14"/>
    <p:sldId id="3157" r:id="rId15"/>
    <p:sldId id="4080" r:id="rId16"/>
    <p:sldId id="4081" r:id="rId17"/>
    <p:sldId id="4082" r:id="rId18"/>
    <p:sldId id="4083" r:id="rId19"/>
    <p:sldId id="4084" r:id="rId20"/>
    <p:sldId id="5155" r:id="rId21"/>
    <p:sldId id="5157" r:id="rId22"/>
    <p:sldId id="4609" r:id="rId23"/>
    <p:sldId id="4612" r:id="rId24"/>
    <p:sldId id="5159" r:id="rId25"/>
    <p:sldId id="5286" r:id="rId26"/>
    <p:sldId id="5287" r:id="rId27"/>
    <p:sldId id="4094" r:id="rId28"/>
    <p:sldId id="4980" r:id="rId29"/>
    <p:sldId id="4615" r:id="rId30"/>
    <p:sldId id="4616" r:id="rId31"/>
    <p:sldId id="4617" r:id="rId32"/>
    <p:sldId id="4618" r:id="rId33"/>
    <p:sldId id="4619" r:id="rId34"/>
    <p:sldId id="4620" r:id="rId35"/>
    <p:sldId id="4621" r:id="rId36"/>
    <p:sldId id="3791" r:id="rId37"/>
    <p:sldId id="3626" r:id="rId38"/>
    <p:sldId id="4103" r:id="rId39"/>
    <p:sldId id="3421" r:id="rId40"/>
    <p:sldId id="3163" r:id="rId41"/>
    <p:sldId id="5166" r:id="rId42"/>
    <p:sldId id="5219" r:id="rId43"/>
    <p:sldId id="5016" r:id="rId44"/>
    <p:sldId id="5020" r:id="rId45"/>
    <p:sldId id="3169" r:id="rId46"/>
    <p:sldId id="2427" r:id="rId47"/>
    <p:sldId id="3762" r:id="rId48"/>
    <p:sldId id="4645" r:id="rId49"/>
    <p:sldId id="3384" r:id="rId50"/>
    <p:sldId id="3173" r:id="rId51"/>
    <p:sldId id="3176" r:id="rId52"/>
    <p:sldId id="3385" r:id="rId53"/>
    <p:sldId id="3177" r:id="rId54"/>
    <p:sldId id="4648" r:id="rId55"/>
    <p:sldId id="3178" r:id="rId56"/>
    <p:sldId id="3179" r:id="rId57"/>
    <p:sldId id="3170" r:id="rId58"/>
    <p:sldId id="3180" r:id="rId59"/>
    <p:sldId id="3181" r:id="rId60"/>
    <p:sldId id="3182" r:id="rId61"/>
    <p:sldId id="4650" r:id="rId62"/>
    <p:sldId id="5168" r:id="rId63"/>
    <p:sldId id="5129" r:id="rId64"/>
    <p:sldId id="5131" r:id="rId65"/>
    <p:sldId id="5133" r:id="rId66"/>
    <p:sldId id="4651" r:id="rId67"/>
    <p:sldId id="2428" r:id="rId68"/>
    <p:sldId id="4653" r:id="rId69"/>
    <p:sldId id="3386" r:id="rId70"/>
    <p:sldId id="5145" r:id="rId71"/>
    <p:sldId id="5134" r:id="rId72"/>
    <p:sldId id="5135" r:id="rId73"/>
    <p:sldId id="5136" r:id="rId74"/>
    <p:sldId id="5138" r:id="rId75"/>
    <p:sldId id="5170" r:id="rId76"/>
    <p:sldId id="5285" r:id="rId77"/>
    <p:sldId id="4656" r:id="rId78"/>
    <p:sldId id="3399" r:id="rId79"/>
    <p:sldId id="4660" r:id="rId80"/>
    <p:sldId id="4662" r:id="rId81"/>
    <p:sldId id="4672" r:id="rId82"/>
    <p:sldId id="4557" r:id="rId83"/>
    <p:sldId id="4680" r:id="rId84"/>
    <p:sldId id="5247" r:id="rId85"/>
    <p:sldId id="5253" r:id="rId86"/>
    <p:sldId id="5254" r:id="rId87"/>
    <p:sldId id="3286" r:id="rId88"/>
    <p:sldId id="4140" r:id="rId89"/>
    <p:sldId id="4144" r:id="rId90"/>
    <p:sldId id="4141" r:id="rId91"/>
    <p:sldId id="3183" r:id="rId92"/>
    <p:sldId id="3792" r:id="rId93"/>
    <p:sldId id="4145" r:id="rId94"/>
    <p:sldId id="4146" r:id="rId95"/>
    <p:sldId id="4147" r:id="rId96"/>
    <p:sldId id="4148" r:id="rId97"/>
    <p:sldId id="4149" r:id="rId98"/>
    <p:sldId id="4150" r:id="rId99"/>
    <p:sldId id="4151" r:id="rId100"/>
    <p:sldId id="4153" r:id="rId101"/>
    <p:sldId id="4154" r:id="rId102"/>
    <p:sldId id="3184" r:id="rId103"/>
    <p:sldId id="2439" r:id="rId104"/>
    <p:sldId id="4155" r:id="rId105"/>
    <p:sldId id="4156" r:id="rId106"/>
    <p:sldId id="4157" r:id="rId107"/>
    <p:sldId id="4158" r:id="rId108"/>
    <p:sldId id="5315" r:id="rId109"/>
    <p:sldId id="4682" r:id="rId110"/>
    <p:sldId id="2452" r:id="rId111"/>
    <p:sldId id="4683" r:id="rId112"/>
    <p:sldId id="4684" r:id="rId113"/>
    <p:sldId id="4685" r:id="rId114"/>
    <p:sldId id="4686" r:id="rId115"/>
    <p:sldId id="4687" r:id="rId116"/>
    <p:sldId id="4690" r:id="rId117"/>
    <p:sldId id="4693" r:id="rId118"/>
    <p:sldId id="5039" r:id="rId119"/>
    <p:sldId id="5040" r:id="rId120"/>
    <p:sldId id="5041" r:id="rId121"/>
    <p:sldId id="5042" r:id="rId122"/>
    <p:sldId id="5043" r:id="rId123"/>
    <p:sldId id="5044" r:id="rId124"/>
    <p:sldId id="5045" r:id="rId125"/>
    <p:sldId id="5046" r:id="rId126"/>
    <p:sldId id="5066" r:id="rId127"/>
    <p:sldId id="5068" r:id="rId128"/>
    <p:sldId id="5047" r:id="rId129"/>
    <p:sldId id="5051" r:id="rId130"/>
    <p:sldId id="5052" r:id="rId131"/>
    <p:sldId id="5056" r:id="rId132"/>
    <p:sldId id="5351" r:id="rId133"/>
    <p:sldId id="5352" r:id="rId134"/>
    <p:sldId id="5061" r:id="rId135"/>
    <p:sldId id="5063" r:id="rId136"/>
    <p:sldId id="3395" r:id="rId137"/>
    <p:sldId id="5071" r:id="rId138"/>
    <p:sldId id="5072" r:id="rId139"/>
    <p:sldId id="4699" r:id="rId140"/>
    <p:sldId id="5069" r:id="rId141"/>
    <p:sldId id="5073" r:id="rId142"/>
    <p:sldId id="4700" r:id="rId143"/>
    <p:sldId id="4998" r:id="rId144"/>
    <p:sldId id="4701" r:id="rId145"/>
    <p:sldId id="3188" r:id="rId146"/>
    <p:sldId id="5030" r:id="rId147"/>
    <p:sldId id="5035" r:id="rId148"/>
    <p:sldId id="5036" r:id="rId149"/>
    <p:sldId id="5034" r:id="rId150"/>
    <p:sldId id="5038" r:id="rId151"/>
    <p:sldId id="5347" r:id="rId152"/>
    <p:sldId id="2450" r:id="rId153"/>
    <p:sldId id="3476" r:id="rId154"/>
    <p:sldId id="4703" r:id="rId155"/>
    <p:sldId id="4704" r:id="rId156"/>
    <p:sldId id="4705" r:id="rId157"/>
    <p:sldId id="4707" r:id="rId158"/>
    <p:sldId id="4708" r:id="rId159"/>
    <p:sldId id="4987" r:id="rId160"/>
    <p:sldId id="2474" r:id="rId161"/>
    <p:sldId id="3405" r:id="rId162"/>
    <p:sldId id="4709" r:id="rId163"/>
    <p:sldId id="3453" r:id="rId164"/>
    <p:sldId id="3455" r:id="rId165"/>
    <p:sldId id="4712" r:id="rId166"/>
    <p:sldId id="3383" r:id="rId167"/>
    <p:sldId id="5330" r:id="rId168"/>
    <p:sldId id="5334" r:id="rId169"/>
    <p:sldId id="5336" r:id="rId170"/>
    <p:sldId id="5339" r:id="rId171"/>
    <p:sldId id="5342" r:id="rId172"/>
    <p:sldId id="4713" r:id="rId173"/>
    <p:sldId id="2430" r:id="rId174"/>
    <p:sldId id="5144" r:id="rId175"/>
    <p:sldId id="5175" r:id="rId176"/>
    <p:sldId id="5177" r:id="rId177"/>
    <p:sldId id="5178" r:id="rId178"/>
    <p:sldId id="5179" r:id="rId179"/>
    <p:sldId id="5183" r:id="rId180"/>
    <p:sldId id="5182" r:id="rId181"/>
    <p:sldId id="5184" r:id="rId182"/>
    <p:sldId id="5186" r:id="rId183"/>
    <p:sldId id="5185" r:id="rId184"/>
    <p:sldId id="5187" r:id="rId185"/>
    <p:sldId id="5188" r:id="rId186"/>
    <p:sldId id="5316" r:id="rId187"/>
    <p:sldId id="5320" r:id="rId188"/>
    <p:sldId id="5321" r:id="rId189"/>
    <p:sldId id="5317" r:id="rId190"/>
    <p:sldId id="5318" r:id="rId191"/>
    <p:sldId id="5319" r:id="rId192"/>
    <p:sldId id="5173" r:id="rId193"/>
    <p:sldId id="5189" r:id="rId194"/>
    <p:sldId id="5146" r:id="rId195"/>
    <p:sldId id="5147" r:id="rId196"/>
    <p:sldId id="5152" r:id="rId197"/>
    <p:sldId id="5211" r:id="rId198"/>
    <p:sldId id="4990" r:id="rId199"/>
    <p:sldId id="4993" r:id="rId200"/>
    <p:sldId id="4994" r:id="rId201"/>
    <p:sldId id="5151" r:id="rId202"/>
    <p:sldId id="2417" r:id="rId203"/>
    <p:sldId id="3194" r:id="rId204"/>
    <p:sldId id="4721" r:id="rId205"/>
    <p:sldId id="4723" r:id="rId206"/>
    <p:sldId id="3195" r:id="rId207"/>
    <p:sldId id="5217" r:id="rId208"/>
    <p:sldId id="5218" r:id="rId209"/>
    <p:sldId id="2422" r:id="rId210"/>
    <p:sldId id="3450" r:id="rId211"/>
    <p:sldId id="3451" r:id="rId212"/>
    <p:sldId id="2424" r:id="rId213"/>
    <p:sldId id="2503" r:id="rId214"/>
    <p:sldId id="3198" r:id="rId215"/>
    <p:sldId id="4727" r:id="rId216"/>
    <p:sldId id="3695" r:id="rId217"/>
    <p:sldId id="3696" r:id="rId218"/>
    <p:sldId id="4729" r:id="rId219"/>
    <p:sldId id="3800" r:id="rId220"/>
    <p:sldId id="4730" r:id="rId221"/>
    <p:sldId id="4731" r:id="rId222"/>
    <p:sldId id="4732" r:id="rId223"/>
    <p:sldId id="4733" r:id="rId224"/>
    <p:sldId id="4734" r:id="rId225"/>
    <p:sldId id="4996" r:id="rId226"/>
    <p:sldId id="4997" r:id="rId227"/>
    <p:sldId id="4736" r:id="rId228"/>
    <p:sldId id="4739" r:id="rId229"/>
    <p:sldId id="4738" r:id="rId230"/>
    <p:sldId id="4995" r:id="rId231"/>
    <p:sldId id="4746" r:id="rId232"/>
    <p:sldId id="4757" r:id="rId233"/>
    <p:sldId id="4982" r:id="rId234"/>
    <p:sldId id="3197" r:id="rId235"/>
    <p:sldId id="3297" r:id="rId236"/>
    <p:sldId id="5272" r:id="rId237"/>
    <p:sldId id="3201" r:id="rId238"/>
    <p:sldId id="3202" r:id="rId239"/>
    <p:sldId id="4197" r:id="rId240"/>
    <p:sldId id="4199" r:id="rId241"/>
    <p:sldId id="3203" r:id="rId242"/>
    <p:sldId id="4759" r:id="rId243"/>
    <p:sldId id="4762" r:id="rId244"/>
    <p:sldId id="4761" r:id="rId245"/>
    <p:sldId id="4200" r:id="rId246"/>
    <p:sldId id="3416" r:id="rId247"/>
    <p:sldId id="4202" r:id="rId248"/>
    <p:sldId id="4203" r:id="rId249"/>
    <p:sldId id="4201" r:id="rId250"/>
    <p:sldId id="4763" r:id="rId251"/>
    <p:sldId id="4764" r:id="rId252"/>
    <p:sldId id="4766" r:id="rId253"/>
    <p:sldId id="5074" r:id="rId254"/>
    <p:sldId id="3204" r:id="rId255"/>
    <p:sldId id="3205" r:id="rId256"/>
    <p:sldId id="3406" r:id="rId257"/>
    <p:sldId id="3407" r:id="rId258"/>
    <p:sldId id="3206" r:id="rId259"/>
    <p:sldId id="3408" r:id="rId260"/>
    <p:sldId id="3409" r:id="rId261"/>
    <p:sldId id="3410" r:id="rId262"/>
    <p:sldId id="3207" r:id="rId263"/>
    <p:sldId id="3415" r:id="rId264"/>
    <p:sldId id="3474" r:id="rId265"/>
    <p:sldId id="3412" r:id="rId266"/>
    <p:sldId id="4788" r:id="rId267"/>
    <p:sldId id="3414" r:id="rId268"/>
    <p:sldId id="3434" r:id="rId269"/>
    <p:sldId id="3411" r:id="rId270"/>
    <p:sldId id="3220" r:id="rId271"/>
    <p:sldId id="5075" r:id="rId272"/>
    <p:sldId id="5002" r:id="rId273"/>
    <p:sldId id="5004" r:id="rId274"/>
    <p:sldId id="5005" r:id="rId275"/>
    <p:sldId id="4471" r:id="rId276"/>
    <p:sldId id="4472" r:id="rId277"/>
    <p:sldId id="4473" r:id="rId278"/>
    <p:sldId id="4474" r:id="rId279"/>
    <p:sldId id="4773" r:id="rId280"/>
    <p:sldId id="4475" r:id="rId281"/>
    <p:sldId id="4476" r:id="rId282"/>
    <p:sldId id="4477" r:id="rId283"/>
    <p:sldId id="4478" r:id="rId284"/>
    <p:sldId id="4480" r:id="rId285"/>
    <p:sldId id="4767" r:id="rId286"/>
    <p:sldId id="4768" r:id="rId287"/>
    <p:sldId id="4483" r:id="rId288"/>
    <p:sldId id="4487" r:id="rId289"/>
    <p:sldId id="4770" r:id="rId290"/>
    <p:sldId id="4769" r:id="rId291"/>
    <p:sldId id="5009" r:id="rId292"/>
    <p:sldId id="4489" r:id="rId293"/>
    <p:sldId id="4491" r:id="rId294"/>
    <p:sldId id="4492" r:id="rId295"/>
    <p:sldId id="5010" r:id="rId296"/>
    <p:sldId id="5011" r:id="rId297"/>
    <p:sldId id="5077" r:id="rId298"/>
    <p:sldId id="4771" r:id="rId299"/>
    <p:sldId id="4501" r:id="rId300"/>
    <p:sldId id="4774" r:id="rId301"/>
    <p:sldId id="4777" r:id="rId302"/>
    <p:sldId id="4778" r:id="rId303"/>
    <p:sldId id="4502" r:id="rId304"/>
    <p:sldId id="4779" r:id="rId305"/>
    <p:sldId id="4780" r:id="rId306"/>
    <p:sldId id="5008" r:id="rId307"/>
    <p:sldId id="2457" r:id="rId308"/>
    <p:sldId id="3392" r:id="rId309"/>
    <p:sldId id="4205" r:id="rId310"/>
    <p:sldId id="4791" r:id="rId311"/>
    <p:sldId id="4793" r:id="rId312"/>
    <p:sldId id="4795" r:id="rId313"/>
    <p:sldId id="4796" r:id="rId314"/>
    <p:sldId id="4801" r:id="rId315"/>
    <p:sldId id="4804" r:id="rId316"/>
    <p:sldId id="4805" r:id="rId317"/>
    <p:sldId id="4807" r:id="rId318"/>
    <p:sldId id="4808" r:id="rId319"/>
    <p:sldId id="4810" r:id="rId320"/>
    <p:sldId id="4812" r:id="rId321"/>
    <p:sldId id="4813" r:id="rId322"/>
    <p:sldId id="4814" r:id="rId323"/>
    <p:sldId id="4889" r:id="rId324"/>
    <p:sldId id="4890" r:id="rId325"/>
    <p:sldId id="5087" r:id="rId326"/>
    <p:sldId id="4891" r:id="rId327"/>
    <p:sldId id="4892" r:id="rId328"/>
    <p:sldId id="4895" r:id="rId329"/>
    <p:sldId id="4903" r:id="rId330"/>
    <p:sldId id="4904" r:id="rId331"/>
    <p:sldId id="4905" r:id="rId332"/>
    <p:sldId id="4906" r:id="rId333"/>
    <p:sldId id="2458" r:id="rId334"/>
    <p:sldId id="2459" r:id="rId335"/>
    <p:sldId id="4908" r:id="rId336"/>
    <p:sldId id="4907" r:id="rId337"/>
    <p:sldId id="3222" r:id="rId338"/>
    <p:sldId id="4229" r:id="rId339"/>
    <p:sldId id="4230" r:id="rId340"/>
    <p:sldId id="4231" r:id="rId341"/>
    <p:sldId id="4232" r:id="rId342"/>
    <p:sldId id="4233" r:id="rId343"/>
    <p:sldId id="4911" r:id="rId344"/>
    <p:sldId id="5154" r:id="rId345"/>
    <p:sldId id="3267" r:id="rId346"/>
    <p:sldId id="4919" r:id="rId347"/>
    <p:sldId id="4920" r:id="rId348"/>
    <p:sldId id="4921" r:id="rId349"/>
    <p:sldId id="4922" r:id="rId350"/>
    <p:sldId id="4923" r:id="rId351"/>
    <p:sldId id="4924" r:id="rId352"/>
    <p:sldId id="4925" r:id="rId353"/>
    <p:sldId id="4926" r:id="rId354"/>
    <p:sldId id="3271" r:id="rId355"/>
    <p:sldId id="4927" r:id="rId356"/>
    <p:sldId id="4929" r:id="rId357"/>
    <p:sldId id="3208" r:id="rId358"/>
    <p:sldId id="2460" r:id="rId359"/>
    <p:sldId id="5291" r:id="rId360"/>
    <p:sldId id="2463" r:id="rId361"/>
    <p:sldId id="5292" r:id="rId362"/>
    <p:sldId id="4934" r:id="rId363"/>
    <p:sldId id="5312" r:id="rId364"/>
    <p:sldId id="5297" r:id="rId365"/>
    <p:sldId id="5313" r:id="rId366"/>
    <p:sldId id="5296" r:id="rId367"/>
    <p:sldId id="5295" r:id="rId368"/>
    <p:sldId id="5294" r:id="rId369"/>
    <p:sldId id="5298" r:id="rId370"/>
    <p:sldId id="5305" r:id="rId371"/>
    <p:sldId id="5293" r:id="rId372"/>
    <p:sldId id="5304" r:id="rId373"/>
    <p:sldId id="5302" r:id="rId374"/>
    <p:sldId id="5303" r:id="rId375"/>
    <p:sldId id="5299" r:id="rId376"/>
    <p:sldId id="5301" r:id="rId377"/>
    <p:sldId id="5300" r:id="rId378"/>
    <p:sldId id="5311" r:id="rId379"/>
    <p:sldId id="4933" r:id="rId380"/>
    <p:sldId id="2466" r:id="rId381"/>
    <p:sldId id="5310" r:id="rId382"/>
    <p:sldId id="4936" r:id="rId383"/>
    <p:sldId id="4935" r:id="rId384"/>
    <p:sldId id="2465" r:id="rId385"/>
    <p:sldId id="2468" r:id="rId386"/>
    <p:sldId id="5309" r:id="rId387"/>
    <p:sldId id="5100" r:id="rId388"/>
    <p:sldId id="5101" r:id="rId389"/>
    <p:sldId id="5099" r:id="rId390"/>
    <p:sldId id="5102" r:id="rId391"/>
    <p:sldId id="5103" r:id="rId392"/>
    <p:sldId id="5104" r:id="rId393"/>
    <p:sldId id="5105" r:id="rId394"/>
    <p:sldId id="5106" r:id="rId395"/>
    <p:sldId id="5107" r:id="rId396"/>
    <p:sldId id="5108" r:id="rId397"/>
    <p:sldId id="5109" r:id="rId398"/>
    <p:sldId id="5111" r:id="rId399"/>
    <p:sldId id="5112" r:id="rId400"/>
    <p:sldId id="5113" r:id="rId401"/>
    <p:sldId id="5114" r:id="rId402"/>
    <p:sldId id="5115" r:id="rId403"/>
    <p:sldId id="5116" r:id="rId404"/>
    <p:sldId id="5117" r:id="rId405"/>
    <p:sldId id="4292" r:id="rId406"/>
    <p:sldId id="3274" r:id="rId407"/>
    <p:sldId id="4253" r:id="rId408"/>
    <p:sldId id="4254" r:id="rId409"/>
    <p:sldId id="4255" r:id="rId410"/>
    <p:sldId id="4268" r:id="rId411"/>
    <p:sldId id="4256" r:id="rId412"/>
    <p:sldId id="4257" r:id="rId413"/>
    <p:sldId id="4258" r:id="rId414"/>
    <p:sldId id="4259" r:id="rId415"/>
    <p:sldId id="4260" r:id="rId416"/>
    <p:sldId id="4261" r:id="rId417"/>
    <p:sldId id="4262" r:id="rId418"/>
    <p:sldId id="4263" r:id="rId419"/>
    <p:sldId id="4264" r:id="rId420"/>
    <p:sldId id="4265" r:id="rId421"/>
    <p:sldId id="4266" r:id="rId422"/>
    <p:sldId id="4267" r:id="rId423"/>
    <p:sldId id="4270" r:id="rId424"/>
    <p:sldId id="4269" r:id="rId425"/>
    <p:sldId id="4271" r:id="rId426"/>
    <p:sldId id="4272" r:id="rId427"/>
    <p:sldId id="4273" r:id="rId428"/>
    <p:sldId id="4274" r:id="rId429"/>
    <p:sldId id="4275" r:id="rId430"/>
    <p:sldId id="4276" r:id="rId431"/>
    <p:sldId id="4277" r:id="rId432"/>
    <p:sldId id="4278" r:id="rId433"/>
    <p:sldId id="4279" r:id="rId434"/>
    <p:sldId id="4280" r:id="rId435"/>
    <p:sldId id="4966" r:id="rId436"/>
    <p:sldId id="5290" r:id="rId437"/>
    <p:sldId id="4282" r:id="rId438"/>
    <p:sldId id="4283" r:id="rId439"/>
    <p:sldId id="4284" r:id="rId440"/>
    <p:sldId id="4290" r:id="rId441"/>
    <p:sldId id="4291" r:id="rId442"/>
    <p:sldId id="4293" r:id="rId443"/>
    <p:sldId id="4967" r:id="rId444"/>
    <p:sldId id="4968" r:id="rId445"/>
    <p:sldId id="4969" r:id="rId446"/>
    <p:sldId id="4970" r:id="rId447"/>
    <p:sldId id="4971" r:id="rId448"/>
    <p:sldId id="4972" r:id="rId449"/>
    <p:sldId id="4973" r:id="rId450"/>
    <p:sldId id="4974" r:id="rId451"/>
    <p:sldId id="4975" r:id="rId452"/>
    <p:sldId id="4976" r:id="rId453"/>
    <p:sldId id="4977" r:id="rId454"/>
    <p:sldId id="4978" r:id="rId455"/>
    <p:sldId id="4979" r:id="rId456"/>
    <p:sldId id="3280" r:id="rId457"/>
    <p:sldId id="3281" r:id="rId458"/>
    <p:sldId id="4948" r:id="rId459"/>
    <p:sldId id="5353" r:id="rId460"/>
    <p:sldId id="5354" r:id="rId461"/>
    <p:sldId id="5355" r:id="rId462"/>
    <p:sldId id="5356" r:id="rId463"/>
    <p:sldId id="5357" r:id="rId464"/>
    <p:sldId id="5358" r:id="rId465"/>
    <p:sldId id="5359" r:id="rId466"/>
    <p:sldId id="5360" r:id="rId467"/>
    <p:sldId id="5361" r:id="rId468"/>
    <p:sldId id="5362" r:id="rId469"/>
    <p:sldId id="5363" r:id="rId470"/>
    <p:sldId id="5364" r:id="rId471"/>
    <p:sldId id="5365" r:id="rId472"/>
    <p:sldId id="5366" r:id="rId473"/>
    <p:sldId id="5367" r:id="rId474"/>
    <p:sldId id="5368" r:id="rId475"/>
    <p:sldId id="5369" r:id="rId476"/>
    <p:sldId id="5370" r:id="rId477"/>
    <p:sldId id="5371" r:id="rId478"/>
    <p:sldId id="5372" r:id="rId479"/>
    <p:sldId id="5373" r:id="rId480"/>
    <p:sldId id="5374" r:id="rId481"/>
    <p:sldId id="5375" r:id="rId482"/>
    <p:sldId id="5376" r:id="rId483"/>
    <p:sldId id="5377" r:id="rId484"/>
    <p:sldId id="5378" r:id="rId485"/>
    <p:sldId id="5379" r:id="rId486"/>
    <p:sldId id="5380" r:id="rId487"/>
    <p:sldId id="5381" r:id="rId488"/>
    <p:sldId id="5382" r:id="rId489"/>
    <p:sldId id="5383" r:id="rId490"/>
    <p:sldId id="5384" r:id="rId491"/>
    <p:sldId id="5385" r:id="rId492"/>
    <p:sldId id="5386" r:id="rId493"/>
    <p:sldId id="5387" r:id="rId494"/>
    <p:sldId id="5388" r:id="rId495"/>
    <p:sldId id="5389" r:id="rId496"/>
    <p:sldId id="5390" r:id="rId497"/>
    <p:sldId id="5391" r:id="rId498"/>
    <p:sldId id="5392" r:id="rId499"/>
    <p:sldId id="5393" r:id="rId500"/>
    <p:sldId id="5394" r:id="rId501"/>
    <p:sldId id="5395" r:id="rId502"/>
    <p:sldId id="5396" r:id="rId503"/>
    <p:sldId id="5397" r:id="rId504"/>
    <p:sldId id="5398" r:id="rId505"/>
    <p:sldId id="5399" r:id="rId506"/>
    <p:sldId id="5400" r:id="rId507"/>
    <p:sldId id="5401" r:id="rId508"/>
    <p:sldId id="5121" r:id="rId509"/>
    <p:sldId id="5288" r:id="rId51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88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88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88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88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88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88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88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88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88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FF"/>
    <a:srgbClr val="FF00FF"/>
    <a:srgbClr val="9966FF"/>
    <a:srgbClr val="99FFCC"/>
    <a:srgbClr val="996633"/>
    <a:srgbClr val="FF5050"/>
    <a:srgbClr val="CCFF66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475" autoAdjust="0"/>
    <p:restoredTop sz="95652" autoAdjust="0"/>
  </p:normalViewPr>
  <p:slideViewPr>
    <p:cSldViewPr>
      <p:cViewPr>
        <p:scale>
          <a:sx n="100" d="100"/>
          <a:sy n="100" d="100"/>
        </p:scale>
        <p:origin x="-948" y="-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4.xml"/><Relationship Id="rId299" Type="http://schemas.openxmlformats.org/officeDocument/2006/relationships/slide" Target="slides/slide296.xml"/><Relationship Id="rId21" Type="http://schemas.openxmlformats.org/officeDocument/2006/relationships/slide" Target="slides/slide18.xml"/><Relationship Id="rId63" Type="http://schemas.openxmlformats.org/officeDocument/2006/relationships/slide" Target="slides/slide60.xml"/><Relationship Id="rId159" Type="http://schemas.openxmlformats.org/officeDocument/2006/relationships/slide" Target="slides/slide156.xml"/><Relationship Id="rId324" Type="http://schemas.openxmlformats.org/officeDocument/2006/relationships/slide" Target="slides/slide321.xml"/><Relationship Id="rId366" Type="http://schemas.openxmlformats.org/officeDocument/2006/relationships/slide" Target="slides/slide363.xml"/><Relationship Id="rId170" Type="http://schemas.openxmlformats.org/officeDocument/2006/relationships/slide" Target="slides/slide167.xml"/><Relationship Id="rId226" Type="http://schemas.openxmlformats.org/officeDocument/2006/relationships/slide" Target="slides/slide223.xml"/><Relationship Id="rId433" Type="http://schemas.openxmlformats.org/officeDocument/2006/relationships/slide" Target="slides/slide430.xml"/><Relationship Id="rId268" Type="http://schemas.openxmlformats.org/officeDocument/2006/relationships/slide" Target="slides/slide265.xml"/><Relationship Id="rId475" Type="http://schemas.openxmlformats.org/officeDocument/2006/relationships/slide" Target="slides/slide472.xml"/><Relationship Id="rId32" Type="http://schemas.openxmlformats.org/officeDocument/2006/relationships/slide" Target="slides/slide29.xml"/><Relationship Id="rId74" Type="http://schemas.openxmlformats.org/officeDocument/2006/relationships/slide" Target="slides/slide71.xml"/><Relationship Id="rId128" Type="http://schemas.openxmlformats.org/officeDocument/2006/relationships/slide" Target="slides/slide125.xml"/><Relationship Id="rId335" Type="http://schemas.openxmlformats.org/officeDocument/2006/relationships/slide" Target="slides/slide332.xml"/><Relationship Id="rId377" Type="http://schemas.openxmlformats.org/officeDocument/2006/relationships/slide" Target="slides/slide374.xml"/><Relationship Id="rId500" Type="http://schemas.openxmlformats.org/officeDocument/2006/relationships/slide" Target="slides/slide497.xml"/><Relationship Id="rId5" Type="http://schemas.openxmlformats.org/officeDocument/2006/relationships/slide" Target="slides/slide2.xml"/><Relationship Id="rId181" Type="http://schemas.openxmlformats.org/officeDocument/2006/relationships/slide" Target="slides/slide178.xml"/><Relationship Id="rId237" Type="http://schemas.openxmlformats.org/officeDocument/2006/relationships/slide" Target="slides/slide234.xml"/><Relationship Id="rId402" Type="http://schemas.openxmlformats.org/officeDocument/2006/relationships/slide" Target="slides/slide399.xml"/><Relationship Id="rId279" Type="http://schemas.openxmlformats.org/officeDocument/2006/relationships/slide" Target="slides/slide276.xml"/><Relationship Id="rId444" Type="http://schemas.openxmlformats.org/officeDocument/2006/relationships/slide" Target="slides/slide441.xml"/><Relationship Id="rId486" Type="http://schemas.openxmlformats.org/officeDocument/2006/relationships/slide" Target="slides/slide483.xml"/><Relationship Id="rId43" Type="http://schemas.openxmlformats.org/officeDocument/2006/relationships/slide" Target="slides/slide40.xml"/><Relationship Id="rId139" Type="http://schemas.openxmlformats.org/officeDocument/2006/relationships/slide" Target="slides/slide136.xml"/><Relationship Id="rId290" Type="http://schemas.openxmlformats.org/officeDocument/2006/relationships/slide" Target="slides/slide287.xml"/><Relationship Id="rId304" Type="http://schemas.openxmlformats.org/officeDocument/2006/relationships/slide" Target="slides/slide301.xml"/><Relationship Id="rId346" Type="http://schemas.openxmlformats.org/officeDocument/2006/relationships/slide" Target="slides/slide343.xml"/><Relationship Id="rId388" Type="http://schemas.openxmlformats.org/officeDocument/2006/relationships/slide" Target="slides/slide385.xml"/><Relationship Id="rId511" Type="http://schemas.openxmlformats.org/officeDocument/2006/relationships/presProps" Target="presProps.xml"/><Relationship Id="rId85" Type="http://schemas.openxmlformats.org/officeDocument/2006/relationships/slide" Target="slides/slide82.xml"/><Relationship Id="rId150" Type="http://schemas.openxmlformats.org/officeDocument/2006/relationships/slide" Target="slides/slide147.xml"/><Relationship Id="rId192" Type="http://schemas.openxmlformats.org/officeDocument/2006/relationships/slide" Target="slides/slide189.xml"/><Relationship Id="rId206" Type="http://schemas.openxmlformats.org/officeDocument/2006/relationships/slide" Target="slides/slide203.xml"/><Relationship Id="rId413" Type="http://schemas.openxmlformats.org/officeDocument/2006/relationships/slide" Target="slides/slide410.xml"/><Relationship Id="rId248" Type="http://schemas.openxmlformats.org/officeDocument/2006/relationships/slide" Target="slides/slide245.xml"/><Relationship Id="rId455" Type="http://schemas.openxmlformats.org/officeDocument/2006/relationships/slide" Target="slides/slide452.xml"/><Relationship Id="rId497" Type="http://schemas.openxmlformats.org/officeDocument/2006/relationships/slide" Target="slides/slide494.xml"/><Relationship Id="rId12" Type="http://schemas.openxmlformats.org/officeDocument/2006/relationships/slide" Target="slides/slide9.xml"/><Relationship Id="rId108" Type="http://schemas.openxmlformats.org/officeDocument/2006/relationships/slide" Target="slides/slide105.xml"/><Relationship Id="rId315" Type="http://schemas.openxmlformats.org/officeDocument/2006/relationships/slide" Target="slides/slide312.xml"/><Relationship Id="rId357" Type="http://schemas.openxmlformats.org/officeDocument/2006/relationships/slide" Target="slides/slide354.xml"/><Relationship Id="rId54" Type="http://schemas.openxmlformats.org/officeDocument/2006/relationships/slide" Target="slides/slide51.xml"/><Relationship Id="rId96" Type="http://schemas.openxmlformats.org/officeDocument/2006/relationships/slide" Target="slides/slide93.xml"/><Relationship Id="rId161" Type="http://schemas.openxmlformats.org/officeDocument/2006/relationships/slide" Target="slides/slide158.xml"/><Relationship Id="rId217" Type="http://schemas.openxmlformats.org/officeDocument/2006/relationships/slide" Target="slides/slide214.xml"/><Relationship Id="rId399" Type="http://schemas.openxmlformats.org/officeDocument/2006/relationships/slide" Target="slides/slide396.xml"/><Relationship Id="rId259" Type="http://schemas.openxmlformats.org/officeDocument/2006/relationships/slide" Target="slides/slide256.xml"/><Relationship Id="rId424" Type="http://schemas.openxmlformats.org/officeDocument/2006/relationships/slide" Target="slides/slide421.xml"/><Relationship Id="rId466" Type="http://schemas.openxmlformats.org/officeDocument/2006/relationships/slide" Target="slides/slide463.xml"/><Relationship Id="rId23" Type="http://schemas.openxmlformats.org/officeDocument/2006/relationships/slide" Target="slides/slide20.xml"/><Relationship Id="rId119" Type="http://schemas.openxmlformats.org/officeDocument/2006/relationships/slide" Target="slides/slide116.xml"/><Relationship Id="rId270" Type="http://schemas.openxmlformats.org/officeDocument/2006/relationships/slide" Target="slides/slide267.xml"/><Relationship Id="rId326" Type="http://schemas.openxmlformats.org/officeDocument/2006/relationships/slide" Target="slides/slide323.xml"/><Relationship Id="rId65" Type="http://schemas.openxmlformats.org/officeDocument/2006/relationships/slide" Target="slides/slide62.xml"/><Relationship Id="rId130" Type="http://schemas.openxmlformats.org/officeDocument/2006/relationships/slide" Target="slides/slide127.xml"/><Relationship Id="rId368" Type="http://schemas.openxmlformats.org/officeDocument/2006/relationships/slide" Target="slides/slide365.xml"/><Relationship Id="rId172" Type="http://schemas.openxmlformats.org/officeDocument/2006/relationships/slide" Target="slides/slide169.xml"/><Relationship Id="rId228" Type="http://schemas.openxmlformats.org/officeDocument/2006/relationships/slide" Target="slides/slide225.xml"/><Relationship Id="rId435" Type="http://schemas.openxmlformats.org/officeDocument/2006/relationships/slide" Target="slides/slide432.xml"/><Relationship Id="rId477" Type="http://schemas.openxmlformats.org/officeDocument/2006/relationships/slide" Target="slides/slide474.xml"/><Relationship Id="rId281" Type="http://schemas.openxmlformats.org/officeDocument/2006/relationships/slide" Target="slides/slide278.xml"/><Relationship Id="rId337" Type="http://schemas.openxmlformats.org/officeDocument/2006/relationships/slide" Target="slides/slide334.xml"/><Relationship Id="rId502" Type="http://schemas.openxmlformats.org/officeDocument/2006/relationships/slide" Target="slides/slide499.xml"/><Relationship Id="rId34" Type="http://schemas.openxmlformats.org/officeDocument/2006/relationships/slide" Target="slides/slide31.xml"/><Relationship Id="rId76" Type="http://schemas.openxmlformats.org/officeDocument/2006/relationships/slide" Target="slides/slide73.xml"/><Relationship Id="rId141" Type="http://schemas.openxmlformats.org/officeDocument/2006/relationships/slide" Target="slides/slide138.xml"/><Relationship Id="rId379" Type="http://schemas.openxmlformats.org/officeDocument/2006/relationships/slide" Target="slides/slide376.xml"/><Relationship Id="rId7" Type="http://schemas.openxmlformats.org/officeDocument/2006/relationships/slide" Target="slides/slide4.xml"/><Relationship Id="rId183" Type="http://schemas.openxmlformats.org/officeDocument/2006/relationships/slide" Target="slides/slide180.xml"/><Relationship Id="rId239" Type="http://schemas.openxmlformats.org/officeDocument/2006/relationships/slide" Target="slides/slide236.xml"/><Relationship Id="rId390" Type="http://schemas.openxmlformats.org/officeDocument/2006/relationships/slide" Target="slides/slide387.xml"/><Relationship Id="rId404" Type="http://schemas.openxmlformats.org/officeDocument/2006/relationships/slide" Target="slides/slide401.xml"/><Relationship Id="rId446" Type="http://schemas.openxmlformats.org/officeDocument/2006/relationships/slide" Target="slides/slide443.xml"/><Relationship Id="rId250" Type="http://schemas.openxmlformats.org/officeDocument/2006/relationships/slide" Target="slides/slide247.xml"/><Relationship Id="rId292" Type="http://schemas.openxmlformats.org/officeDocument/2006/relationships/slide" Target="slides/slide289.xml"/><Relationship Id="rId306" Type="http://schemas.openxmlformats.org/officeDocument/2006/relationships/slide" Target="slides/slide303.xml"/><Relationship Id="rId488" Type="http://schemas.openxmlformats.org/officeDocument/2006/relationships/slide" Target="slides/slide485.xml"/><Relationship Id="rId45" Type="http://schemas.openxmlformats.org/officeDocument/2006/relationships/slide" Target="slides/slide42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348" Type="http://schemas.openxmlformats.org/officeDocument/2006/relationships/slide" Target="slides/slide345.xml"/><Relationship Id="rId513" Type="http://schemas.openxmlformats.org/officeDocument/2006/relationships/theme" Target="theme/theme1.xml"/><Relationship Id="rId152" Type="http://schemas.openxmlformats.org/officeDocument/2006/relationships/slide" Target="slides/slide149.xml"/><Relationship Id="rId194" Type="http://schemas.openxmlformats.org/officeDocument/2006/relationships/slide" Target="slides/slide191.xml"/><Relationship Id="rId208" Type="http://schemas.openxmlformats.org/officeDocument/2006/relationships/slide" Target="slides/slide205.xml"/><Relationship Id="rId415" Type="http://schemas.openxmlformats.org/officeDocument/2006/relationships/slide" Target="slides/slide412.xml"/><Relationship Id="rId457" Type="http://schemas.openxmlformats.org/officeDocument/2006/relationships/slide" Target="slides/slide454.xml"/><Relationship Id="rId240" Type="http://schemas.openxmlformats.org/officeDocument/2006/relationships/slide" Target="slides/slide237.xml"/><Relationship Id="rId261" Type="http://schemas.openxmlformats.org/officeDocument/2006/relationships/slide" Target="slides/slide258.xml"/><Relationship Id="rId478" Type="http://schemas.openxmlformats.org/officeDocument/2006/relationships/slide" Target="slides/slide475.xml"/><Relationship Id="rId499" Type="http://schemas.openxmlformats.org/officeDocument/2006/relationships/slide" Target="slides/slide496.xml"/><Relationship Id="rId14" Type="http://schemas.openxmlformats.org/officeDocument/2006/relationships/slide" Target="slides/slide11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282" Type="http://schemas.openxmlformats.org/officeDocument/2006/relationships/slide" Target="slides/slide279.xml"/><Relationship Id="rId317" Type="http://schemas.openxmlformats.org/officeDocument/2006/relationships/slide" Target="slides/slide314.xml"/><Relationship Id="rId338" Type="http://schemas.openxmlformats.org/officeDocument/2006/relationships/slide" Target="slides/slide335.xml"/><Relationship Id="rId359" Type="http://schemas.openxmlformats.org/officeDocument/2006/relationships/slide" Target="slides/slide356.xml"/><Relationship Id="rId503" Type="http://schemas.openxmlformats.org/officeDocument/2006/relationships/slide" Target="slides/slide500.xml"/><Relationship Id="rId8" Type="http://schemas.openxmlformats.org/officeDocument/2006/relationships/slide" Target="slides/slide5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142" Type="http://schemas.openxmlformats.org/officeDocument/2006/relationships/slide" Target="slides/slide139.xml"/><Relationship Id="rId163" Type="http://schemas.openxmlformats.org/officeDocument/2006/relationships/slide" Target="slides/slide160.xml"/><Relationship Id="rId184" Type="http://schemas.openxmlformats.org/officeDocument/2006/relationships/slide" Target="slides/slide181.xml"/><Relationship Id="rId219" Type="http://schemas.openxmlformats.org/officeDocument/2006/relationships/slide" Target="slides/slide216.xml"/><Relationship Id="rId370" Type="http://schemas.openxmlformats.org/officeDocument/2006/relationships/slide" Target="slides/slide367.xml"/><Relationship Id="rId391" Type="http://schemas.openxmlformats.org/officeDocument/2006/relationships/slide" Target="slides/slide388.xml"/><Relationship Id="rId405" Type="http://schemas.openxmlformats.org/officeDocument/2006/relationships/slide" Target="slides/slide402.xml"/><Relationship Id="rId426" Type="http://schemas.openxmlformats.org/officeDocument/2006/relationships/slide" Target="slides/slide423.xml"/><Relationship Id="rId447" Type="http://schemas.openxmlformats.org/officeDocument/2006/relationships/slide" Target="slides/slide444.xml"/><Relationship Id="rId230" Type="http://schemas.openxmlformats.org/officeDocument/2006/relationships/slide" Target="slides/slide227.xml"/><Relationship Id="rId251" Type="http://schemas.openxmlformats.org/officeDocument/2006/relationships/slide" Target="slides/slide248.xml"/><Relationship Id="rId468" Type="http://schemas.openxmlformats.org/officeDocument/2006/relationships/slide" Target="slides/slide465.xml"/><Relationship Id="rId489" Type="http://schemas.openxmlformats.org/officeDocument/2006/relationships/slide" Target="slides/slide486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272" Type="http://schemas.openxmlformats.org/officeDocument/2006/relationships/slide" Target="slides/slide269.xml"/><Relationship Id="rId293" Type="http://schemas.openxmlformats.org/officeDocument/2006/relationships/slide" Target="slides/slide290.xml"/><Relationship Id="rId307" Type="http://schemas.openxmlformats.org/officeDocument/2006/relationships/slide" Target="slides/slide304.xml"/><Relationship Id="rId328" Type="http://schemas.openxmlformats.org/officeDocument/2006/relationships/slide" Target="slides/slide325.xml"/><Relationship Id="rId349" Type="http://schemas.openxmlformats.org/officeDocument/2006/relationships/slide" Target="slides/slide346.xml"/><Relationship Id="rId514" Type="http://schemas.openxmlformats.org/officeDocument/2006/relationships/tableStyles" Target="tableStyles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32" Type="http://schemas.openxmlformats.org/officeDocument/2006/relationships/slide" Target="slides/slide129.xml"/><Relationship Id="rId153" Type="http://schemas.openxmlformats.org/officeDocument/2006/relationships/slide" Target="slides/slide150.xml"/><Relationship Id="rId174" Type="http://schemas.openxmlformats.org/officeDocument/2006/relationships/slide" Target="slides/slide171.xml"/><Relationship Id="rId195" Type="http://schemas.openxmlformats.org/officeDocument/2006/relationships/slide" Target="slides/slide192.xml"/><Relationship Id="rId209" Type="http://schemas.openxmlformats.org/officeDocument/2006/relationships/slide" Target="slides/slide206.xml"/><Relationship Id="rId360" Type="http://schemas.openxmlformats.org/officeDocument/2006/relationships/slide" Target="slides/slide357.xml"/><Relationship Id="rId381" Type="http://schemas.openxmlformats.org/officeDocument/2006/relationships/slide" Target="slides/slide378.xml"/><Relationship Id="rId416" Type="http://schemas.openxmlformats.org/officeDocument/2006/relationships/slide" Target="slides/slide413.xml"/><Relationship Id="rId220" Type="http://schemas.openxmlformats.org/officeDocument/2006/relationships/slide" Target="slides/slide217.xml"/><Relationship Id="rId241" Type="http://schemas.openxmlformats.org/officeDocument/2006/relationships/slide" Target="slides/slide238.xml"/><Relationship Id="rId437" Type="http://schemas.openxmlformats.org/officeDocument/2006/relationships/slide" Target="slides/slide434.xml"/><Relationship Id="rId458" Type="http://schemas.openxmlformats.org/officeDocument/2006/relationships/slide" Target="slides/slide455.xml"/><Relationship Id="rId479" Type="http://schemas.openxmlformats.org/officeDocument/2006/relationships/slide" Target="slides/slide476.xml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262" Type="http://schemas.openxmlformats.org/officeDocument/2006/relationships/slide" Target="slides/slide259.xml"/><Relationship Id="rId283" Type="http://schemas.openxmlformats.org/officeDocument/2006/relationships/slide" Target="slides/slide280.xml"/><Relationship Id="rId318" Type="http://schemas.openxmlformats.org/officeDocument/2006/relationships/slide" Target="slides/slide315.xml"/><Relationship Id="rId339" Type="http://schemas.openxmlformats.org/officeDocument/2006/relationships/slide" Target="slides/slide336.xml"/><Relationship Id="rId490" Type="http://schemas.openxmlformats.org/officeDocument/2006/relationships/slide" Target="slides/slide487.xml"/><Relationship Id="rId504" Type="http://schemas.openxmlformats.org/officeDocument/2006/relationships/slide" Target="slides/slide501.xml"/><Relationship Id="rId78" Type="http://schemas.openxmlformats.org/officeDocument/2006/relationships/slide" Target="slides/slide75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143" Type="http://schemas.openxmlformats.org/officeDocument/2006/relationships/slide" Target="slides/slide140.xml"/><Relationship Id="rId164" Type="http://schemas.openxmlformats.org/officeDocument/2006/relationships/slide" Target="slides/slide161.xml"/><Relationship Id="rId185" Type="http://schemas.openxmlformats.org/officeDocument/2006/relationships/slide" Target="slides/slide182.xml"/><Relationship Id="rId350" Type="http://schemas.openxmlformats.org/officeDocument/2006/relationships/slide" Target="slides/slide347.xml"/><Relationship Id="rId371" Type="http://schemas.openxmlformats.org/officeDocument/2006/relationships/slide" Target="slides/slide368.xml"/><Relationship Id="rId406" Type="http://schemas.openxmlformats.org/officeDocument/2006/relationships/slide" Target="slides/slide403.xml"/><Relationship Id="rId9" Type="http://schemas.openxmlformats.org/officeDocument/2006/relationships/slide" Target="slides/slide6.xml"/><Relationship Id="rId210" Type="http://schemas.openxmlformats.org/officeDocument/2006/relationships/slide" Target="slides/slide207.xml"/><Relationship Id="rId392" Type="http://schemas.openxmlformats.org/officeDocument/2006/relationships/slide" Target="slides/slide389.xml"/><Relationship Id="rId427" Type="http://schemas.openxmlformats.org/officeDocument/2006/relationships/slide" Target="slides/slide424.xml"/><Relationship Id="rId448" Type="http://schemas.openxmlformats.org/officeDocument/2006/relationships/slide" Target="slides/slide445.xml"/><Relationship Id="rId469" Type="http://schemas.openxmlformats.org/officeDocument/2006/relationships/slide" Target="slides/slide466.xml"/><Relationship Id="rId26" Type="http://schemas.openxmlformats.org/officeDocument/2006/relationships/slide" Target="slides/slide23.xml"/><Relationship Id="rId231" Type="http://schemas.openxmlformats.org/officeDocument/2006/relationships/slide" Target="slides/slide228.xml"/><Relationship Id="rId252" Type="http://schemas.openxmlformats.org/officeDocument/2006/relationships/slide" Target="slides/slide249.xml"/><Relationship Id="rId273" Type="http://schemas.openxmlformats.org/officeDocument/2006/relationships/slide" Target="slides/slide270.xml"/><Relationship Id="rId294" Type="http://schemas.openxmlformats.org/officeDocument/2006/relationships/slide" Target="slides/slide291.xml"/><Relationship Id="rId308" Type="http://schemas.openxmlformats.org/officeDocument/2006/relationships/slide" Target="slides/slide305.xml"/><Relationship Id="rId329" Type="http://schemas.openxmlformats.org/officeDocument/2006/relationships/slide" Target="slides/slide326.xml"/><Relationship Id="rId480" Type="http://schemas.openxmlformats.org/officeDocument/2006/relationships/slide" Target="slides/slide477.xml"/><Relationship Id="rId47" Type="http://schemas.openxmlformats.org/officeDocument/2006/relationships/slide" Target="slides/slide44.xml"/><Relationship Id="rId68" Type="http://schemas.openxmlformats.org/officeDocument/2006/relationships/slide" Target="slides/slide65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slide" Target="slides/slide130.xml"/><Relationship Id="rId154" Type="http://schemas.openxmlformats.org/officeDocument/2006/relationships/slide" Target="slides/slide151.xml"/><Relationship Id="rId175" Type="http://schemas.openxmlformats.org/officeDocument/2006/relationships/slide" Target="slides/slide172.xml"/><Relationship Id="rId340" Type="http://schemas.openxmlformats.org/officeDocument/2006/relationships/slide" Target="slides/slide337.xml"/><Relationship Id="rId361" Type="http://schemas.openxmlformats.org/officeDocument/2006/relationships/slide" Target="slides/slide358.xml"/><Relationship Id="rId196" Type="http://schemas.openxmlformats.org/officeDocument/2006/relationships/slide" Target="slides/slide193.xml"/><Relationship Id="rId200" Type="http://schemas.openxmlformats.org/officeDocument/2006/relationships/slide" Target="slides/slide197.xml"/><Relationship Id="rId382" Type="http://schemas.openxmlformats.org/officeDocument/2006/relationships/slide" Target="slides/slide379.xml"/><Relationship Id="rId417" Type="http://schemas.openxmlformats.org/officeDocument/2006/relationships/slide" Target="slides/slide414.xml"/><Relationship Id="rId438" Type="http://schemas.openxmlformats.org/officeDocument/2006/relationships/slide" Target="slides/slide435.xml"/><Relationship Id="rId459" Type="http://schemas.openxmlformats.org/officeDocument/2006/relationships/slide" Target="slides/slide456.xml"/><Relationship Id="rId16" Type="http://schemas.openxmlformats.org/officeDocument/2006/relationships/slide" Target="slides/slide13.xml"/><Relationship Id="rId221" Type="http://schemas.openxmlformats.org/officeDocument/2006/relationships/slide" Target="slides/slide218.xml"/><Relationship Id="rId242" Type="http://schemas.openxmlformats.org/officeDocument/2006/relationships/slide" Target="slides/slide239.xml"/><Relationship Id="rId263" Type="http://schemas.openxmlformats.org/officeDocument/2006/relationships/slide" Target="slides/slide260.xml"/><Relationship Id="rId284" Type="http://schemas.openxmlformats.org/officeDocument/2006/relationships/slide" Target="slides/slide281.xml"/><Relationship Id="rId319" Type="http://schemas.openxmlformats.org/officeDocument/2006/relationships/slide" Target="slides/slide316.xml"/><Relationship Id="rId470" Type="http://schemas.openxmlformats.org/officeDocument/2006/relationships/slide" Target="slides/slide467.xml"/><Relationship Id="rId491" Type="http://schemas.openxmlformats.org/officeDocument/2006/relationships/slide" Target="slides/slide488.xml"/><Relationship Id="rId505" Type="http://schemas.openxmlformats.org/officeDocument/2006/relationships/slide" Target="slides/slide502.xml"/><Relationship Id="rId37" Type="http://schemas.openxmlformats.org/officeDocument/2006/relationships/slide" Target="slides/slide34.xml"/><Relationship Id="rId58" Type="http://schemas.openxmlformats.org/officeDocument/2006/relationships/slide" Target="slides/slide55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44" Type="http://schemas.openxmlformats.org/officeDocument/2006/relationships/slide" Target="slides/slide141.xml"/><Relationship Id="rId330" Type="http://schemas.openxmlformats.org/officeDocument/2006/relationships/slide" Target="slides/slide327.xml"/><Relationship Id="rId90" Type="http://schemas.openxmlformats.org/officeDocument/2006/relationships/slide" Target="slides/slide87.xml"/><Relationship Id="rId165" Type="http://schemas.openxmlformats.org/officeDocument/2006/relationships/slide" Target="slides/slide162.xml"/><Relationship Id="rId186" Type="http://schemas.openxmlformats.org/officeDocument/2006/relationships/slide" Target="slides/slide183.xml"/><Relationship Id="rId351" Type="http://schemas.openxmlformats.org/officeDocument/2006/relationships/slide" Target="slides/slide348.xml"/><Relationship Id="rId372" Type="http://schemas.openxmlformats.org/officeDocument/2006/relationships/slide" Target="slides/slide369.xml"/><Relationship Id="rId393" Type="http://schemas.openxmlformats.org/officeDocument/2006/relationships/slide" Target="slides/slide390.xml"/><Relationship Id="rId407" Type="http://schemas.openxmlformats.org/officeDocument/2006/relationships/slide" Target="slides/slide404.xml"/><Relationship Id="rId428" Type="http://schemas.openxmlformats.org/officeDocument/2006/relationships/slide" Target="slides/slide425.xml"/><Relationship Id="rId449" Type="http://schemas.openxmlformats.org/officeDocument/2006/relationships/slide" Target="slides/slide446.xml"/><Relationship Id="rId211" Type="http://schemas.openxmlformats.org/officeDocument/2006/relationships/slide" Target="slides/slide208.xml"/><Relationship Id="rId232" Type="http://schemas.openxmlformats.org/officeDocument/2006/relationships/slide" Target="slides/slide229.xml"/><Relationship Id="rId253" Type="http://schemas.openxmlformats.org/officeDocument/2006/relationships/slide" Target="slides/slide250.xml"/><Relationship Id="rId274" Type="http://schemas.openxmlformats.org/officeDocument/2006/relationships/slide" Target="slides/slide271.xml"/><Relationship Id="rId295" Type="http://schemas.openxmlformats.org/officeDocument/2006/relationships/slide" Target="slides/slide292.xml"/><Relationship Id="rId309" Type="http://schemas.openxmlformats.org/officeDocument/2006/relationships/slide" Target="slides/slide306.xml"/><Relationship Id="rId460" Type="http://schemas.openxmlformats.org/officeDocument/2006/relationships/slide" Target="slides/slide457.xml"/><Relationship Id="rId481" Type="http://schemas.openxmlformats.org/officeDocument/2006/relationships/slide" Target="slides/slide478.xml"/><Relationship Id="rId27" Type="http://schemas.openxmlformats.org/officeDocument/2006/relationships/slide" Target="slides/slide24.xml"/><Relationship Id="rId48" Type="http://schemas.openxmlformats.org/officeDocument/2006/relationships/slide" Target="slides/slide45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34" Type="http://schemas.openxmlformats.org/officeDocument/2006/relationships/slide" Target="slides/slide131.xml"/><Relationship Id="rId320" Type="http://schemas.openxmlformats.org/officeDocument/2006/relationships/slide" Target="slides/slide317.xml"/><Relationship Id="rId80" Type="http://schemas.openxmlformats.org/officeDocument/2006/relationships/slide" Target="slides/slide77.xml"/><Relationship Id="rId155" Type="http://schemas.openxmlformats.org/officeDocument/2006/relationships/slide" Target="slides/slide152.xml"/><Relationship Id="rId176" Type="http://schemas.openxmlformats.org/officeDocument/2006/relationships/slide" Target="slides/slide173.xml"/><Relationship Id="rId197" Type="http://schemas.openxmlformats.org/officeDocument/2006/relationships/slide" Target="slides/slide194.xml"/><Relationship Id="rId341" Type="http://schemas.openxmlformats.org/officeDocument/2006/relationships/slide" Target="slides/slide338.xml"/><Relationship Id="rId362" Type="http://schemas.openxmlformats.org/officeDocument/2006/relationships/slide" Target="slides/slide359.xml"/><Relationship Id="rId383" Type="http://schemas.openxmlformats.org/officeDocument/2006/relationships/slide" Target="slides/slide380.xml"/><Relationship Id="rId418" Type="http://schemas.openxmlformats.org/officeDocument/2006/relationships/slide" Target="slides/slide415.xml"/><Relationship Id="rId439" Type="http://schemas.openxmlformats.org/officeDocument/2006/relationships/slide" Target="slides/slide436.xml"/><Relationship Id="rId201" Type="http://schemas.openxmlformats.org/officeDocument/2006/relationships/slide" Target="slides/slide198.xml"/><Relationship Id="rId222" Type="http://schemas.openxmlformats.org/officeDocument/2006/relationships/slide" Target="slides/slide219.xml"/><Relationship Id="rId243" Type="http://schemas.openxmlformats.org/officeDocument/2006/relationships/slide" Target="slides/slide240.xml"/><Relationship Id="rId264" Type="http://schemas.openxmlformats.org/officeDocument/2006/relationships/slide" Target="slides/slide261.xml"/><Relationship Id="rId285" Type="http://schemas.openxmlformats.org/officeDocument/2006/relationships/slide" Target="slides/slide282.xml"/><Relationship Id="rId450" Type="http://schemas.openxmlformats.org/officeDocument/2006/relationships/slide" Target="slides/slide447.xml"/><Relationship Id="rId471" Type="http://schemas.openxmlformats.org/officeDocument/2006/relationships/slide" Target="slides/slide468.xml"/><Relationship Id="rId506" Type="http://schemas.openxmlformats.org/officeDocument/2006/relationships/slide" Target="slides/slide503.xml"/><Relationship Id="rId17" Type="http://schemas.openxmlformats.org/officeDocument/2006/relationships/slide" Target="slides/slide14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24" Type="http://schemas.openxmlformats.org/officeDocument/2006/relationships/slide" Target="slides/slide121.xml"/><Relationship Id="rId310" Type="http://schemas.openxmlformats.org/officeDocument/2006/relationships/slide" Target="slides/slide307.xml"/><Relationship Id="rId492" Type="http://schemas.openxmlformats.org/officeDocument/2006/relationships/slide" Target="slides/slide489.xml"/><Relationship Id="rId70" Type="http://schemas.openxmlformats.org/officeDocument/2006/relationships/slide" Target="slides/slide67.xml"/><Relationship Id="rId91" Type="http://schemas.openxmlformats.org/officeDocument/2006/relationships/slide" Target="slides/slide88.xml"/><Relationship Id="rId145" Type="http://schemas.openxmlformats.org/officeDocument/2006/relationships/slide" Target="slides/slide142.xml"/><Relationship Id="rId166" Type="http://schemas.openxmlformats.org/officeDocument/2006/relationships/slide" Target="slides/slide163.xml"/><Relationship Id="rId187" Type="http://schemas.openxmlformats.org/officeDocument/2006/relationships/slide" Target="slides/slide184.xml"/><Relationship Id="rId331" Type="http://schemas.openxmlformats.org/officeDocument/2006/relationships/slide" Target="slides/slide328.xml"/><Relationship Id="rId352" Type="http://schemas.openxmlformats.org/officeDocument/2006/relationships/slide" Target="slides/slide349.xml"/><Relationship Id="rId373" Type="http://schemas.openxmlformats.org/officeDocument/2006/relationships/slide" Target="slides/slide370.xml"/><Relationship Id="rId394" Type="http://schemas.openxmlformats.org/officeDocument/2006/relationships/slide" Target="slides/slide391.xml"/><Relationship Id="rId408" Type="http://schemas.openxmlformats.org/officeDocument/2006/relationships/slide" Target="slides/slide405.xml"/><Relationship Id="rId429" Type="http://schemas.openxmlformats.org/officeDocument/2006/relationships/slide" Target="slides/slide42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09.xml"/><Relationship Id="rId233" Type="http://schemas.openxmlformats.org/officeDocument/2006/relationships/slide" Target="slides/slide230.xml"/><Relationship Id="rId254" Type="http://schemas.openxmlformats.org/officeDocument/2006/relationships/slide" Target="slides/slide251.xml"/><Relationship Id="rId440" Type="http://schemas.openxmlformats.org/officeDocument/2006/relationships/slide" Target="slides/slide437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slide" Target="slides/slide111.xml"/><Relationship Id="rId275" Type="http://schemas.openxmlformats.org/officeDocument/2006/relationships/slide" Target="slides/slide272.xml"/><Relationship Id="rId296" Type="http://schemas.openxmlformats.org/officeDocument/2006/relationships/slide" Target="slides/slide293.xml"/><Relationship Id="rId300" Type="http://schemas.openxmlformats.org/officeDocument/2006/relationships/slide" Target="slides/slide297.xml"/><Relationship Id="rId461" Type="http://schemas.openxmlformats.org/officeDocument/2006/relationships/slide" Target="slides/slide458.xml"/><Relationship Id="rId482" Type="http://schemas.openxmlformats.org/officeDocument/2006/relationships/slide" Target="slides/slide479.xml"/><Relationship Id="rId60" Type="http://schemas.openxmlformats.org/officeDocument/2006/relationships/slide" Target="slides/slide57.xml"/><Relationship Id="rId81" Type="http://schemas.openxmlformats.org/officeDocument/2006/relationships/slide" Target="slides/slide78.xml"/><Relationship Id="rId135" Type="http://schemas.openxmlformats.org/officeDocument/2006/relationships/slide" Target="slides/slide132.xml"/><Relationship Id="rId156" Type="http://schemas.openxmlformats.org/officeDocument/2006/relationships/slide" Target="slides/slide153.xml"/><Relationship Id="rId177" Type="http://schemas.openxmlformats.org/officeDocument/2006/relationships/slide" Target="slides/slide174.xml"/><Relationship Id="rId198" Type="http://schemas.openxmlformats.org/officeDocument/2006/relationships/slide" Target="slides/slide195.xml"/><Relationship Id="rId321" Type="http://schemas.openxmlformats.org/officeDocument/2006/relationships/slide" Target="slides/slide318.xml"/><Relationship Id="rId342" Type="http://schemas.openxmlformats.org/officeDocument/2006/relationships/slide" Target="slides/slide339.xml"/><Relationship Id="rId363" Type="http://schemas.openxmlformats.org/officeDocument/2006/relationships/slide" Target="slides/slide360.xml"/><Relationship Id="rId384" Type="http://schemas.openxmlformats.org/officeDocument/2006/relationships/slide" Target="slides/slide381.xml"/><Relationship Id="rId419" Type="http://schemas.openxmlformats.org/officeDocument/2006/relationships/slide" Target="slides/slide416.xml"/><Relationship Id="rId202" Type="http://schemas.openxmlformats.org/officeDocument/2006/relationships/slide" Target="slides/slide199.xml"/><Relationship Id="rId223" Type="http://schemas.openxmlformats.org/officeDocument/2006/relationships/slide" Target="slides/slide220.xml"/><Relationship Id="rId244" Type="http://schemas.openxmlformats.org/officeDocument/2006/relationships/slide" Target="slides/slide241.xml"/><Relationship Id="rId430" Type="http://schemas.openxmlformats.org/officeDocument/2006/relationships/slide" Target="slides/slide427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265" Type="http://schemas.openxmlformats.org/officeDocument/2006/relationships/slide" Target="slides/slide262.xml"/><Relationship Id="rId286" Type="http://schemas.openxmlformats.org/officeDocument/2006/relationships/slide" Target="slides/slide283.xml"/><Relationship Id="rId451" Type="http://schemas.openxmlformats.org/officeDocument/2006/relationships/slide" Target="slides/slide448.xml"/><Relationship Id="rId472" Type="http://schemas.openxmlformats.org/officeDocument/2006/relationships/slide" Target="slides/slide469.xml"/><Relationship Id="rId493" Type="http://schemas.openxmlformats.org/officeDocument/2006/relationships/slide" Target="slides/slide490.xml"/><Relationship Id="rId507" Type="http://schemas.openxmlformats.org/officeDocument/2006/relationships/slide" Target="slides/slide504.xml"/><Relationship Id="rId50" Type="http://schemas.openxmlformats.org/officeDocument/2006/relationships/slide" Target="slides/slide47.xml"/><Relationship Id="rId104" Type="http://schemas.openxmlformats.org/officeDocument/2006/relationships/slide" Target="slides/slide101.xml"/><Relationship Id="rId125" Type="http://schemas.openxmlformats.org/officeDocument/2006/relationships/slide" Target="slides/slide122.xml"/><Relationship Id="rId146" Type="http://schemas.openxmlformats.org/officeDocument/2006/relationships/slide" Target="slides/slide143.xml"/><Relationship Id="rId167" Type="http://schemas.openxmlformats.org/officeDocument/2006/relationships/slide" Target="slides/slide164.xml"/><Relationship Id="rId188" Type="http://schemas.openxmlformats.org/officeDocument/2006/relationships/slide" Target="slides/slide185.xml"/><Relationship Id="rId311" Type="http://schemas.openxmlformats.org/officeDocument/2006/relationships/slide" Target="slides/slide308.xml"/><Relationship Id="rId332" Type="http://schemas.openxmlformats.org/officeDocument/2006/relationships/slide" Target="slides/slide329.xml"/><Relationship Id="rId353" Type="http://schemas.openxmlformats.org/officeDocument/2006/relationships/slide" Target="slides/slide350.xml"/><Relationship Id="rId374" Type="http://schemas.openxmlformats.org/officeDocument/2006/relationships/slide" Target="slides/slide371.xml"/><Relationship Id="rId395" Type="http://schemas.openxmlformats.org/officeDocument/2006/relationships/slide" Target="slides/slide392.xml"/><Relationship Id="rId409" Type="http://schemas.openxmlformats.org/officeDocument/2006/relationships/slide" Target="slides/slide406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13" Type="http://schemas.openxmlformats.org/officeDocument/2006/relationships/slide" Target="slides/slide210.xml"/><Relationship Id="rId234" Type="http://schemas.openxmlformats.org/officeDocument/2006/relationships/slide" Target="slides/slide231.xml"/><Relationship Id="rId420" Type="http://schemas.openxmlformats.org/officeDocument/2006/relationships/slide" Target="slides/slide41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55" Type="http://schemas.openxmlformats.org/officeDocument/2006/relationships/slide" Target="slides/slide252.xml"/><Relationship Id="rId276" Type="http://schemas.openxmlformats.org/officeDocument/2006/relationships/slide" Target="slides/slide273.xml"/><Relationship Id="rId297" Type="http://schemas.openxmlformats.org/officeDocument/2006/relationships/slide" Target="slides/slide294.xml"/><Relationship Id="rId441" Type="http://schemas.openxmlformats.org/officeDocument/2006/relationships/slide" Target="slides/slide438.xml"/><Relationship Id="rId462" Type="http://schemas.openxmlformats.org/officeDocument/2006/relationships/slide" Target="slides/slide459.xml"/><Relationship Id="rId483" Type="http://schemas.openxmlformats.org/officeDocument/2006/relationships/slide" Target="slides/slide480.xml"/><Relationship Id="rId40" Type="http://schemas.openxmlformats.org/officeDocument/2006/relationships/slide" Target="slides/slide37.xml"/><Relationship Id="rId115" Type="http://schemas.openxmlformats.org/officeDocument/2006/relationships/slide" Target="slides/slide112.xml"/><Relationship Id="rId136" Type="http://schemas.openxmlformats.org/officeDocument/2006/relationships/slide" Target="slides/slide133.xml"/><Relationship Id="rId157" Type="http://schemas.openxmlformats.org/officeDocument/2006/relationships/slide" Target="slides/slide154.xml"/><Relationship Id="rId178" Type="http://schemas.openxmlformats.org/officeDocument/2006/relationships/slide" Target="slides/slide175.xml"/><Relationship Id="rId301" Type="http://schemas.openxmlformats.org/officeDocument/2006/relationships/slide" Target="slides/slide298.xml"/><Relationship Id="rId322" Type="http://schemas.openxmlformats.org/officeDocument/2006/relationships/slide" Target="slides/slide319.xml"/><Relationship Id="rId343" Type="http://schemas.openxmlformats.org/officeDocument/2006/relationships/slide" Target="slides/slide340.xml"/><Relationship Id="rId364" Type="http://schemas.openxmlformats.org/officeDocument/2006/relationships/slide" Target="slides/slide361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9" Type="http://schemas.openxmlformats.org/officeDocument/2006/relationships/slide" Target="slides/slide196.xml"/><Relationship Id="rId203" Type="http://schemas.openxmlformats.org/officeDocument/2006/relationships/slide" Target="slides/slide200.xml"/><Relationship Id="rId385" Type="http://schemas.openxmlformats.org/officeDocument/2006/relationships/slide" Target="slides/slide382.xml"/><Relationship Id="rId19" Type="http://schemas.openxmlformats.org/officeDocument/2006/relationships/slide" Target="slides/slide16.xml"/><Relationship Id="rId224" Type="http://schemas.openxmlformats.org/officeDocument/2006/relationships/slide" Target="slides/slide221.xml"/><Relationship Id="rId245" Type="http://schemas.openxmlformats.org/officeDocument/2006/relationships/slide" Target="slides/slide242.xml"/><Relationship Id="rId266" Type="http://schemas.openxmlformats.org/officeDocument/2006/relationships/slide" Target="slides/slide263.xml"/><Relationship Id="rId287" Type="http://schemas.openxmlformats.org/officeDocument/2006/relationships/slide" Target="slides/slide284.xml"/><Relationship Id="rId410" Type="http://schemas.openxmlformats.org/officeDocument/2006/relationships/slide" Target="slides/slide407.xml"/><Relationship Id="rId431" Type="http://schemas.openxmlformats.org/officeDocument/2006/relationships/slide" Target="slides/slide428.xml"/><Relationship Id="rId452" Type="http://schemas.openxmlformats.org/officeDocument/2006/relationships/slide" Target="slides/slide449.xml"/><Relationship Id="rId473" Type="http://schemas.openxmlformats.org/officeDocument/2006/relationships/slide" Target="slides/slide470.xml"/><Relationship Id="rId494" Type="http://schemas.openxmlformats.org/officeDocument/2006/relationships/slide" Target="slides/slide491.xml"/><Relationship Id="rId508" Type="http://schemas.openxmlformats.org/officeDocument/2006/relationships/slide" Target="slides/slide505.xml"/><Relationship Id="rId30" Type="http://schemas.openxmlformats.org/officeDocument/2006/relationships/slide" Target="slides/slide27.xml"/><Relationship Id="rId105" Type="http://schemas.openxmlformats.org/officeDocument/2006/relationships/slide" Target="slides/slide102.xml"/><Relationship Id="rId126" Type="http://schemas.openxmlformats.org/officeDocument/2006/relationships/slide" Target="slides/slide123.xml"/><Relationship Id="rId147" Type="http://schemas.openxmlformats.org/officeDocument/2006/relationships/slide" Target="slides/slide144.xml"/><Relationship Id="rId168" Type="http://schemas.openxmlformats.org/officeDocument/2006/relationships/slide" Target="slides/slide165.xml"/><Relationship Id="rId312" Type="http://schemas.openxmlformats.org/officeDocument/2006/relationships/slide" Target="slides/slide309.xml"/><Relationship Id="rId333" Type="http://schemas.openxmlformats.org/officeDocument/2006/relationships/slide" Target="slides/slide330.xml"/><Relationship Id="rId354" Type="http://schemas.openxmlformats.org/officeDocument/2006/relationships/slide" Target="slides/slide351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189" Type="http://schemas.openxmlformats.org/officeDocument/2006/relationships/slide" Target="slides/slide186.xml"/><Relationship Id="rId375" Type="http://schemas.openxmlformats.org/officeDocument/2006/relationships/slide" Target="slides/slide372.xml"/><Relationship Id="rId396" Type="http://schemas.openxmlformats.org/officeDocument/2006/relationships/slide" Target="slides/slide393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211.xml"/><Relationship Id="rId235" Type="http://schemas.openxmlformats.org/officeDocument/2006/relationships/slide" Target="slides/slide232.xml"/><Relationship Id="rId256" Type="http://schemas.openxmlformats.org/officeDocument/2006/relationships/slide" Target="slides/slide253.xml"/><Relationship Id="rId277" Type="http://schemas.openxmlformats.org/officeDocument/2006/relationships/slide" Target="slides/slide274.xml"/><Relationship Id="rId298" Type="http://schemas.openxmlformats.org/officeDocument/2006/relationships/slide" Target="slides/slide295.xml"/><Relationship Id="rId400" Type="http://schemas.openxmlformats.org/officeDocument/2006/relationships/slide" Target="slides/slide397.xml"/><Relationship Id="rId421" Type="http://schemas.openxmlformats.org/officeDocument/2006/relationships/slide" Target="slides/slide418.xml"/><Relationship Id="rId442" Type="http://schemas.openxmlformats.org/officeDocument/2006/relationships/slide" Target="slides/slide439.xml"/><Relationship Id="rId463" Type="http://schemas.openxmlformats.org/officeDocument/2006/relationships/slide" Target="slides/slide460.xml"/><Relationship Id="rId484" Type="http://schemas.openxmlformats.org/officeDocument/2006/relationships/slide" Target="slides/slide481.xml"/><Relationship Id="rId116" Type="http://schemas.openxmlformats.org/officeDocument/2006/relationships/slide" Target="slides/slide113.xml"/><Relationship Id="rId137" Type="http://schemas.openxmlformats.org/officeDocument/2006/relationships/slide" Target="slides/slide134.xml"/><Relationship Id="rId158" Type="http://schemas.openxmlformats.org/officeDocument/2006/relationships/slide" Target="slides/slide155.xml"/><Relationship Id="rId302" Type="http://schemas.openxmlformats.org/officeDocument/2006/relationships/slide" Target="slides/slide299.xml"/><Relationship Id="rId323" Type="http://schemas.openxmlformats.org/officeDocument/2006/relationships/slide" Target="slides/slide320.xml"/><Relationship Id="rId344" Type="http://schemas.openxmlformats.org/officeDocument/2006/relationships/slide" Target="slides/slide34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179" Type="http://schemas.openxmlformats.org/officeDocument/2006/relationships/slide" Target="slides/slide176.xml"/><Relationship Id="rId365" Type="http://schemas.openxmlformats.org/officeDocument/2006/relationships/slide" Target="slides/slide362.xml"/><Relationship Id="rId386" Type="http://schemas.openxmlformats.org/officeDocument/2006/relationships/slide" Target="slides/slide383.xml"/><Relationship Id="rId190" Type="http://schemas.openxmlformats.org/officeDocument/2006/relationships/slide" Target="slides/slide187.xml"/><Relationship Id="rId204" Type="http://schemas.openxmlformats.org/officeDocument/2006/relationships/slide" Target="slides/slide201.xml"/><Relationship Id="rId225" Type="http://schemas.openxmlformats.org/officeDocument/2006/relationships/slide" Target="slides/slide222.xml"/><Relationship Id="rId246" Type="http://schemas.openxmlformats.org/officeDocument/2006/relationships/slide" Target="slides/slide243.xml"/><Relationship Id="rId267" Type="http://schemas.openxmlformats.org/officeDocument/2006/relationships/slide" Target="slides/slide264.xml"/><Relationship Id="rId288" Type="http://schemas.openxmlformats.org/officeDocument/2006/relationships/slide" Target="slides/slide285.xml"/><Relationship Id="rId411" Type="http://schemas.openxmlformats.org/officeDocument/2006/relationships/slide" Target="slides/slide408.xml"/><Relationship Id="rId432" Type="http://schemas.openxmlformats.org/officeDocument/2006/relationships/slide" Target="slides/slide429.xml"/><Relationship Id="rId453" Type="http://schemas.openxmlformats.org/officeDocument/2006/relationships/slide" Target="slides/slide450.xml"/><Relationship Id="rId474" Type="http://schemas.openxmlformats.org/officeDocument/2006/relationships/slide" Target="slides/slide471.xml"/><Relationship Id="rId509" Type="http://schemas.openxmlformats.org/officeDocument/2006/relationships/slide" Target="slides/slide506.xml"/><Relationship Id="rId106" Type="http://schemas.openxmlformats.org/officeDocument/2006/relationships/slide" Target="slides/slide103.xml"/><Relationship Id="rId127" Type="http://schemas.openxmlformats.org/officeDocument/2006/relationships/slide" Target="slides/slide124.xml"/><Relationship Id="rId313" Type="http://schemas.openxmlformats.org/officeDocument/2006/relationships/slide" Target="slides/slide310.xml"/><Relationship Id="rId495" Type="http://schemas.openxmlformats.org/officeDocument/2006/relationships/slide" Target="slides/slide492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52" Type="http://schemas.openxmlformats.org/officeDocument/2006/relationships/slide" Target="slides/slide49.xml"/><Relationship Id="rId73" Type="http://schemas.openxmlformats.org/officeDocument/2006/relationships/slide" Target="slides/slide70.xml"/><Relationship Id="rId94" Type="http://schemas.openxmlformats.org/officeDocument/2006/relationships/slide" Target="slides/slide91.xml"/><Relationship Id="rId148" Type="http://schemas.openxmlformats.org/officeDocument/2006/relationships/slide" Target="slides/slide145.xml"/><Relationship Id="rId169" Type="http://schemas.openxmlformats.org/officeDocument/2006/relationships/slide" Target="slides/slide166.xml"/><Relationship Id="rId334" Type="http://schemas.openxmlformats.org/officeDocument/2006/relationships/slide" Target="slides/slide331.xml"/><Relationship Id="rId355" Type="http://schemas.openxmlformats.org/officeDocument/2006/relationships/slide" Target="slides/slide352.xml"/><Relationship Id="rId376" Type="http://schemas.openxmlformats.org/officeDocument/2006/relationships/slide" Target="slides/slide373.xml"/><Relationship Id="rId397" Type="http://schemas.openxmlformats.org/officeDocument/2006/relationships/slide" Target="slides/slide394.xml"/><Relationship Id="rId4" Type="http://schemas.openxmlformats.org/officeDocument/2006/relationships/slide" Target="slides/slide1.xml"/><Relationship Id="rId180" Type="http://schemas.openxmlformats.org/officeDocument/2006/relationships/slide" Target="slides/slide177.xml"/><Relationship Id="rId215" Type="http://schemas.openxmlformats.org/officeDocument/2006/relationships/slide" Target="slides/slide212.xml"/><Relationship Id="rId236" Type="http://schemas.openxmlformats.org/officeDocument/2006/relationships/slide" Target="slides/slide233.xml"/><Relationship Id="rId257" Type="http://schemas.openxmlformats.org/officeDocument/2006/relationships/slide" Target="slides/slide254.xml"/><Relationship Id="rId278" Type="http://schemas.openxmlformats.org/officeDocument/2006/relationships/slide" Target="slides/slide275.xml"/><Relationship Id="rId401" Type="http://schemas.openxmlformats.org/officeDocument/2006/relationships/slide" Target="slides/slide398.xml"/><Relationship Id="rId422" Type="http://schemas.openxmlformats.org/officeDocument/2006/relationships/slide" Target="slides/slide419.xml"/><Relationship Id="rId443" Type="http://schemas.openxmlformats.org/officeDocument/2006/relationships/slide" Target="slides/slide440.xml"/><Relationship Id="rId464" Type="http://schemas.openxmlformats.org/officeDocument/2006/relationships/slide" Target="slides/slide461.xml"/><Relationship Id="rId303" Type="http://schemas.openxmlformats.org/officeDocument/2006/relationships/slide" Target="slides/slide300.xml"/><Relationship Id="rId485" Type="http://schemas.openxmlformats.org/officeDocument/2006/relationships/slide" Target="slides/slide482.xml"/><Relationship Id="rId42" Type="http://schemas.openxmlformats.org/officeDocument/2006/relationships/slide" Target="slides/slide39.xml"/><Relationship Id="rId84" Type="http://schemas.openxmlformats.org/officeDocument/2006/relationships/slide" Target="slides/slide81.xml"/><Relationship Id="rId138" Type="http://schemas.openxmlformats.org/officeDocument/2006/relationships/slide" Target="slides/slide135.xml"/><Relationship Id="rId345" Type="http://schemas.openxmlformats.org/officeDocument/2006/relationships/slide" Target="slides/slide342.xml"/><Relationship Id="rId387" Type="http://schemas.openxmlformats.org/officeDocument/2006/relationships/slide" Target="slides/slide384.xml"/><Relationship Id="rId510" Type="http://schemas.openxmlformats.org/officeDocument/2006/relationships/slide" Target="slides/slide507.xml"/><Relationship Id="rId191" Type="http://schemas.openxmlformats.org/officeDocument/2006/relationships/slide" Target="slides/slide188.xml"/><Relationship Id="rId205" Type="http://schemas.openxmlformats.org/officeDocument/2006/relationships/slide" Target="slides/slide202.xml"/><Relationship Id="rId247" Type="http://schemas.openxmlformats.org/officeDocument/2006/relationships/slide" Target="slides/slide244.xml"/><Relationship Id="rId412" Type="http://schemas.openxmlformats.org/officeDocument/2006/relationships/slide" Target="slides/slide409.xml"/><Relationship Id="rId107" Type="http://schemas.openxmlformats.org/officeDocument/2006/relationships/slide" Target="slides/slide104.xml"/><Relationship Id="rId289" Type="http://schemas.openxmlformats.org/officeDocument/2006/relationships/slide" Target="slides/slide286.xml"/><Relationship Id="rId454" Type="http://schemas.openxmlformats.org/officeDocument/2006/relationships/slide" Target="slides/slide451.xml"/><Relationship Id="rId496" Type="http://schemas.openxmlformats.org/officeDocument/2006/relationships/slide" Target="slides/slide493.xml"/><Relationship Id="rId11" Type="http://schemas.openxmlformats.org/officeDocument/2006/relationships/slide" Target="slides/slide8.xml"/><Relationship Id="rId53" Type="http://schemas.openxmlformats.org/officeDocument/2006/relationships/slide" Target="slides/slide50.xml"/><Relationship Id="rId149" Type="http://schemas.openxmlformats.org/officeDocument/2006/relationships/slide" Target="slides/slide146.xml"/><Relationship Id="rId314" Type="http://schemas.openxmlformats.org/officeDocument/2006/relationships/slide" Target="slides/slide311.xml"/><Relationship Id="rId356" Type="http://schemas.openxmlformats.org/officeDocument/2006/relationships/slide" Target="slides/slide353.xml"/><Relationship Id="rId398" Type="http://schemas.openxmlformats.org/officeDocument/2006/relationships/slide" Target="slides/slide395.xml"/><Relationship Id="rId95" Type="http://schemas.openxmlformats.org/officeDocument/2006/relationships/slide" Target="slides/slide92.xml"/><Relationship Id="rId160" Type="http://schemas.openxmlformats.org/officeDocument/2006/relationships/slide" Target="slides/slide157.xml"/><Relationship Id="rId216" Type="http://schemas.openxmlformats.org/officeDocument/2006/relationships/slide" Target="slides/slide213.xml"/><Relationship Id="rId423" Type="http://schemas.openxmlformats.org/officeDocument/2006/relationships/slide" Target="slides/slide420.xml"/><Relationship Id="rId258" Type="http://schemas.openxmlformats.org/officeDocument/2006/relationships/slide" Target="slides/slide255.xml"/><Relationship Id="rId465" Type="http://schemas.openxmlformats.org/officeDocument/2006/relationships/slide" Target="slides/slide462.xml"/><Relationship Id="rId22" Type="http://schemas.openxmlformats.org/officeDocument/2006/relationships/slide" Target="slides/slide19.xml"/><Relationship Id="rId64" Type="http://schemas.openxmlformats.org/officeDocument/2006/relationships/slide" Target="slides/slide61.xml"/><Relationship Id="rId118" Type="http://schemas.openxmlformats.org/officeDocument/2006/relationships/slide" Target="slides/slide115.xml"/><Relationship Id="rId325" Type="http://schemas.openxmlformats.org/officeDocument/2006/relationships/slide" Target="slides/slide322.xml"/><Relationship Id="rId367" Type="http://schemas.openxmlformats.org/officeDocument/2006/relationships/slide" Target="slides/slide364.xml"/><Relationship Id="rId171" Type="http://schemas.openxmlformats.org/officeDocument/2006/relationships/slide" Target="slides/slide168.xml"/><Relationship Id="rId227" Type="http://schemas.openxmlformats.org/officeDocument/2006/relationships/slide" Target="slides/slide224.xml"/><Relationship Id="rId269" Type="http://schemas.openxmlformats.org/officeDocument/2006/relationships/slide" Target="slides/slide266.xml"/><Relationship Id="rId434" Type="http://schemas.openxmlformats.org/officeDocument/2006/relationships/slide" Target="slides/slide431.xml"/><Relationship Id="rId476" Type="http://schemas.openxmlformats.org/officeDocument/2006/relationships/slide" Target="slides/slide473.xml"/><Relationship Id="rId33" Type="http://schemas.openxmlformats.org/officeDocument/2006/relationships/slide" Target="slides/slide30.xml"/><Relationship Id="rId129" Type="http://schemas.openxmlformats.org/officeDocument/2006/relationships/slide" Target="slides/slide126.xml"/><Relationship Id="rId280" Type="http://schemas.openxmlformats.org/officeDocument/2006/relationships/slide" Target="slides/slide277.xml"/><Relationship Id="rId336" Type="http://schemas.openxmlformats.org/officeDocument/2006/relationships/slide" Target="slides/slide333.xml"/><Relationship Id="rId501" Type="http://schemas.openxmlformats.org/officeDocument/2006/relationships/slide" Target="slides/slide498.xml"/><Relationship Id="rId75" Type="http://schemas.openxmlformats.org/officeDocument/2006/relationships/slide" Target="slides/slide72.xml"/><Relationship Id="rId140" Type="http://schemas.openxmlformats.org/officeDocument/2006/relationships/slide" Target="slides/slide137.xml"/><Relationship Id="rId182" Type="http://schemas.openxmlformats.org/officeDocument/2006/relationships/slide" Target="slides/slide179.xml"/><Relationship Id="rId378" Type="http://schemas.openxmlformats.org/officeDocument/2006/relationships/slide" Target="slides/slide375.xml"/><Relationship Id="rId403" Type="http://schemas.openxmlformats.org/officeDocument/2006/relationships/slide" Target="slides/slide400.xml"/><Relationship Id="rId6" Type="http://schemas.openxmlformats.org/officeDocument/2006/relationships/slide" Target="slides/slide3.xml"/><Relationship Id="rId238" Type="http://schemas.openxmlformats.org/officeDocument/2006/relationships/slide" Target="slides/slide235.xml"/><Relationship Id="rId445" Type="http://schemas.openxmlformats.org/officeDocument/2006/relationships/slide" Target="slides/slide442.xml"/><Relationship Id="rId487" Type="http://schemas.openxmlformats.org/officeDocument/2006/relationships/slide" Target="slides/slide484.xml"/><Relationship Id="rId291" Type="http://schemas.openxmlformats.org/officeDocument/2006/relationships/slide" Target="slides/slide288.xml"/><Relationship Id="rId305" Type="http://schemas.openxmlformats.org/officeDocument/2006/relationships/slide" Target="slides/slide302.xml"/><Relationship Id="rId347" Type="http://schemas.openxmlformats.org/officeDocument/2006/relationships/slide" Target="slides/slide344.xml"/><Relationship Id="rId512" Type="http://schemas.openxmlformats.org/officeDocument/2006/relationships/viewProps" Target="viewProps.xml"/><Relationship Id="rId44" Type="http://schemas.openxmlformats.org/officeDocument/2006/relationships/slide" Target="slides/slide41.xml"/><Relationship Id="rId86" Type="http://schemas.openxmlformats.org/officeDocument/2006/relationships/slide" Target="slides/slide83.xml"/><Relationship Id="rId151" Type="http://schemas.openxmlformats.org/officeDocument/2006/relationships/slide" Target="slides/slide148.xml"/><Relationship Id="rId389" Type="http://schemas.openxmlformats.org/officeDocument/2006/relationships/slide" Target="slides/slide386.xml"/><Relationship Id="rId193" Type="http://schemas.openxmlformats.org/officeDocument/2006/relationships/slide" Target="slides/slide190.xml"/><Relationship Id="rId207" Type="http://schemas.openxmlformats.org/officeDocument/2006/relationships/slide" Target="slides/slide204.xml"/><Relationship Id="rId249" Type="http://schemas.openxmlformats.org/officeDocument/2006/relationships/slide" Target="slides/slide246.xml"/><Relationship Id="rId414" Type="http://schemas.openxmlformats.org/officeDocument/2006/relationships/slide" Target="slides/slide411.xml"/><Relationship Id="rId456" Type="http://schemas.openxmlformats.org/officeDocument/2006/relationships/slide" Target="slides/slide453.xml"/><Relationship Id="rId498" Type="http://schemas.openxmlformats.org/officeDocument/2006/relationships/slide" Target="slides/slide495.xml"/><Relationship Id="rId13" Type="http://schemas.openxmlformats.org/officeDocument/2006/relationships/slide" Target="slides/slide10.xml"/><Relationship Id="rId109" Type="http://schemas.openxmlformats.org/officeDocument/2006/relationships/slide" Target="slides/slide106.xml"/><Relationship Id="rId260" Type="http://schemas.openxmlformats.org/officeDocument/2006/relationships/slide" Target="slides/slide257.xml"/><Relationship Id="rId316" Type="http://schemas.openxmlformats.org/officeDocument/2006/relationships/slide" Target="slides/slide313.xml"/><Relationship Id="rId55" Type="http://schemas.openxmlformats.org/officeDocument/2006/relationships/slide" Target="slides/slide52.xml"/><Relationship Id="rId97" Type="http://schemas.openxmlformats.org/officeDocument/2006/relationships/slide" Target="slides/slide94.xml"/><Relationship Id="rId120" Type="http://schemas.openxmlformats.org/officeDocument/2006/relationships/slide" Target="slides/slide117.xml"/><Relationship Id="rId358" Type="http://schemas.openxmlformats.org/officeDocument/2006/relationships/slide" Target="slides/slide355.xml"/><Relationship Id="rId162" Type="http://schemas.openxmlformats.org/officeDocument/2006/relationships/slide" Target="slides/slide159.xml"/><Relationship Id="rId218" Type="http://schemas.openxmlformats.org/officeDocument/2006/relationships/slide" Target="slides/slide215.xml"/><Relationship Id="rId425" Type="http://schemas.openxmlformats.org/officeDocument/2006/relationships/slide" Target="slides/slide422.xml"/><Relationship Id="rId467" Type="http://schemas.openxmlformats.org/officeDocument/2006/relationships/slide" Target="slides/slide464.xml"/><Relationship Id="rId271" Type="http://schemas.openxmlformats.org/officeDocument/2006/relationships/slide" Target="slides/slide268.xml"/><Relationship Id="rId24" Type="http://schemas.openxmlformats.org/officeDocument/2006/relationships/slide" Target="slides/slide21.xml"/><Relationship Id="rId66" Type="http://schemas.openxmlformats.org/officeDocument/2006/relationships/slide" Target="slides/slide63.xml"/><Relationship Id="rId131" Type="http://schemas.openxmlformats.org/officeDocument/2006/relationships/slide" Target="slides/slide128.xml"/><Relationship Id="rId327" Type="http://schemas.openxmlformats.org/officeDocument/2006/relationships/slide" Target="slides/slide324.xml"/><Relationship Id="rId369" Type="http://schemas.openxmlformats.org/officeDocument/2006/relationships/slide" Target="slides/slide366.xml"/><Relationship Id="rId173" Type="http://schemas.openxmlformats.org/officeDocument/2006/relationships/slide" Target="slides/slide170.xml"/><Relationship Id="rId229" Type="http://schemas.openxmlformats.org/officeDocument/2006/relationships/slide" Target="slides/slide226.xml"/><Relationship Id="rId380" Type="http://schemas.openxmlformats.org/officeDocument/2006/relationships/slide" Target="slides/slide377.xml"/><Relationship Id="rId436" Type="http://schemas.openxmlformats.org/officeDocument/2006/relationships/slide" Target="slides/slide43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1"/>
  <c:style val="2"/>
  <c:chart>
    <c:title>
      <c:tx>
        <c:rich>
          <a:bodyPr/>
          <a:lstStyle/>
          <a:p>
            <a:pPr>
              <a:defRPr sz="923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/>
              <a:t>Total # of Bears</a:t>
            </a:r>
          </a:p>
        </c:rich>
      </c:tx>
      <c:layout>
        <c:manualLayout>
          <c:xMode val="edge"/>
          <c:yMode val="edge"/>
          <c:x val="0.40986132511556239"/>
          <c:y val="1.8808777429467086E-2"/>
        </c:manualLayout>
      </c:layout>
      <c:overlay val="1"/>
      <c:spPr>
        <a:noFill/>
        <a:ln w="20381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5.7010785824345149E-2"/>
          <c:y val="0.19749216300940439"/>
          <c:w val="0.92912172573189522"/>
          <c:h val="0.67711598746081503"/>
        </c:manualLayout>
      </c:layout>
      <c:barChart>
        <c:barDir val="col"/>
        <c:grouping val="clustered"/>
        <c:varyColors val="1"/>
        <c:ser>
          <c:idx val="0"/>
          <c:order val="0"/>
          <c:spPr>
            <a:solidFill>
              <a:srgbClr val="9999FF"/>
            </a:solidFill>
            <a:ln w="10191">
              <a:solidFill>
                <a:srgbClr val="000000"/>
              </a:solidFill>
              <a:prstDash val="solid"/>
            </a:ln>
          </c:spPr>
          <c:invertIfNegative val="1"/>
          <c:cat>
            <c:strRef>
              <c:f>Sheet1!$A$1:$B$1</c:f>
              <c:strCache>
                <c:ptCount val="2"/>
                <c:pt idx="0">
                  <c:v>Happy Bears</c:v>
                </c:pt>
                <c:pt idx="1">
                  <c:v>Sad Bears</c:v>
                </c:pt>
              </c:strCache>
            </c:strRef>
          </c:cat>
          <c:val>
            <c:numRef>
              <c:f>Sheet1!$A$2:$B$2</c:f>
              <c:numCache>
                <c:formatCode>General</c:formatCode>
                <c:ptCount val="2"/>
                <c:pt idx="0">
                  <c:v>16</c:v>
                </c:pt>
                <c:pt idx="1">
                  <c:v>52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w="10191">
                    <a:solidFill>
                      <a:srgbClr val="000000"/>
                    </a:solidFill>
                    <a:prstDash val="solid"/>
                  </a:ln>
                </c14:spPr>
              </c14:invertSolidFillFmt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83499136"/>
        <c:axId val="283787648"/>
      </c:barChart>
      <c:catAx>
        <c:axId val="283499136"/>
        <c:scaling>
          <c:orientation val="minMax"/>
        </c:scaling>
        <c:delete val="1"/>
        <c:axPos val="b"/>
        <c:numFmt formatCode="General" sourceLinked="1"/>
        <c:majorTickMark val="cross"/>
        <c:minorTickMark val="cross"/>
        <c:tickLblPos val="nextTo"/>
        <c:crossAx val="283787648"/>
        <c:crosses val="autoZero"/>
        <c:auto val="1"/>
        <c:lblAlgn val="ctr"/>
        <c:lblOffset val="100"/>
        <c:tickLblSkip val="1"/>
        <c:tickMarkSkip val="1"/>
        <c:noMultiLvlLbl val="1"/>
      </c:catAx>
      <c:valAx>
        <c:axId val="283787648"/>
        <c:scaling>
          <c:orientation val="minMax"/>
        </c:scaling>
        <c:delete val="1"/>
        <c:axPos val="l"/>
        <c:majorGridlines>
          <c:spPr>
            <a:ln w="2548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cross"/>
        <c:minorTickMark val="cross"/>
        <c:tickLblPos val="nextTo"/>
        <c:crossAx val="283499136"/>
        <c:crosses val="autoZero"/>
        <c:crossBetween val="between"/>
      </c:valAx>
      <c:spPr>
        <a:solidFill>
          <a:srgbClr val="C0C0C0"/>
        </a:solidFill>
        <a:ln w="10191">
          <a:solidFill>
            <a:srgbClr val="808080"/>
          </a:solidFill>
          <a:prstDash val="solid"/>
        </a:ln>
      </c:spPr>
    </c:plotArea>
    <c:plotVisOnly val="1"/>
    <c:dispBlanksAs val="gap"/>
    <c:showDLblsOverMax val="1"/>
  </c:chart>
  <c:spPr>
    <a:solidFill>
      <a:srgbClr val="FFFFFF"/>
    </a:solidFill>
    <a:ln w="2548">
      <a:solidFill>
        <a:srgbClr val="000000"/>
      </a:solidFill>
      <a:prstDash val="solid"/>
    </a:ln>
  </c:spPr>
  <c:txPr>
    <a:bodyPr/>
    <a:lstStyle/>
    <a:p>
      <a:pPr>
        <a:defRPr sz="762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1"/>
  <c:style val="2"/>
  <c:chart>
    <c:title>
      <c:tx>
        <c:rich>
          <a:bodyPr/>
          <a:lstStyle/>
          <a:p>
            <a:pPr>
              <a:defRPr sz="1007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/>
              <a:t>Number of Happy and Sad Bears</a:t>
            </a:r>
          </a:p>
        </c:rich>
      </c:tx>
      <c:layout>
        <c:manualLayout>
          <c:xMode val="edge"/>
          <c:yMode val="edge"/>
          <c:x val="0.34574468085106386"/>
          <c:y val="1.8808777429467086E-2"/>
        </c:manualLayout>
      </c:layout>
      <c:overlay val="1"/>
      <c:spPr>
        <a:noFill/>
        <a:ln w="22234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4.920212765957447E-2"/>
          <c:y val="0.19749216300940439"/>
          <c:w val="0.78058510638297873"/>
          <c:h val="0.60188087774294674"/>
        </c:manualLayout>
      </c:layout>
      <c:lineChart>
        <c:grouping val="standard"/>
        <c:varyColors val="1"/>
        <c:ser>
          <c:idx val="0"/>
          <c:order val="0"/>
          <c:tx>
            <c:strRef>
              <c:f>Sheet1!$A$1</c:f>
              <c:strCache>
                <c:ptCount val="1"/>
                <c:pt idx="0">
                  <c:v>Happy Bears</c:v>
                </c:pt>
              </c:strCache>
            </c:strRef>
          </c:tx>
          <c:spPr>
            <a:ln w="11117">
              <a:solidFill>
                <a:srgbClr val="000080"/>
              </a:solidFill>
              <a:prstDash val="solid"/>
            </a:ln>
          </c:spPr>
          <c:marker>
            <c:symbol val="diamond"/>
            <c:size val="4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val>
            <c:numRef>
              <c:f>Sheet1!$B$1:$F$1</c:f>
              <c:numCache>
                <c:formatCode>General</c:formatCode>
                <c:ptCount val="5"/>
                <c:pt idx="0">
                  <c:v>12</c:v>
                </c:pt>
                <c:pt idx="1">
                  <c:v>19</c:v>
                </c:pt>
                <c:pt idx="2">
                  <c:v>28</c:v>
                </c:pt>
                <c:pt idx="3">
                  <c:v>35</c:v>
                </c:pt>
                <c:pt idx="4">
                  <c:v>40</c:v>
                </c:pt>
              </c:numCache>
            </c:numRef>
          </c:val>
          <c:smooth val="1"/>
        </c:ser>
        <c:ser>
          <c:idx val="1"/>
          <c:order val="1"/>
          <c:tx>
            <c:strRef>
              <c:f>Sheet1!$A$2</c:f>
              <c:strCache>
                <c:ptCount val="1"/>
                <c:pt idx="0">
                  <c:v>Sad Bears</c:v>
                </c:pt>
              </c:strCache>
            </c:strRef>
          </c:tx>
          <c:spPr>
            <a:ln w="11117">
              <a:solidFill>
                <a:srgbClr val="FF00FF"/>
              </a:solidFill>
              <a:prstDash val="solid"/>
            </a:ln>
          </c:spPr>
          <c:marker>
            <c:symbol val="square"/>
            <c:size val="4"/>
            <c:spPr>
              <a:solidFill>
                <a:srgbClr val="FF00FF"/>
              </a:solidFill>
              <a:ln>
                <a:solidFill>
                  <a:srgbClr val="FF00FF"/>
                </a:solidFill>
                <a:prstDash val="solid"/>
              </a:ln>
            </c:spPr>
          </c:marker>
          <c:val>
            <c:numRef>
              <c:f>Sheet1!$B$2:$F$2</c:f>
              <c:numCache>
                <c:formatCode>General</c:formatCode>
                <c:ptCount val="5"/>
                <c:pt idx="0">
                  <c:v>7</c:v>
                </c:pt>
                <c:pt idx="1">
                  <c:v>8</c:v>
                </c:pt>
                <c:pt idx="2">
                  <c:v>14</c:v>
                </c:pt>
                <c:pt idx="3">
                  <c:v>16</c:v>
                </c:pt>
                <c:pt idx="4">
                  <c:v>17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4127616"/>
        <c:axId val="284129920"/>
      </c:lineChart>
      <c:catAx>
        <c:axId val="284127616"/>
        <c:scaling>
          <c:orientation val="minMax"/>
        </c:scaling>
        <c:delete val="1"/>
        <c:axPos val="b"/>
        <c:title>
          <c:tx>
            <c:rich>
              <a:bodyPr/>
              <a:lstStyle/>
              <a:p>
                <a:pPr>
                  <a:defRPr sz="832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Generations</a:t>
                </a:r>
              </a:p>
            </c:rich>
          </c:tx>
          <c:layout>
            <c:manualLayout>
              <c:xMode val="edge"/>
              <c:yMode val="edge"/>
              <c:x val="0.38430851063829785"/>
              <c:y val="0.89341692789968652"/>
            </c:manualLayout>
          </c:layout>
          <c:overlay val="1"/>
          <c:spPr>
            <a:noFill/>
            <a:ln w="22234">
              <a:noFill/>
            </a:ln>
          </c:spPr>
        </c:title>
        <c:numFmt formatCode="General" sourceLinked="1"/>
        <c:majorTickMark val="cross"/>
        <c:minorTickMark val="cross"/>
        <c:tickLblPos val="nextTo"/>
        <c:crossAx val="284129920"/>
        <c:crosses val="autoZero"/>
        <c:auto val="1"/>
        <c:lblAlgn val="ctr"/>
        <c:lblOffset val="100"/>
        <c:tickLblSkip val="1"/>
        <c:tickMarkSkip val="1"/>
        <c:noMultiLvlLbl val="1"/>
      </c:catAx>
      <c:valAx>
        <c:axId val="284129920"/>
        <c:scaling>
          <c:orientation val="minMax"/>
        </c:scaling>
        <c:delete val="1"/>
        <c:axPos val="l"/>
        <c:majorGridlines>
          <c:spPr>
            <a:ln w="2779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cross"/>
        <c:minorTickMark val="cross"/>
        <c:tickLblPos val="nextTo"/>
        <c:crossAx val="284127616"/>
        <c:crosses val="autoZero"/>
        <c:crossBetween val="between"/>
      </c:valAx>
      <c:spPr>
        <a:solidFill>
          <a:srgbClr val="C0C0C0"/>
        </a:solidFill>
        <a:ln w="11117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84308510638297873"/>
          <c:y val="0.42946708463949845"/>
          <c:w val="0.15159574468085107"/>
          <c:h val="0.13479623824451412"/>
        </c:manualLayout>
      </c:layout>
      <c:overlay val="1"/>
      <c:spPr>
        <a:solidFill>
          <a:srgbClr val="FFFFFF"/>
        </a:solidFill>
        <a:ln w="2779">
          <a:solidFill>
            <a:srgbClr val="000000"/>
          </a:solidFill>
          <a:prstDash val="solid"/>
        </a:ln>
      </c:spPr>
      <c:txPr>
        <a:bodyPr/>
        <a:lstStyle/>
        <a:p>
          <a:pPr>
            <a:defRPr sz="762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1"/>
  </c:chart>
  <c:spPr>
    <a:solidFill>
      <a:srgbClr val="FFFFFF"/>
    </a:solidFill>
    <a:ln w="2779">
      <a:solidFill>
        <a:srgbClr val="000000"/>
      </a:solidFill>
      <a:prstDash val="solid"/>
    </a:ln>
  </c:spPr>
  <c:txPr>
    <a:bodyPr/>
    <a:lstStyle/>
    <a:p>
      <a:pPr>
        <a:defRPr sz="832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1"/>
  <c:style val="2"/>
  <c:chart>
    <c:title>
      <c:tx>
        <c:rich>
          <a:bodyPr/>
          <a:lstStyle/>
          <a:p>
            <a:pPr>
              <a:defRPr sz="923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/>
              <a:t>Total # of Bears</a:t>
            </a:r>
          </a:p>
        </c:rich>
      </c:tx>
      <c:layout>
        <c:manualLayout>
          <c:xMode val="edge"/>
          <c:yMode val="edge"/>
          <c:x val="0.40986132511556239"/>
          <c:y val="1.8808777429467086E-2"/>
        </c:manualLayout>
      </c:layout>
      <c:overlay val="1"/>
      <c:spPr>
        <a:noFill/>
        <a:ln w="20381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5.7010785824345149E-2"/>
          <c:y val="0.19749216300940439"/>
          <c:w val="0.92912172573189522"/>
          <c:h val="0.67711598746081503"/>
        </c:manualLayout>
      </c:layout>
      <c:barChart>
        <c:barDir val="col"/>
        <c:grouping val="clustered"/>
        <c:varyColors val="1"/>
        <c:ser>
          <c:idx val="0"/>
          <c:order val="0"/>
          <c:spPr>
            <a:solidFill>
              <a:srgbClr val="9999FF"/>
            </a:solidFill>
            <a:ln w="10191">
              <a:solidFill>
                <a:srgbClr val="000000"/>
              </a:solidFill>
              <a:prstDash val="solid"/>
            </a:ln>
          </c:spPr>
          <c:invertIfNegative val="1"/>
          <c:cat>
            <c:strRef>
              <c:f>Sheet1!$A$1:$B$1</c:f>
              <c:strCache>
                <c:ptCount val="2"/>
                <c:pt idx="0">
                  <c:v>Happy Bears</c:v>
                </c:pt>
                <c:pt idx="1">
                  <c:v>Sad Bears</c:v>
                </c:pt>
              </c:strCache>
            </c:strRef>
          </c:cat>
          <c:val>
            <c:numRef>
              <c:f>Sheet1!$A$2:$B$2</c:f>
              <c:numCache>
                <c:formatCode>General</c:formatCode>
                <c:ptCount val="2"/>
                <c:pt idx="0">
                  <c:v>16</c:v>
                </c:pt>
                <c:pt idx="1">
                  <c:v>52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w="10191">
                    <a:solidFill>
                      <a:srgbClr val="000000"/>
                    </a:solidFill>
                    <a:prstDash val="solid"/>
                  </a:ln>
                </c14:spPr>
              </c14:invertSolidFillFmt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85213824"/>
        <c:axId val="285215360"/>
      </c:barChart>
      <c:catAx>
        <c:axId val="285213824"/>
        <c:scaling>
          <c:orientation val="minMax"/>
        </c:scaling>
        <c:delete val="1"/>
        <c:axPos val="b"/>
        <c:numFmt formatCode="General" sourceLinked="1"/>
        <c:majorTickMark val="cross"/>
        <c:minorTickMark val="cross"/>
        <c:tickLblPos val="nextTo"/>
        <c:crossAx val="285215360"/>
        <c:crosses val="autoZero"/>
        <c:auto val="1"/>
        <c:lblAlgn val="ctr"/>
        <c:lblOffset val="100"/>
        <c:tickLblSkip val="1"/>
        <c:tickMarkSkip val="1"/>
        <c:noMultiLvlLbl val="1"/>
      </c:catAx>
      <c:valAx>
        <c:axId val="285215360"/>
        <c:scaling>
          <c:orientation val="minMax"/>
        </c:scaling>
        <c:delete val="1"/>
        <c:axPos val="l"/>
        <c:majorGridlines>
          <c:spPr>
            <a:ln w="2548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cross"/>
        <c:minorTickMark val="cross"/>
        <c:tickLblPos val="nextTo"/>
        <c:crossAx val="285213824"/>
        <c:crosses val="autoZero"/>
        <c:crossBetween val="between"/>
      </c:valAx>
      <c:spPr>
        <a:solidFill>
          <a:srgbClr val="C0C0C0"/>
        </a:solidFill>
        <a:ln w="10191">
          <a:solidFill>
            <a:srgbClr val="808080"/>
          </a:solidFill>
          <a:prstDash val="solid"/>
        </a:ln>
      </c:spPr>
    </c:plotArea>
    <c:plotVisOnly val="1"/>
    <c:dispBlanksAs val="gap"/>
    <c:showDLblsOverMax val="1"/>
  </c:chart>
  <c:spPr>
    <a:solidFill>
      <a:srgbClr val="FFFFFF"/>
    </a:solidFill>
    <a:ln w="2548">
      <a:solidFill>
        <a:srgbClr val="000000"/>
      </a:solidFill>
      <a:prstDash val="solid"/>
    </a:ln>
  </c:spPr>
  <c:txPr>
    <a:bodyPr/>
    <a:lstStyle/>
    <a:p>
      <a:pPr>
        <a:defRPr sz="762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1"/>
  <c:style val="2"/>
  <c:chart>
    <c:title>
      <c:tx>
        <c:rich>
          <a:bodyPr/>
          <a:lstStyle/>
          <a:p>
            <a:pPr>
              <a:defRPr sz="1007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/>
              <a:t>Number of Happy and Sad Bears</a:t>
            </a:r>
          </a:p>
        </c:rich>
      </c:tx>
      <c:layout>
        <c:manualLayout>
          <c:xMode val="edge"/>
          <c:yMode val="edge"/>
          <c:x val="0.34574468085106386"/>
          <c:y val="1.8808777429467086E-2"/>
        </c:manualLayout>
      </c:layout>
      <c:overlay val="1"/>
      <c:spPr>
        <a:noFill/>
        <a:ln w="22234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4.920212765957447E-2"/>
          <c:y val="0.19749216300940439"/>
          <c:w val="0.78058510638297873"/>
          <c:h val="0.60188087774294674"/>
        </c:manualLayout>
      </c:layout>
      <c:lineChart>
        <c:grouping val="standard"/>
        <c:varyColors val="1"/>
        <c:ser>
          <c:idx val="0"/>
          <c:order val="0"/>
          <c:tx>
            <c:strRef>
              <c:f>Sheet1!$A$1</c:f>
              <c:strCache>
                <c:ptCount val="1"/>
                <c:pt idx="0">
                  <c:v>Happy Bears</c:v>
                </c:pt>
              </c:strCache>
            </c:strRef>
          </c:tx>
          <c:spPr>
            <a:ln w="11117">
              <a:solidFill>
                <a:srgbClr val="000080"/>
              </a:solidFill>
              <a:prstDash val="solid"/>
            </a:ln>
          </c:spPr>
          <c:marker>
            <c:symbol val="diamond"/>
            <c:size val="4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val>
            <c:numRef>
              <c:f>Sheet1!$B$1:$F$1</c:f>
              <c:numCache>
                <c:formatCode>General</c:formatCode>
                <c:ptCount val="5"/>
                <c:pt idx="0">
                  <c:v>12</c:v>
                </c:pt>
                <c:pt idx="1">
                  <c:v>19</c:v>
                </c:pt>
                <c:pt idx="2">
                  <c:v>28</c:v>
                </c:pt>
                <c:pt idx="3">
                  <c:v>35</c:v>
                </c:pt>
                <c:pt idx="4">
                  <c:v>40</c:v>
                </c:pt>
              </c:numCache>
            </c:numRef>
          </c:val>
          <c:smooth val="1"/>
        </c:ser>
        <c:ser>
          <c:idx val="1"/>
          <c:order val="1"/>
          <c:tx>
            <c:strRef>
              <c:f>Sheet1!$A$2</c:f>
              <c:strCache>
                <c:ptCount val="1"/>
                <c:pt idx="0">
                  <c:v>Sad Bears</c:v>
                </c:pt>
              </c:strCache>
            </c:strRef>
          </c:tx>
          <c:spPr>
            <a:ln w="11117">
              <a:solidFill>
                <a:srgbClr val="FF00FF"/>
              </a:solidFill>
              <a:prstDash val="solid"/>
            </a:ln>
          </c:spPr>
          <c:marker>
            <c:symbol val="square"/>
            <c:size val="4"/>
            <c:spPr>
              <a:solidFill>
                <a:srgbClr val="FF00FF"/>
              </a:solidFill>
              <a:ln>
                <a:solidFill>
                  <a:srgbClr val="FF00FF"/>
                </a:solidFill>
                <a:prstDash val="solid"/>
              </a:ln>
            </c:spPr>
          </c:marker>
          <c:val>
            <c:numRef>
              <c:f>Sheet1!$B$2:$F$2</c:f>
              <c:numCache>
                <c:formatCode>General</c:formatCode>
                <c:ptCount val="5"/>
                <c:pt idx="0">
                  <c:v>7</c:v>
                </c:pt>
                <c:pt idx="1">
                  <c:v>8</c:v>
                </c:pt>
                <c:pt idx="2">
                  <c:v>14</c:v>
                </c:pt>
                <c:pt idx="3">
                  <c:v>16</c:v>
                </c:pt>
                <c:pt idx="4">
                  <c:v>17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5268608"/>
        <c:axId val="285279360"/>
      </c:lineChart>
      <c:catAx>
        <c:axId val="285268608"/>
        <c:scaling>
          <c:orientation val="minMax"/>
        </c:scaling>
        <c:delete val="1"/>
        <c:axPos val="b"/>
        <c:title>
          <c:tx>
            <c:rich>
              <a:bodyPr/>
              <a:lstStyle/>
              <a:p>
                <a:pPr>
                  <a:defRPr sz="832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Generations</a:t>
                </a:r>
              </a:p>
            </c:rich>
          </c:tx>
          <c:layout>
            <c:manualLayout>
              <c:xMode val="edge"/>
              <c:yMode val="edge"/>
              <c:x val="0.38430851063829785"/>
              <c:y val="0.89341692789968652"/>
            </c:manualLayout>
          </c:layout>
          <c:overlay val="1"/>
          <c:spPr>
            <a:noFill/>
            <a:ln w="22234">
              <a:noFill/>
            </a:ln>
          </c:spPr>
        </c:title>
        <c:numFmt formatCode="General" sourceLinked="1"/>
        <c:majorTickMark val="cross"/>
        <c:minorTickMark val="cross"/>
        <c:tickLblPos val="nextTo"/>
        <c:crossAx val="285279360"/>
        <c:crosses val="autoZero"/>
        <c:auto val="1"/>
        <c:lblAlgn val="ctr"/>
        <c:lblOffset val="100"/>
        <c:tickLblSkip val="1"/>
        <c:tickMarkSkip val="1"/>
        <c:noMultiLvlLbl val="1"/>
      </c:catAx>
      <c:valAx>
        <c:axId val="285279360"/>
        <c:scaling>
          <c:orientation val="minMax"/>
        </c:scaling>
        <c:delete val="1"/>
        <c:axPos val="l"/>
        <c:majorGridlines>
          <c:spPr>
            <a:ln w="2779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cross"/>
        <c:minorTickMark val="cross"/>
        <c:tickLblPos val="nextTo"/>
        <c:crossAx val="285268608"/>
        <c:crosses val="autoZero"/>
        <c:crossBetween val="between"/>
      </c:valAx>
      <c:spPr>
        <a:solidFill>
          <a:srgbClr val="C0C0C0"/>
        </a:solidFill>
        <a:ln w="11117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84308510638297873"/>
          <c:y val="0.42946708463949845"/>
          <c:w val="0.15159574468085107"/>
          <c:h val="0.13479623824451412"/>
        </c:manualLayout>
      </c:layout>
      <c:overlay val="1"/>
      <c:spPr>
        <a:solidFill>
          <a:srgbClr val="FFFFFF"/>
        </a:solidFill>
        <a:ln w="2779">
          <a:solidFill>
            <a:srgbClr val="000000"/>
          </a:solidFill>
          <a:prstDash val="solid"/>
        </a:ln>
      </c:spPr>
      <c:txPr>
        <a:bodyPr/>
        <a:lstStyle/>
        <a:p>
          <a:pPr>
            <a:defRPr sz="762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1"/>
  </c:chart>
  <c:spPr>
    <a:solidFill>
      <a:srgbClr val="FFFFFF"/>
    </a:solidFill>
    <a:ln w="2779">
      <a:solidFill>
        <a:srgbClr val="000000"/>
      </a:solidFill>
      <a:prstDash val="solid"/>
    </a:ln>
  </c:spPr>
  <c:txPr>
    <a:bodyPr/>
    <a:lstStyle/>
    <a:p>
      <a:pPr>
        <a:defRPr sz="832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1"/>
  <c:style val="2"/>
  <c:chart>
    <c:title>
      <c:tx>
        <c:rich>
          <a:bodyPr/>
          <a:lstStyle/>
          <a:p>
            <a:pPr>
              <a:defRPr sz="923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/>
              <a:t>Total # of Bears</a:t>
            </a:r>
          </a:p>
        </c:rich>
      </c:tx>
      <c:layout>
        <c:manualLayout>
          <c:xMode val="edge"/>
          <c:yMode val="edge"/>
          <c:x val="0.40986132511556239"/>
          <c:y val="1.8808777429467086E-2"/>
        </c:manualLayout>
      </c:layout>
      <c:overlay val="1"/>
      <c:spPr>
        <a:noFill/>
        <a:ln w="20381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5.7010785824345149E-2"/>
          <c:y val="0.19749216300940439"/>
          <c:w val="0.92912172573189522"/>
          <c:h val="0.67711598746081503"/>
        </c:manualLayout>
      </c:layout>
      <c:barChart>
        <c:barDir val="col"/>
        <c:grouping val="clustered"/>
        <c:varyColors val="1"/>
        <c:ser>
          <c:idx val="0"/>
          <c:order val="0"/>
          <c:spPr>
            <a:solidFill>
              <a:srgbClr val="9999FF"/>
            </a:solidFill>
            <a:ln w="10191">
              <a:solidFill>
                <a:srgbClr val="000000"/>
              </a:solidFill>
              <a:prstDash val="solid"/>
            </a:ln>
          </c:spPr>
          <c:invertIfNegative val="1"/>
          <c:cat>
            <c:strRef>
              <c:f>Sheet1!$A$1:$B$1</c:f>
              <c:strCache>
                <c:ptCount val="2"/>
                <c:pt idx="0">
                  <c:v>Happy Bears</c:v>
                </c:pt>
                <c:pt idx="1">
                  <c:v>Sad Bears</c:v>
                </c:pt>
              </c:strCache>
            </c:strRef>
          </c:cat>
          <c:val>
            <c:numRef>
              <c:f>Sheet1!$A$2:$B$2</c:f>
              <c:numCache>
                <c:formatCode>General</c:formatCode>
                <c:ptCount val="2"/>
                <c:pt idx="0">
                  <c:v>16</c:v>
                </c:pt>
                <c:pt idx="1">
                  <c:v>52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w="10191">
                    <a:solidFill>
                      <a:srgbClr val="000000"/>
                    </a:solidFill>
                    <a:prstDash val="solid"/>
                  </a:ln>
                </c14:spPr>
              </c14:invertSolidFillFmt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85326336"/>
        <c:axId val="285340416"/>
      </c:barChart>
      <c:catAx>
        <c:axId val="285326336"/>
        <c:scaling>
          <c:orientation val="minMax"/>
        </c:scaling>
        <c:delete val="1"/>
        <c:axPos val="b"/>
        <c:numFmt formatCode="General" sourceLinked="1"/>
        <c:majorTickMark val="cross"/>
        <c:minorTickMark val="cross"/>
        <c:tickLblPos val="nextTo"/>
        <c:crossAx val="285340416"/>
        <c:crosses val="autoZero"/>
        <c:auto val="1"/>
        <c:lblAlgn val="ctr"/>
        <c:lblOffset val="100"/>
        <c:tickLblSkip val="1"/>
        <c:tickMarkSkip val="1"/>
        <c:noMultiLvlLbl val="1"/>
      </c:catAx>
      <c:valAx>
        <c:axId val="285340416"/>
        <c:scaling>
          <c:orientation val="minMax"/>
        </c:scaling>
        <c:delete val="1"/>
        <c:axPos val="l"/>
        <c:majorGridlines>
          <c:spPr>
            <a:ln w="2548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cross"/>
        <c:minorTickMark val="cross"/>
        <c:tickLblPos val="nextTo"/>
        <c:crossAx val="285326336"/>
        <c:crosses val="autoZero"/>
        <c:crossBetween val="between"/>
      </c:valAx>
      <c:spPr>
        <a:solidFill>
          <a:srgbClr val="C0C0C0"/>
        </a:solidFill>
        <a:ln w="10191">
          <a:solidFill>
            <a:srgbClr val="808080"/>
          </a:solidFill>
          <a:prstDash val="solid"/>
        </a:ln>
      </c:spPr>
    </c:plotArea>
    <c:plotVisOnly val="1"/>
    <c:dispBlanksAs val="gap"/>
    <c:showDLblsOverMax val="1"/>
  </c:chart>
  <c:spPr>
    <a:solidFill>
      <a:srgbClr val="FFFFFF"/>
    </a:solidFill>
    <a:ln w="2548">
      <a:solidFill>
        <a:srgbClr val="000000"/>
      </a:solidFill>
      <a:prstDash val="solid"/>
    </a:ln>
  </c:spPr>
  <c:txPr>
    <a:bodyPr/>
    <a:lstStyle/>
    <a:p>
      <a:pPr>
        <a:defRPr sz="762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1"/>
  <c:style val="2"/>
  <c:chart>
    <c:title>
      <c:tx>
        <c:rich>
          <a:bodyPr/>
          <a:lstStyle/>
          <a:p>
            <a:pPr>
              <a:defRPr sz="1007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/>
              <a:t>Number of Happy and Sad Bears</a:t>
            </a:r>
          </a:p>
        </c:rich>
      </c:tx>
      <c:layout>
        <c:manualLayout>
          <c:xMode val="edge"/>
          <c:yMode val="edge"/>
          <c:x val="0.34574468085106386"/>
          <c:y val="1.8808777429467086E-2"/>
        </c:manualLayout>
      </c:layout>
      <c:overlay val="1"/>
      <c:spPr>
        <a:noFill/>
        <a:ln w="22234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4.920212765957447E-2"/>
          <c:y val="0.19749216300940439"/>
          <c:w val="0.78058510638297873"/>
          <c:h val="0.60188087774294674"/>
        </c:manualLayout>
      </c:layout>
      <c:lineChart>
        <c:grouping val="standard"/>
        <c:varyColors val="1"/>
        <c:ser>
          <c:idx val="0"/>
          <c:order val="0"/>
          <c:tx>
            <c:strRef>
              <c:f>Sheet1!$A$1</c:f>
              <c:strCache>
                <c:ptCount val="1"/>
                <c:pt idx="0">
                  <c:v>Happy Bears</c:v>
                </c:pt>
              </c:strCache>
            </c:strRef>
          </c:tx>
          <c:spPr>
            <a:ln w="11117">
              <a:solidFill>
                <a:srgbClr val="000080"/>
              </a:solidFill>
              <a:prstDash val="solid"/>
            </a:ln>
          </c:spPr>
          <c:marker>
            <c:symbol val="diamond"/>
            <c:size val="4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val>
            <c:numRef>
              <c:f>Sheet1!$B$1:$F$1</c:f>
              <c:numCache>
                <c:formatCode>General</c:formatCode>
                <c:ptCount val="5"/>
                <c:pt idx="0">
                  <c:v>12</c:v>
                </c:pt>
                <c:pt idx="1">
                  <c:v>19</c:v>
                </c:pt>
                <c:pt idx="2">
                  <c:v>28</c:v>
                </c:pt>
                <c:pt idx="3">
                  <c:v>35</c:v>
                </c:pt>
                <c:pt idx="4">
                  <c:v>40</c:v>
                </c:pt>
              </c:numCache>
            </c:numRef>
          </c:val>
          <c:smooth val="1"/>
        </c:ser>
        <c:ser>
          <c:idx val="1"/>
          <c:order val="1"/>
          <c:tx>
            <c:strRef>
              <c:f>Sheet1!$A$2</c:f>
              <c:strCache>
                <c:ptCount val="1"/>
                <c:pt idx="0">
                  <c:v>Sad Bears</c:v>
                </c:pt>
              </c:strCache>
            </c:strRef>
          </c:tx>
          <c:spPr>
            <a:ln w="11117">
              <a:solidFill>
                <a:srgbClr val="FF00FF"/>
              </a:solidFill>
              <a:prstDash val="solid"/>
            </a:ln>
          </c:spPr>
          <c:marker>
            <c:symbol val="square"/>
            <c:size val="4"/>
            <c:spPr>
              <a:solidFill>
                <a:srgbClr val="FF00FF"/>
              </a:solidFill>
              <a:ln>
                <a:solidFill>
                  <a:srgbClr val="FF00FF"/>
                </a:solidFill>
                <a:prstDash val="solid"/>
              </a:ln>
            </c:spPr>
          </c:marker>
          <c:val>
            <c:numRef>
              <c:f>Sheet1!$B$2:$F$2</c:f>
              <c:numCache>
                <c:formatCode>General</c:formatCode>
                <c:ptCount val="5"/>
                <c:pt idx="0">
                  <c:v>7</c:v>
                </c:pt>
                <c:pt idx="1">
                  <c:v>8</c:v>
                </c:pt>
                <c:pt idx="2">
                  <c:v>14</c:v>
                </c:pt>
                <c:pt idx="3">
                  <c:v>16</c:v>
                </c:pt>
                <c:pt idx="4">
                  <c:v>17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7580928"/>
        <c:axId val="287583232"/>
      </c:lineChart>
      <c:catAx>
        <c:axId val="287580928"/>
        <c:scaling>
          <c:orientation val="minMax"/>
        </c:scaling>
        <c:delete val="1"/>
        <c:axPos val="b"/>
        <c:title>
          <c:tx>
            <c:rich>
              <a:bodyPr/>
              <a:lstStyle/>
              <a:p>
                <a:pPr>
                  <a:defRPr sz="832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Generations</a:t>
                </a:r>
              </a:p>
            </c:rich>
          </c:tx>
          <c:layout>
            <c:manualLayout>
              <c:xMode val="edge"/>
              <c:yMode val="edge"/>
              <c:x val="0.38430851063829785"/>
              <c:y val="0.89341692789968652"/>
            </c:manualLayout>
          </c:layout>
          <c:overlay val="1"/>
          <c:spPr>
            <a:noFill/>
            <a:ln w="22234">
              <a:noFill/>
            </a:ln>
          </c:spPr>
        </c:title>
        <c:numFmt formatCode="General" sourceLinked="1"/>
        <c:majorTickMark val="cross"/>
        <c:minorTickMark val="cross"/>
        <c:tickLblPos val="nextTo"/>
        <c:crossAx val="287583232"/>
        <c:crosses val="autoZero"/>
        <c:auto val="1"/>
        <c:lblAlgn val="ctr"/>
        <c:lblOffset val="100"/>
        <c:tickLblSkip val="1"/>
        <c:tickMarkSkip val="1"/>
        <c:noMultiLvlLbl val="1"/>
      </c:catAx>
      <c:valAx>
        <c:axId val="287583232"/>
        <c:scaling>
          <c:orientation val="minMax"/>
        </c:scaling>
        <c:delete val="1"/>
        <c:axPos val="l"/>
        <c:majorGridlines>
          <c:spPr>
            <a:ln w="2779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cross"/>
        <c:minorTickMark val="cross"/>
        <c:tickLblPos val="nextTo"/>
        <c:crossAx val="287580928"/>
        <c:crosses val="autoZero"/>
        <c:crossBetween val="between"/>
      </c:valAx>
      <c:spPr>
        <a:solidFill>
          <a:srgbClr val="C0C0C0"/>
        </a:solidFill>
        <a:ln w="11117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84308510638297873"/>
          <c:y val="0.42946708463949845"/>
          <c:w val="0.15159574468085107"/>
          <c:h val="0.13479623824451412"/>
        </c:manualLayout>
      </c:layout>
      <c:overlay val="1"/>
      <c:spPr>
        <a:solidFill>
          <a:srgbClr val="FFFFFF"/>
        </a:solidFill>
        <a:ln w="2779">
          <a:solidFill>
            <a:srgbClr val="000000"/>
          </a:solidFill>
          <a:prstDash val="solid"/>
        </a:ln>
      </c:spPr>
      <c:txPr>
        <a:bodyPr/>
        <a:lstStyle/>
        <a:p>
          <a:pPr>
            <a:defRPr sz="762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1"/>
  </c:chart>
  <c:spPr>
    <a:solidFill>
      <a:srgbClr val="FFFFFF"/>
    </a:solidFill>
    <a:ln w="2779">
      <a:solidFill>
        <a:srgbClr val="000000"/>
      </a:solidFill>
      <a:prstDash val="solid"/>
    </a:ln>
  </c:spPr>
  <c:txPr>
    <a:bodyPr/>
    <a:lstStyle/>
    <a:p>
      <a:pPr>
        <a:defRPr sz="832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59875" cy="6858000"/>
            <a:chOff x="0" y="0"/>
            <a:chExt cx="5770" cy="4320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Rectangle 5"/>
            <p:cNvSpPr>
              <a:spLocks noChangeArrowheads="1"/>
            </p:cNvSpPr>
            <p:nvPr userDrawn="1"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Rectangle 15"/>
            <p:cNvSpPr>
              <a:spLocks noChangeArrowheads="1"/>
            </p:cNvSpPr>
            <p:nvPr userDrawn="1"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" name="Rectangle 16"/>
            <p:cNvSpPr>
              <a:spLocks noChangeArrowheads="1"/>
            </p:cNvSpPr>
            <p:nvPr userDrawn="1"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Rectangle 17"/>
            <p:cNvSpPr>
              <a:spLocks noChangeArrowheads="1"/>
            </p:cNvSpPr>
            <p:nvPr userDrawn="1"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" name="Rectangle 18"/>
            <p:cNvSpPr>
              <a:spLocks noChangeArrowheads="1"/>
            </p:cNvSpPr>
            <p:nvPr userDrawn="1"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Rectangle 19"/>
            <p:cNvSpPr>
              <a:spLocks noChangeArrowheads="1"/>
            </p:cNvSpPr>
            <p:nvPr userDrawn="1"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" name="Rectangle 20"/>
            <p:cNvSpPr>
              <a:spLocks noChangeArrowheads="1"/>
            </p:cNvSpPr>
            <p:nvPr userDrawn="1"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Rectangle 21"/>
            <p:cNvSpPr>
              <a:spLocks noChangeArrowheads="1"/>
            </p:cNvSpPr>
            <p:nvPr userDrawn="1"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Freeform 22"/>
            <p:cNvSpPr>
              <a:spLocks/>
            </p:cNvSpPr>
            <p:nvPr userDrawn="1"/>
          </p:nvSpPr>
          <p:spPr bwMode="hidden">
            <a:xfrm>
              <a:off x="1" y="3875"/>
              <a:ext cx="5760" cy="445"/>
            </a:xfrm>
            <a:custGeom>
              <a:avLst/>
              <a:gdLst>
                <a:gd name="T0" fmla="*/ 5700 w 5760"/>
                <a:gd name="T1" fmla="*/ 86 h 445"/>
                <a:gd name="T2" fmla="*/ 5508 w 5760"/>
                <a:gd name="T3" fmla="*/ 86 h 445"/>
                <a:gd name="T4" fmla="*/ 5454 w 5760"/>
                <a:gd name="T5" fmla="*/ 76 h 445"/>
                <a:gd name="T6" fmla="*/ 5448 w 5760"/>
                <a:gd name="T7" fmla="*/ 65 h 445"/>
                <a:gd name="T8" fmla="*/ 5442 w 5760"/>
                <a:gd name="T9" fmla="*/ 44 h 445"/>
                <a:gd name="T10" fmla="*/ 5414 w 5760"/>
                <a:gd name="T11" fmla="*/ 18 h 445"/>
                <a:gd name="T12" fmla="*/ 5332 w 5760"/>
                <a:gd name="T13" fmla="*/ 7 h 445"/>
                <a:gd name="T14" fmla="*/ 5051 w 5760"/>
                <a:gd name="T15" fmla="*/ 22 h 445"/>
                <a:gd name="T16" fmla="*/ 4986 w 5760"/>
                <a:gd name="T17" fmla="*/ 55 h 445"/>
                <a:gd name="T18" fmla="*/ 4854 w 5760"/>
                <a:gd name="T19" fmla="*/ 102 h 445"/>
                <a:gd name="T20" fmla="*/ 4740 w 5760"/>
                <a:gd name="T21" fmla="*/ 112 h 445"/>
                <a:gd name="T22" fmla="*/ 4662 w 5760"/>
                <a:gd name="T23" fmla="*/ 91 h 445"/>
                <a:gd name="T24" fmla="*/ 4598 w 5760"/>
                <a:gd name="T25" fmla="*/ 25 h 445"/>
                <a:gd name="T26" fmla="*/ 4514 w 5760"/>
                <a:gd name="T27" fmla="*/ 9 h 445"/>
                <a:gd name="T28" fmla="*/ 4410 w 5760"/>
                <a:gd name="T29" fmla="*/ 39 h 445"/>
                <a:gd name="T30" fmla="*/ 4236 w 5760"/>
                <a:gd name="T31" fmla="*/ 81 h 445"/>
                <a:gd name="T32" fmla="*/ 4020 w 5760"/>
                <a:gd name="T33" fmla="*/ 102 h 445"/>
                <a:gd name="T34" fmla="*/ 3810 w 5760"/>
                <a:gd name="T35" fmla="*/ 102 h 445"/>
                <a:gd name="T36" fmla="*/ 3654 w 5760"/>
                <a:gd name="T37" fmla="*/ 76 h 445"/>
                <a:gd name="T38" fmla="*/ 3594 w 5760"/>
                <a:gd name="T39" fmla="*/ 50 h 445"/>
                <a:gd name="T40" fmla="*/ 3528 w 5760"/>
                <a:gd name="T41" fmla="*/ 44 h 445"/>
                <a:gd name="T42" fmla="*/ 3480 w 5760"/>
                <a:gd name="T43" fmla="*/ 55 h 445"/>
                <a:gd name="T44" fmla="*/ 3420 w 5760"/>
                <a:gd name="T45" fmla="*/ 76 h 445"/>
                <a:gd name="T46" fmla="*/ 3048 w 5760"/>
                <a:gd name="T47" fmla="*/ 112 h 445"/>
                <a:gd name="T48" fmla="*/ 2844 w 5760"/>
                <a:gd name="T49" fmla="*/ 128 h 445"/>
                <a:gd name="T50" fmla="*/ 2742 w 5760"/>
                <a:gd name="T51" fmla="*/ 117 h 445"/>
                <a:gd name="T52" fmla="*/ 2710 w 5760"/>
                <a:gd name="T53" fmla="*/ 56 h 445"/>
                <a:gd name="T54" fmla="*/ 2658 w 5760"/>
                <a:gd name="T55" fmla="*/ 50 h 445"/>
                <a:gd name="T56" fmla="*/ 2558 w 5760"/>
                <a:gd name="T57" fmla="*/ 95 h 445"/>
                <a:gd name="T58" fmla="*/ 2444 w 5760"/>
                <a:gd name="T59" fmla="*/ 109 h 445"/>
                <a:gd name="T60" fmla="*/ 2322 w 5760"/>
                <a:gd name="T61" fmla="*/ 91 h 445"/>
                <a:gd name="T62" fmla="*/ 2274 w 5760"/>
                <a:gd name="T63" fmla="*/ 70 h 445"/>
                <a:gd name="T64" fmla="*/ 2185 w 5760"/>
                <a:gd name="T65" fmla="*/ 3 h 445"/>
                <a:gd name="T66" fmla="*/ 2048 w 5760"/>
                <a:gd name="T67" fmla="*/ 64 h 445"/>
                <a:gd name="T68" fmla="*/ 1794 w 5760"/>
                <a:gd name="T69" fmla="*/ 102 h 445"/>
                <a:gd name="T70" fmla="*/ 1560 w 5760"/>
                <a:gd name="T71" fmla="*/ 91 h 445"/>
                <a:gd name="T72" fmla="*/ 1482 w 5760"/>
                <a:gd name="T73" fmla="*/ 76 h 445"/>
                <a:gd name="T74" fmla="*/ 1428 w 5760"/>
                <a:gd name="T75" fmla="*/ 50 h 445"/>
                <a:gd name="T76" fmla="*/ 1374 w 5760"/>
                <a:gd name="T77" fmla="*/ 44 h 445"/>
                <a:gd name="T78" fmla="*/ 1308 w 5760"/>
                <a:gd name="T79" fmla="*/ 55 h 445"/>
                <a:gd name="T80" fmla="*/ 1140 w 5760"/>
                <a:gd name="T81" fmla="*/ 107 h 445"/>
                <a:gd name="T82" fmla="*/ 948 w 5760"/>
                <a:gd name="T83" fmla="*/ 143 h 445"/>
                <a:gd name="T84" fmla="*/ 708 w 5760"/>
                <a:gd name="T85" fmla="*/ 138 h 445"/>
                <a:gd name="T86" fmla="*/ 534 w 5760"/>
                <a:gd name="T87" fmla="*/ 96 h 445"/>
                <a:gd name="T88" fmla="*/ 444 w 5760"/>
                <a:gd name="T89" fmla="*/ 55 h 445"/>
                <a:gd name="T90" fmla="*/ 396 w 5760"/>
                <a:gd name="T91" fmla="*/ 34 h 445"/>
                <a:gd name="T92" fmla="*/ 378 w 5760"/>
                <a:gd name="T93" fmla="*/ 39 h 445"/>
                <a:gd name="T94" fmla="*/ 342 w 5760"/>
                <a:gd name="T95" fmla="*/ 70 h 445"/>
                <a:gd name="T96" fmla="*/ 288 w 5760"/>
                <a:gd name="T97" fmla="*/ 96 h 445"/>
                <a:gd name="T98" fmla="*/ 192 w 5760"/>
                <a:gd name="T99" fmla="*/ 112 h 445"/>
                <a:gd name="T100" fmla="*/ 90 w 5760"/>
                <a:gd name="T101" fmla="*/ 112 h 445"/>
                <a:gd name="T102" fmla="*/ 0 w 5760"/>
                <a:gd name="T103" fmla="*/ 96 h 445"/>
                <a:gd name="T104" fmla="*/ 5760 w 5760"/>
                <a:gd name="T105" fmla="*/ 445 h 44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3"/>
            <p:cNvSpPr>
              <a:spLocks/>
            </p:cNvSpPr>
            <p:nvPr userDrawn="1"/>
          </p:nvSpPr>
          <p:spPr bwMode="hidden">
            <a:xfrm>
              <a:off x="0" y="3867"/>
              <a:ext cx="5770" cy="174"/>
            </a:xfrm>
            <a:custGeom>
              <a:avLst/>
              <a:gdLst/>
              <a:ahLst/>
              <a:cxnLst>
                <a:cxn ang="0">
                  <a:pos x="4993" y="66"/>
                </a:cxn>
                <a:cxn ang="0">
                  <a:pos x="4771" y="132"/>
                </a:cxn>
                <a:cxn ang="0">
                  <a:pos x="4640" y="96"/>
                </a:cxn>
                <a:cxn ang="0">
                  <a:pos x="4598" y="36"/>
                </a:cxn>
                <a:cxn ang="0">
                  <a:pos x="4478" y="30"/>
                </a:cxn>
                <a:cxn ang="0">
                  <a:pos x="4186" y="108"/>
                </a:cxn>
                <a:cxn ang="0">
                  <a:pos x="3815" y="120"/>
                </a:cxn>
                <a:cxn ang="0">
                  <a:pos x="3617" y="72"/>
                </a:cxn>
                <a:cxn ang="0">
                  <a:pos x="3510" y="60"/>
                </a:cxn>
                <a:cxn ang="0">
                  <a:pos x="3336" y="96"/>
                </a:cxn>
                <a:cxn ang="0">
                  <a:pos x="2846" y="150"/>
                </a:cxn>
                <a:cxn ang="0">
                  <a:pos x="2703" y="96"/>
                </a:cxn>
                <a:cxn ang="0">
                  <a:pos x="2619" y="90"/>
                </a:cxn>
                <a:cxn ang="0">
                  <a:pos x="2416" y="132"/>
                </a:cxn>
                <a:cxn ang="0">
                  <a:pos x="2278" y="84"/>
                </a:cxn>
                <a:cxn ang="0">
                  <a:pos x="2151" y="36"/>
                </a:cxn>
                <a:cxn ang="0">
                  <a:pos x="1947" y="120"/>
                </a:cxn>
                <a:cxn ang="0">
                  <a:pos x="1525" y="102"/>
                </a:cxn>
                <a:cxn ang="0">
                  <a:pos x="1429" y="60"/>
                </a:cxn>
                <a:cxn ang="0">
                  <a:pos x="1333" y="60"/>
                </a:cxn>
                <a:cxn ang="0">
                  <a:pos x="1058" y="150"/>
                </a:cxn>
                <a:cxn ang="0">
                  <a:pos x="652" y="150"/>
                </a:cxn>
                <a:cxn ang="0">
                  <a:pos x="442" y="66"/>
                </a:cxn>
                <a:cxn ang="0">
                  <a:pos x="377" y="48"/>
                </a:cxn>
                <a:cxn ang="0">
                  <a:pos x="305" y="108"/>
                </a:cxn>
                <a:cxn ang="0">
                  <a:pos x="144" y="138"/>
                </a:cxn>
                <a:cxn ang="0">
                  <a:pos x="0" y="96"/>
                </a:cxn>
                <a:cxn ang="0">
                  <a:pos x="167" y="120"/>
                </a:cxn>
                <a:cxn ang="0">
                  <a:pos x="323" y="84"/>
                </a:cxn>
                <a:cxn ang="0">
                  <a:pos x="383" y="24"/>
                </a:cxn>
                <a:cxn ang="0">
                  <a:pos x="460" y="60"/>
                </a:cxn>
                <a:cxn ang="0">
                  <a:pos x="706" y="144"/>
                </a:cxn>
                <a:cxn ang="0">
                  <a:pos x="1100" y="120"/>
                </a:cxn>
                <a:cxn ang="0">
                  <a:pos x="1345" y="36"/>
                </a:cxn>
                <a:cxn ang="0">
                  <a:pos x="1441" y="48"/>
                </a:cxn>
                <a:cxn ang="0">
                  <a:pos x="1561" y="90"/>
                </a:cxn>
                <a:cxn ang="0">
                  <a:pos x="1971" y="96"/>
                </a:cxn>
                <a:cxn ang="0">
                  <a:pos x="2235" y="3"/>
                </a:cxn>
                <a:cxn ang="0">
                  <a:pos x="2350" y="102"/>
                </a:cxn>
                <a:cxn ang="0">
                  <a:pos x="2559" y="96"/>
                </a:cxn>
                <a:cxn ang="0">
                  <a:pos x="2715" y="24"/>
                </a:cxn>
                <a:cxn ang="0">
                  <a:pos x="2792" y="132"/>
                </a:cxn>
                <a:cxn ang="0">
                  <a:pos x="3127" y="102"/>
                </a:cxn>
                <a:cxn ang="0">
                  <a:pos x="3486" y="48"/>
                </a:cxn>
                <a:cxn ang="0">
                  <a:pos x="3582" y="42"/>
                </a:cxn>
                <a:cxn ang="0">
                  <a:pos x="3731" y="90"/>
                </a:cxn>
                <a:cxn ang="0">
                  <a:pos x="4078" y="102"/>
                </a:cxn>
                <a:cxn ang="0">
                  <a:pos x="4419" y="30"/>
                </a:cxn>
                <a:cxn ang="0">
                  <a:pos x="4574" y="6"/>
                </a:cxn>
                <a:cxn ang="0">
                  <a:pos x="4628" y="60"/>
                </a:cxn>
                <a:cxn ang="0">
                  <a:pos x="4724" y="108"/>
                </a:cxn>
                <a:cxn ang="0">
                  <a:pos x="4927" y="84"/>
                </a:cxn>
                <a:cxn ang="0">
                  <a:pos x="5118" y="14"/>
                </a:cxn>
                <a:cxn ang="0">
                  <a:pos x="5280" y="9"/>
                </a:cxn>
                <a:cxn ang="0">
                  <a:pos x="5453" y="36"/>
                </a:cxn>
                <a:cxn ang="0">
                  <a:pos x="5465" y="72"/>
                </a:cxn>
                <a:cxn ang="0">
                  <a:pos x="5656" y="90"/>
                </a:cxn>
                <a:cxn ang="0">
                  <a:pos x="5710" y="102"/>
                </a:cxn>
                <a:cxn ang="0">
                  <a:pos x="5477" y="90"/>
                </a:cxn>
                <a:cxn ang="0">
                  <a:pos x="5453" y="60"/>
                </a:cxn>
                <a:cxn ang="0">
                  <a:pos x="5393" y="30"/>
                </a:cxn>
                <a:cxn ang="0">
                  <a:pos x="5219" y="24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713752" name="Rectangle 24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002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13753" name="Rectangle 2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6" name="Rectangle 26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" name="Rectangle 2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" name="Rectangle 2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621413-46CF-4942-9418-C10E728256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531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4B3CC-C34B-4DFF-A8E3-38B83A3D02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901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267864-4D6A-4332-A652-C85DA476AD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532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140CE5-2D0C-4999-8153-7E13DD32ED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3179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8F481B-687D-4B8B-952C-E539619839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7042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285796-7441-4DF5-A6BD-6F8E52BCBF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2830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C2E79A-68FA-44B6-A4C1-26C3B86E75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7242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3BE25B-182A-4E28-B78E-0B4F13D3AD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6748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64DD6C-6660-451E-96BF-4F945222A6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3872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1CF89F-DC64-4F1C-AB0F-135562CA7B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0649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99B15A-BE40-402A-A6F7-3B12390A7E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801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3D5CD7-E2E3-4E9D-986F-56A9877FFE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5035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004F1C-1AAD-45C0-8580-175D72D2E9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2715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4686C4-41C0-436D-B9A1-64D59D0D3D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8126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F9C32C-8F65-416E-BA06-94D899E278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8089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91402A-B78B-4555-BC6A-E9B5B2B533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1700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C6C4B0-1FB6-487B-B9BF-93EBA1E9CD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5771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2A0C63-2407-4C57-B812-04BE843CC8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9680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2D4212-56D0-435E-8CB9-6BD9132D68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3443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68A39B-1FCE-4935-AA63-1C3D8AB79A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8382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22974-0628-409D-82C4-1F36DCB989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4542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73F5B9-3E23-4331-ACF9-8FE8C7F299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947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6602C8-FCAB-409D-AF4E-86ABB426CF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5021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80085-0152-4D89-9259-2107A51048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692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6BE25-7AD8-4611-B7CC-B5FA499CB3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1612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42182D-0405-40C3-9035-DC34DAEECC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0815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2405E-A3EE-496A-8604-AD139A45CB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3768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6F9D49-7987-4A1B-BBBA-875653A2A5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7680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8C6B59-8DF5-4919-95AF-07E28F69C9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0375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C44694-A629-4303-AA98-5F7E1F9062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1381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0C4D94-A1E3-469E-9CFC-8305264B37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1009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C83915-002E-417F-952D-87DD90E37D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9066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BC9B7B-E9B9-402B-9F26-AB1E843AEB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405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363A62-04FE-494B-972B-EAC9CE0EEC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3372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3E6F5-2708-431D-A17B-31650DAE21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480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17DA52-7D7B-4C7E-8BF4-5AC5C6C724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013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13F5FA-1A4E-4D46-B47E-F630E133D8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13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8CA2CC-D662-48CA-A706-D6540CBF62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979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4FFCEA-A4BF-4BAF-9854-3FEA0A5DC5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429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18A679-4ADD-4CA2-9DCA-E8CD63D9FD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148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59875" cy="6858000"/>
            <a:chOff x="0" y="0"/>
            <a:chExt cx="5770" cy="4320"/>
          </a:xfrm>
        </p:grpSpPr>
        <p:sp>
          <p:nvSpPr>
            <p:cNvPr id="712707" name="Rectangle 3"/>
            <p:cNvSpPr>
              <a:spLocks noChangeArrowheads="1"/>
            </p:cNvSpPr>
            <p:nvPr userDrawn="1"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3" name="Rectangle 4"/>
            <p:cNvSpPr>
              <a:spLocks noChangeArrowheads="1"/>
            </p:cNvSpPr>
            <p:nvPr userDrawn="1"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4" name="Rectangle 5"/>
            <p:cNvSpPr>
              <a:spLocks noChangeArrowheads="1"/>
            </p:cNvSpPr>
            <p:nvPr userDrawn="1"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5" name="Rectangle 6"/>
            <p:cNvSpPr>
              <a:spLocks noChangeArrowheads="1"/>
            </p:cNvSpPr>
            <p:nvPr userDrawn="1"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6" name="Rectangle 7"/>
            <p:cNvSpPr>
              <a:spLocks noChangeArrowheads="1"/>
            </p:cNvSpPr>
            <p:nvPr userDrawn="1"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7" name="Rectangle 8"/>
            <p:cNvSpPr>
              <a:spLocks noChangeArrowheads="1"/>
            </p:cNvSpPr>
            <p:nvPr userDrawn="1"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2713" name="Rectangle 9"/>
            <p:cNvSpPr>
              <a:spLocks noChangeArrowheads="1"/>
            </p:cNvSpPr>
            <p:nvPr userDrawn="1"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12714" name="Rectangle 10"/>
            <p:cNvSpPr>
              <a:spLocks noChangeArrowheads="1"/>
            </p:cNvSpPr>
            <p:nvPr userDrawn="1"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0" name="Rectangle 11"/>
            <p:cNvSpPr>
              <a:spLocks noChangeArrowheads="1"/>
            </p:cNvSpPr>
            <p:nvPr userDrawn="1"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1" name="Rectangle 12"/>
            <p:cNvSpPr>
              <a:spLocks noChangeArrowheads="1"/>
            </p:cNvSpPr>
            <p:nvPr userDrawn="1"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2" name="Rectangle 13"/>
            <p:cNvSpPr>
              <a:spLocks noChangeArrowheads="1"/>
            </p:cNvSpPr>
            <p:nvPr userDrawn="1"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3" name="Rectangle 14"/>
            <p:cNvSpPr>
              <a:spLocks noChangeArrowheads="1"/>
            </p:cNvSpPr>
            <p:nvPr userDrawn="1"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2719" name="Rectangle 15"/>
            <p:cNvSpPr>
              <a:spLocks noChangeArrowheads="1"/>
            </p:cNvSpPr>
            <p:nvPr userDrawn="1"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5" name="Rectangle 16"/>
            <p:cNvSpPr>
              <a:spLocks noChangeArrowheads="1"/>
            </p:cNvSpPr>
            <p:nvPr userDrawn="1"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2721" name="Rectangle 17"/>
            <p:cNvSpPr>
              <a:spLocks noChangeArrowheads="1"/>
            </p:cNvSpPr>
            <p:nvPr userDrawn="1"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7" name="Rectangle 18"/>
            <p:cNvSpPr>
              <a:spLocks noChangeArrowheads="1"/>
            </p:cNvSpPr>
            <p:nvPr userDrawn="1"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2723" name="Rectangle 19"/>
            <p:cNvSpPr>
              <a:spLocks noChangeArrowheads="1"/>
            </p:cNvSpPr>
            <p:nvPr userDrawn="1"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9" name="Rectangle 20"/>
            <p:cNvSpPr>
              <a:spLocks noChangeArrowheads="1"/>
            </p:cNvSpPr>
            <p:nvPr userDrawn="1"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0" name="Rectangle 21"/>
            <p:cNvSpPr>
              <a:spLocks noChangeArrowheads="1"/>
            </p:cNvSpPr>
            <p:nvPr userDrawn="1"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1" name="Freeform 22"/>
            <p:cNvSpPr>
              <a:spLocks/>
            </p:cNvSpPr>
            <p:nvPr userDrawn="1"/>
          </p:nvSpPr>
          <p:spPr bwMode="hidden">
            <a:xfrm>
              <a:off x="1" y="3875"/>
              <a:ext cx="5760" cy="445"/>
            </a:xfrm>
            <a:custGeom>
              <a:avLst/>
              <a:gdLst>
                <a:gd name="T0" fmla="*/ 5700 w 5760"/>
                <a:gd name="T1" fmla="*/ 86 h 445"/>
                <a:gd name="T2" fmla="*/ 5508 w 5760"/>
                <a:gd name="T3" fmla="*/ 86 h 445"/>
                <a:gd name="T4" fmla="*/ 5454 w 5760"/>
                <a:gd name="T5" fmla="*/ 76 h 445"/>
                <a:gd name="T6" fmla="*/ 5448 w 5760"/>
                <a:gd name="T7" fmla="*/ 65 h 445"/>
                <a:gd name="T8" fmla="*/ 5442 w 5760"/>
                <a:gd name="T9" fmla="*/ 44 h 445"/>
                <a:gd name="T10" fmla="*/ 5414 w 5760"/>
                <a:gd name="T11" fmla="*/ 18 h 445"/>
                <a:gd name="T12" fmla="*/ 5332 w 5760"/>
                <a:gd name="T13" fmla="*/ 7 h 445"/>
                <a:gd name="T14" fmla="*/ 5051 w 5760"/>
                <a:gd name="T15" fmla="*/ 22 h 445"/>
                <a:gd name="T16" fmla="*/ 4986 w 5760"/>
                <a:gd name="T17" fmla="*/ 55 h 445"/>
                <a:gd name="T18" fmla="*/ 4854 w 5760"/>
                <a:gd name="T19" fmla="*/ 102 h 445"/>
                <a:gd name="T20" fmla="*/ 4740 w 5760"/>
                <a:gd name="T21" fmla="*/ 112 h 445"/>
                <a:gd name="T22" fmla="*/ 4662 w 5760"/>
                <a:gd name="T23" fmla="*/ 91 h 445"/>
                <a:gd name="T24" fmla="*/ 4598 w 5760"/>
                <a:gd name="T25" fmla="*/ 25 h 445"/>
                <a:gd name="T26" fmla="*/ 4514 w 5760"/>
                <a:gd name="T27" fmla="*/ 9 h 445"/>
                <a:gd name="T28" fmla="*/ 4410 w 5760"/>
                <a:gd name="T29" fmla="*/ 39 h 445"/>
                <a:gd name="T30" fmla="*/ 4236 w 5760"/>
                <a:gd name="T31" fmla="*/ 81 h 445"/>
                <a:gd name="T32" fmla="*/ 4020 w 5760"/>
                <a:gd name="T33" fmla="*/ 102 h 445"/>
                <a:gd name="T34" fmla="*/ 3810 w 5760"/>
                <a:gd name="T35" fmla="*/ 102 h 445"/>
                <a:gd name="T36" fmla="*/ 3654 w 5760"/>
                <a:gd name="T37" fmla="*/ 76 h 445"/>
                <a:gd name="T38" fmla="*/ 3594 w 5760"/>
                <a:gd name="T39" fmla="*/ 50 h 445"/>
                <a:gd name="T40" fmla="*/ 3528 w 5760"/>
                <a:gd name="T41" fmla="*/ 44 h 445"/>
                <a:gd name="T42" fmla="*/ 3480 w 5760"/>
                <a:gd name="T43" fmla="*/ 55 h 445"/>
                <a:gd name="T44" fmla="*/ 3420 w 5760"/>
                <a:gd name="T45" fmla="*/ 76 h 445"/>
                <a:gd name="T46" fmla="*/ 3048 w 5760"/>
                <a:gd name="T47" fmla="*/ 112 h 445"/>
                <a:gd name="T48" fmla="*/ 2844 w 5760"/>
                <a:gd name="T49" fmla="*/ 128 h 445"/>
                <a:gd name="T50" fmla="*/ 2742 w 5760"/>
                <a:gd name="T51" fmla="*/ 117 h 445"/>
                <a:gd name="T52" fmla="*/ 2710 w 5760"/>
                <a:gd name="T53" fmla="*/ 56 h 445"/>
                <a:gd name="T54" fmla="*/ 2658 w 5760"/>
                <a:gd name="T55" fmla="*/ 50 h 445"/>
                <a:gd name="T56" fmla="*/ 2558 w 5760"/>
                <a:gd name="T57" fmla="*/ 95 h 445"/>
                <a:gd name="T58" fmla="*/ 2444 w 5760"/>
                <a:gd name="T59" fmla="*/ 109 h 445"/>
                <a:gd name="T60" fmla="*/ 2322 w 5760"/>
                <a:gd name="T61" fmla="*/ 91 h 445"/>
                <a:gd name="T62" fmla="*/ 2274 w 5760"/>
                <a:gd name="T63" fmla="*/ 70 h 445"/>
                <a:gd name="T64" fmla="*/ 2185 w 5760"/>
                <a:gd name="T65" fmla="*/ 3 h 445"/>
                <a:gd name="T66" fmla="*/ 2048 w 5760"/>
                <a:gd name="T67" fmla="*/ 64 h 445"/>
                <a:gd name="T68" fmla="*/ 1794 w 5760"/>
                <a:gd name="T69" fmla="*/ 102 h 445"/>
                <a:gd name="T70" fmla="*/ 1560 w 5760"/>
                <a:gd name="T71" fmla="*/ 91 h 445"/>
                <a:gd name="T72" fmla="*/ 1482 w 5760"/>
                <a:gd name="T73" fmla="*/ 76 h 445"/>
                <a:gd name="T74" fmla="*/ 1428 w 5760"/>
                <a:gd name="T75" fmla="*/ 50 h 445"/>
                <a:gd name="T76" fmla="*/ 1374 w 5760"/>
                <a:gd name="T77" fmla="*/ 44 h 445"/>
                <a:gd name="T78" fmla="*/ 1308 w 5760"/>
                <a:gd name="T79" fmla="*/ 55 h 445"/>
                <a:gd name="T80" fmla="*/ 1140 w 5760"/>
                <a:gd name="T81" fmla="*/ 107 h 445"/>
                <a:gd name="T82" fmla="*/ 948 w 5760"/>
                <a:gd name="T83" fmla="*/ 143 h 445"/>
                <a:gd name="T84" fmla="*/ 708 w 5760"/>
                <a:gd name="T85" fmla="*/ 138 h 445"/>
                <a:gd name="T86" fmla="*/ 534 w 5760"/>
                <a:gd name="T87" fmla="*/ 96 h 445"/>
                <a:gd name="T88" fmla="*/ 444 w 5760"/>
                <a:gd name="T89" fmla="*/ 55 h 445"/>
                <a:gd name="T90" fmla="*/ 396 w 5760"/>
                <a:gd name="T91" fmla="*/ 34 h 445"/>
                <a:gd name="T92" fmla="*/ 378 w 5760"/>
                <a:gd name="T93" fmla="*/ 39 h 445"/>
                <a:gd name="T94" fmla="*/ 342 w 5760"/>
                <a:gd name="T95" fmla="*/ 70 h 445"/>
                <a:gd name="T96" fmla="*/ 288 w 5760"/>
                <a:gd name="T97" fmla="*/ 96 h 445"/>
                <a:gd name="T98" fmla="*/ 192 w 5760"/>
                <a:gd name="T99" fmla="*/ 112 h 445"/>
                <a:gd name="T100" fmla="*/ 90 w 5760"/>
                <a:gd name="T101" fmla="*/ 112 h 445"/>
                <a:gd name="T102" fmla="*/ 0 w 5760"/>
                <a:gd name="T103" fmla="*/ 96 h 445"/>
                <a:gd name="T104" fmla="*/ 5760 w 5760"/>
                <a:gd name="T105" fmla="*/ 445 h 44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2727" name="Freeform 23"/>
            <p:cNvSpPr>
              <a:spLocks/>
            </p:cNvSpPr>
            <p:nvPr userDrawn="1"/>
          </p:nvSpPr>
          <p:spPr bwMode="hidden">
            <a:xfrm>
              <a:off x="0" y="3867"/>
              <a:ext cx="5770" cy="174"/>
            </a:xfrm>
            <a:custGeom>
              <a:avLst/>
              <a:gdLst/>
              <a:ahLst/>
              <a:cxnLst>
                <a:cxn ang="0">
                  <a:pos x="4993" y="66"/>
                </a:cxn>
                <a:cxn ang="0">
                  <a:pos x="4771" y="132"/>
                </a:cxn>
                <a:cxn ang="0">
                  <a:pos x="4640" y="96"/>
                </a:cxn>
                <a:cxn ang="0">
                  <a:pos x="4598" y="36"/>
                </a:cxn>
                <a:cxn ang="0">
                  <a:pos x="4478" y="30"/>
                </a:cxn>
                <a:cxn ang="0">
                  <a:pos x="4186" y="108"/>
                </a:cxn>
                <a:cxn ang="0">
                  <a:pos x="3815" y="120"/>
                </a:cxn>
                <a:cxn ang="0">
                  <a:pos x="3617" y="72"/>
                </a:cxn>
                <a:cxn ang="0">
                  <a:pos x="3510" y="60"/>
                </a:cxn>
                <a:cxn ang="0">
                  <a:pos x="3336" y="96"/>
                </a:cxn>
                <a:cxn ang="0">
                  <a:pos x="2846" y="150"/>
                </a:cxn>
                <a:cxn ang="0">
                  <a:pos x="2703" y="96"/>
                </a:cxn>
                <a:cxn ang="0">
                  <a:pos x="2619" y="90"/>
                </a:cxn>
                <a:cxn ang="0">
                  <a:pos x="2416" y="132"/>
                </a:cxn>
                <a:cxn ang="0">
                  <a:pos x="2278" y="84"/>
                </a:cxn>
                <a:cxn ang="0">
                  <a:pos x="2151" y="36"/>
                </a:cxn>
                <a:cxn ang="0">
                  <a:pos x="1947" y="120"/>
                </a:cxn>
                <a:cxn ang="0">
                  <a:pos x="1525" y="102"/>
                </a:cxn>
                <a:cxn ang="0">
                  <a:pos x="1429" y="60"/>
                </a:cxn>
                <a:cxn ang="0">
                  <a:pos x="1333" y="60"/>
                </a:cxn>
                <a:cxn ang="0">
                  <a:pos x="1058" y="150"/>
                </a:cxn>
                <a:cxn ang="0">
                  <a:pos x="652" y="150"/>
                </a:cxn>
                <a:cxn ang="0">
                  <a:pos x="442" y="66"/>
                </a:cxn>
                <a:cxn ang="0">
                  <a:pos x="377" y="48"/>
                </a:cxn>
                <a:cxn ang="0">
                  <a:pos x="305" y="108"/>
                </a:cxn>
                <a:cxn ang="0">
                  <a:pos x="144" y="138"/>
                </a:cxn>
                <a:cxn ang="0">
                  <a:pos x="0" y="96"/>
                </a:cxn>
                <a:cxn ang="0">
                  <a:pos x="167" y="120"/>
                </a:cxn>
                <a:cxn ang="0">
                  <a:pos x="323" y="84"/>
                </a:cxn>
                <a:cxn ang="0">
                  <a:pos x="383" y="24"/>
                </a:cxn>
                <a:cxn ang="0">
                  <a:pos x="460" y="60"/>
                </a:cxn>
                <a:cxn ang="0">
                  <a:pos x="706" y="144"/>
                </a:cxn>
                <a:cxn ang="0">
                  <a:pos x="1100" y="120"/>
                </a:cxn>
                <a:cxn ang="0">
                  <a:pos x="1345" y="36"/>
                </a:cxn>
                <a:cxn ang="0">
                  <a:pos x="1441" y="48"/>
                </a:cxn>
                <a:cxn ang="0">
                  <a:pos x="1561" y="90"/>
                </a:cxn>
                <a:cxn ang="0">
                  <a:pos x="1971" y="96"/>
                </a:cxn>
                <a:cxn ang="0">
                  <a:pos x="2235" y="3"/>
                </a:cxn>
                <a:cxn ang="0">
                  <a:pos x="2350" y="102"/>
                </a:cxn>
                <a:cxn ang="0">
                  <a:pos x="2559" y="96"/>
                </a:cxn>
                <a:cxn ang="0">
                  <a:pos x="2715" y="24"/>
                </a:cxn>
                <a:cxn ang="0">
                  <a:pos x="2792" y="132"/>
                </a:cxn>
                <a:cxn ang="0">
                  <a:pos x="3127" y="102"/>
                </a:cxn>
                <a:cxn ang="0">
                  <a:pos x="3486" y="48"/>
                </a:cxn>
                <a:cxn ang="0">
                  <a:pos x="3582" y="42"/>
                </a:cxn>
                <a:cxn ang="0">
                  <a:pos x="3731" y="90"/>
                </a:cxn>
                <a:cxn ang="0">
                  <a:pos x="4078" y="102"/>
                </a:cxn>
                <a:cxn ang="0">
                  <a:pos x="4419" y="30"/>
                </a:cxn>
                <a:cxn ang="0">
                  <a:pos x="4574" y="6"/>
                </a:cxn>
                <a:cxn ang="0">
                  <a:pos x="4628" y="60"/>
                </a:cxn>
                <a:cxn ang="0">
                  <a:pos x="4724" y="108"/>
                </a:cxn>
                <a:cxn ang="0">
                  <a:pos x="4927" y="84"/>
                </a:cxn>
                <a:cxn ang="0">
                  <a:pos x="5118" y="14"/>
                </a:cxn>
                <a:cxn ang="0">
                  <a:pos x="5280" y="9"/>
                </a:cxn>
                <a:cxn ang="0">
                  <a:pos x="5453" y="36"/>
                </a:cxn>
                <a:cxn ang="0">
                  <a:pos x="5465" y="72"/>
                </a:cxn>
                <a:cxn ang="0">
                  <a:pos x="5656" y="90"/>
                </a:cxn>
                <a:cxn ang="0">
                  <a:pos x="5710" y="102"/>
                </a:cxn>
                <a:cxn ang="0">
                  <a:pos x="5477" y="90"/>
                </a:cxn>
                <a:cxn ang="0">
                  <a:pos x="5453" y="60"/>
                </a:cxn>
                <a:cxn ang="0">
                  <a:pos x="5393" y="30"/>
                </a:cxn>
                <a:cxn ang="0">
                  <a:pos x="5219" y="24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712728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2729" name="Rectangle 2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12730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2731" name="Rectangle 2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330F9270-EAE9-4308-8EC1-CCC8556946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12732" name="Rectangle 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463" r:id="rId1"/>
    <p:sldLayoutId id="2147484424" r:id="rId2"/>
    <p:sldLayoutId id="2147484425" r:id="rId3"/>
    <p:sldLayoutId id="2147484426" r:id="rId4"/>
    <p:sldLayoutId id="2147484427" r:id="rId5"/>
    <p:sldLayoutId id="2147484428" r:id="rId6"/>
    <p:sldLayoutId id="2147484429" r:id="rId7"/>
    <p:sldLayoutId id="2147484430" r:id="rId8"/>
    <p:sldLayoutId id="2147484431" r:id="rId9"/>
    <p:sldLayoutId id="2147484432" r:id="rId10"/>
    <p:sldLayoutId id="2147484433" r:id="rId11"/>
    <p:sldLayoutId id="2147484434" r:id="rId12"/>
    <p:sldLayoutId id="214748443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524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24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24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fld id="{9E846CFA-A126-4C36-B61A-999F9441EF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436" r:id="rId1"/>
    <p:sldLayoutId id="2147484437" r:id="rId2"/>
    <p:sldLayoutId id="2147484438" r:id="rId3"/>
    <p:sldLayoutId id="2147484439" r:id="rId4"/>
    <p:sldLayoutId id="2147484440" r:id="rId5"/>
    <p:sldLayoutId id="2147484441" r:id="rId6"/>
    <p:sldLayoutId id="2147484442" r:id="rId7"/>
    <p:sldLayoutId id="2147484443" r:id="rId8"/>
    <p:sldLayoutId id="2147484444" r:id="rId9"/>
    <p:sldLayoutId id="2147484445" r:id="rId10"/>
    <p:sldLayoutId id="2147484446" r:id="rId11"/>
    <p:sldLayoutId id="2147484447" r:id="rId12"/>
    <p:sldLayoutId id="2147484448" r:id="rId13"/>
    <p:sldLayoutId id="2147484449" r:id="rId14"/>
    <p:sldLayoutId id="2147484450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3F36291-BC7B-481C-A3F2-6BCCC1A813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51" r:id="rId1"/>
    <p:sldLayoutId id="2147484452" r:id="rId2"/>
    <p:sldLayoutId id="2147484453" r:id="rId3"/>
    <p:sldLayoutId id="2147484454" r:id="rId4"/>
    <p:sldLayoutId id="2147484455" r:id="rId5"/>
    <p:sldLayoutId id="2147484456" r:id="rId6"/>
    <p:sldLayoutId id="2147484457" r:id="rId7"/>
    <p:sldLayoutId id="2147484458" r:id="rId8"/>
    <p:sldLayoutId id="2147484459" r:id="rId9"/>
    <p:sldLayoutId id="2147484460" r:id="rId10"/>
    <p:sldLayoutId id="2147484461" r:id="rId11"/>
    <p:sldLayoutId id="214748446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5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5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0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0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0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0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hyperlink" Target="http://www.youtube.com/watch?v=OAfw3akpRe8" TargetMode="External"/><Relationship Id="rId1" Type="http://schemas.openxmlformats.org/officeDocument/2006/relationships/slideLayout" Target="../slideLayouts/slideLayout20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0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5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0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0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0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0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0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5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5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0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0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0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0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0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0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0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0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hyperlink" Target="http://dinosaurs.about.com/od/otherprehistoriclife/a/tetrapods.htm" TargetMode="External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0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5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5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5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0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8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8.png"/><Relationship Id="rId4" Type="http://schemas.openxmlformats.org/officeDocument/2006/relationships/image" Target="../media/image5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9.jpe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9.jpeg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5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0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0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0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0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0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0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B3iFADplW6U&amp;feature=related" TargetMode="External"/><Relationship Id="rId7" Type="http://schemas.openxmlformats.org/officeDocument/2006/relationships/image" Target="../media/image95.jpeg"/><Relationship Id="rId2" Type="http://schemas.openxmlformats.org/officeDocument/2006/relationships/hyperlink" Target="http://www.youtube.com/watch?v=k-5oQlnXSTM&amp;feature=results_main&amp;playnext=1&amp;list=PL05E9C5F10C1EB2B4" TargetMode="External"/><Relationship Id="rId1" Type="http://schemas.openxmlformats.org/officeDocument/2006/relationships/slideLayout" Target="../slideLayouts/slideLayout20.xml"/><Relationship Id="rId6" Type="http://schemas.openxmlformats.org/officeDocument/2006/relationships/hyperlink" Target="http://www.youtube.com/watch?v=khUw_OGRcBs&amp;feature=related" TargetMode="External"/><Relationship Id="rId5" Type="http://schemas.openxmlformats.org/officeDocument/2006/relationships/hyperlink" Target="http://www.youtube.com/watch?v=JKRTrC1B1PI&amp;feature=related" TargetMode="External"/><Relationship Id="rId4" Type="http://schemas.openxmlformats.org/officeDocument/2006/relationships/hyperlink" Target="http://www.youtube.com/watch?v=8HCTFe_XZFQ&amp;feature=related" TargetMode="Externa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5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5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5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5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5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5.xml"/><Relationship Id="rId4" Type="http://schemas.openxmlformats.org/officeDocument/2006/relationships/hyperlink" Target="http://www.radford.edu/~swoodwar/CLASSES/GEOG235/zoogeog/walline.html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0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5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5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0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0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0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0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0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0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5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0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0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6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5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0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RbZ0T0TlwjE" TargetMode="External"/><Relationship Id="rId2" Type="http://schemas.openxmlformats.org/officeDocument/2006/relationships/hyperlink" Target="http://www.youtube.com/watch?v=2ke1agwb00U" TargetMode="Externa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5.jpeg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0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0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0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6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0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5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5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5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1.jpe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5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5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pn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5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5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5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0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0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hyperlink" Target="http://www.youtube.com/watch?v=5NdMnlt2keE" TargetMode="External"/><Relationship Id="rId1" Type="http://schemas.openxmlformats.org/officeDocument/2006/relationships/slideLayout" Target="../slideLayouts/slideLayout15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0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0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0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0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5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hyperlink" Target="https://www.youtube.com/watch?v=xOl0tHVV6Ck" TargetMode="Externa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0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0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2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2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2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5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0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5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5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5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0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5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5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5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5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0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5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5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5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5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5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0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hyperlink" Target="http://www.youtube.com/watch?v=kbJ_nIFmFsc" TargetMode="External"/><Relationship Id="rId1" Type="http://schemas.openxmlformats.org/officeDocument/2006/relationships/slideLayout" Target="../slideLayouts/slideLayout26.xm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hyperlink" Target="http://www.youtube.com/watch?v=faRlFsYmkeY" TargetMode="Externa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0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2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5.xml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0.xml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0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0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0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0.xml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0.xml"/></Relationships>
</file>

<file path=ppt/slides/_rels/slide2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0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0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0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0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0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0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0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15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15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15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15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15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15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15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15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15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15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15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15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15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15.xml"/></Relationships>
</file>

<file path=ppt/slides/_rels/slide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15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15.xml"/></Relationships>
</file>

<file path=ppt/slides/_rels/slide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0.xml"/></Relationships>
</file>

<file path=ppt/slides/_rels/slide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0.xml"/></Relationships>
</file>

<file path=ppt/slides/_rels/slide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0.xml"/></Relationships>
</file>

<file path=ppt/slides/_rels/slide2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0.xml"/></Relationships>
</file>

<file path=ppt/slides/_rels/slide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0.xml"/></Relationships>
</file>

<file path=ppt/slides/_rels/slide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0.xml"/></Relationships>
</file>

<file path=ppt/slides/_rels/slide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15.xml"/></Relationships>
</file>

<file path=ppt/slides/_rels/slide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0.xml"/></Relationships>
</file>

<file path=ppt/slides/_rels/slide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0.xml"/></Relationships>
</file>

<file path=ppt/slides/_rels/slide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0.xml"/></Relationships>
</file>

<file path=ppt/slides/_rels/slide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0.xml"/></Relationships>
</file>

<file path=ppt/slides/_rels/slide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0.xml"/></Relationships>
</file>

<file path=ppt/slides/_rels/slide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0.xml"/></Relationships>
</file>

<file path=ppt/slides/_rels/slide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0.xml"/></Relationships>
</file>

<file path=ppt/slides/_rels/slide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0.xml"/></Relationships>
</file>

<file path=ppt/slides/_rels/slide2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0.xml"/></Relationships>
</file>

<file path=ppt/slides/_rels/slide2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0.xml"/></Relationships>
</file>

<file path=ppt/slides/_rels/slide2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0.xml"/></Relationships>
</file>

<file path=ppt/slides/_rels/slide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0.xml"/></Relationships>
</file>

<file path=ppt/slides/_rels/slide2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0.xml"/></Relationships>
</file>

<file path=ppt/slides/_rels/slide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0.xml"/></Relationships>
</file>

<file path=ppt/slides/_rels/slide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0.xml"/></Relationships>
</file>

<file path=ppt/slides/_rels/slide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0.xml"/></Relationships>
</file>

<file path=ppt/slides/_rels/slide2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20.xml"/></Relationships>
</file>

<file path=ppt/slides/_rels/slide2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15.xml"/></Relationships>
</file>

<file path=ppt/slides/_rels/slide2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20.xml"/></Relationships>
</file>

<file path=ppt/slides/_rels/slide29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8.xml"/></Relationships>
</file>

<file path=ppt/slides/_rels/slide29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0.xml"/></Relationships>
</file>

<file path=ppt/slides/_rels/slide30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8.xml"/></Relationships>
</file>

<file path=ppt/slides/_rels/slide3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20.xml"/></Relationships>
</file>

<file path=ppt/slides/_rels/slide3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20.xml"/></Relationships>
</file>

<file path=ppt/slides/_rels/slide3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20.xml"/></Relationships>
</file>

<file path=ppt/slides/_rels/slide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2.xml"/></Relationships>
</file>

<file path=ppt/slides/_rels/slide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15.xml"/></Relationships>
</file>

<file path=ppt/slides/_rels/slide3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20.xml"/></Relationships>
</file>

<file path=ppt/slides/_rels/slide3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20.xml"/></Relationships>
</file>

<file path=ppt/slides/_rels/slide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0.xml"/></Relationships>
</file>

<file path=ppt/slides/_rels/slide3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20.xml"/></Relationships>
</file>

<file path=ppt/slides/_rels/slide3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20.xml"/></Relationships>
</file>

<file path=ppt/slides/_rels/slide3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20.xml"/></Relationships>
</file>

<file path=ppt/slides/_rels/slide3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20.xml"/></Relationships>
</file>

<file path=ppt/slides/_rels/slide3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20.xml"/></Relationships>
</file>

<file path=ppt/slides/_rels/slide3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20.xml"/></Relationships>
</file>

<file path=ppt/slides/_rels/slide3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20.xml"/></Relationships>
</file>

<file path=ppt/slides/_rels/slide3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20.xml"/></Relationships>
</file>

<file path=ppt/slides/_rels/slide3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20.xml"/></Relationships>
</file>

<file path=ppt/slides/_rels/slide3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0.xml"/></Relationships>
</file>

<file path=ppt/slides/_rels/slide3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hyperlink" Target="http://www.youtube.com/watch?v=K9ghu9l2zHQ" TargetMode="External"/><Relationship Id="rId1" Type="http://schemas.openxmlformats.org/officeDocument/2006/relationships/slideLayout" Target="../slideLayouts/slideLayout20.xml"/></Relationships>
</file>

<file path=ppt/slides/_rels/slide3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20.xml"/></Relationships>
</file>

<file path=ppt/slides/_rels/slide3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hyperlink" Target="http://www.youtube.com/watch?v=RtnLNmB3ZNE&amp;feature=results_video&amp;playnext=1&amp;list=PLD3493886AC9B15A5" TargetMode="External"/><Relationship Id="rId1" Type="http://schemas.openxmlformats.org/officeDocument/2006/relationships/slideLayout" Target="../slideLayouts/slideLayout20.xml"/></Relationships>
</file>

<file path=ppt/slides/_rels/slide3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15.xml"/></Relationships>
</file>

<file path=ppt/slides/_rels/slide3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0.xml"/></Relationships>
</file>

<file path=ppt/slides/_rels/slide3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20.xml"/></Relationships>
</file>

<file path=ppt/slides/_rels/slide3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20.xml"/></Relationships>
</file>

<file path=ppt/slides/_rels/slide3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0.xml"/></Relationships>
</file>

<file path=ppt/slides/_rels/slide3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20.xml"/></Relationships>
</file>

<file path=ppt/slides/_rels/slide3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2.xml"/></Relationships>
</file>

<file path=ppt/slides/_rels/slide3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2.xml"/></Relationships>
</file>

<file path=ppt/slides/_rels/slide3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7.xml"/></Relationships>
</file>

<file path=ppt/slides/_rels/slide3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7.xml"/></Relationships>
</file>

<file path=ppt/slides/_rels/slide3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15.xml"/></Relationships>
</file>

<file path=ppt/slides/_rels/slide3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15.xml"/></Relationships>
</file>

<file path=ppt/slides/_rels/slide3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15.xml"/></Relationships>
</file>

<file path=ppt/slides/_rels/slide3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15.xml"/></Relationships>
</file>

<file path=ppt/slides/_rels/slide3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0.xml"/></Relationships>
</file>

<file path=ppt/slides/_rels/slide3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15.xml"/></Relationships>
</file>

<file path=ppt/slides/_rels/slide3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15.xml"/></Relationships>
</file>

<file path=ppt/slides/_rels/slide3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15.xml"/></Relationships>
</file>

<file path=ppt/slides/_rels/slide3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15.xml"/></Relationships>
</file>

<file path=ppt/slides/_rels/slide3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20.xml"/></Relationships>
</file>

<file path=ppt/slides/_rels/slide3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20.xml"/></Relationships>
</file>

<file path=ppt/slides/_rels/slide3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20.xml"/></Relationships>
</file>

<file path=ppt/slides/_rels/slide3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20.xml"/></Relationships>
</file>

<file path=ppt/slides/_rels/slide3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20.xml"/></Relationships>
</file>

<file path=ppt/slides/_rels/slide3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/Relationships>
</file>

<file path=ppt/slides/_rels/slide3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20.xml"/></Relationships>
</file>

<file path=ppt/slides/_rels/slide3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20.xml"/></Relationships>
</file>

<file path=ppt/slides/_rels/slide3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15.xml"/></Relationships>
</file>

<file path=ppt/slides/_rels/slide3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20.xml"/></Relationships>
</file>

<file path=ppt/slides/_rels/slide3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20.xml"/></Relationships>
</file>

<file path=ppt/slides/_rels/slide3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2.xml"/></Relationships>
</file>

<file path=ppt/slides/_rels/slide3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2" Type="http://schemas.openxmlformats.org/officeDocument/2006/relationships/hyperlink" Target="http://www.youtube.com/watch?v=KHYMM3zjffo" TargetMode="External"/><Relationship Id="rId1" Type="http://schemas.openxmlformats.org/officeDocument/2006/relationships/slideLayout" Target="../slideLayouts/slideLayout15.xml"/></Relationships>
</file>

<file path=ppt/slides/_rels/slide3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15.xml"/></Relationships>
</file>

<file path=ppt/slides/_rels/slide3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15.xml"/></Relationships>
</file>

<file path=ppt/slides/_rels/slide3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0.xml"/></Relationships>
</file>

<file path=ppt/slides/_rels/slide3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15.xml"/></Relationships>
</file>

<file path=ppt/slides/_rels/slide3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15.xml"/></Relationships>
</file>

<file path=ppt/slides/_rels/slide3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15.xml"/></Relationships>
</file>

<file path=ppt/slides/_rels/slide3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15.xml"/></Relationships>
</file>

<file path=ppt/slides/_rels/slide3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15.xml"/></Relationships>
</file>

<file path=ppt/slides/_rels/slide3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15.xml"/></Relationships>
</file>

<file path=ppt/slides/_rels/slide3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15.xml"/></Relationships>
</file>

<file path=ppt/slides/_rels/slide3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15.xml"/></Relationships>
</file>

<file path=ppt/slides/_rels/slide3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15.xml"/></Relationships>
</file>

<file path=ppt/slides/_rels/slide3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/Relationships>
</file>

<file path=ppt/slides/_rels/slide3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15.xml"/></Relationships>
</file>

<file path=ppt/slides/_rels/slide3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15.xml"/></Relationships>
</file>

<file path=ppt/slides/_rels/slide3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15.xml"/></Relationships>
</file>

<file path=ppt/slides/_rels/slide3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15.xml"/></Relationships>
</file>

<file path=ppt/slides/_rels/slide3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15.xml"/></Relationships>
</file>

<file path=ppt/slides/_rels/slide3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15.xml"/></Relationships>
</file>

<file path=ppt/slides/_rels/slide3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jpeg"/><Relationship Id="rId1" Type="http://schemas.openxmlformats.org/officeDocument/2006/relationships/slideLayout" Target="../slideLayouts/slideLayout15.xml"/></Relationships>
</file>

<file path=ppt/slides/_rels/slide3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15.xml"/></Relationships>
</file>

<file path=ppt/slides/_rels/slide3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15.xml"/></Relationships>
</file>

<file path=ppt/slides/_rels/slide3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/Relationships>
</file>

<file path=ppt/slides/_rels/slide3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jpeg"/><Relationship Id="rId1" Type="http://schemas.openxmlformats.org/officeDocument/2006/relationships/slideLayout" Target="../slideLayouts/slideLayout15.xml"/></Relationships>
</file>

<file path=ppt/slides/_rels/slide3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jpeg"/><Relationship Id="rId1" Type="http://schemas.openxmlformats.org/officeDocument/2006/relationships/slideLayout" Target="../slideLayouts/slideLayout15.xml"/></Relationships>
</file>

<file path=ppt/slides/_rels/slide3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15.xml"/></Relationships>
</file>

<file path=ppt/slides/_rels/slide3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15.xml"/></Relationships>
</file>

<file path=ppt/slides/_rels/slide3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15.xml"/></Relationships>
</file>

<file path=ppt/slides/_rels/slide3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jpeg"/><Relationship Id="rId1" Type="http://schemas.openxmlformats.org/officeDocument/2006/relationships/slideLayout" Target="../slideLayouts/slideLayout15.xml"/></Relationships>
</file>

<file path=ppt/slides/_rels/slide3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jpeg"/><Relationship Id="rId2" Type="http://schemas.openxmlformats.org/officeDocument/2006/relationships/image" Target="../media/image251.jpeg"/><Relationship Id="rId1" Type="http://schemas.openxmlformats.org/officeDocument/2006/relationships/slideLayout" Target="../slideLayouts/slideLayout15.xml"/></Relationships>
</file>

<file path=ppt/slides/_rels/slide3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jpeg"/><Relationship Id="rId2" Type="http://schemas.openxmlformats.org/officeDocument/2006/relationships/image" Target="../media/image251.jpeg"/><Relationship Id="rId1" Type="http://schemas.openxmlformats.org/officeDocument/2006/relationships/slideLayout" Target="../slideLayouts/slideLayout15.xml"/></Relationships>
</file>

<file path=ppt/slides/_rels/slide3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jpeg"/><Relationship Id="rId2" Type="http://schemas.openxmlformats.org/officeDocument/2006/relationships/image" Target="../media/image251.jpeg"/><Relationship Id="rId1" Type="http://schemas.openxmlformats.org/officeDocument/2006/relationships/slideLayout" Target="../slideLayouts/slideLayout15.xml"/></Relationships>
</file>

<file path=ppt/slides/_rels/slide3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jpeg"/><Relationship Id="rId2" Type="http://schemas.openxmlformats.org/officeDocument/2006/relationships/image" Target="../media/image251.jpe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3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jpeg"/><Relationship Id="rId2" Type="http://schemas.openxmlformats.org/officeDocument/2006/relationships/image" Target="../media/image251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55.jpeg"/></Relationships>
</file>

<file path=ppt/slides/_rels/slide3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jpeg"/><Relationship Id="rId2" Type="http://schemas.openxmlformats.org/officeDocument/2006/relationships/image" Target="../media/image251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55.jpeg"/></Relationships>
</file>

<file path=ppt/slides/_rels/slide3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jpeg"/><Relationship Id="rId2" Type="http://schemas.openxmlformats.org/officeDocument/2006/relationships/image" Target="../media/image251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55.jpeg"/></Relationships>
</file>

<file path=ppt/slides/_rels/slide3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jpeg"/><Relationship Id="rId2" Type="http://schemas.openxmlformats.org/officeDocument/2006/relationships/image" Target="../media/image251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55.jpeg"/></Relationships>
</file>

<file path=ppt/slides/_rels/slide3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jpeg"/><Relationship Id="rId2" Type="http://schemas.openxmlformats.org/officeDocument/2006/relationships/image" Target="../media/image251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55.jpeg"/></Relationships>
</file>

<file path=ppt/slides/_rels/slide3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jpeg"/><Relationship Id="rId2" Type="http://schemas.openxmlformats.org/officeDocument/2006/relationships/image" Target="../media/image251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55.jpeg"/></Relationships>
</file>

<file path=ppt/slides/_rels/slide3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jpeg"/><Relationship Id="rId2" Type="http://schemas.openxmlformats.org/officeDocument/2006/relationships/image" Target="../media/image251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55.jpeg"/></Relationships>
</file>

<file path=ppt/slides/_rels/slide3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jpeg"/><Relationship Id="rId2" Type="http://schemas.openxmlformats.org/officeDocument/2006/relationships/image" Target="../media/image251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56.jpeg"/><Relationship Id="rId4" Type="http://schemas.openxmlformats.org/officeDocument/2006/relationships/image" Target="../media/image255.jpeg"/></Relationships>
</file>

<file path=ppt/slides/_rels/slide3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jpeg"/><Relationship Id="rId2" Type="http://schemas.openxmlformats.org/officeDocument/2006/relationships/image" Target="../media/image251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57.jpeg"/><Relationship Id="rId4" Type="http://schemas.openxmlformats.org/officeDocument/2006/relationships/image" Target="../media/image255.jpeg"/></Relationships>
</file>

<file path=ppt/slides/_rels/slide3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jpeg"/><Relationship Id="rId2" Type="http://schemas.openxmlformats.org/officeDocument/2006/relationships/image" Target="../media/image251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17.jpeg"/><Relationship Id="rId4" Type="http://schemas.openxmlformats.org/officeDocument/2006/relationships/image" Target="../media/image25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.uk/news/uk-wales-21549079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/Relationships>
</file>

<file path=ppt/slides/_rels/slide4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jpeg"/><Relationship Id="rId2" Type="http://schemas.openxmlformats.org/officeDocument/2006/relationships/image" Target="../media/image251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17.jpeg"/><Relationship Id="rId4" Type="http://schemas.openxmlformats.org/officeDocument/2006/relationships/image" Target="../media/image255.jpeg"/></Relationships>
</file>

<file path=ppt/slides/_rels/slide4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jpeg"/><Relationship Id="rId2" Type="http://schemas.openxmlformats.org/officeDocument/2006/relationships/image" Target="../media/image251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17.jpeg"/><Relationship Id="rId4" Type="http://schemas.openxmlformats.org/officeDocument/2006/relationships/image" Target="../media/image255.jpeg"/></Relationships>
</file>

<file path=ppt/slides/_rels/slide4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jpeg"/><Relationship Id="rId2" Type="http://schemas.openxmlformats.org/officeDocument/2006/relationships/image" Target="../media/image251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17.jpeg"/><Relationship Id="rId4" Type="http://schemas.openxmlformats.org/officeDocument/2006/relationships/image" Target="../media/image255.jpeg"/></Relationships>
</file>

<file path=ppt/slides/_rels/slide4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gif"/><Relationship Id="rId1" Type="http://schemas.openxmlformats.org/officeDocument/2006/relationships/slideLayout" Target="../slideLayouts/slideLayout20.xml"/></Relationships>
</file>

<file path=ppt/slides/_rels/slide4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gif"/><Relationship Id="rId1" Type="http://schemas.openxmlformats.org/officeDocument/2006/relationships/slideLayout" Target="../slideLayouts/slideLayout20.xml"/></Relationships>
</file>

<file path=ppt/slides/_rels/slide4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gif"/><Relationship Id="rId1" Type="http://schemas.openxmlformats.org/officeDocument/2006/relationships/slideLayout" Target="../slideLayouts/slideLayout20.xml"/></Relationships>
</file>

<file path=ppt/slides/_rels/slide4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gif"/><Relationship Id="rId1" Type="http://schemas.openxmlformats.org/officeDocument/2006/relationships/slideLayout" Target="../slideLayouts/slideLayout2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.xml"/></Relationships>
</file>

<file path=ppt/slides/_rels/slide4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gif"/><Relationship Id="rId1" Type="http://schemas.openxmlformats.org/officeDocument/2006/relationships/slideLayout" Target="../slideLayouts/slideLayout20.xml"/></Relationships>
</file>

<file path=ppt/slides/_rels/slide4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gif"/><Relationship Id="rId1" Type="http://schemas.openxmlformats.org/officeDocument/2006/relationships/slideLayout" Target="../slideLayouts/slideLayout20.xml"/></Relationships>
</file>

<file path=ppt/slides/_rels/slide4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gif"/><Relationship Id="rId1" Type="http://schemas.openxmlformats.org/officeDocument/2006/relationships/slideLayout" Target="../slideLayouts/slideLayout20.xml"/></Relationships>
</file>

<file path=ppt/slides/_rels/slide4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gif"/><Relationship Id="rId1" Type="http://schemas.openxmlformats.org/officeDocument/2006/relationships/slideLayout" Target="../slideLayouts/slideLayout20.xml"/></Relationships>
</file>

<file path=ppt/slides/_rels/slide4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gif"/><Relationship Id="rId1" Type="http://schemas.openxmlformats.org/officeDocument/2006/relationships/slideLayout" Target="../slideLayouts/slideLayout20.xml"/></Relationships>
</file>

<file path=ppt/slides/_rels/slide4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gif"/><Relationship Id="rId1" Type="http://schemas.openxmlformats.org/officeDocument/2006/relationships/slideLayout" Target="../slideLayouts/slideLayout20.xml"/></Relationships>
</file>

<file path=ppt/slides/_rels/slide4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gif"/><Relationship Id="rId1" Type="http://schemas.openxmlformats.org/officeDocument/2006/relationships/slideLayout" Target="../slideLayouts/slideLayout20.xml"/></Relationships>
</file>

<file path=ppt/slides/_rels/slide4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gif"/><Relationship Id="rId1" Type="http://schemas.openxmlformats.org/officeDocument/2006/relationships/slideLayout" Target="../slideLayouts/slideLayout20.xml"/></Relationships>
</file>

<file path=ppt/slides/_rels/slide4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gif"/><Relationship Id="rId1" Type="http://schemas.openxmlformats.org/officeDocument/2006/relationships/slideLayout" Target="../slideLayouts/slideLayout20.xml"/></Relationships>
</file>

<file path=ppt/slides/_rels/slide4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gif"/><Relationship Id="rId1" Type="http://schemas.openxmlformats.org/officeDocument/2006/relationships/slideLayout" Target="../slideLayouts/slideLayout2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.xml"/></Relationships>
</file>

<file path=ppt/slides/_rels/slide4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gif"/><Relationship Id="rId1" Type="http://schemas.openxmlformats.org/officeDocument/2006/relationships/slideLayout" Target="../slideLayouts/slideLayout20.xml"/></Relationships>
</file>

<file path=ppt/slides/_rels/slide4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gif"/><Relationship Id="rId1" Type="http://schemas.openxmlformats.org/officeDocument/2006/relationships/slideLayout" Target="../slideLayouts/slideLayout20.xml"/></Relationships>
</file>

<file path=ppt/slides/_rels/slide4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gif"/><Relationship Id="rId1" Type="http://schemas.openxmlformats.org/officeDocument/2006/relationships/slideLayout" Target="../slideLayouts/slideLayout20.xml"/></Relationships>
</file>

<file path=ppt/slides/_rels/slide4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gif"/><Relationship Id="rId1" Type="http://schemas.openxmlformats.org/officeDocument/2006/relationships/slideLayout" Target="../slideLayouts/slideLayout20.xml"/></Relationships>
</file>

<file path=ppt/slides/_rels/slide4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gif"/><Relationship Id="rId1" Type="http://schemas.openxmlformats.org/officeDocument/2006/relationships/slideLayout" Target="../slideLayouts/slideLayout20.xml"/></Relationships>
</file>

<file path=ppt/slides/_rels/slide4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gif"/><Relationship Id="rId1" Type="http://schemas.openxmlformats.org/officeDocument/2006/relationships/slideLayout" Target="../slideLayouts/slideLayout20.xml"/></Relationships>
</file>

<file path=ppt/slides/_rels/slide4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gif"/><Relationship Id="rId1" Type="http://schemas.openxmlformats.org/officeDocument/2006/relationships/slideLayout" Target="../slideLayouts/slideLayout2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gif"/><Relationship Id="rId1" Type="http://schemas.openxmlformats.org/officeDocument/2006/relationships/slideLayout" Target="../slideLayouts/slideLayout20.xml"/></Relationships>
</file>

<file path=ppt/slides/_rels/slide4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gif"/><Relationship Id="rId1" Type="http://schemas.openxmlformats.org/officeDocument/2006/relationships/slideLayout" Target="../slideLayouts/slideLayout20.xml"/></Relationships>
</file>

<file path=ppt/slides/_rels/slide4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jpeg"/><Relationship Id="rId2" Type="http://schemas.openxmlformats.org/officeDocument/2006/relationships/hyperlink" Target="http://learn.genetics.utah.edu/content/variation/comparative/" TargetMode="External"/><Relationship Id="rId1" Type="http://schemas.openxmlformats.org/officeDocument/2006/relationships/slideLayout" Target="../slideLayouts/slideLayout20.xml"/></Relationships>
</file>

<file path=ppt/slides/_rels/slide4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gif"/><Relationship Id="rId1" Type="http://schemas.openxmlformats.org/officeDocument/2006/relationships/slideLayout" Target="../slideLayouts/slideLayout20.xml"/></Relationships>
</file>

<file path=ppt/slides/_rels/slide4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gif"/><Relationship Id="rId1" Type="http://schemas.openxmlformats.org/officeDocument/2006/relationships/slideLayout" Target="../slideLayouts/slideLayout20.xml"/></Relationships>
</file>

<file path=ppt/slides/_rels/slide4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gif"/><Relationship Id="rId1" Type="http://schemas.openxmlformats.org/officeDocument/2006/relationships/slideLayout" Target="../slideLayouts/slideLayout20.xml"/></Relationships>
</file>

<file path=ppt/slides/_rels/slide4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gif"/><Relationship Id="rId1" Type="http://schemas.openxmlformats.org/officeDocument/2006/relationships/slideLayout" Target="../slideLayouts/slideLayout20.xml"/></Relationships>
</file>

<file path=ppt/slides/_rels/slide4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gif"/><Relationship Id="rId1" Type="http://schemas.openxmlformats.org/officeDocument/2006/relationships/slideLayout" Target="../slideLayouts/slideLayout20.xml"/></Relationships>
</file>

<file path=ppt/slides/_rels/slide4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gif"/><Relationship Id="rId1" Type="http://schemas.openxmlformats.org/officeDocument/2006/relationships/slideLayout" Target="../slideLayouts/slideLayout20.xml"/></Relationships>
</file>

<file path=ppt/slides/_rels/slide4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gif"/><Relationship Id="rId1" Type="http://schemas.openxmlformats.org/officeDocument/2006/relationships/slideLayout" Target="../slideLayouts/slideLayout20.xml"/></Relationships>
</file>

<file path=ppt/slides/_rels/slide4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gif"/><Relationship Id="rId1" Type="http://schemas.openxmlformats.org/officeDocument/2006/relationships/slideLayout" Target="../slideLayouts/slideLayout20.xml"/></Relationships>
</file>

<file path=ppt/slides/_rels/slide4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gif"/><Relationship Id="rId1" Type="http://schemas.openxmlformats.org/officeDocument/2006/relationships/slideLayout" Target="../slideLayouts/slideLayout2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gif"/><Relationship Id="rId1" Type="http://schemas.openxmlformats.org/officeDocument/2006/relationships/slideLayout" Target="../slideLayouts/slideLayout20.xml"/></Relationships>
</file>

<file path=ppt/slides/_rels/slide4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gif"/><Relationship Id="rId1" Type="http://schemas.openxmlformats.org/officeDocument/2006/relationships/slideLayout" Target="../slideLayouts/slideLayout20.xml"/></Relationships>
</file>

<file path=ppt/slides/_rels/slide4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gif"/><Relationship Id="rId1" Type="http://schemas.openxmlformats.org/officeDocument/2006/relationships/slideLayout" Target="../slideLayouts/slideLayout20.xml"/></Relationships>
</file>

<file path=ppt/slides/_rels/slide4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/Relationships>
</file>

<file path=ppt/slides/_rels/slide4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jpeg"/><Relationship Id="rId1" Type="http://schemas.openxmlformats.org/officeDocument/2006/relationships/slideLayout" Target="../slideLayouts/slideLayout15.xml"/></Relationships>
</file>

<file path=ppt/slides/_rels/slide456.xml.rels><?xml version="1.0" encoding="UTF-8" standalone="yes"?>
<Relationships xmlns="http://schemas.openxmlformats.org/package/2006/relationships"><Relationship Id="rId3" Type="http://schemas.openxmlformats.org/officeDocument/2006/relationships/hyperlink" Target="http://evolution.berkeley.edu/evosite/evo101/IIntro.shtml" TargetMode="External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5.xml"/></Relationships>
</file>

<file path=ppt/slides/_rels/slide4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jpeg"/><Relationship Id="rId1" Type="http://schemas.openxmlformats.org/officeDocument/2006/relationships/slideLayout" Target="../slideLayouts/slideLayout26.xml"/></Relationships>
</file>

<file path=ppt/slides/_rels/slide4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jpeg"/><Relationship Id="rId1" Type="http://schemas.openxmlformats.org/officeDocument/2006/relationships/slideLayout" Target="../slideLayouts/slideLayout15.xml"/></Relationships>
</file>

<file path=ppt/slides/_rels/slide4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jpeg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0.xml"/></Relationships>
</file>

<file path=ppt/slides/_rels/slide4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jpeg"/><Relationship Id="rId1" Type="http://schemas.openxmlformats.org/officeDocument/2006/relationships/slideLayout" Target="../slideLayouts/slideLayout15.xml"/></Relationships>
</file>

<file path=ppt/slides/_rels/slide4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jpeg"/><Relationship Id="rId1" Type="http://schemas.openxmlformats.org/officeDocument/2006/relationships/slideLayout" Target="../slideLayouts/slideLayout15.xml"/></Relationships>
</file>

<file path=ppt/slides/_rels/slide4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jpeg"/><Relationship Id="rId1" Type="http://schemas.openxmlformats.org/officeDocument/2006/relationships/slideLayout" Target="../slideLayouts/slideLayout15.xml"/></Relationships>
</file>

<file path=ppt/slides/_rels/slide4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jpeg"/><Relationship Id="rId1" Type="http://schemas.openxmlformats.org/officeDocument/2006/relationships/slideLayout" Target="../slideLayouts/slideLayout15.xml"/></Relationships>
</file>

<file path=ppt/slides/_rels/slide4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jpeg"/><Relationship Id="rId1" Type="http://schemas.openxmlformats.org/officeDocument/2006/relationships/slideLayout" Target="../slideLayouts/slideLayout15.xml"/></Relationships>
</file>

<file path=ppt/slides/_rels/slide4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jpeg"/><Relationship Id="rId1" Type="http://schemas.openxmlformats.org/officeDocument/2006/relationships/slideLayout" Target="../slideLayouts/slideLayout15.xml"/></Relationships>
</file>

<file path=ppt/slides/_rels/slide4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jpeg"/><Relationship Id="rId1" Type="http://schemas.openxmlformats.org/officeDocument/2006/relationships/slideLayout" Target="../slideLayouts/slideLayout20.xml"/></Relationships>
</file>

<file path=ppt/slides/_rels/slide4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jpeg"/><Relationship Id="rId1" Type="http://schemas.openxmlformats.org/officeDocument/2006/relationships/slideLayout" Target="../slideLayouts/slideLayout15.xml"/></Relationships>
</file>

<file path=ppt/slides/_rels/slide4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jpeg"/><Relationship Id="rId1" Type="http://schemas.openxmlformats.org/officeDocument/2006/relationships/slideLayout" Target="../slideLayouts/slideLayout15.xml"/></Relationships>
</file>

<file path=ppt/slides/_rels/slide4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jpeg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.xml"/></Relationships>
</file>

<file path=ppt/slides/_rels/slide4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jpeg"/><Relationship Id="rId1" Type="http://schemas.openxmlformats.org/officeDocument/2006/relationships/slideLayout" Target="../slideLayouts/slideLayout15.xml"/></Relationships>
</file>

<file path=ppt/slides/_rels/slide4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jpeg"/><Relationship Id="rId1" Type="http://schemas.openxmlformats.org/officeDocument/2006/relationships/slideLayout" Target="../slideLayouts/slideLayout15.xml"/></Relationships>
</file>

<file path=ppt/slides/_rels/slide4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jpeg"/><Relationship Id="rId1" Type="http://schemas.openxmlformats.org/officeDocument/2006/relationships/slideLayout" Target="../slideLayouts/slideLayout15.xml"/></Relationships>
</file>

<file path=ppt/slides/_rels/slide4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jpeg"/><Relationship Id="rId1" Type="http://schemas.openxmlformats.org/officeDocument/2006/relationships/slideLayout" Target="../slideLayouts/slideLayout15.xml"/></Relationships>
</file>

<file path=ppt/slides/_rels/slide4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jpeg"/><Relationship Id="rId1" Type="http://schemas.openxmlformats.org/officeDocument/2006/relationships/slideLayout" Target="../slideLayouts/slideLayout15.xml"/></Relationships>
</file>

<file path=ppt/slides/_rels/slide4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jpeg"/><Relationship Id="rId1" Type="http://schemas.openxmlformats.org/officeDocument/2006/relationships/slideLayout" Target="../slideLayouts/slideLayout15.xml"/></Relationships>
</file>

<file path=ppt/slides/_rels/slide4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jpeg"/><Relationship Id="rId1" Type="http://schemas.openxmlformats.org/officeDocument/2006/relationships/slideLayout" Target="../slideLayouts/slideLayout15.xml"/></Relationships>
</file>

<file path=ppt/slides/_rels/slide4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jpeg"/><Relationship Id="rId1" Type="http://schemas.openxmlformats.org/officeDocument/2006/relationships/slideLayout" Target="../slideLayouts/slideLayout15.xml"/></Relationships>
</file>

<file path=ppt/slides/_rels/slide4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jpeg"/><Relationship Id="rId1" Type="http://schemas.openxmlformats.org/officeDocument/2006/relationships/slideLayout" Target="../slideLayouts/slideLayout15.xml"/></Relationships>
</file>

<file path=ppt/slides/_rels/slide4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jpeg"/><Relationship Id="rId2" Type="http://schemas.openxmlformats.org/officeDocument/2006/relationships/image" Target="../media/image263.jpeg"/><Relationship Id="rId1" Type="http://schemas.openxmlformats.org/officeDocument/2006/relationships/slideLayout" Target="../slideLayouts/slideLayout2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.xml"/></Relationships>
</file>

<file path=ppt/slides/_rels/slide4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jpeg"/><Relationship Id="rId1" Type="http://schemas.openxmlformats.org/officeDocument/2006/relationships/slideLayout" Target="../slideLayouts/slideLayout26.xml"/></Relationships>
</file>

<file path=ppt/slides/_rels/slide4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jpeg"/><Relationship Id="rId1" Type="http://schemas.openxmlformats.org/officeDocument/2006/relationships/slideLayout" Target="../slideLayouts/slideLayout15.xml"/></Relationships>
</file>

<file path=ppt/slides/_rels/slide4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jpeg"/><Relationship Id="rId1" Type="http://schemas.openxmlformats.org/officeDocument/2006/relationships/slideLayout" Target="../slideLayouts/slideLayout15.xml"/></Relationships>
</file>

<file path=ppt/slides/_rels/slide4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jpeg"/><Relationship Id="rId1" Type="http://schemas.openxmlformats.org/officeDocument/2006/relationships/slideLayout" Target="../slideLayouts/slideLayout15.xml"/></Relationships>
</file>

<file path=ppt/slides/_rels/slide4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jpeg"/><Relationship Id="rId1" Type="http://schemas.openxmlformats.org/officeDocument/2006/relationships/slideLayout" Target="../slideLayouts/slideLayout15.xml"/></Relationships>
</file>

<file path=ppt/slides/_rels/slide4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jpeg"/><Relationship Id="rId1" Type="http://schemas.openxmlformats.org/officeDocument/2006/relationships/slideLayout" Target="../slideLayouts/slideLayout15.xml"/></Relationships>
</file>

<file path=ppt/slides/_rels/slide4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jpeg"/><Relationship Id="rId1" Type="http://schemas.openxmlformats.org/officeDocument/2006/relationships/slideLayout" Target="../slideLayouts/slideLayout15.xml"/></Relationships>
</file>

<file path=ppt/slides/_rels/slide4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jpeg"/><Relationship Id="rId1" Type="http://schemas.openxmlformats.org/officeDocument/2006/relationships/slideLayout" Target="../slideLayouts/slideLayout15.xml"/></Relationships>
</file>

<file path=ppt/slides/_rels/slide4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jpeg"/><Relationship Id="rId1" Type="http://schemas.openxmlformats.org/officeDocument/2006/relationships/slideLayout" Target="../slideLayouts/slideLayout15.xml"/></Relationships>
</file>

<file path=ppt/slides/_rels/slide4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jpeg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5.xml"/></Relationships>
</file>

<file path=ppt/slides/_rels/slide4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jpeg"/><Relationship Id="rId1" Type="http://schemas.openxmlformats.org/officeDocument/2006/relationships/slideLayout" Target="../slideLayouts/slideLayout20.xml"/></Relationships>
</file>

<file path=ppt/slides/_rels/slide4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jpeg"/><Relationship Id="rId1" Type="http://schemas.openxmlformats.org/officeDocument/2006/relationships/slideLayout" Target="../slideLayouts/slideLayout20.xml"/></Relationships>
</file>

<file path=ppt/slides/_rels/slide4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jpeg"/><Relationship Id="rId1" Type="http://schemas.openxmlformats.org/officeDocument/2006/relationships/slideLayout" Target="../slideLayouts/slideLayout20.xml"/></Relationships>
</file>

<file path=ppt/slides/_rels/slide4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jpeg"/><Relationship Id="rId1" Type="http://schemas.openxmlformats.org/officeDocument/2006/relationships/slideLayout" Target="../slideLayouts/slideLayout15.xml"/></Relationships>
</file>

<file path=ppt/slides/_rels/slide4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jpeg"/><Relationship Id="rId1" Type="http://schemas.openxmlformats.org/officeDocument/2006/relationships/slideLayout" Target="../slideLayouts/slideLayout15.xml"/></Relationships>
</file>

<file path=ppt/slides/_rels/slide4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jpeg"/><Relationship Id="rId1" Type="http://schemas.openxmlformats.org/officeDocument/2006/relationships/slideLayout" Target="../slideLayouts/slideLayout15.xml"/></Relationships>
</file>

<file path=ppt/slides/_rels/slide4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jpeg"/><Relationship Id="rId1" Type="http://schemas.openxmlformats.org/officeDocument/2006/relationships/slideLayout" Target="../slideLayouts/slideLayout15.xml"/></Relationships>
</file>

<file path=ppt/slides/_rels/slide4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jpeg"/><Relationship Id="rId1" Type="http://schemas.openxmlformats.org/officeDocument/2006/relationships/slideLayout" Target="../slideLayouts/slideLayout15.xml"/></Relationships>
</file>

<file path=ppt/slides/_rels/slide4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jpeg"/><Relationship Id="rId1" Type="http://schemas.openxmlformats.org/officeDocument/2006/relationships/slideLayout" Target="../slideLayouts/slideLayout15.xml"/></Relationships>
</file>

<file path=ppt/slides/_rels/slide4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/Relationships>
</file>

<file path=ppt/slides/_rels/slide5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jpeg"/><Relationship Id="rId1" Type="http://schemas.openxmlformats.org/officeDocument/2006/relationships/slideLayout" Target="../slideLayouts/slideLayout15.xml"/></Relationships>
</file>

<file path=ppt/slides/_rels/slide5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jpeg"/><Relationship Id="rId1" Type="http://schemas.openxmlformats.org/officeDocument/2006/relationships/slideLayout" Target="../slideLayouts/slideLayout15.xml"/></Relationships>
</file>

<file path=ppt/slides/_rels/slide5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jpeg"/><Relationship Id="rId1" Type="http://schemas.openxmlformats.org/officeDocument/2006/relationships/slideLayout" Target="../slideLayouts/slideLayout15.xml"/></Relationships>
</file>

<file path=ppt/slides/_rels/slide5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jpeg"/><Relationship Id="rId1" Type="http://schemas.openxmlformats.org/officeDocument/2006/relationships/slideLayout" Target="../slideLayouts/slideLayout15.xml"/></Relationships>
</file>

<file path=ppt/slides/_rels/slide5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jpeg"/><Relationship Id="rId1" Type="http://schemas.openxmlformats.org/officeDocument/2006/relationships/slideLayout" Target="../slideLayouts/slideLayout15.xml"/></Relationships>
</file>

<file path=ppt/slides/_rels/slide5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jpeg"/><Relationship Id="rId1" Type="http://schemas.openxmlformats.org/officeDocument/2006/relationships/slideLayout" Target="../slideLayouts/slideLayout15.xml"/></Relationships>
</file>

<file path=ppt/slides/_rels/slide5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jpeg"/><Relationship Id="rId2" Type="http://schemas.openxmlformats.org/officeDocument/2006/relationships/hyperlink" Target="http://tolweb.org/tree/" TargetMode="External"/><Relationship Id="rId1" Type="http://schemas.openxmlformats.org/officeDocument/2006/relationships/slideLayout" Target="../slideLayouts/slideLayout15.xml"/></Relationships>
</file>

<file path=ppt/slides/_rels/slide5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png"/><Relationship Id="rId2" Type="http://schemas.openxmlformats.org/officeDocument/2006/relationships/hyperlink" Target="https://www.youtube.com/watch?v=P3GagfbA2vo" TargetMode="External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0.xml"/><Relationship Id="rId4" Type="http://schemas.openxmlformats.org/officeDocument/2006/relationships/hyperlink" Target="http://www.agiweb.org/news/evolution/examplesofevolution.html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0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0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0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0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0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0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0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4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5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0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0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0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0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5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5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5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5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5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5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5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5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9220" name="Picture 5" descr="http://gryphonscry.files.wordpress.com/2008/12/charlesdarwin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WordArt 8"/>
          <p:cNvSpPr>
            <a:spLocks noChangeArrowheads="1" noChangeShapeType="1" noTextEdit="1"/>
          </p:cNvSpPr>
          <p:nvPr/>
        </p:nvSpPr>
        <p:spPr bwMode="auto">
          <a:xfrm>
            <a:off x="342900" y="4680857"/>
            <a:ext cx="8458200" cy="175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spc="720" dirty="0" smtClean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Darwin</a:t>
            </a:r>
            <a:r>
              <a:rPr lang="en-US" sz="3600" kern="10" spc="720" dirty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, Evolution</a:t>
            </a:r>
            <a:r>
              <a:rPr lang="en-US" sz="3600" kern="10" spc="720" dirty="0" smtClean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,</a:t>
            </a:r>
          </a:p>
          <a:p>
            <a:r>
              <a:rPr lang="en-US" sz="3600" kern="10" spc="720" dirty="0" smtClean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Natural </a:t>
            </a:r>
            <a:r>
              <a:rPr lang="en-US" sz="3600" kern="10" spc="720" dirty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Selection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228600" y="228600"/>
            <a:ext cx="22878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Part 1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228600"/>
            <a:ext cx="8763000" cy="5897563"/>
          </a:xfrm>
        </p:spPr>
        <p:txBody>
          <a:bodyPr/>
          <a:lstStyle/>
          <a:p>
            <a:r>
              <a:rPr lang="en-US" smtClean="0">
                <a:solidFill>
                  <a:srgbClr val="FF9900"/>
                </a:solidFill>
              </a:rPr>
              <a:t>Pay attention in this unit!  Evolution is the backbone to biology. </a:t>
            </a:r>
          </a:p>
          <a:p>
            <a:pPr lvl="1"/>
            <a:r>
              <a:rPr lang="en-US" smtClean="0">
                <a:solidFill>
                  <a:srgbClr val="66FF99"/>
                </a:solidFill>
              </a:rPr>
              <a:t>Nothing makes sense in biology without evolution.  </a:t>
            </a:r>
          </a:p>
        </p:txBody>
      </p:sp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362200"/>
            <a:ext cx="8610600" cy="4248150"/>
          </a:xfrm>
          <a:prstGeom prst="rect">
            <a:avLst/>
          </a:prstGeom>
          <a:noFill/>
          <a:ln w="7620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86180" name="Rectangle 4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04800"/>
            <a:ext cx="8534400" cy="5821363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hlink"/>
                </a:solidFill>
              </a:rPr>
              <a:t>Answer: It use to be a species with legs before moving to the water.  </a:t>
            </a:r>
          </a:p>
          <a:p>
            <a:pPr eaLnBrk="1" hangingPunct="1"/>
            <a:endParaRPr lang="en-US" smtClean="0">
              <a:solidFill>
                <a:schemeClr val="hlink"/>
              </a:solidFill>
            </a:endParaRPr>
          </a:p>
          <a:p>
            <a:pPr eaLnBrk="1" hangingPunct="1"/>
            <a:endParaRPr lang="en-US" smtClean="0"/>
          </a:p>
        </p:txBody>
      </p:sp>
      <p:pic>
        <p:nvPicPr>
          <p:cNvPr id="246787" name="Picture 6" descr="20090203WhaleEvolu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8686800" cy="5045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335" name="Rectangle 7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47811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47812" name="Freeform 6"/>
          <p:cNvSpPr>
            <a:spLocks/>
          </p:cNvSpPr>
          <p:nvPr/>
        </p:nvSpPr>
        <p:spPr bwMode="auto">
          <a:xfrm>
            <a:off x="-76200" y="4114800"/>
            <a:ext cx="3506788" cy="2787650"/>
          </a:xfrm>
          <a:custGeom>
            <a:avLst/>
            <a:gdLst>
              <a:gd name="T0" fmla="*/ 2147483647 w 2209"/>
              <a:gd name="T1" fmla="*/ 0 h 1756"/>
              <a:gd name="T2" fmla="*/ 2147483647 w 2209"/>
              <a:gd name="T3" fmla="*/ 2147483647 h 1756"/>
              <a:gd name="T4" fmla="*/ 2147483647 w 2209"/>
              <a:gd name="T5" fmla="*/ 2147483647 h 1756"/>
              <a:gd name="T6" fmla="*/ 2147483647 w 2209"/>
              <a:gd name="T7" fmla="*/ 2147483647 h 1756"/>
              <a:gd name="T8" fmla="*/ 2147483647 w 2209"/>
              <a:gd name="T9" fmla="*/ 2147483647 h 1756"/>
              <a:gd name="T10" fmla="*/ 2147483647 w 2209"/>
              <a:gd name="T11" fmla="*/ 2147483647 h 1756"/>
              <a:gd name="T12" fmla="*/ 2147483647 w 2209"/>
              <a:gd name="T13" fmla="*/ 2147483647 h 1756"/>
              <a:gd name="T14" fmla="*/ 2147483647 w 2209"/>
              <a:gd name="T15" fmla="*/ 2147483647 h 1756"/>
              <a:gd name="T16" fmla="*/ 2147483647 w 2209"/>
              <a:gd name="T17" fmla="*/ 2147483647 h 1756"/>
              <a:gd name="T18" fmla="*/ 2147483647 w 2209"/>
              <a:gd name="T19" fmla="*/ 2147483647 h 1756"/>
              <a:gd name="T20" fmla="*/ 2147483647 w 2209"/>
              <a:gd name="T21" fmla="*/ 2147483647 h 1756"/>
              <a:gd name="T22" fmla="*/ 2147483647 w 2209"/>
              <a:gd name="T23" fmla="*/ 2147483647 h 1756"/>
              <a:gd name="T24" fmla="*/ 2147483647 w 2209"/>
              <a:gd name="T25" fmla="*/ 2147483647 h 1756"/>
              <a:gd name="T26" fmla="*/ 2147483647 w 2209"/>
              <a:gd name="T27" fmla="*/ 2147483647 h 1756"/>
              <a:gd name="T28" fmla="*/ 2147483647 w 2209"/>
              <a:gd name="T29" fmla="*/ 2147483647 h 1756"/>
              <a:gd name="T30" fmla="*/ 2147483647 w 2209"/>
              <a:gd name="T31" fmla="*/ 2147483647 h 1756"/>
              <a:gd name="T32" fmla="*/ 2147483647 w 2209"/>
              <a:gd name="T33" fmla="*/ 2147483647 h 1756"/>
              <a:gd name="T34" fmla="*/ 2147483647 w 2209"/>
              <a:gd name="T35" fmla="*/ 2147483647 h 1756"/>
              <a:gd name="T36" fmla="*/ 2147483647 w 2209"/>
              <a:gd name="T37" fmla="*/ 2147483647 h 1756"/>
              <a:gd name="T38" fmla="*/ 2147483647 w 2209"/>
              <a:gd name="T39" fmla="*/ 2147483647 h 1756"/>
              <a:gd name="T40" fmla="*/ 2147483647 w 2209"/>
              <a:gd name="T41" fmla="*/ 2147483647 h 1756"/>
              <a:gd name="T42" fmla="*/ 2147483647 w 2209"/>
              <a:gd name="T43" fmla="*/ 2147483647 h 1756"/>
              <a:gd name="T44" fmla="*/ 2147483647 w 2209"/>
              <a:gd name="T45" fmla="*/ 2147483647 h 1756"/>
              <a:gd name="T46" fmla="*/ 2147483647 w 2209"/>
              <a:gd name="T47" fmla="*/ 2147483647 h 1756"/>
              <a:gd name="T48" fmla="*/ 2147483647 w 2209"/>
              <a:gd name="T49" fmla="*/ 2147483647 h 1756"/>
              <a:gd name="T50" fmla="*/ 2147483647 w 2209"/>
              <a:gd name="T51" fmla="*/ 2147483647 h 1756"/>
              <a:gd name="T52" fmla="*/ 2147483647 w 2209"/>
              <a:gd name="T53" fmla="*/ 2147483647 h 1756"/>
              <a:gd name="T54" fmla="*/ 2147483647 w 2209"/>
              <a:gd name="T55" fmla="*/ 2147483647 h 1756"/>
              <a:gd name="T56" fmla="*/ 2147483647 w 2209"/>
              <a:gd name="T57" fmla="*/ 2147483647 h 1756"/>
              <a:gd name="T58" fmla="*/ 2147483647 w 2209"/>
              <a:gd name="T59" fmla="*/ 2147483647 h 1756"/>
              <a:gd name="T60" fmla="*/ 2147483647 w 2209"/>
              <a:gd name="T61" fmla="*/ 2147483647 h 1756"/>
              <a:gd name="T62" fmla="*/ 2147483647 w 2209"/>
              <a:gd name="T63" fmla="*/ 2147483647 h 175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2209"/>
              <a:gd name="T97" fmla="*/ 0 h 1756"/>
              <a:gd name="T98" fmla="*/ 2209 w 2209"/>
              <a:gd name="T99" fmla="*/ 1756 h 175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2209" h="1756">
                <a:moveTo>
                  <a:pt x="79" y="0"/>
                </a:moveTo>
                <a:cubicBezTo>
                  <a:pt x="74" y="144"/>
                  <a:pt x="82" y="292"/>
                  <a:pt x="33" y="430"/>
                </a:cubicBezTo>
                <a:cubicBezTo>
                  <a:pt x="1" y="688"/>
                  <a:pt x="0" y="947"/>
                  <a:pt x="61" y="1198"/>
                </a:cubicBezTo>
                <a:cubicBezTo>
                  <a:pt x="67" y="1253"/>
                  <a:pt x="72" y="1318"/>
                  <a:pt x="88" y="1372"/>
                </a:cubicBezTo>
                <a:cubicBezTo>
                  <a:pt x="97" y="1403"/>
                  <a:pt x="125" y="1463"/>
                  <a:pt x="125" y="1463"/>
                </a:cubicBezTo>
                <a:cubicBezTo>
                  <a:pt x="133" y="1514"/>
                  <a:pt x="143" y="1540"/>
                  <a:pt x="171" y="1582"/>
                </a:cubicBezTo>
                <a:cubicBezTo>
                  <a:pt x="187" y="1629"/>
                  <a:pt x="221" y="1672"/>
                  <a:pt x="253" y="1710"/>
                </a:cubicBezTo>
                <a:cubicBezTo>
                  <a:pt x="260" y="1718"/>
                  <a:pt x="262" y="1731"/>
                  <a:pt x="271" y="1737"/>
                </a:cubicBezTo>
                <a:cubicBezTo>
                  <a:pt x="292" y="1751"/>
                  <a:pt x="320" y="1749"/>
                  <a:pt x="344" y="1756"/>
                </a:cubicBezTo>
                <a:cubicBezTo>
                  <a:pt x="670" y="1736"/>
                  <a:pt x="770" y="1734"/>
                  <a:pt x="1204" y="1728"/>
                </a:cubicBezTo>
                <a:cubicBezTo>
                  <a:pt x="1401" y="1721"/>
                  <a:pt x="1408" y="1723"/>
                  <a:pt x="1542" y="1701"/>
                </a:cubicBezTo>
                <a:cubicBezTo>
                  <a:pt x="1615" y="1652"/>
                  <a:pt x="1575" y="1667"/>
                  <a:pt x="1661" y="1655"/>
                </a:cubicBezTo>
                <a:cubicBezTo>
                  <a:pt x="1711" y="1630"/>
                  <a:pt x="1727" y="1610"/>
                  <a:pt x="1780" y="1600"/>
                </a:cubicBezTo>
                <a:cubicBezTo>
                  <a:pt x="1805" y="1567"/>
                  <a:pt x="1813" y="1540"/>
                  <a:pt x="1853" y="1527"/>
                </a:cubicBezTo>
                <a:cubicBezTo>
                  <a:pt x="1900" y="1456"/>
                  <a:pt x="1838" y="1542"/>
                  <a:pt x="1899" y="1481"/>
                </a:cubicBezTo>
                <a:cubicBezTo>
                  <a:pt x="1970" y="1410"/>
                  <a:pt x="1886" y="1473"/>
                  <a:pt x="1953" y="1426"/>
                </a:cubicBezTo>
                <a:cubicBezTo>
                  <a:pt x="1971" y="1362"/>
                  <a:pt x="1982" y="1400"/>
                  <a:pt x="2027" y="1362"/>
                </a:cubicBezTo>
                <a:cubicBezTo>
                  <a:pt x="2081" y="1317"/>
                  <a:pt x="2031" y="1354"/>
                  <a:pt x="2072" y="1308"/>
                </a:cubicBezTo>
                <a:cubicBezTo>
                  <a:pt x="2110" y="1266"/>
                  <a:pt x="2148" y="1234"/>
                  <a:pt x="2182" y="1189"/>
                </a:cubicBezTo>
                <a:cubicBezTo>
                  <a:pt x="2188" y="1144"/>
                  <a:pt x="2195" y="1104"/>
                  <a:pt x="2209" y="1061"/>
                </a:cubicBezTo>
                <a:cubicBezTo>
                  <a:pt x="2206" y="1012"/>
                  <a:pt x="2205" y="963"/>
                  <a:pt x="2200" y="914"/>
                </a:cubicBezTo>
                <a:cubicBezTo>
                  <a:pt x="2193" y="845"/>
                  <a:pt x="2134" y="802"/>
                  <a:pt x="2081" y="768"/>
                </a:cubicBezTo>
                <a:cubicBezTo>
                  <a:pt x="1985" y="624"/>
                  <a:pt x="2011" y="669"/>
                  <a:pt x="1771" y="658"/>
                </a:cubicBezTo>
                <a:cubicBezTo>
                  <a:pt x="1722" y="642"/>
                  <a:pt x="1694" y="595"/>
                  <a:pt x="1652" y="567"/>
                </a:cubicBezTo>
                <a:cubicBezTo>
                  <a:pt x="1639" y="528"/>
                  <a:pt x="1641" y="497"/>
                  <a:pt x="1670" y="466"/>
                </a:cubicBezTo>
                <a:cubicBezTo>
                  <a:pt x="1673" y="448"/>
                  <a:pt x="1673" y="429"/>
                  <a:pt x="1679" y="412"/>
                </a:cubicBezTo>
                <a:cubicBezTo>
                  <a:pt x="1682" y="404"/>
                  <a:pt x="1696" y="402"/>
                  <a:pt x="1697" y="393"/>
                </a:cubicBezTo>
                <a:cubicBezTo>
                  <a:pt x="1717" y="227"/>
                  <a:pt x="1401" y="276"/>
                  <a:pt x="1350" y="274"/>
                </a:cubicBezTo>
                <a:cubicBezTo>
                  <a:pt x="1229" y="257"/>
                  <a:pt x="984" y="247"/>
                  <a:pt x="984" y="247"/>
                </a:cubicBezTo>
                <a:cubicBezTo>
                  <a:pt x="932" y="234"/>
                  <a:pt x="891" y="205"/>
                  <a:pt x="838" y="192"/>
                </a:cubicBezTo>
                <a:cubicBezTo>
                  <a:pt x="810" y="173"/>
                  <a:pt x="771" y="133"/>
                  <a:pt x="737" y="128"/>
                </a:cubicBezTo>
                <a:cubicBezTo>
                  <a:pt x="517" y="94"/>
                  <a:pt x="292" y="119"/>
                  <a:pt x="70" y="119"/>
                </a:cubicBezTo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7813" name="Freeform 8"/>
          <p:cNvSpPr>
            <a:spLocks/>
          </p:cNvSpPr>
          <p:nvPr/>
        </p:nvSpPr>
        <p:spPr bwMode="auto">
          <a:xfrm>
            <a:off x="1831975" y="3378200"/>
            <a:ext cx="3327400" cy="1914525"/>
          </a:xfrm>
          <a:custGeom>
            <a:avLst/>
            <a:gdLst>
              <a:gd name="T0" fmla="*/ 2147483647 w 2096"/>
              <a:gd name="T1" fmla="*/ 2147483647 h 1206"/>
              <a:gd name="T2" fmla="*/ 2147483647 w 2096"/>
              <a:gd name="T3" fmla="*/ 2147483647 h 1206"/>
              <a:gd name="T4" fmla="*/ 2147483647 w 2096"/>
              <a:gd name="T5" fmla="*/ 2147483647 h 1206"/>
              <a:gd name="T6" fmla="*/ 2147483647 w 2096"/>
              <a:gd name="T7" fmla="*/ 2147483647 h 1206"/>
              <a:gd name="T8" fmla="*/ 2147483647 w 2096"/>
              <a:gd name="T9" fmla="*/ 2147483647 h 1206"/>
              <a:gd name="T10" fmla="*/ 2147483647 w 2096"/>
              <a:gd name="T11" fmla="*/ 2147483647 h 1206"/>
              <a:gd name="T12" fmla="*/ 2147483647 w 2096"/>
              <a:gd name="T13" fmla="*/ 2147483647 h 1206"/>
              <a:gd name="T14" fmla="*/ 2147483647 w 2096"/>
              <a:gd name="T15" fmla="*/ 2147483647 h 1206"/>
              <a:gd name="T16" fmla="*/ 2147483647 w 2096"/>
              <a:gd name="T17" fmla="*/ 2147483647 h 1206"/>
              <a:gd name="T18" fmla="*/ 2147483647 w 2096"/>
              <a:gd name="T19" fmla="*/ 2147483647 h 1206"/>
              <a:gd name="T20" fmla="*/ 2147483647 w 2096"/>
              <a:gd name="T21" fmla="*/ 2147483647 h 1206"/>
              <a:gd name="T22" fmla="*/ 2147483647 w 2096"/>
              <a:gd name="T23" fmla="*/ 2147483647 h 1206"/>
              <a:gd name="T24" fmla="*/ 2147483647 w 2096"/>
              <a:gd name="T25" fmla="*/ 2147483647 h 1206"/>
              <a:gd name="T26" fmla="*/ 2147483647 w 2096"/>
              <a:gd name="T27" fmla="*/ 2147483647 h 1206"/>
              <a:gd name="T28" fmla="*/ 2147483647 w 2096"/>
              <a:gd name="T29" fmla="*/ 2147483647 h 1206"/>
              <a:gd name="T30" fmla="*/ 2147483647 w 2096"/>
              <a:gd name="T31" fmla="*/ 2147483647 h 1206"/>
              <a:gd name="T32" fmla="*/ 2147483647 w 2096"/>
              <a:gd name="T33" fmla="*/ 2147483647 h 1206"/>
              <a:gd name="T34" fmla="*/ 2147483647 w 2096"/>
              <a:gd name="T35" fmla="*/ 2147483647 h 1206"/>
              <a:gd name="T36" fmla="*/ 2147483647 w 2096"/>
              <a:gd name="T37" fmla="*/ 2147483647 h 1206"/>
              <a:gd name="T38" fmla="*/ 2147483647 w 2096"/>
              <a:gd name="T39" fmla="*/ 2147483647 h 1206"/>
              <a:gd name="T40" fmla="*/ 2147483647 w 2096"/>
              <a:gd name="T41" fmla="*/ 2147483647 h 1206"/>
              <a:gd name="T42" fmla="*/ 2147483647 w 2096"/>
              <a:gd name="T43" fmla="*/ 2147483647 h 1206"/>
              <a:gd name="T44" fmla="*/ 2147483647 w 2096"/>
              <a:gd name="T45" fmla="*/ 2147483647 h 1206"/>
              <a:gd name="T46" fmla="*/ 2147483647 w 2096"/>
              <a:gd name="T47" fmla="*/ 2147483647 h 1206"/>
              <a:gd name="T48" fmla="*/ 2147483647 w 2096"/>
              <a:gd name="T49" fmla="*/ 2147483647 h 1206"/>
              <a:gd name="T50" fmla="*/ 2147483647 w 2096"/>
              <a:gd name="T51" fmla="*/ 2147483647 h 1206"/>
              <a:gd name="T52" fmla="*/ 2147483647 w 2096"/>
              <a:gd name="T53" fmla="*/ 2147483647 h 1206"/>
              <a:gd name="T54" fmla="*/ 2147483647 w 2096"/>
              <a:gd name="T55" fmla="*/ 2147483647 h 1206"/>
              <a:gd name="T56" fmla="*/ 2147483647 w 2096"/>
              <a:gd name="T57" fmla="*/ 2147483647 h 1206"/>
              <a:gd name="T58" fmla="*/ 2147483647 w 2096"/>
              <a:gd name="T59" fmla="*/ 2147483647 h 1206"/>
              <a:gd name="T60" fmla="*/ 2147483647 w 2096"/>
              <a:gd name="T61" fmla="*/ 2147483647 h 1206"/>
              <a:gd name="T62" fmla="*/ 2147483647 w 2096"/>
              <a:gd name="T63" fmla="*/ 2147483647 h 1206"/>
              <a:gd name="T64" fmla="*/ 2147483647 w 2096"/>
              <a:gd name="T65" fmla="*/ 2147483647 h 1206"/>
              <a:gd name="T66" fmla="*/ 2147483647 w 2096"/>
              <a:gd name="T67" fmla="*/ 2147483647 h 1206"/>
              <a:gd name="T68" fmla="*/ 2147483647 w 2096"/>
              <a:gd name="T69" fmla="*/ 2147483647 h 1206"/>
              <a:gd name="T70" fmla="*/ 2147483647 w 2096"/>
              <a:gd name="T71" fmla="*/ 2147483647 h 1206"/>
              <a:gd name="T72" fmla="*/ 2147483647 w 2096"/>
              <a:gd name="T73" fmla="*/ 2147483647 h 120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2096"/>
              <a:gd name="T112" fmla="*/ 0 h 1206"/>
              <a:gd name="T113" fmla="*/ 2096 w 2096"/>
              <a:gd name="T114" fmla="*/ 1206 h 120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2096" h="1206">
                <a:moveTo>
                  <a:pt x="281" y="304"/>
                </a:moveTo>
                <a:cubicBezTo>
                  <a:pt x="239" y="332"/>
                  <a:pt x="213" y="369"/>
                  <a:pt x="163" y="386"/>
                </a:cubicBezTo>
                <a:cubicBezTo>
                  <a:pt x="137" y="412"/>
                  <a:pt x="97" y="429"/>
                  <a:pt x="62" y="441"/>
                </a:cubicBezTo>
                <a:cubicBezTo>
                  <a:pt x="0" y="505"/>
                  <a:pt x="32" y="456"/>
                  <a:pt x="71" y="615"/>
                </a:cubicBezTo>
                <a:cubicBezTo>
                  <a:pt x="82" y="661"/>
                  <a:pt x="68" y="647"/>
                  <a:pt x="108" y="661"/>
                </a:cubicBezTo>
                <a:cubicBezTo>
                  <a:pt x="95" y="714"/>
                  <a:pt x="92" y="683"/>
                  <a:pt x="126" y="725"/>
                </a:cubicBezTo>
                <a:cubicBezTo>
                  <a:pt x="136" y="738"/>
                  <a:pt x="162" y="785"/>
                  <a:pt x="181" y="789"/>
                </a:cubicBezTo>
                <a:cubicBezTo>
                  <a:pt x="194" y="792"/>
                  <a:pt x="399" y="807"/>
                  <a:pt x="400" y="807"/>
                </a:cubicBezTo>
                <a:cubicBezTo>
                  <a:pt x="428" y="809"/>
                  <a:pt x="455" y="813"/>
                  <a:pt x="483" y="816"/>
                </a:cubicBezTo>
                <a:cubicBezTo>
                  <a:pt x="501" y="870"/>
                  <a:pt x="473" y="875"/>
                  <a:pt x="446" y="917"/>
                </a:cubicBezTo>
                <a:cubicBezTo>
                  <a:pt x="449" y="966"/>
                  <a:pt x="444" y="1016"/>
                  <a:pt x="455" y="1063"/>
                </a:cubicBezTo>
                <a:cubicBezTo>
                  <a:pt x="457" y="1073"/>
                  <a:pt x="473" y="1071"/>
                  <a:pt x="483" y="1072"/>
                </a:cubicBezTo>
                <a:cubicBezTo>
                  <a:pt x="522" y="1077"/>
                  <a:pt x="562" y="1078"/>
                  <a:pt x="601" y="1081"/>
                </a:cubicBezTo>
                <a:cubicBezTo>
                  <a:pt x="656" y="1084"/>
                  <a:pt x="711" y="1087"/>
                  <a:pt x="766" y="1090"/>
                </a:cubicBezTo>
                <a:cubicBezTo>
                  <a:pt x="1113" y="1206"/>
                  <a:pt x="1497" y="1103"/>
                  <a:pt x="1863" y="1099"/>
                </a:cubicBezTo>
                <a:cubicBezTo>
                  <a:pt x="1895" y="1089"/>
                  <a:pt x="1920" y="1067"/>
                  <a:pt x="1945" y="1045"/>
                </a:cubicBezTo>
                <a:cubicBezTo>
                  <a:pt x="1961" y="1031"/>
                  <a:pt x="1991" y="999"/>
                  <a:pt x="1991" y="999"/>
                </a:cubicBezTo>
                <a:cubicBezTo>
                  <a:pt x="2040" y="846"/>
                  <a:pt x="1968" y="766"/>
                  <a:pt x="2083" y="651"/>
                </a:cubicBezTo>
                <a:cubicBezTo>
                  <a:pt x="2096" y="613"/>
                  <a:pt x="2085" y="477"/>
                  <a:pt x="2064" y="450"/>
                </a:cubicBezTo>
                <a:cubicBezTo>
                  <a:pt x="2057" y="441"/>
                  <a:pt x="2045" y="440"/>
                  <a:pt x="2037" y="432"/>
                </a:cubicBezTo>
                <a:cubicBezTo>
                  <a:pt x="2026" y="421"/>
                  <a:pt x="2018" y="408"/>
                  <a:pt x="2009" y="395"/>
                </a:cubicBezTo>
                <a:cubicBezTo>
                  <a:pt x="1979" y="352"/>
                  <a:pt x="1969" y="322"/>
                  <a:pt x="1927" y="295"/>
                </a:cubicBezTo>
                <a:cubicBezTo>
                  <a:pt x="1916" y="278"/>
                  <a:pt x="1913" y="256"/>
                  <a:pt x="1900" y="240"/>
                </a:cubicBezTo>
                <a:cubicBezTo>
                  <a:pt x="1893" y="231"/>
                  <a:pt x="1881" y="229"/>
                  <a:pt x="1872" y="222"/>
                </a:cubicBezTo>
                <a:cubicBezTo>
                  <a:pt x="1838" y="195"/>
                  <a:pt x="1834" y="164"/>
                  <a:pt x="1790" y="149"/>
                </a:cubicBezTo>
                <a:cubicBezTo>
                  <a:pt x="1743" y="100"/>
                  <a:pt x="1752" y="112"/>
                  <a:pt x="1662" y="103"/>
                </a:cubicBezTo>
                <a:cubicBezTo>
                  <a:pt x="1635" y="85"/>
                  <a:pt x="1620" y="67"/>
                  <a:pt x="1589" y="57"/>
                </a:cubicBezTo>
                <a:cubicBezTo>
                  <a:pt x="1551" y="0"/>
                  <a:pt x="1575" y="21"/>
                  <a:pt x="1452" y="21"/>
                </a:cubicBezTo>
                <a:cubicBezTo>
                  <a:pt x="1330" y="21"/>
                  <a:pt x="1208" y="27"/>
                  <a:pt x="1086" y="30"/>
                </a:cubicBezTo>
                <a:cubicBezTo>
                  <a:pt x="1010" y="60"/>
                  <a:pt x="935" y="89"/>
                  <a:pt x="857" y="112"/>
                </a:cubicBezTo>
                <a:cubicBezTo>
                  <a:pt x="829" y="120"/>
                  <a:pt x="804" y="135"/>
                  <a:pt x="775" y="139"/>
                </a:cubicBezTo>
                <a:cubicBezTo>
                  <a:pt x="692" y="150"/>
                  <a:pt x="623" y="161"/>
                  <a:pt x="537" y="167"/>
                </a:cubicBezTo>
                <a:cubicBezTo>
                  <a:pt x="519" y="173"/>
                  <a:pt x="501" y="179"/>
                  <a:pt x="483" y="185"/>
                </a:cubicBezTo>
                <a:cubicBezTo>
                  <a:pt x="474" y="188"/>
                  <a:pt x="455" y="194"/>
                  <a:pt x="455" y="194"/>
                </a:cubicBezTo>
                <a:cubicBezTo>
                  <a:pt x="432" y="266"/>
                  <a:pt x="382" y="235"/>
                  <a:pt x="309" y="258"/>
                </a:cubicBezTo>
                <a:cubicBezTo>
                  <a:pt x="272" y="270"/>
                  <a:pt x="290" y="264"/>
                  <a:pt x="254" y="277"/>
                </a:cubicBezTo>
                <a:cubicBezTo>
                  <a:pt x="219" y="329"/>
                  <a:pt x="236" y="293"/>
                  <a:pt x="236" y="395"/>
                </a:cubicBezTo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7814" name="Freeform 9"/>
          <p:cNvSpPr>
            <a:spLocks/>
          </p:cNvSpPr>
          <p:nvPr/>
        </p:nvSpPr>
        <p:spPr bwMode="auto">
          <a:xfrm>
            <a:off x="3810000" y="1981200"/>
            <a:ext cx="3275013" cy="2192338"/>
          </a:xfrm>
          <a:custGeom>
            <a:avLst/>
            <a:gdLst>
              <a:gd name="T0" fmla="*/ 2147483647 w 2063"/>
              <a:gd name="T1" fmla="*/ 2147483647 h 1381"/>
              <a:gd name="T2" fmla="*/ 2147483647 w 2063"/>
              <a:gd name="T3" fmla="*/ 2147483647 h 1381"/>
              <a:gd name="T4" fmla="*/ 2147483647 w 2063"/>
              <a:gd name="T5" fmla="*/ 2147483647 h 1381"/>
              <a:gd name="T6" fmla="*/ 2147483647 w 2063"/>
              <a:gd name="T7" fmla="*/ 2147483647 h 1381"/>
              <a:gd name="T8" fmla="*/ 2147483647 w 2063"/>
              <a:gd name="T9" fmla="*/ 2147483647 h 1381"/>
              <a:gd name="T10" fmla="*/ 2147483647 w 2063"/>
              <a:gd name="T11" fmla="*/ 2147483647 h 1381"/>
              <a:gd name="T12" fmla="*/ 2147483647 w 2063"/>
              <a:gd name="T13" fmla="*/ 2147483647 h 1381"/>
              <a:gd name="T14" fmla="*/ 2147483647 w 2063"/>
              <a:gd name="T15" fmla="*/ 2147483647 h 1381"/>
              <a:gd name="T16" fmla="*/ 2147483647 w 2063"/>
              <a:gd name="T17" fmla="*/ 2147483647 h 1381"/>
              <a:gd name="T18" fmla="*/ 2147483647 w 2063"/>
              <a:gd name="T19" fmla="*/ 2147483647 h 1381"/>
              <a:gd name="T20" fmla="*/ 2147483647 w 2063"/>
              <a:gd name="T21" fmla="*/ 2147483647 h 1381"/>
              <a:gd name="T22" fmla="*/ 2147483647 w 2063"/>
              <a:gd name="T23" fmla="*/ 2147483647 h 1381"/>
              <a:gd name="T24" fmla="*/ 2147483647 w 2063"/>
              <a:gd name="T25" fmla="*/ 2147483647 h 1381"/>
              <a:gd name="T26" fmla="*/ 2147483647 w 2063"/>
              <a:gd name="T27" fmla="*/ 2147483647 h 1381"/>
              <a:gd name="T28" fmla="*/ 2147483647 w 2063"/>
              <a:gd name="T29" fmla="*/ 2147483647 h 1381"/>
              <a:gd name="T30" fmla="*/ 2147483647 w 2063"/>
              <a:gd name="T31" fmla="*/ 2147483647 h 1381"/>
              <a:gd name="T32" fmla="*/ 2147483647 w 2063"/>
              <a:gd name="T33" fmla="*/ 2147483647 h 1381"/>
              <a:gd name="T34" fmla="*/ 2147483647 w 2063"/>
              <a:gd name="T35" fmla="*/ 2147483647 h 1381"/>
              <a:gd name="T36" fmla="*/ 2147483647 w 2063"/>
              <a:gd name="T37" fmla="*/ 2147483647 h 1381"/>
              <a:gd name="T38" fmla="*/ 2147483647 w 2063"/>
              <a:gd name="T39" fmla="*/ 2147483647 h 1381"/>
              <a:gd name="T40" fmla="*/ 2147483647 w 2063"/>
              <a:gd name="T41" fmla="*/ 2147483647 h 1381"/>
              <a:gd name="T42" fmla="*/ 2147483647 w 2063"/>
              <a:gd name="T43" fmla="*/ 2147483647 h 1381"/>
              <a:gd name="T44" fmla="*/ 2147483647 w 2063"/>
              <a:gd name="T45" fmla="*/ 2147483647 h 1381"/>
              <a:gd name="T46" fmla="*/ 2147483647 w 2063"/>
              <a:gd name="T47" fmla="*/ 2147483647 h 1381"/>
              <a:gd name="T48" fmla="*/ 2147483647 w 2063"/>
              <a:gd name="T49" fmla="*/ 2147483647 h 1381"/>
              <a:gd name="T50" fmla="*/ 2147483647 w 2063"/>
              <a:gd name="T51" fmla="*/ 2147483647 h 1381"/>
              <a:gd name="T52" fmla="*/ 2147483647 w 2063"/>
              <a:gd name="T53" fmla="*/ 2147483647 h 1381"/>
              <a:gd name="T54" fmla="*/ 2147483647 w 2063"/>
              <a:gd name="T55" fmla="*/ 2147483647 h 1381"/>
              <a:gd name="T56" fmla="*/ 2147483647 w 2063"/>
              <a:gd name="T57" fmla="*/ 2147483647 h 1381"/>
              <a:gd name="T58" fmla="*/ 2147483647 w 2063"/>
              <a:gd name="T59" fmla="*/ 2147483647 h 1381"/>
              <a:gd name="T60" fmla="*/ 2147483647 w 2063"/>
              <a:gd name="T61" fmla="*/ 2147483647 h 1381"/>
              <a:gd name="T62" fmla="*/ 2147483647 w 2063"/>
              <a:gd name="T63" fmla="*/ 2147483647 h 1381"/>
              <a:gd name="T64" fmla="*/ 2147483647 w 2063"/>
              <a:gd name="T65" fmla="*/ 2147483647 h 1381"/>
              <a:gd name="T66" fmla="*/ 2147483647 w 2063"/>
              <a:gd name="T67" fmla="*/ 2147483647 h 1381"/>
              <a:gd name="T68" fmla="*/ 2147483647 w 2063"/>
              <a:gd name="T69" fmla="*/ 0 h 1381"/>
              <a:gd name="T70" fmla="*/ 2147483647 w 2063"/>
              <a:gd name="T71" fmla="*/ 2147483647 h 1381"/>
              <a:gd name="T72" fmla="*/ 2147483647 w 2063"/>
              <a:gd name="T73" fmla="*/ 2147483647 h 1381"/>
              <a:gd name="T74" fmla="*/ 2147483647 w 2063"/>
              <a:gd name="T75" fmla="*/ 2147483647 h 1381"/>
              <a:gd name="T76" fmla="*/ 2147483647 w 2063"/>
              <a:gd name="T77" fmla="*/ 2147483647 h 1381"/>
              <a:gd name="T78" fmla="*/ 2147483647 w 2063"/>
              <a:gd name="T79" fmla="*/ 2147483647 h 1381"/>
              <a:gd name="T80" fmla="*/ 2147483647 w 2063"/>
              <a:gd name="T81" fmla="*/ 2147483647 h 1381"/>
              <a:gd name="T82" fmla="*/ 2147483647 w 2063"/>
              <a:gd name="T83" fmla="*/ 2147483647 h 1381"/>
              <a:gd name="T84" fmla="*/ 2147483647 w 2063"/>
              <a:gd name="T85" fmla="*/ 2147483647 h 1381"/>
              <a:gd name="T86" fmla="*/ 2147483647 w 2063"/>
              <a:gd name="T87" fmla="*/ 2147483647 h 1381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063"/>
              <a:gd name="T133" fmla="*/ 0 h 1381"/>
              <a:gd name="T134" fmla="*/ 2063 w 2063"/>
              <a:gd name="T135" fmla="*/ 1381 h 1381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063" h="1381">
                <a:moveTo>
                  <a:pt x="178" y="412"/>
                </a:moveTo>
                <a:cubicBezTo>
                  <a:pt x="116" y="454"/>
                  <a:pt x="30" y="532"/>
                  <a:pt x="4" y="604"/>
                </a:cubicBezTo>
                <a:cubicBezTo>
                  <a:pt x="13" y="706"/>
                  <a:pt x="0" y="831"/>
                  <a:pt x="114" y="869"/>
                </a:cubicBezTo>
                <a:cubicBezTo>
                  <a:pt x="140" y="908"/>
                  <a:pt x="172" y="928"/>
                  <a:pt x="215" y="942"/>
                </a:cubicBezTo>
                <a:cubicBezTo>
                  <a:pt x="221" y="951"/>
                  <a:pt x="228" y="960"/>
                  <a:pt x="233" y="970"/>
                </a:cubicBezTo>
                <a:cubicBezTo>
                  <a:pt x="237" y="979"/>
                  <a:pt x="235" y="990"/>
                  <a:pt x="242" y="997"/>
                </a:cubicBezTo>
                <a:cubicBezTo>
                  <a:pt x="259" y="1014"/>
                  <a:pt x="311" y="1016"/>
                  <a:pt x="334" y="1024"/>
                </a:cubicBezTo>
                <a:cubicBezTo>
                  <a:pt x="352" y="1030"/>
                  <a:pt x="372" y="1033"/>
                  <a:pt x="388" y="1043"/>
                </a:cubicBezTo>
                <a:cubicBezTo>
                  <a:pt x="397" y="1049"/>
                  <a:pt x="406" y="1057"/>
                  <a:pt x="416" y="1061"/>
                </a:cubicBezTo>
                <a:cubicBezTo>
                  <a:pt x="445" y="1073"/>
                  <a:pt x="485" y="1080"/>
                  <a:pt x="516" y="1088"/>
                </a:cubicBezTo>
                <a:cubicBezTo>
                  <a:pt x="572" y="1126"/>
                  <a:pt x="636" y="1106"/>
                  <a:pt x="699" y="1125"/>
                </a:cubicBezTo>
                <a:cubicBezTo>
                  <a:pt x="717" y="1130"/>
                  <a:pt x="736" y="1137"/>
                  <a:pt x="754" y="1143"/>
                </a:cubicBezTo>
                <a:cubicBezTo>
                  <a:pt x="763" y="1146"/>
                  <a:pt x="782" y="1152"/>
                  <a:pt x="782" y="1152"/>
                </a:cubicBezTo>
                <a:cubicBezTo>
                  <a:pt x="809" y="1181"/>
                  <a:pt x="800" y="1192"/>
                  <a:pt x="836" y="1216"/>
                </a:cubicBezTo>
                <a:cubicBezTo>
                  <a:pt x="861" y="1286"/>
                  <a:pt x="896" y="1347"/>
                  <a:pt x="964" y="1381"/>
                </a:cubicBezTo>
                <a:cubicBezTo>
                  <a:pt x="1025" y="1375"/>
                  <a:pt x="1086" y="1369"/>
                  <a:pt x="1147" y="1363"/>
                </a:cubicBezTo>
                <a:cubicBezTo>
                  <a:pt x="1176" y="1360"/>
                  <a:pt x="1218" y="1316"/>
                  <a:pt x="1248" y="1308"/>
                </a:cubicBezTo>
                <a:cubicBezTo>
                  <a:pt x="1272" y="1302"/>
                  <a:pt x="1297" y="1302"/>
                  <a:pt x="1321" y="1299"/>
                </a:cubicBezTo>
                <a:cubicBezTo>
                  <a:pt x="1343" y="1288"/>
                  <a:pt x="1362" y="1272"/>
                  <a:pt x="1385" y="1262"/>
                </a:cubicBezTo>
                <a:cubicBezTo>
                  <a:pt x="1414" y="1250"/>
                  <a:pt x="1446" y="1245"/>
                  <a:pt x="1476" y="1235"/>
                </a:cubicBezTo>
                <a:cubicBezTo>
                  <a:pt x="1535" y="1176"/>
                  <a:pt x="1658" y="1150"/>
                  <a:pt x="1732" y="1125"/>
                </a:cubicBezTo>
                <a:cubicBezTo>
                  <a:pt x="1775" y="1111"/>
                  <a:pt x="1864" y="1060"/>
                  <a:pt x="1888" y="1024"/>
                </a:cubicBezTo>
                <a:cubicBezTo>
                  <a:pt x="1895" y="1013"/>
                  <a:pt x="1898" y="999"/>
                  <a:pt x="1906" y="988"/>
                </a:cubicBezTo>
                <a:cubicBezTo>
                  <a:pt x="1916" y="974"/>
                  <a:pt x="1932" y="964"/>
                  <a:pt x="1943" y="951"/>
                </a:cubicBezTo>
                <a:cubicBezTo>
                  <a:pt x="1950" y="943"/>
                  <a:pt x="1955" y="933"/>
                  <a:pt x="1961" y="924"/>
                </a:cubicBezTo>
                <a:cubicBezTo>
                  <a:pt x="1973" y="849"/>
                  <a:pt x="2002" y="839"/>
                  <a:pt x="2025" y="768"/>
                </a:cubicBezTo>
                <a:cubicBezTo>
                  <a:pt x="2044" y="565"/>
                  <a:pt x="2006" y="629"/>
                  <a:pt x="2062" y="549"/>
                </a:cubicBezTo>
                <a:cubicBezTo>
                  <a:pt x="2059" y="482"/>
                  <a:pt x="2063" y="414"/>
                  <a:pt x="2052" y="348"/>
                </a:cubicBezTo>
                <a:cubicBezTo>
                  <a:pt x="2049" y="329"/>
                  <a:pt x="2021" y="325"/>
                  <a:pt x="2007" y="311"/>
                </a:cubicBezTo>
                <a:cubicBezTo>
                  <a:pt x="1968" y="272"/>
                  <a:pt x="1942" y="229"/>
                  <a:pt x="1888" y="211"/>
                </a:cubicBezTo>
                <a:cubicBezTo>
                  <a:pt x="1853" y="174"/>
                  <a:pt x="1832" y="176"/>
                  <a:pt x="1796" y="147"/>
                </a:cubicBezTo>
                <a:cubicBezTo>
                  <a:pt x="1775" y="130"/>
                  <a:pt x="1755" y="106"/>
                  <a:pt x="1732" y="92"/>
                </a:cubicBezTo>
                <a:cubicBezTo>
                  <a:pt x="1684" y="64"/>
                  <a:pt x="1573" y="68"/>
                  <a:pt x="1531" y="64"/>
                </a:cubicBezTo>
                <a:cubicBezTo>
                  <a:pt x="1506" y="47"/>
                  <a:pt x="1476" y="31"/>
                  <a:pt x="1449" y="19"/>
                </a:cubicBezTo>
                <a:cubicBezTo>
                  <a:pt x="1431" y="11"/>
                  <a:pt x="1394" y="0"/>
                  <a:pt x="1394" y="0"/>
                </a:cubicBezTo>
                <a:cubicBezTo>
                  <a:pt x="1329" y="7"/>
                  <a:pt x="1267" y="17"/>
                  <a:pt x="1202" y="28"/>
                </a:cubicBezTo>
                <a:cubicBezTo>
                  <a:pt x="1162" y="41"/>
                  <a:pt x="1131" y="67"/>
                  <a:pt x="1092" y="83"/>
                </a:cubicBezTo>
                <a:cubicBezTo>
                  <a:pt x="1055" y="98"/>
                  <a:pt x="1012" y="97"/>
                  <a:pt x="974" y="110"/>
                </a:cubicBezTo>
                <a:cubicBezTo>
                  <a:pt x="961" y="114"/>
                  <a:pt x="950" y="124"/>
                  <a:pt x="937" y="128"/>
                </a:cubicBezTo>
                <a:cubicBezTo>
                  <a:pt x="904" y="137"/>
                  <a:pt x="870" y="141"/>
                  <a:pt x="836" y="147"/>
                </a:cubicBezTo>
                <a:cubicBezTo>
                  <a:pt x="749" y="213"/>
                  <a:pt x="732" y="212"/>
                  <a:pt x="626" y="238"/>
                </a:cubicBezTo>
                <a:cubicBezTo>
                  <a:pt x="584" y="292"/>
                  <a:pt x="556" y="304"/>
                  <a:pt x="489" y="320"/>
                </a:cubicBezTo>
                <a:cubicBezTo>
                  <a:pt x="461" y="350"/>
                  <a:pt x="426" y="363"/>
                  <a:pt x="388" y="375"/>
                </a:cubicBezTo>
                <a:cubicBezTo>
                  <a:pt x="300" y="435"/>
                  <a:pt x="231" y="430"/>
                  <a:pt x="123" y="430"/>
                </a:cubicBezTo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7815" name="Freeform 10"/>
          <p:cNvSpPr>
            <a:spLocks/>
          </p:cNvSpPr>
          <p:nvPr/>
        </p:nvSpPr>
        <p:spPr bwMode="auto">
          <a:xfrm>
            <a:off x="5908675" y="58738"/>
            <a:ext cx="3278188" cy="2333625"/>
          </a:xfrm>
          <a:custGeom>
            <a:avLst/>
            <a:gdLst>
              <a:gd name="T0" fmla="*/ 2147483647 w 2065"/>
              <a:gd name="T1" fmla="*/ 2147483647 h 1470"/>
              <a:gd name="T2" fmla="*/ 2147483647 w 2065"/>
              <a:gd name="T3" fmla="*/ 2147483647 h 1470"/>
              <a:gd name="T4" fmla="*/ 2147483647 w 2065"/>
              <a:gd name="T5" fmla="*/ 2147483647 h 1470"/>
              <a:gd name="T6" fmla="*/ 2147483647 w 2065"/>
              <a:gd name="T7" fmla="*/ 2147483647 h 1470"/>
              <a:gd name="T8" fmla="*/ 2147483647 w 2065"/>
              <a:gd name="T9" fmla="*/ 2147483647 h 1470"/>
              <a:gd name="T10" fmla="*/ 2147483647 w 2065"/>
              <a:gd name="T11" fmla="*/ 2147483647 h 1470"/>
              <a:gd name="T12" fmla="*/ 2147483647 w 2065"/>
              <a:gd name="T13" fmla="*/ 2147483647 h 1470"/>
              <a:gd name="T14" fmla="*/ 2147483647 w 2065"/>
              <a:gd name="T15" fmla="*/ 2147483647 h 1470"/>
              <a:gd name="T16" fmla="*/ 2147483647 w 2065"/>
              <a:gd name="T17" fmla="*/ 2147483647 h 1470"/>
              <a:gd name="T18" fmla="*/ 2147483647 w 2065"/>
              <a:gd name="T19" fmla="*/ 2147483647 h 1470"/>
              <a:gd name="T20" fmla="*/ 2147483647 w 2065"/>
              <a:gd name="T21" fmla="*/ 2147483647 h 1470"/>
              <a:gd name="T22" fmla="*/ 2147483647 w 2065"/>
              <a:gd name="T23" fmla="*/ 2147483647 h 1470"/>
              <a:gd name="T24" fmla="*/ 2147483647 w 2065"/>
              <a:gd name="T25" fmla="*/ 2147483647 h 1470"/>
              <a:gd name="T26" fmla="*/ 2147483647 w 2065"/>
              <a:gd name="T27" fmla="*/ 2147483647 h 1470"/>
              <a:gd name="T28" fmla="*/ 2147483647 w 2065"/>
              <a:gd name="T29" fmla="*/ 2147483647 h 1470"/>
              <a:gd name="T30" fmla="*/ 2147483647 w 2065"/>
              <a:gd name="T31" fmla="*/ 2147483647 h 1470"/>
              <a:gd name="T32" fmla="*/ 2147483647 w 2065"/>
              <a:gd name="T33" fmla="*/ 2147483647 h 1470"/>
              <a:gd name="T34" fmla="*/ 2147483647 w 2065"/>
              <a:gd name="T35" fmla="*/ 2147483647 h 1470"/>
              <a:gd name="T36" fmla="*/ 2147483647 w 2065"/>
              <a:gd name="T37" fmla="*/ 2147483647 h 1470"/>
              <a:gd name="T38" fmla="*/ 2147483647 w 2065"/>
              <a:gd name="T39" fmla="*/ 2147483647 h 1470"/>
              <a:gd name="T40" fmla="*/ 2147483647 w 2065"/>
              <a:gd name="T41" fmla="*/ 2147483647 h 1470"/>
              <a:gd name="T42" fmla="*/ 2147483647 w 2065"/>
              <a:gd name="T43" fmla="*/ 2147483647 h 1470"/>
              <a:gd name="T44" fmla="*/ 2147483647 w 2065"/>
              <a:gd name="T45" fmla="*/ 2147483647 h 1470"/>
              <a:gd name="T46" fmla="*/ 2147483647 w 2065"/>
              <a:gd name="T47" fmla="*/ 2147483647 h 1470"/>
              <a:gd name="T48" fmla="*/ 2147483647 w 2065"/>
              <a:gd name="T49" fmla="*/ 2147483647 h 1470"/>
              <a:gd name="T50" fmla="*/ 2147483647 w 2065"/>
              <a:gd name="T51" fmla="*/ 2147483647 h 1470"/>
              <a:gd name="T52" fmla="*/ 2147483647 w 2065"/>
              <a:gd name="T53" fmla="*/ 2147483647 h 1470"/>
              <a:gd name="T54" fmla="*/ 2147483647 w 2065"/>
              <a:gd name="T55" fmla="*/ 2147483647 h 1470"/>
              <a:gd name="T56" fmla="*/ 2147483647 w 2065"/>
              <a:gd name="T57" fmla="*/ 2147483647 h 1470"/>
              <a:gd name="T58" fmla="*/ 2147483647 w 2065"/>
              <a:gd name="T59" fmla="*/ 2147483647 h 1470"/>
              <a:gd name="T60" fmla="*/ 2147483647 w 2065"/>
              <a:gd name="T61" fmla="*/ 2147483647 h 1470"/>
              <a:gd name="T62" fmla="*/ 2147483647 w 2065"/>
              <a:gd name="T63" fmla="*/ 2147483647 h 1470"/>
              <a:gd name="T64" fmla="*/ 2147483647 w 2065"/>
              <a:gd name="T65" fmla="*/ 0 h 1470"/>
              <a:gd name="T66" fmla="*/ 2147483647 w 2065"/>
              <a:gd name="T67" fmla="*/ 2147483647 h 1470"/>
              <a:gd name="T68" fmla="*/ 2147483647 w 2065"/>
              <a:gd name="T69" fmla="*/ 2147483647 h 1470"/>
              <a:gd name="T70" fmla="*/ 2147483647 w 2065"/>
              <a:gd name="T71" fmla="*/ 2147483647 h 1470"/>
              <a:gd name="T72" fmla="*/ 2147483647 w 2065"/>
              <a:gd name="T73" fmla="*/ 2147483647 h 147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2065"/>
              <a:gd name="T112" fmla="*/ 0 h 1470"/>
              <a:gd name="T113" fmla="*/ 2065 w 2065"/>
              <a:gd name="T114" fmla="*/ 1470 h 1470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2065" h="1470">
                <a:moveTo>
                  <a:pt x="557" y="54"/>
                </a:moveTo>
                <a:cubicBezTo>
                  <a:pt x="539" y="60"/>
                  <a:pt x="519" y="65"/>
                  <a:pt x="502" y="73"/>
                </a:cubicBezTo>
                <a:cubicBezTo>
                  <a:pt x="490" y="79"/>
                  <a:pt x="478" y="86"/>
                  <a:pt x="465" y="91"/>
                </a:cubicBezTo>
                <a:cubicBezTo>
                  <a:pt x="447" y="98"/>
                  <a:pt x="411" y="109"/>
                  <a:pt x="411" y="109"/>
                </a:cubicBezTo>
                <a:cubicBezTo>
                  <a:pt x="382" y="131"/>
                  <a:pt x="364" y="139"/>
                  <a:pt x="347" y="173"/>
                </a:cubicBezTo>
                <a:cubicBezTo>
                  <a:pt x="317" y="232"/>
                  <a:pt x="362" y="193"/>
                  <a:pt x="310" y="228"/>
                </a:cubicBezTo>
                <a:cubicBezTo>
                  <a:pt x="291" y="287"/>
                  <a:pt x="272" y="330"/>
                  <a:pt x="228" y="374"/>
                </a:cubicBezTo>
                <a:cubicBezTo>
                  <a:pt x="214" y="431"/>
                  <a:pt x="206" y="461"/>
                  <a:pt x="173" y="512"/>
                </a:cubicBezTo>
                <a:cubicBezTo>
                  <a:pt x="163" y="527"/>
                  <a:pt x="159" y="575"/>
                  <a:pt x="155" y="585"/>
                </a:cubicBezTo>
                <a:cubicBezTo>
                  <a:pt x="151" y="598"/>
                  <a:pt x="141" y="608"/>
                  <a:pt x="136" y="621"/>
                </a:cubicBezTo>
                <a:cubicBezTo>
                  <a:pt x="129" y="639"/>
                  <a:pt x="128" y="660"/>
                  <a:pt x="118" y="676"/>
                </a:cubicBezTo>
                <a:cubicBezTo>
                  <a:pt x="79" y="737"/>
                  <a:pt x="45" y="816"/>
                  <a:pt x="27" y="886"/>
                </a:cubicBezTo>
                <a:cubicBezTo>
                  <a:pt x="32" y="1019"/>
                  <a:pt x="0" y="1102"/>
                  <a:pt x="63" y="1197"/>
                </a:cubicBezTo>
                <a:cubicBezTo>
                  <a:pt x="66" y="1206"/>
                  <a:pt x="64" y="1219"/>
                  <a:pt x="72" y="1225"/>
                </a:cubicBezTo>
                <a:cubicBezTo>
                  <a:pt x="88" y="1236"/>
                  <a:pt x="109" y="1237"/>
                  <a:pt x="127" y="1243"/>
                </a:cubicBezTo>
                <a:cubicBezTo>
                  <a:pt x="168" y="1256"/>
                  <a:pt x="212" y="1273"/>
                  <a:pt x="255" y="1280"/>
                </a:cubicBezTo>
                <a:cubicBezTo>
                  <a:pt x="282" y="1284"/>
                  <a:pt x="310" y="1286"/>
                  <a:pt x="337" y="1289"/>
                </a:cubicBezTo>
                <a:cubicBezTo>
                  <a:pt x="554" y="1360"/>
                  <a:pt x="373" y="1307"/>
                  <a:pt x="904" y="1298"/>
                </a:cubicBezTo>
                <a:cubicBezTo>
                  <a:pt x="1228" y="1305"/>
                  <a:pt x="1252" y="1306"/>
                  <a:pt x="1480" y="1325"/>
                </a:cubicBezTo>
                <a:cubicBezTo>
                  <a:pt x="1531" y="1341"/>
                  <a:pt x="1573" y="1377"/>
                  <a:pt x="1617" y="1408"/>
                </a:cubicBezTo>
                <a:cubicBezTo>
                  <a:pt x="1633" y="1419"/>
                  <a:pt x="1654" y="1420"/>
                  <a:pt x="1672" y="1426"/>
                </a:cubicBezTo>
                <a:cubicBezTo>
                  <a:pt x="1681" y="1429"/>
                  <a:pt x="1691" y="1432"/>
                  <a:pt x="1700" y="1435"/>
                </a:cubicBezTo>
                <a:cubicBezTo>
                  <a:pt x="1709" y="1438"/>
                  <a:pt x="1718" y="1441"/>
                  <a:pt x="1727" y="1444"/>
                </a:cubicBezTo>
                <a:cubicBezTo>
                  <a:pt x="1736" y="1447"/>
                  <a:pt x="1755" y="1453"/>
                  <a:pt x="1755" y="1453"/>
                </a:cubicBezTo>
                <a:cubicBezTo>
                  <a:pt x="1814" y="1450"/>
                  <a:pt x="1932" y="1470"/>
                  <a:pt x="1974" y="1408"/>
                </a:cubicBezTo>
                <a:cubicBezTo>
                  <a:pt x="2017" y="1278"/>
                  <a:pt x="1993" y="1372"/>
                  <a:pt x="1983" y="1115"/>
                </a:cubicBezTo>
                <a:cubicBezTo>
                  <a:pt x="1988" y="1044"/>
                  <a:pt x="1986" y="972"/>
                  <a:pt x="2011" y="905"/>
                </a:cubicBezTo>
                <a:cubicBezTo>
                  <a:pt x="1926" y="666"/>
                  <a:pt x="2065" y="355"/>
                  <a:pt x="1919" y="137"/>
                </a:cubicBezTo>
                <a:cubicBezTo>
                  <a:pt x="1916" y="128"/>
                  <a:pt x="1916" y="117"/>
                  <a:pt x="1910" y="109"/>
                </a:cubicBezTo>
                <a:cubicBezTo>
                  <a:pt x="1898" y="94"/>
                  <a:pt x="1878" y="87"/>
                  <a:pt x="1864" y="73"/>
                </a:cubicBezTo>
                <a:cubicBezTo>
                  <a:pt x="1858" y="67"/>
                  <a:pt x="1854" y="56"/>
                  <a:pt x="1846" y="54"/>
                </a:cubicBezTo>
                <a:cubicBezTo>
                  <a:pt x="1820" y="47"/>
                  <a:pt x="1791" y="48"/>
                  <a:pt x="1764" y="45"/>
                </a:cubicBezTo>
                <a:cubicBezTo>
                  <a:pt x="1587" y="2"/>
                  <a:pt x="1396" y="7"/>
                  <a:pt x="1215" y="0"/>
                </a:cubicBezTo>
                <a:cubicBezTo>
                  <a:pt x="1155" y="2"/>
                  <a:pt x="825" y="6"/>
                  <a:pt x="703" y="18"/>
                </a:cubicBezTo>
                <a:cubicBezTo>
                  <a:pt x="661" y="22"/>
                  <a:pt x="638" y="60"/>
                  <a:pt x="593" y="64"/>
                </a:cubicBezTo>
                <a:cubicBezTo>
                  <a:pt x="557" y="67"/>
                  <a:pt x="520" y="70"/>
                  <a:pt x="484" y="73"/>
                </a:cubicBezTo>
                <a:cubicBezTo>
                  <a:pt x="463" y="93"/>
                  <a:pt x="449" y="100"/>
                  <a:pt x="420" y="100"/>
                </a:cubicBezTo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7816" name="Oval 11"/>
          <p:cNvSpPr>
            <a:spLocks noChangeArrowheads="1"/>
          </p:cNvSpPr>
          <p:nvPr/>
        </p:nvSpPr>
        <p:spPr bwMode="auto">
          <a:xfrm>
            <a:off x="6934200" y="2438400"/>
            <a:ext cx="304800" cy="3048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48835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48836" name="Freeform 5"/>
          <p:cNvSpPr>
            <a:spLocks/>
          </p:cNvSpPr>
          <p:nvPr/>
        </p:nvSpPr>
        <p:spPr bwMode="auto">
          <a:xfrm>
            <a:off x="1831975" y="3378200"/>
            <a:ext cx="3327400" cy="1914525"/>
          </a:xfrm>
          <a:custGeom>
            <a:avLst/>
            <a:gdLst>
              <a:gd name="T0" fmla="*/ 2147483647 w 2096"/>
              <a:gd name="T1" fmla="*/ 2147483647 h 1206"/>
              <a:gd name="T2" fmla="*/ 2147483647 w 2096"/>
              <a:gd name="T3" fmla="*/ 2147483647 h 1206"/>
              <a:gd name="T4" fmla="*/ 2147483647 w 2096"/>
              <a:gd name="T5" fmla="*/ 2147483647 h 1206"/>
              <a:gd name="T6" fmla="*/ 2147483647 w 2096"/>
              <a:gd name="T7" fmla="*/ 2147483647 h 1206"/>
              <a:gd name="T8" fmla="*/ 2147483647 w 2096"/>
              <a:gd name="T9" fmla="*/ 2147483647 h 1206"/>
              <a:gd name="T10" fmla="*/ 2147483647 w 2096"/>
              <a:gd name="T11" fmla="*/ 2147483647 h 1206"/>
              <a:gd name="T12" fmla="*/ 2147483647 w 2096"/>
              <a:gd name="T13" fmla="*/ 2147483647 h 1206"/>
              <a:gd name="T14" fmla="*/ 2147483647 w 2096"/>
              <a:gd name="T15" fmla="*/ 2147483647 h 1206"/>
              <a:gd name="T16" fmla="*/ 2147483647 w 2096"/>
              <a:gd name="T17" fmla="*/ 2147483647 h 1206"/>
              <a:gd name="T18" fmla="*/ 2147483647 w 2096"/>
              <a:gd name="T19" fmla="*/ 2147483647 h 1206"/>
              <a:gd name="T20" fmla="*/ 2147483647 w 2096"/>
              <a:gd name="T21" fmla="*/ 2147483647 h 1206"/>
              <a:gd name="T22" fmla="*/ 2147483647 w 2096"/>
              <a:gd name="T23" fmla="*/ 2147483647 h 1206"/>
              <a:gd name="T24" fmla="*/ 2147483647 w 2096"/>
              <a:gd name="T25" fmla="*/ 2147483647 h 1206"/>
              <a:gd name="T26" fmla="*/ 2147483647 w 2096"/>
              <a:gd name="T27" fmla="*/ 2147483647 h 1206"/>
              <a:gd name="T28" fmla="*/ 2147483647 w 2096"/>
              <a:gd name="T29" fmla="*/ 2147483647 h 1206"/>
              <a:gd name="T30" fmla="*/ 2147483647 w 2096"/>
              <a:gd name="T31" fmla="*/ 2147483647 h 1206"/>
              <a:gd name="T32" fmla="*/ 2147483647 w 2096"/>
              <a:gd name="T33" fmla="*/ 2147483647 h 1206"/>
              <a:gd name="T34" fmla="*/ 2147483647 w 2096"/>
              <a:gd name="T35" fmla="*/ 2147483647 h 1206"/>
              <a:gd name="T36" fmla="*/ 2147483647 w 2096"/>
              <a:gd name="T37" fmla="*/ 2147483647 h 1206"/>
              <a:gd name="T38" fmla="*/ 2147483647 w 2096"/>
              <a:gd name="T39" fmla="*/ 2147483647 h 1206"/>
              <a:gd name="T40" fmla="*/ 2147483647 w 2096"/>
              <a:gd name="T41" fmla="*/ 2147483647 h 1206"/>
              <a:gd name="T42" fmla="*/ 2147483647 w 2096"/>
              <a:gd name="T43" fmla="*/ 2147483647 h 1206"/>
              <a:gd name="T44" fmla="*/ 2147483647 w 2096"/>
              <a:gd name="T45" fmla="*/ 2147483647 h 1206"/>
              <a:gd name="T46" fmla="*/ 2147483647 w 2096"/>
              <a:gd name="T47" fmla="*/ 2147483647 h 1206"/>
              <a:gd name="T48" fmla="*/ 2147483647 w 2096"/>
              <a:gd name="T49" fmla="*/ 2147483647 h 1206"/>
              <a:gd name="T50" fmla="*/ 2147483647 w 2096"/>
              <a:gd name="T51" fmla="*/ 2147483647 h 1206"/>
              <a:gd name="T52" fmla="*/ 2147483647 w 2096"/>
              <a:gd name="T53" fmla="*/ 2147483647 h 1206"/>
              <a:gd name="T54" fmla="*/ 2147483647 w 2096"/>
              <a:gd name="T55" fmla="*/ 2147483647 h 1206"/>
              <a:gd name="T56" fmla="*/ 2147483647 w 2096"/>
              <a:gd name="T57" fmla="*/ 2147483647 h 1206"/>
              <a:gd name="T58" fmla="*/ 2147483647 w 2096"/>
              <a:gd name="T59" fmla="*/ 2147483647 h 1206"/>
              <a:gd name="T60" fmla="*/ 2147483647 w 2096"/>
              <a:gd name="T61" fmla="*/ 2147483647 h 1206"/>
              <a:gd name="T62" fmla="*/ 2147483647 w 2096"/>
              <a:gd name="T63" fmla="*/ 2147483647 h 1206"/>
              <a:gd name="T64" fmla="*/ 2147483647 w 2096"/>
              <a:gd name="T65" fmla="*/ 2147483647 h 1206"/>
              <a:gd name="T66" fmla="*/ 2147483647 w 2096"/>
              <a:gd name="T67" fmla="*/ 2147483647 h 1206"/>
              <a:gd name="T68" fmla="*/ 2147483647 w 2096"/>
              <a:gd name="T69" fmla="*/ 2147483647 h 1206"/>
              <a:gd name="T70" fmla="*/ 2147483647 w 2096"/>
              <a:gd name="T71" fmla="*/ 2147483647 h 1206"/>
              <a:gd name="T72" fmla="*/ 2147483647 w 2096"/>
              <a:gd name="T73" fmla="*/ 2147483647 h 120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2096"/>
              <a:gd name="T112" fmla="*/ 0 h 1206"/>
              <a:gd name="T113" fmla="*/ 2096 w 2096"/>
              <a:gd name="T114" fmla="*/ 1206 h 120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2096" h="1206">
                <a:moveTo>
                  <a:pt x="281" y="304"/>
                </a:moveTo>
                <a:cubicBezTo>
                  <a:pt x="239" y="332"/>
                  <a:pt x="213" y="369"/>
                  <a:pt x="163" y="386"/>
                </a:cubicBezTo>
                <a:cubicBezTo>
                  <a:pt x="137" y="412"/>
                  <a:pt x="97" y="429"/>
                  <a:pt x="62" y="441"/>
                </a:cubicBezTo>
                <a:cubicBezTo>
                  <a:pt x="0" y="505"/>
                  <a:pt x="32" y="456"/>
                  <a:pt x="71" y="615"/>
                </a:cubicBezTo>
                <a:cubicBezTo>
                  <a:pt x="82" y="661"/>
                  <a:pt x="68" y="647"/>
                  <a:pt x="108" y="661"/>
                </a:cubicBezTo>
                <a:cubicBezTo>
                  <a:pt x="95" y="714"/>
                  <a:pt x="92" y="683"/>
                  <a:pt x="126" y="725"/>
                </a:cubicBezTo>
                <a:cubicBezTo>
                  <a:pt x="136" y="738"/>
                  <a:pt x="162" y="785"/>
                  <a:pt x="181" y="789"/>
                </a:cubicBezTo>
                <a:cubicBezTo>
                  <a:pt x="194" y="792"/>
                  <a:pt x="399" y="807"/>
                  <a:pt x="400" y="807"/>
                </a:cubicBezTo>
                <a:cubicBezTo>
                  <a:pt x="428" y="809"/>
                  <a:pt x="455" y="813"/>
                  <a:pt x="483" y="816"/>
                </a:cubicBezTo>
                <a:cubicBezTo>
                  <a:pt x="501" y="870"/>
                  <a:pt x="473" y="875"/>
                  <a:pt x="446" y="917"/>
                </a:cubicBezTo>
                <a:cubicBezTo>
                  <a:pt x="449" y="966"/>
                  <a:pt x="444" y="1016"/>
                  <a:pt x="455" y="1063"/>
                </a:cubicBezTo>
                <a:cubicBezTo>
                  <a:pt x="457" y="1073"/>
                  <a:pt x="473" y="1071"/>
                  <a:pt x="483" y="1072"/>
                </a:cubicBezTo>
                <a:cubicBezTo>
                  <a:pt x="522" y="1077"/>
                  <a:pt x="562" y="1078"/>
                  <a:pt x="601" y="1081"/>
                </a:cubicBezTo>
                <a:cubicBezTo>
                  <a:pt x="656" y="1084"/>
                  <a:pt x="711" y="1087"/>
                  <a:pt x="766" y="1090"/>
                </a:cubicBezTo>
                <a:cubicBezTo>
                  <a:pt x="1113" y="1206"/>
                  <a:pt x="1497" y="1103"/>
                  <a:pt x="1863" y="1099"/>
                </a:cubicBezTo>
                <a:cubicBezTo>
                  <a:pt x="1895" y="1089"/>
                  <a:pt x="1920" y="1067"/>
                  <a:pt x="1945" y="1045"/>
                </a:cubicBezTo>
                <a:cubicBezTo>
                  <a:pt x="1961" y="1031"/>
                  <a:pt x="1991" y="999"/>
                  <a:pt x="1991" y="999"/>
                </a:cubicBezTo>
                <a:cubicBezTo>
                  <a:pt x="2040" y="846"/>
                  <a:pt x="1968" y="766"/>
                  <a:pt x="2083" y="651"/>
                </a:cubicBezTo>
                <a:cubicBezTo>
                  <a:pt x="2096" y="613"/>
                  <a:pt x="2085" y="477"/>
                  <a:pt x="2064" y="450"/>
                </a:cubicBezTo>
                <a:cubicBezTo>
                  <a:pt x="2057" y="441"/>
                  <a:pt x="2045" y="440"/>
                  <a:pt x="2037" y="432"/>
                </a:cubicBezTo>
                <a:cubicBezTo>
                  <a:pt x="2026" y="421"/>
                  <a:pt x="2018" y="408"/>
                  <a:pt x="2009" y="395"/>
                </a:cubicBezTo>
                <a:cubicBezTo>
                  <a:pt x="1979" y="352"/>
                  <a:pt x="1969" y="322"/>
                  <a:pt x="1927" y="295"/>
                </a:cubicBezTo>
                <a:cubicBezTo>
                  <a:pt x="1916" y="278"/>
                  <a:pt x="1913" y="256"/>
                  <a:pt x="1900" y="240"/>
                </a:cubicBezTo>
                <a:cubicBezTo>
                  <a:pt x="1893" y="231"/>
                  <a:pt x="1881" y="229"/>
                  <a:pt x="1872" y="222"/>
                </a:cubicBezTo>
                <a:cubicBezTo>
                  <a:pt x="1838" y="195"/>
                  <a:pt x="1834" y="164"/>
                  <a:pt x="1790" y="149"/>
                </a:cubicBezTo>
                <a:cubicBezTo>
                  <a:pt x="1743" y="100"/>
                  <a:pt x="1752" y="112"/>
                  <a:pt x="1662" y="103"/>
                </a:cubicBezTo>
                <a:cubicBezTo>
                  <a:pt x="1635" y="85"/>
                  <a:pt x="1620" y="67"/>
                  <a:pt x="1589" y="57"/>
                </a:cubicBezTo>
                <a:cubicBezTo>
                  <a:pt x="1551" y="0"/>
                  <a:pt x="1575" y="21"/>
                  <a:pt x="1452" y="21"/>
                </a:cubicBezTo>
                <a:cubicBezTo>
                  <a:pt x="1330" y="21"/>
                  <a:pt x="1208" y="27"/>
                  <a:pt x="1086" y="30"/>
                </a:cubicBezTo>
                <a:cubicBezTo>
                  <a:pt x="1010" y="60"/>
                  <a:pt x="935" y="89"/>
                  <a:pt x="857" y="112"/>
                </a:cubicBezTo>
                <a:cubicBezTo>
                  <a:pt x="829" y="120"/>
                  <a:pt x="804" y="135"/>
                  <a:pt x="775" y="139"/>
                </a:cubicBezTo>
                <a:cubicBezTo>
                  <a:pt x="692" y="150"/>
                  <a:pt x="623" y="161"/>
                  <a:pt x="537" y="167"/>
                </a:cubicBezTo>
                <a:cubicBezTo>
                  <a:pt x="519" y="173"/>
                  <a:pt x="501" y="179"/>
                  <a:pt x="483" y="185"/>
                </a:cubicBezTo>
                <a:cubicBezTo>
                  <a:pt x="474" y="188"/>
                  <a:pt x="455" y="194"/>
                  <a:pt x="455" y="194"/>
                </a:cubicBezTo>
                <a:cubicBezTo>
                  <a:pt x="432" y="266"/>
                  <a:pt x="382" y="235"/>
                  <a:pt x="309" y="258"/>
                </a:cubicBezTo>
                <a:cubicBezTo>
                  <a:pt x="272" y="270"/>
                  <a:pt x="290" y="264"/>
                  <a:pt x="254" y="277"/>
                </a:cubicBezTo>
                <a:cubicBezTo>
                  <a:pt x="219" y="329"/>
                  <a:pt x="236" y="293"/>
                  <a:pt x="236" y="395"/>
                </a:cubicBezTo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8837" name="Freeform 6"/>
          <p:cNvSpPr>
            <a:spLocks/>
          </p:cNvSpPr>
          <p:nvPr/>
        </p:nvSpPr>
        <p:spPr bwMode="auto">
          <a:xfrm>
            <a:off x="3810000" y="1981200"/>
            <a:ext cx="3275013" cy="2192338"/>
          </a:xfrm>
          <a:custGeom>
            <a:avLst/>
            <a:gdLst>
              <a:gd name="T0" fmla="*/ 2147483647 w 2063"/>
              <a:gd name="T1" fmla="*/ 2147483647 h 1381"/>
              <a:gd name="T2" fmla="*/ 2147483647 w 2063"/>
              <a:gd name="T3" fmla="*/ 2147483647 h 1381"/>
              <a:gd name="T4" fmla="*/ 2147483647 w 2063"/>
              <a:gd name="T5" fmla="*/ 2147483647 h 1381"/>
              <a:gd name="T6" fmla="*/ 2147483647 w 2063"/>
              <a:gd name="T7" fmla="*/ 2147483647 h 1381"/>
              <a:gd name="T8" fmla="*/ 2147483647 w 2063"/>
              <a:gd name="T9" fmla="*/ 2147483647 h 1381"/>
              <a:gd name="T10" fmla="*/ 2147483647 w 2063"/>
              <a:gd name="T11" fmla="*/ 2147483647 h 1381"/>
              <a:gd name="T12" fmla="*/ 2147483647 w 2063"/>
              <a:gd name="T13" fmla="*/ 2147483647 h 1381"/>
              <a:gd name="T14" fmla="*/ 2147483647 w 2063"/>
              <a:gd name="T15" fmla="*/ 2147483647 h 1381"/>
              <a:gd name="T16" fmla="*/ 2147483647 w 2063"/>
              <a:gd name="T17" fmla="*/ 2147483647 h 1381"/>
              <a:gd name="T18" fmla="*/ 2147483647 w 2063"/>
              <a:gd name="T19" fmla="*/ 2147483647 h 1381"/>
              <a:gd name="T20" fmla="*/ 2147483647 w 2063"/>
              <a:gd name="T21" fmla="*/ 2147483647 h 1381"/>
              <a:gd name="T22" fmla="*/ 2147483647 w 2063"/>
              <a:gd name="T23" fmla="*/ 2147483647 h 1381"/>
              <a:gd name="T24" fmla="*/ 2147483647 w 2063"/>
              <a:gd name="T25" fmla="*/ 2147483647 h 1381"/>
              <a:gd name="T26" fmla="*/ 2147483647 w 2063"/>
              <a:gd name="T27" fmla="*/ 2147483647 h 1381"/>
              <a:gd name="T28" fmla="*/ 2147483647 w 2063"/>
              <a:gd name="T29" fmla="*/ 2147483647 h 1381"/>
              <a:gd name="T30" fmla="*/ 2147483647 w 2063"/>
              <a:gd name="T31" fmla="*/ 2147483647 h 1381"/>
              <a:gd name="T32" fmla="*/ 2147483647 w 2063"/>
              <a:gd name="T33" fmla="*/ 2147483647 h 1381"/>
              <a:gd name="T34" fmla="*/ 2147483647 w 2063"/>
              <a:gd name="T35" fmla="*/ 2147483647 h 1381"/>
              <a:gd name="T36" fmla="*/ 2147483647 w 2063"/>
              <a:gd name="T37" fmla="*/ 2147483647 h 1381"/>
              <a:gd name="T38" fmla="*/ 2147483647 w 2063"/>
              <a:gd name="T39" fmla="*/ 2147483647 h 1381"/>
              <a:gd name="T40" fmla="*/ 2147483647 w 2063"/>
              <a:gd name="T41" fmla="*/ 2147483647 h 1381"/>
              <a:gd name="T42" fmla="*/ 2147483647 w 2063"/>
              <a:gd name="T43" fmla="*/ 2147483647 h 1381"/>
              <a:gd name="T44" fmla="*/ 2147483647 w 2063"/>
              <a:gd name="T45" fmla="*/ 2147483647 h 1381"/>
              <a:gd name="T46" fmla="*/ 2147483647 w 2063"/>
              <a:gd name="T47" fmla="*/ 2147483647 h 1381"/>
              <a:gd name="T48" fmla="*/ 2147483647 w 2063"/>
              <a:gd name="T49" fmla="*/ 2147483647 h 1381"/>
              <a:gd name="T50" fmla="*/ 2147483647 w 2063"/>
              <a:gd name="T51" fmla="*/ 2147483647 h 1381"/>
              <a:gd name="T52" fmla="*/ 2147483647 w 2063"/>
              <a:gd name="T53" fmla="*/ 2147483647 h 1381"/>
              <a:gd name="T54" fmla="*/ 2147483647 w 2063"/>
              <a:gd name="T55" fmla="*/ 2147483647 h 1381"/>
              <a:gd name="T56" fmla="*/ 2147483647 w 2063"/>
              <a:gd name="T57" fmla="*/ 2147483647 h 1381"/>
              <a:gd name="T58" fmla="*/ 2147483647 w 2063"/>
              <a:gd name="T59" fmla="*/ 2147483647 h 1381"/>
              <a:gd name="T60" fmla="*/ 2147483647 w 2063"/>
              <a:gd name="T61" fmla="*/ 2147483647 h 1381"/>
              <a:gd name="T62" fmla="*/ 2147483647 w 2063"/>
              <a:gd name="T63" fmla="*/ 2147483647 h 1381"/>
              <a:gd name="T64" fmla="*/ 2147483647 w 2063"/>
              <a:gd name="T65" fmla="*/ 2147483647 h 1381"/>
              <a:gd name="T66" fmla="*/ 2147483647 w 2063"/>
              <a:gd name="T67" fmla="*/ 2147483647 h 1381"/>
              <a:gd name="T68" fmla="*/ 2147483647 w 2063"/>
              <a:gd name="T69" fmla="*/ 0 h 1381"/>
              <a:gd name="T70" fmla="*/ 2147483647 w 2063"/>
              <a:gd name="T71" fmla="*/ 2147483647 h 1381"/>
              <a:gd name="T72" fmla="*/ 2147483647 w 2063"/>
              <a:gd name="T73" fmla="*/ 2147483647 h 1381"/>
              <a:gd name="T74" fmla="*/ 2147483647 w 2063"/>
              <a:gd name="T75" fmla="*/ 2147483647 h 1381"/>
              <a:gd name="T76" fmla="*/ 2147483647 w 2063"/>
              <a:gd name="T77" fmla="*/ 2147483647 h 1381"/>
              <a:gd name="T78" fmla="*/ 2147483647 w 2063"/>
              <a:gd name="T79" fmla="*/ 2147483647 h 1381"/>
              <a:gd name="T80" fmla="*/ 2147483647 w 2063"/>
              <a:gd name="T81" fmla="*/ 2147483647 h 1381"/>
              <a:gd name="T82" fmla="*/ 2147483647 w 2063"/>
              <a:gd name="T83" fmla="*/ 2147483647 h 1381"/>
              <a:gd name="T84" fmla="*/ 2147483647 w 2063"/>
              <a:gd name="T85" fmla="*/ 2147483647 h 1381"/>
              <a:gd name="T86" fmla="*/ 2147483647 w 2063"/>
              <a:gd name="T87" fmla="*/ 2147483647 h 1381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063"/>
              <a:gd name="T133" fmla="*/ 0 h 1381"/>
              <a:gd name="T134" fmla="*/ 2063 w 2063"/>
              <a:gd name="T135" fmla="*/ 1381 h 1381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063" h="1381">
                <a:moveTo>
                  <a:pt x="178" y="412"/>
                </a:moveTo>
                <a:cubicBezTo>
                  <a:pt x="116" y="454"/>
                  <a:pt x="30" y="532"/>
                  <a:pt x="4" y="604"/>
                </a:cubicBezTo>
                <a:cubicBezTo>
                  <a:pt x="13" y="706"/>
                  <a:pt x="0" y="831"/>
                  <a:pt x="114" y="869"/>
                </a:cubicBezTo>
                <a:cubicBezTo>
                  <a:pt x="140" y="908"/>
                  <a:pt x="172" y="928"/>
                  <a:pt x="215" y="942"/>
                </a:cubicBezTo>
                <a:cubicBezTo>
                  <a:pt x="221" y="951"/>
                  <a:pt x="228" y="960"/>
                  <a:pt x="233" y="970"/>
                </a:cubicBezTo>
                <a:cubicBezTo>
                  <a:pt x="237" y="979"/>
                  <a:pt x="235" y="990"/>
                  <a:pt x="242" y="997"/>
                </a:cubicBezTo>
                <a:cubicBezTo>
                  <a:pt x="259" y="1014"/>
                  <a:pt x="311" y="1016"/>
                  <a:pt x="334" y="1024"/>
                </a:cubicBezTo>
                <a:cubicBezTo>
                  <a:pt x="352" y="1030"/>
                  <a:pt x="372" y="1033"/>
                  <a:pt x="388" y="1043"/>
                </a:cubicBezTo>
                <a:cubicBezTo>
                  <a:pt x="397" y="1049"/>
                  <a:pt x="406" y="1057"/>
                  <a:pt x="416" y="1061"/>
                </a:cubicBezTo>
                <a:cubicBezTo>
                  <a:pt x="445" y="1073"/>
                  <a:pt x="485" y="1080"/>
                  <a:pt x="516" y="1088"/>
                </a:cubicBezTo>
                <a:cubicBezTo>
                  <a:pt x="572" y="1126"/>
                  <a:pt x="636" y="1106"/>
                  <a:pt x="699" y="1125"/>
                </a:cubicBezTo>
                <a:cubicBezTo>
                  <a:pt x="717" y="1130"/>
                  <a:pt x="736" y="1137"/>
                  <a:pt x="754" y="1143"/>
                </a:cubicBezTo>
                <a:cubicBezTo>
                  <a:pt x="763" y="1146"/>
                  <a:pt x="782" y="1152"/>
                  <a:pt x="782" y="1152"/>
                </a:cubicBezTo>
                <a:cubicBezTo>
                  <a:pt x="809" y="1181"/>
                  <a:pt x="800" y="1192"/>
                  <a:pt x="836" y="1216"/>
                </a:cubicBezTo>
                <a:cubicBezTo>
                  <a:pt x="861" y="1286"/>
                  <a:pt x="896" y="1347"/>
                  <a:pt x="964" y="1381"/>
                </a:cubicBezTo>
                <a:cubicBezTo>
                  <a:pt x="1025" y="1375"/>
                  <a:pt x="1086" y="1369"/>
                  <a:pt x="1147" y="1363"/>
                </a:cubicBezTo>
                <a:cubicBezTo>
                  <a:pt x="1176" y="1360"/>
                  <a:pt x="1218" y="1316"/>
                  <a:pt x="1248" y="1308"/>
                </a:cubicBezTo>
                <a:cubicBezTo>
                  <a:pt x="1272" y="1302"/>
                  <a:pt x="1297" y="1302"/>
                  <a:pt x="1321" y="1299"/>
                </a:cubicBezTo>
                <a:cubicBezTo>
                  <a:pt x="1343" y="1288"/>
                  <a:pt x="1362" y="1272"/>
                  <a:pt x="1385" y="1262"/>
                </a:cubicBezTo>
                <a:cubicBezTo>
                  <a:pt x="1414" y="1250"/>
                  <a:pt x="1446" y="1245"/>
                  <a:pt x="1476" y="1235"/>
                </a:cubicBezTo>
                <a:cubicBezTo>
                  <a:pt x="1535" y="1176"/>
                  <a:pt x="1658" y="1150"/>
                  <a:pt x="1732" y="1125"/>
                </a:cubicBezTo>
                <a:cubicBezTo>
                  <a:pt x="1775" y="1111"/>
                  <a:pt x="1864" y="1060"/>
                  <a:pt x="1888" y="1024"/>
                </a:cubicBezTo>
                <a:cubicBezTo>
                  <a:pt x="1895" y="1013"/>
                  <a:pt x="1898" y="999"/>
                  <a:pt x="1906" y="988"/>
                </a:cubicBezTo>
                <a:cubicBezTo>
                  <a:pt x="1916" y="974"/>
                  <a:pt x="1932" y="964"/>
                  <a:pt x="1943" y="951"/>
                </a:cubicBezTo>
                <a:cubicBezTo>
                  <a:pt x="1950" y="943"/>
                  <a:pt x="1955" y="933"/>
                  <a:pt x="1961" y="924"/>
                </a:cubicBezTo>
                <a:cubicBezTo>
                  <a:pt x="1973" y="849"/>
                  <a:pt x="2002" y="839"/>
                  <a:pt x="2025" y="768"/>
                </a:cubicBezTo>
                <a:cubicBezTo>
                  <a:pt x="2044" y="565"/>
                  <a:pt x="2006" y="629"/>
                  <a:pt x="2062" y="549"/>
                </a:cubicBezTo>
                <a:cubicBezTo>
                  <a:pt x="2059" y="482"/>
                  <a:pt x="2063" y="414"/>
                  <a:pt x="2052" y="348"/>
                </a:cubicBezTo>
                <a:cubicBezTo>
                  <a:pt x="2049" y="329"/>
                  <a:pt x="2021" y="325"/>
                  <a:pt x="2007" y="311"/>
                </a:cubicBezTo>
                <a:cubicBezTo>
                  <a:pt x="1968" y="272"/>
                  <a:pt x="1942" y="229"/>
                  <a:pt x="1888" y="211"/>
                </a:cubicBezTo>
                <a:cubicBezTo>
                  <a:pt x="1853" y="174"/>
                  <a:pt x="1832" y="176"/>
                  <a:pt x="1796" y="147"/>
                </a:cubicBezTo>
                <a:cubicBezTo>
                  <a:pt x="1775" y="130"/>
                  <a:pt x="1755" y="106"/>
                  <a:pt x="1732" y="92"/>
                </a:cubicBezTo>
                <a:cubicBezTo>
                  <a:pt x="1684" y="64"/>
                  <a:pt x="1573" y="68"/>
                  <a:pt x="1531" y="64"/>
                </a:cubicBezTo>
                <a:cubicBezTo>
                  <a:pt x="1506" y="47"/>
                  <a:pt x="1476" y="31"/>
                  <a:pt x="1449" y="19"/>
                </a:cubicBezTo>
                <a:cubicBezTo>
                  <a:pt x="1431" y="11"/>
                  <a:pt x="1394" y="0"/>
                  <a:pt x="1394" y="0"/>
                </a:cubicBezTo>
                <a:cubicBezTo>
                  <a:pt x="1329" y="7"/>
                  <a:pt x="1267" y="17"/>
                  <a:pt x="1202" y="28"/>
                </a:cubicBezTo>
                <a:cubicBezTo>
                  <a:pt x="1162" y="41"/>
                  <a:pt x="1131" y="67"/>
                  <a:pt x="1092" y="83"/>
                </a:cubicBezTo>
                <a:cubicBezTo>
                  <a:pt x="1055" y="98"/>
                  <a:pt x="1012" y="97"/>
                  <a:pt x="974" y="110"/>
                </a:cubicBezTo>
                <a:cubicBezTo>
                  <a:pt x="961" y="114"/>
                  <a:pt x="950" y="124"/>
                  <a:pt x="937" y="128"/>
                </a:cubicBezTo>
                <a:cubicBezTo>
                  <a:pt x="904" y="137"/>
                  <a:pt x="870" y="141"/>
                  <a:pt x="836" y="147"/>
                </a:cubicBezTo>
                <a:cubicBezTo>
                  <a:pt x="749" y="213"/>
                  <a:pt x="732" y="212"/>
                  <a:pt x="626" y="238"/>
                </a:cubicBezTo>
                <a:cubicBezTo>
                  <a:pt x="584" y="292"/>
                  <a:pt x="556" y="304"/>
                  <a:pt x="489" y="320"/>
                </a:cubicBezTo>
                <a:cubicBezTo>
                  <a:pt x="461" y="350"/>
                  <a:pt x="426" y="363"/>
                  <a:pt x="388" y="375"/>
                </a:cubicBezTo>
                <a:cubicBezTo>
                  <a:pt x="300" y="435"/>
                  <a:pt x="231" y="430"/>
                  <a:pt x="123" y="430"/>
                </a:cubicBezTo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8838" name="Freeform 7"/>
          <p:cNvSpPr>
            <a:spLocks/>
          </p:cNvSpPr>
          <p:nvPr/>
        </p:nvSpPr>
        <p:spPr bwMode="auto">
          <a:xfrm>
            <a:off x="5908675" y="58738"/>
            <a:ext cx="3278188" cy="2333625"/>
          </a:xfrm>
          <a:custGeom>
            <a:avLst/>
            <a:gdLst>
              <a:gd name="T0" fmla="*/ 2147483647 w 2065"/>
              <a:gd name="T1" fmla="*/ 2147483647 h 1470"/>
              <a:gd name="T2" fmla="*/ 2147483647 w 2065"/>
              <a:gd name="T3" fmla="*/ 2147483647 h 1470"/>
              <a:gd name="T4" fmla="*/ 2147483647 w 2065"/>
              <a:gd name="T5" fmla="*/ 2147483647 h 1470"/>
              <a:gd name="T6" fmla="*/ 2147483647 w 2065"/>
              <a:gd name="T7" fmla="*/ 2147483647 h 1470"/>
              <a:gd name="T8" fmla="*/ 2147483647 w 2065"/>
              <a:gd name="T9" fmla="*/ 2147483647 h 1470"/>
              <a:gd name="T10" fmla="*/ 2147483647 w 2065"/>
              <a:gd name="T11" fmla="*/ 2147483647 h 1470"/>
              <a:gd name="T12" fmla="*/ 2147483647 w 2065"/>
              <a:gd name="T13" fmla="*/ 2147483647 h 1470"/>
              <a:gd name="T14" fmla="*/ 2147483647 w 2065"/>
              <a:gd name="T15" fmla="*/ 2147483647 h 1470"/>
              <a:gd name="T16" fmla="*/ 2147483647 w 2065"/>
              <a:gd name="T17" fmla="*/ 2147483647 h 1470"/>
              <a:gd name="T18" fmla="*/ 2147483647 w 2065"/>
              <a:gd name="T19" fmla="*/ 2147483647 h 1470"/>
              <a:gd name="T20" fmla="*/ 2147483647 w 2065"/>
              <a:gd name="T21" fmla="*/ 2147483647 h 1470"/>
              <a:gd name="T22" fmla="*/ 2147483647 w 2065"/>
              <a:gd name="T23" fmla="*/ 2147483647 h 1470"/>
              <a:gd name="T24" fmla="*/ 2147483647 w 2065"/>
              <a:gd name="T25" fmla="*/ 2147483647 h 1470"/>
              <a:gd name="T26" fmla="*/ 2147483647 w 2065"/>
              <a:gd name="T27" fmla="*/ 2147483647 h 1470"/>
              <a:gd name="T28" fmla="*/ 2147483647 w 2065"/>
              <a:gd name="T29" fmla="*/ 2147483647 h 1470"/>
              <a:gd name="T30" fmla="*/ 2147483647 w 2065"/>
              <a:gd name="T31" fmla="*/ 2147483647 h 1470"/>
              <a:gd name="T32" fmla="*/ 2147483647 w 2065"/>
              <a:gd name="T33" fmla="*/ 2147483647 h 1470"/>
              <a:gd name="T34" fmla="*/ 2147483647 w 2065"/>
              <a:gd name="T35" fmla="*/ 2147483647 h 1470"/>
              <a:gd name="T36" fmla="*/ 2147483647 w 2065"/>
              <a:gd name="T37" fmla="*/ 2147483647 h 1470"/>
              <a:gd name="T38" fmla="*/ 2147483647 w 2065"/>
              <a:gd name="T39" fmla="*/ 2147483647 h 1470"/>
              <a:gd name="T40" fmla="*/ 2147483647 w 2065"/>
              <a:gd name="T41" fmla="*/ 2147483647 h 1470"/>
              <a:gd name="T42" fmla="*/ 2147483647 w 2065"/>
              <a:gd name="T43" fmla="*/ 2147483647 h 1470"/>
              <a:gd name="T44" fmla="*/ 2147483647 w 2065"/>
              <a:gd name="T45" fmla="*/ 2147483647 h 1470"/>
              <a:gd name="T46" fmla="*/ 2147483647 w 2065"/>
              <a:gd name="T47" fmla="*/ 2147483647 h 1470"/>
              <a:gd name="T48" fmla="*/ 2147483647 w 2065"/>
              <a:gd name="T49" fmla="*/ 2147483647 h 1470"/>
              <a:gd name="T50" fmla="*/ 2147483647 w 2065"/>
              <a:gd name="T51" fmla="*/ 2147483647 h 1470"/>
              <a:gd name="T52" fmla="*/ 2147483647 w 2065"/>
              <a:gd name="T53" fmla="*/ 2147483647 h 1470"/>
              <a:gd name="T54" fmla="*/ 2147483647 w 2065"/>
              <a:gd name="T55" fmla="*/ 2147483647 h 1470"/>
              <a:gd name="T56" fmla="*/ 2147483647 w 2065"/>
              <a:gd name="T57" fmla="*/ 2147483647 h 1470"/>
              <a:gd name="T58" fmla="*/ 2147483647 w 2065"/>
              <a:gd name="T59" fmla="*/ 2147483647 h 1470"/>
              <a:gd name="T60" fmla="*/ 2147483647 w 2065"/>
              <a:gd name="T61" fmla="*/ 2147483647 h 1470"/>
              <a:gd name="T62" fmla="*/ 2147483647 w 2065"/>
              <a:gd name="T63" fmla="*/ 2147483647 h 1470"/>
              <a:gd name="T64" fmla="*/ 2147483647 w 2065"/>
              <a:gd name="T65" fmla="*/ 0 h 1470"/>
              <a:gd name="T66" fmla="*/ 2147483647 w 2065"/>
              <a:gd name="T67" fmla="*/ 2147483647 h 1470"/>
              <a:gd name="T68" fmla="*/ 2147483647 w 2065"/>
              <a:gd name="T69" fmla="*/ 2147483647 h 1470"/>
              <a:gd name="T70" fmla="*/ 2147483647 w 2065"/>
              <a:gd name="T71" fmla="*/ 2147483647 h 1470"/>
              <a:gd name="T72" fmla="*/ 2147483647 w 2065"/>
              <a:gd name="T73" fmla="*/ 2147483647 h 147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2065"/>
              <a:gd name="T112" fmla="*/ 0 h 1470"/>
              <a:gd name="T113" fmla="*/ 2065 w 2065"/>
              <a:gd name="T114" fmla="*/ 1470 h 1470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2065" h="1470">
                <a:moveTo>
                  <a:pt x="557" y="54"/>
                </a:moveTo>
                <a:cubicBezTo>
                  <a:pt x="539" y="60"/>
                  <a:pt x="519" y="65"/>
                  <a:pt x="502" y="73"/>
                </a:cubicBezTo>
                <a:cubicBezTo>
                  <a:pt x="490" y="79"/>
                  <a:pt x="478" y="86"/>
                  <a:pt x="465" y="91"/>
                </a:cubicBezTo>
                <a:cubicBezTo>
                  <a:pt x="447" y="98"/>
                  <a:pt x="411" y="109"/>
                  <a:pt x="411" y="109"/>
                </a:cubicBezTo>
                <a:cubicBezTo>
                  <a:pt x="382" y="131"/>
                  <a:pt x="364" y="139"/>
                  <a:pt x="347" y="173"/>
                </a:cubicBezTo>
                <a:cubicBezTo>
                  <a:pt x="317" y="232"/>
                  <a:pt x="362" y="193"/>
                  <a:pt x="310" y="228"/>
                </a:cubicBezTo>
                <a:cubicBezTo>
                  <a:pt x="291" y="287"/>
                  <a:pt x="272" y="330"/>
                  <a:pt x="228" y="374"/>
                </a:cubicBezTo>
                <a:cubicBezTo>
                  <a:pt x="214" y="431"/>
                  <a:pt x="206" y="461"/>
                  <a:pt x="173" y="512"/>
                </a:cubicBezTo>
                <a:cubicBezTo>
                  <a:pt x="163" y="527"/>
                  <a:pt x="159" y="575"/>
                  <a:pt x="155" y="585"/>
                </a:cubicBezTo>
                <a:cubicBezTo>
                  <a:pt x="151" y="598"/>
                  <a:pt x="141" y="608"/>
                  <a:pt x="136" y="621"/>
                </a:cubicBezTo>
                <a:cubicBezTo>
                  <a:pt x="129" y="639"/>
                  <a:pt x="128" y="660"/>
                  <a:pt x="118" y="676"/>
                </a:cubicBezTo>
                <a:cubicBezTo>
                  <a:pt x="79" y="737"/>
                  <a:pt x="45" y="816"/>
                  <a:pt x="27" y="886"/>
                </a:cubicBezTo>
                <a:cubicBezTo>
                  <a:pt x="32" y="1019"/>
                  <a:pt x="0" y="1102"/>
                  <a:pt x="63" y="1197"/>
                </a:cubicBezTo>
                <a:cubicBezTo>
                  <a:pt x="66" y="1206"/>
                  <a:pt x="64" y="1219"/>
                  <a:pt x="72" y="1225"/>
                </a:cubicBezTo>
                <a:cubicBezTo>
                  <a:pt x="88" y="1236"/>
                  <a:pt x="109" y="1237"/>
                  <a:pt x="127" y="1243"/>
                </a:cubicBezTo>
                <a:cubicBezTo>
                  <a:pt x="168" y="1256"/>
                  <a:pt x="212" y="1273"/>
                  <a:pt x="255" y="1280"/>
                </a:cubicBezTo>
                <a:cubicBezTo>
                  <a:pt x="282" y="1284"/>
                  <a:pt x="310" y="1286"/>
                  <a:pt x="337" y="1289"/>
                </a:cubicBezTo>
                <a:cubicBezTo>
                  <a:pt x="554" y="1360"/>
                  <a:pt x="373" y="1307"/>
                  <a:pt x="904" y="1298"/>
                </a:cubicBezTo>
                <a:cubicBezTo>
                  <a:pt x="1228" y="1305"/>
                  <a:pt x="1252" y="1306"/>
                  <a:pt x="1480" y="1325"/>
                </a:cubicBezTo>
                <a:cubicBezTo>
                  <a:pt x="1531" y="1341"/>
                  <a:pt x="1573" y="1377"/>
                  <a:pt x="1617" y="1408"/>
                </a:cubicBezTo>
                <a:cubicBezTo>
                  <a:pt x="1633" y="1419"/>
                  <a:pt x="1654" y="1420"/>
                  <a:pt x="1672" y="1426"/>
                </a:cubicBezTo>
                <a:cubicBezTo>
                  <a:pt x="1681" y="1429"/>
                  <a:pt x="1691" y="1432"/>
                  <a:pt x="1700" y="1435"/>
                </a:cubicBezTo>
                <a:cubicBezTo>
                  <a:pt x="1709" y="1438"/>
                  <a:pt x="1718" y="1441"/>
                  <a:pt x="1727" y="1444"/>
                </a:cubicBezTo>
                <a:cubicBezTo>
                  <a:pt x="1736" y="1447"/>
                  <a:pt x="1755" y="1453"/>
                  <a:pt x="1755" y="1453"/>
                </a:cubicBezTo>
                <a:cubicBezTo>
                  <a:pt x="1814" y="1450"/>
                  <a:pt x="1932" y="1470"/>
                  <a:pt x="1974" y="1408"/>
                </a:cubicBezTo>
                <a:cubicBezTo>
                  <a:pt x="2017" y="1278"/>
                  <a:pt x="1993" y="1372"/>
                  <a:pt x="1983" y="1115"/>
                </a:cubicBezTo>
                <a:cubicBezTo>
                  <a:pt x="1988" y="1044"/>
                  <a:pt x="1986" y="972"/>
                  <a:pt x="2011" y="905"/>
                </a:cubicBezTo>
                <a:cubicBezTo>
                  <a:pt x="1926" y="666"/>
                  <a:pt x="2065" y="355"/>
                  <a:pt x="1919" y="137"/>
                </a:cubicBezTo>
                <a:cubicBezTo>
                  <a:pt x="1916" y="128"/>
                  <a:pt x="1916" y="117"/>
                  <a:pt x="1910" y="109"/>
                </a:cubicBezTo>
                <a:cubicBezTo>
                  <a:pt x="1898" y="94"/>
                  <a:pt x="1878" y="87"/>
                  <a:pt x="1864" y="73"/>
                </a:cubicBezTo>
                <a:cubicBezTo>
                  <a:pt x="1858" y="67"/>
                  <a:pt x="1854" y="56"/>
                  <a:pt x="1846" y="54"/>
                </a:cubicBezTo>
                <a:cubicBezTo>
                  <a:pt x="1820" y="47"/>
                  <a:pt x="1791" y="48"/>
                  <a:pt x="1764" y="45"/>
                </a:cubicBezTo>
                <a:cubicBezTo>
                  <a:pt x="1587" y="2"/>
                  <a:pt x="1396" y="7"/>
                  <a:pt x="1215" y="0"/>
                </a:cubicBezTo>
                <a:cubicBezTo>
                  <a:pt x="1155" y="2"/>
                  <a:pt x="825" y="6"/>
                  <a:pt x="703" y="18"/>
                </a:cubicBezTo>
                <a:cubicBezTo>
                  <a:pt x="661" y="22"/>
                  <a:pt x="638" y="60"/>
                  <a:pt x="593" y="64"/>
                </a:cubicBezTo>
                <a:cubicBezTo>
                  <a:pt x="557" y="67"/>
                  <a:pt x="520" y="70"/>
                  <a:pt x="484" y="73"/>
                </a:cubicBezTo>
                <a:cubicBezTo>
                  <a:pt x="463" y="93"/>
                  <a:pt x="449" y="100"/>
                  <a:pt x="420" y="100"/>
                </a:cubicBezTo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8839" name="Oval 8"/>
          <p:cNvSpPr>
            <a:spLocks noChangeArrowheads="1"/>
          </p:cNvSpPr>
          <p:nvPr/>
        </p:nvSpPr>
        <p:spPr bwMode="auto">
          <a:xfrm>
            <a:off x="6934200" y="2438400"/>
            <a:ext cx="304800" cy="3048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49859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49860" name="Freeform 5"/>
          <p:cNvSpPr>
            <a:spLocks/>
          </p:cNvSpPr>
          <p:nvPr/>
        </p:nvSpPr>
        <p:spPr bwMode="auto">
          <a:xfrm>
            <a:off x="3810000" y="1981200"/>
            <a:ext cx="3275013" cy="2192338"/>
          </a:xfrm>
          <a:custGeom>
            <a:avLst/>
            <a:gdLst>
              <a:gd name="T0" fmla="*/ 2147483647 w 2063"/>
              <a:gd name="T1" fmla="*/ 2147483647 h 1381"/>
              <a:gd name="T2" fmla="*/ 2147483647 w 2063"/>
              <a:gd name="T3" fmla="*/ 2147483647 h 1381"/>
              <a:gd name="T4" fmla="*/ 2147483647 w 2063"/>
              <a:gd name="T5" fmla="*/ 2147483647 h 1381"/>
              <a:gd name="T6" fmla="*/ 2147483647 w 2063"/>
              <a:gd name="T7" fmla="*/ 2147483647 h 1381"/>
              <a:gd name="T8" fmla="*/ 2147483647 w 2063"/>
              <a:gd name="T9" fmla="*/ 2147483647 h 1381"/>
              <a:gd name="T10" fmla="*/ 2147483647 w 2063"/>
              <a:gd name="T11" fmla="*/ 2147483647 h 1381"/>
              <a:gd name="T12" fmla="*/ 2147483647 w 2063"/>
              <a:gd name="T13" fmla="*/ 2147483647 h 1381"/>
              <a:gd name="T14" fmla="*/ 2147483647 w 2063"/>
              <a:gd name="T15" fmla="*/ 2147483647 h 1381"/>
              <a:gd name="T16" fmla="*/ 2147483647 w 2063"/>
              <a:gd name="T17" fmla="*/ 2147483647 h 1381"/>
              <a:gd name="T18" fmla="*/ 2147483647 w 2063"/>
              <a:gd name="T19" fmla="*/ 2147483647 h 1381"/>
              <a:gd name="T20" fmla="*/ 2147483647 w 2063"/>
              <a:gd name="T21" fmla="*/ 2147483647 h 1381"/>
              <a:gd name="T22" fmla="*/ 2147483647 w 2063"/>
              <a:gd name="T23" fmla="*/ 2147483647 h 1381"/>
              <a:gd name="T24" fmla="*/ 2147483647 w 2063"/>
              <a:gd name="T25" fmla="*/ 2147483647 h 1381"/>
              <a:gd name="T26" fmla="*/ 2147483647 w 2063"/>
              <a:gd name="T27" fmla="*/ 2147483647 h 1381"/>
              <a:gd name="T28" fmla="*/ 2147483647 w 2063"/>
              <a:gd name="T29" fmla="*/ 2147483647 h 1381"/>
              <a:gd name="T30" fmla="*/ 2147483647 w 2063"/>
              <a:gd name="T31" fmla="*/ 2147483647 h 1381"/>
              <a:gd name="T32" fmla="*/ 2147483647 w 2063"/>
              <a:gd name="T33" fmla="*/ 2147483647 h 1381"/>
              <a:gd name="T34" fmla="*/ 2147483647 w 2063"/>
              <a:gd name="T35" fmla="*/ 2147483647 h 1381"/>
              <a:gd name="T36" fmla="*/ 2147483647 w 2063"/>
              <a:gd name="T37" fmla="*/ 2147483647 h 1381"/>
              <a:gd name="T38" fmla="*/ 2147483647 w 2063"/>
              <a:gd name="T39" fmla="*/ 2147483647 h 1381"/>
              <a:gd name="T40" fmla="*/ 2147483647 w 2063"/>
              <a:gd name="T41" fmla="*/ 2147483647 h 1381"/>
              <a:gd name="T42" fmla="*/ 2147483647 w 2063"/>
              <a:gd name="T43" fmla="*/ 2147483647 h 1381"/>
              <a:gd name="T44" fmla="*/ 2147483647 w 2063"/>
              <a:gd name="T45" fmla="*/ 2147483647 h 1381"/>
              <a:gd name="T46" fmla="*/ 2147483647 w 2063"/>
              <a:gd name="T47" fmla="*/ 2147483647 h 1381"/>
              <a:gd name="T48" fmla="*/ 2147483647 w 2063"/>
              <a:gd name="T49" fmla="*/ 2147483647 h 1381"/>
              <a:gd name="T50" fmla="*/ 2147483647 w 2063"/>
              <a:gd name="T51" fmla="*/ 2147483647 h 1381"/>
              <a:gd name="T52" fmla="*/ 2147483647 w 2063"/>
              <a:gd name="T53" fmla="*/ 2147483647 h 1381"/>
              <a:gd name="T54" fmla="*/ 2147483647 w 2063"/>
              <a:gd name="T55" fmla="*/ 2147483647 h 1381"/>
              <a:gd name="T56" fmla="*/ 2147483647 w 2063"/>
              <a:gd name="T57" fmla="*/ 2147483647 h 1381"/>
              <a:gd name="T58" fmla="*/ 2147483647 w 2063"/>
              <a:gd name="T59" fmla="*/ 2147483647 h 1381"/>
              <a:gd name="T60" fmla="*/ 2147483647 w 2063"/>
              <a:gd name="T61" fmla="*/ 2147483647 h 1381"/>
              <a:gd name="T62" fmla="*/ 2147483647 w 2063"/>
              <a:gd name="T63" fmla="*/ 2147483647 h 1381"/>
              <a:gd name="T64" fmla="*/ 2147483647 w 2063"/>
              <a:gd name="T65" fmla="*/ 2147483647 h 1381"/>
              <a:gd name="T66" fmla="*/ 2147483647 w 2063"/>
              <a:gd name="T67" fmla="*/ 2147483647 h 1381"/>
              <a:gd name="T68" fmla="*/ 2147483647 w 2063"/>
              <a:gd name="T69" fmla="*/ 0 h 1381"/>
              <a:gd name="T70" fmla="*/ 2147483647 w 2063"/>
              <a:gd name="T71" fmla="*/ 2147483647 h 1381"/>
              <a:gd name="T72" fmla="*/ 2147483647 w 2063"/>
              <a:gd name="T73" fmla="*/ 2147483647 h 1381"/>
              <a:gd name="T74" fmla="*/ 2147483647 w 2063"/>
              <a:gd name="T75" fmla="*/ 2147483647 h 1381"/>
              <a:gd name="T76" fmla="*/ 2147483647 w 2063"/>
              <a:gd name="T77" fmla="*/ 2147483647 h 1381"/>
              <a:gd name="T78" fmla="*/ 2147483647 w 2063"/>
              <a:gd name="T79" fmla="*/ 2147483647 h 1381"/>
              <a:gd name="T80" fmla="*/ 2147483647 w 2063"/>
              <a:gd name="T81" fmla="*/ 2147483647 h 1381"/>
              <a:gd name="T82" fmla="*/ 2147483647 w 2063"/>
              <a:gd name="T83" fmla="*/ 2147483647 h 1381"/>
              <a:gd name="T84" fmla="*/ 2147483647 w 2063"/>
              <a:gd name="T85" fmla="*/ 2147483647 h 1381"/>
              <a:gd name="T86" fmla="*/ 2147483647 w 2063"/>
              <a:gd name="T87" fmla="*/ 2147483647 h 1381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063"/>
              <a:gd name="T133" fmla="*/ 0 h 1381"/>
              <a:gd name="T134" fmla="*/ 2063 w 2063"/>
              <a:gd name="T135" fmla="*/ 1381 h 1381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063" h="1381">
                <a:moveTo>
                  <a:pt x="178" y="412"/>
                </a:moveTo>
                <a:cubicBezTo>
                  <a:pt x="116" y="454"/>
                  <a:pt x="30" y="532"/>
                  <a:pt x="4" y="604"/>
                </a:cubicBezTo>
                <a:cubicBezTo>
                  <a:pt x="13" y="706"/>
                  <a:pt x="0" y="831"/>
                  <a:pt x="114" y="869"/>
                </a:cubicBezTo>
                <a:cubicBezTo>
                  <a:pt x="140" y="908"/>
                  <a:pt x="172" y="928"/>
                  <a:pt x="215" y="942"/>
                </a:cubicBezTo>
                <a:cubicBezTo>
                  <a:pt x="221" y="951"/>
                  <a:pt x="228" y="960"/>
                  <a:pt x="233" y="970"/>
                </a:cubicBezTo>
                <a:cubicBezTo>
                  <a:pt x="237" y="979"/>
                  <a:pt x="235" y="990"/>
                  <a:pt x="242" y="997"/>
                </a:cubicBezTo>
                <a:cubicBezTo>
                  <a:pt x="259" y="1014"/>
                  <a:pt x="311" y="1016"/>
                  <a:pt x="334" y="1024"/>
                </a:cubicBezTo>
                <a:cubicBezTo>
                  <a:pt x="352" y="1030"/>
                  <a:pt x="372" y="1033"/>
                  <a:pt x="388" y="1043"/>
                </a:cubicBezTo>
                <a:cubicBezTo>
                  <a:pt x="397" y="1049"/>
                  <a:pt x="406" y="1057"/>
                  <a:pt x="416" y="1061"/>
                </a:cubicBezTo>
                <a:cubicBezTo>
                  <a:pt x="445" y="1073"/>
                  <a:pt x="485" y="1080"/>
                  <a:pt x="516" y="1088"/>
                </a:cubicBezTo>
                <a:cubicBezTo>
                  <a:pt x="572" y="1126"/>
                  <a:pt x="636" y="1106"/>
                  <a:pt x="699" y="1125"/>
                </a:cubicBezTo>
                <a:cubicBezTo>
                  <a:pt x="717" y="1130"/>
                  <a:pt x="736" y="1137"/>
                  <a:pt x="754" y="1143"/>
                </a:cubicBezTo>
                <a:cubicBezTo>
                  <a:pt x="763" y="1146"/>
                  <a:pt x="782" y="1152"/>
                  <a:pt x="782" y="1152"/>
                </a:cubicBezTo>
                <a:cubicBezTo>
                  <a:pt x="809" y="1181"/>
                  <a:pt x="800" y="1192"/>
                  <a:pt x="836" y="1216"/>
                </a:cubicBezTo>
                <a:cubicBezTo>
                  <a:pt x="861" y="1286"/>
                  <a:pt x="896" y="1347"/>
                  <a:pt x="964" y="1381"/>
                </a:cubicBezTo>
                <a:cubicBezTo>
                  <a:pt x="1025" y="1375"/>
                  <a:pt x="1086" y="1369"/>
                  <a:pt x="1147" y="1363"/>
                </a:cubicBezTo>
                <a:cubicBezTo>
                  <a:pt x="1176" y="1360"/>
                  <a:pt x="1218" y="1316"/>
                  <a:pt x="1248" y="1308"/>
                </a:cubicBezTo>
                <a:cubicBezTo>
                  <a:pt x="1272" y="1302"/>
                  <a:pt x="1297" y="1302"/>
                  <a:pt x="1321" y="1299"/>
                </a:cubicBezTo>
                <a:cubicBezTo>
                  <a:pt x="1343" y="1288"/>
                  <a:pt x="1362" y="1272"/>
                  <a:pt x="1385" y="1262"/>
                </a:cubicBezTo>
                <a:cubicBezTo>
                  <a:pt x="1414" y="1250"/>
                  <a:pt x="1446" y="1245"/>
                  <a:pt x="1476" y="1235"/>
                </a:cubicBezTo>
                <a:cubicBezTo>
                  <a:pt x="1535" y="1176"/>
                  <a:pt x="1658" y="1150"/>
                  <a:pt x="1732" y="1125"/>
                </a:cubicBezTo>
                <a:cubicBezTo>
                  <a:pt x="1775" y="1111"/>
                  <a:pt x="1864" y="1060"/>
                  <a:pt x="1888" y="1024"/>
                </a:cubicBezTo>
                <a:cubicBezTo>
                  <a:pt x="1895" y="1013"/>
                  <a:pt x="1898" y="999"/>
                  <a:pt x="1906" y="988"/>
                </a:cubicBezTo>
                <a:cubicBezTo>
                  <a:pt x="1916" y="974"/>
                  <a:pt x="1932" y="964"/>
                  <a:pt x="1943" y="951"/>
                </a:cubicBezTo>
                <a:cubicBezTo>
                  <a:pt x="1950" y="943"/>
                  <a:pt x="1955" y="933"/>
                  <a:pt x="1961" y="924"/>
                </a:cubicBezTo>
                <a:cubicBezTo>
                  <a:pt x="1973" y="849"/>
                  <a:pt x="2002" y="839"/>
                  <a:pt x="2025" y="768"/>
                </a:cubicBezTo>
                <a:cubicBezTo>
                  <a:pt x="2044" y="565"/>
                  <a:pt x="2006" y="629"/>
                  <a:pt x="2062" y="549"/>
                </a:cubicBezTo>
                <a:cubicBezTo>
                  <a:pt x="2059" y="482"/>
                  <a:pt x="2063" y="414"/>
                  <a:pt x="2052" y="348"/>
                </a:cubicBezTo>
                <a:cubicBezTo>
                  <a:pt x="2049" y="329"/>
                  <a:pt x="2021" y="325"/>
                  <a:pt x="2007" y="311"/>
                </a:cubicBezTo>
                <a:cubicBezTo>
                  <a:pt x="1968" y="272"/>
                  <a:pt x="1942" y="229"/>
                  <a:pt x="1888" y="211"/>
                </a:cubicBezTo>
                <a:cubicBezTo>
                  <a:pt x="1853" y="174"/>
                  <a:pt x="1832" y="176"/>
                  <a:pt x="1796" y="147"/>
                </a:cubicBezTo>
                <a:cubicBezTo>
                  <a:pt x="1775" y="130"/>
                  <a:pt x="1755" y="106"/>
                  <a:pt x="1732" y="92"/>
                </a:cubicBezTo>
                <a:cubicBezTo>
                  <a:pt x="1684" y="64"/>
                  <a:pt x="1573" y="68"/>
                  <a:pt x="1531" y="64"/>
                </a:cubicBezTo>
                <a:cubicBezTo>
                  <a:pt x="1506" y="47"/>
                  <a:pt x="1476" y="31"/>
                  <a:pt x="1449" y="19"/>
                </a:cubicBezTo>
                <a:cubicBezTo>
                  <a:pt x="1431" y="11"/>
                  <a:pt x="1394" y="0"/>
                  <a:pt x="1394" y="0"/>
                </a:cubicBezTo>
                <a:cubicBezTo>
                  <a:pt x="1329" y="7"/>
                  <a:pt x="1267" y="17"/>
                  <a:pt x="1202" y="28"/>
                </a:cubicBezTo>
                <a:cubicBezTo>
                  <a:pt x="1162" y="41"/>
                  <a:pt x="1131" y="67"/>
                  <a:pt x="1092" y="83"/>
                </a:cubicBezTo>
                <a:cubicBezTo>
                  <a:pt x="1055" y="98"/>
                  <a:pt x="1012" y="97"/>
                  <a:pt x="974" y="110"/>
                </a:cubicBezTo>
                <a:cubicBezTo>
                  <a:pt x="961" y="114"/>
                  <a:pt x="950" y="124"/>
                  <a:pt x="937" y="128"/>
                </a:cubicBezTo>
                <a:cubicBezTo>
                  <a:pt x="904" y="137"/>
                  <a:pt x="870" y="141"/>
                  <a:pt x="836" y="147"/>
                </a:cubicBezTo>
                <a:cubicBezTo>
                  <a:pt x="749" y="213"/>
                  <a:pt x="732" y="212"/>
                  <a:pt x="626" y="238"/>
                </a:cubicBezTo>
                <a:cubicBezTo>
                  <a:pt x="584" y="292"/>
                  <a:pt x="556" y="304"/>
                  <a:pt x="489" y="320"/>
                </a:cubicBezTo>
                <a:cubicBezTo>
                  <a:pt x="461" y="350"/>
                  <a:pt x="426" y="363"/>
                  <a:pt x="388" y="375"/>
                </a:cubicBezTo>
                <a:cubicBezTo>
                  <a:pt x="300" y="435"/>
                  <a:pt x="231" y="430"/>
                  <a:pt x="123" y="430"/>
                </a:cubicBezTo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9861" name="Freeform 6"/>
          <p:cNvSpPr>
            <a:spLocks/>
          </p:cNvSpPr>
          <p:nvPr/>
        </p:nvSpPr>
        <p:spPr bwMode="auto">
          <a:xfrm>
            <a:off x="5908675" y="58738"/>
            <a:ext cx="3278188" cy="2333625"/>
          </a:xfrm>
          <a:custGeom>
            <a:avLst/>
            <a:gdLst>
              <a:gd name="T0" fmla="*/ 2147483647 w 2065"/>
              <a:gd name="T1" fmla="*/ 2147483647 h 1470"/>
              <a:gd name="T2" fmla="*/ 2147483647 w 2065"/>
              <a:gd name="T3" fmla="*/ 2147483647 h 1470"/>
              <a:gd name="T4" fmla="*/ 2147483647 w 2065"/>
              <a:gd name="T5" fmla="*/ 2147483647 h 1470"/>
              <a:gd name="T6" fmla="*/ 2147483647 w 2065"/>
              <a:gd name="T7" fmla="*/ 2147483647 h 1470"/>
              <a:gd name="T8" fmla="*/ 2147483647 w 2065"/>
              <a:gd name="T9" fmla="*/ 2147483647 h 1470"/>
              <a:gd name="T10" fmla="*/ 2147483647 w 2065"/>
              <a:gd name="T11" fmla="*/ 2147483647 h 1470"/>
              <a:gd name="T12" fmla="*/ 2147483647 w 2065"/>
              <a:gd name="T13" fmla="*/ 2147483647 h 1470"/>
              <a:gd name="T14" fmla="*/ 2147483647 w 2065"/>
              <a:gd name="T15" fmla="*/ 2147483647 h 1470"/>
              <a:gd name="T16" fmla="*/ 2147483647 w 2065"/>
              <a:gd name="T17" fmla="*/ 2147483647 h 1470"/>
              <a:gd name="T18" fmla="*/ 2147483647 w 2065"/>
              <a:gd name="T19" fmla="*/ 2147483647 h 1470"/>
              <a:gd name="T20" fmla="*/ 2147483647 w 2065"/>
              <a:gd name="T21" fmla="*/ 2147483647 h 1470"/>
              <a:gd name="T22" fmla="*/ 2147483647 w 2065"/>
              <a:gd name="T23" fmla="*/ 2147483647 h 1470"/>
              <a:gd name="T24" fmla="*/ 2147483647 w 2065"/>
              <a:gd name="T25" fmla="*/ 2147483647 h 1470"/>
              <a:gd name="T26" fmla="*/ 2147483647 w 2065"/>
              <a:gd name="T27" fmla="*/ 2147483647 h 1470"/>
              <a:gd name="T28" fmla="*/ 2147483647 w 2065"/>
              <a:gd name="T29" fmla="*/ 2147483647 h 1470"/>
              <a:gd name="T30" fmla="*/ 2147483647 w 2065"/>
              <a:gd name="T31" fmla="*/ 2147483647 h 1470"/>
              <a:gd name="T32" fmla="*/ 2147483647 w 2065"/>
              <a:gd name="T33" fmla="*/ 2147483647 h 1470"/>
              <a:gd name="T34" fmla="*/ 2147483647 w 2065"/>
              <a:gd name="T35" fmla="*/ 2147483647 h 1470"/>
              <a:gd name="T36" fmla="*/ 2147483647 w 2065"/>
              <a:gd name="T37" fmla="*/ 2147483647 h 1470"/>
              <a:gd name="T38" fmla="*/ 2147483647 w 2065"/>
              <a:gd name="T39" fmla="*/ 2147483647 h 1470"/>
              <a:gd name="T40" fmla="*/ 2147483647 w 2065"/>
              <a:gd name="T41" fmla="*/ 2147483647 h 1470"/>
              <a:gd name="T42" fmla="*/ 2147483647 w 2065"/>
              <a:gd name="T43" fmla="*/ 2147483647 h 1470"/>
              <a:gd name="T44" fmla="*/ 2147483647 w 2065"/>
              <a:gd name="T45" fmla="*/ 2147483647 h 1470"/>
              <a:gd name="T46" fmla="*/ 2147483647 w 2065"/>
              <a:gd name="T47" fmla="*/ 2147483647 h 1470"/>
              <a:gd name="T48" fmla="*/ 2147483647 w 2065"/>
              <a:gd name="T49" fmla="*/ 2147483647 h 1470"/>
              <a:gd name="T50" fmla="*/ 2147483647 w 2065"/>
              <a:gd name="T51" fmla="*/ 2147483647 h 1470"/>
              <a:gd name="T52" fmla="*/ 2147483647 w 2065"/>
              <a:gd name="T53" fmla="*/ 2147483647 h 1470"/>
              <a:gd name="T54" fmla="*/ 2147483647 w 2065"/>
              <a:gd name="T55" fmla="*/ 2147483647 h 1470"/>
              <a:gd name="T56" fmla="*/ 2147483647 w 2065"/>
              <a:gd name="T57" fmla="*/ 2147483647 h 1470"/>
              <a:gd name="T58" fmla="*/ 2147483647 w 2065"/>
              <a:gd name="T59" fmla="*/ 2147483647 h 1470"/>
              <a:gd name="T60" fmla="*/ 2147483647 w 2065"/>
              <a:gd name="T61" fmla="*/ 2147483647 h 1470"/>
              <a:gd name="T62" fmla="*/ 2147483647 w 2065"/>
              <a:gd name="T63" fmla="*/ 2147483647 h 1470"/>
              <a:gd name="T64" fmla="*/ 2147483647 w 2065"/>
              <a:gd name="T65" fmla="*/ 0 h 1470"/>
              <a:gd name="T66" fmla="*/ 2147483647 w 2065"/>
              <a:gd name="T67" fmla="*/ 2147483647 h 1470"/>
              <a:gd name="T68" fmla="*/ 2147483647 w 2065"/>
              <a:gd name="T69" fmla="*/ 2147483647 h 1470"/>
              <a:gd name="T70" fmla="*/ 2147483647 w 2065"/>
              <a:gd name="T71" fmla="*/ 2147483647 h 1470"/>
              <a:gd name="T72" fmla="*/ 2147483647 w 2065"/>
              <a:gd name="T73" fmla="*/ 2147483647 h 147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2065"/>
              <a:gd name="T112" fmla="*/ 0 h 1470"/>
              <a:gd name="T113" fmla="*/ 2065 w 2065"/>
              <a:gd name="T114" fmla="*/ 1470 h 1470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2065" h="1470">
                <a:moveTo>
                  <a:pt x="557" y="54"/>
                </a:moveTo>
                <a:cubicBezTo>
                  <a:pt x="539" y="60"/>
                  <a:pt x="519" y="65"/>
                  <a:pt x="502" y="73"/>
                </a:cubicBezTo>
                <a:cubicBezTo>
                  <a:pt x="490" y="79"/>
                  <a:pt x="478" y="86"/>
                  <a:pt x="465" y="91"/>
                </a:cubicBezTo>
                <a:cubicBezTo>
                  <a:pt x="447" y="98"/>
                  <a:pt x="411" y="109"/>
                  <a:pt x="411" y="109"/>
                </a:cubicBezTo>
                <a:cubicBezTo>
                  <a:pt x="382" y="131"/>
                  <a:pt x="364" y="139"/>
                  <a:pt x="347" y="173"/>
                </a:cubicBezTo>
                <a:cubicBezTo>
                  <a:pt x="317" y="232"/>
                  <a:pt x="362" y="193"/>
                  <a:pt x="310" y="228"/>
                </a:cubicBezTo>
                <a:cubicBezTo>
                  <a:pt x="291" y="287"/>
                  <a:pt x="272" y="330"/>
                  <a:pt x="228" y="374"/>
                </a:cubicBezTo>
                <a:cubicBezTo>
                  <a:pt x="214" y="431"/>
                  <a:pt x="206" y="461"/>
                  <a:pt x="173" y="512"/>
                </a:cubicBezTo>
                <a:cubicBezTo>
                  <a:pt x="163" y="527"/>
                  <a:pt x="159" y="575"/>
                  <a:pt x="155" y="585"/>
                </a:cubicBezTo>
                <a:cubicBezTo>
                  <a:pt x="151" y="598"/>
                  <a:pt x="141" y="608"/>
                  <a:pt x="136" y="621"/>
                </a:cubicBezTo>
                <a:cubicBezTo>
                  <a:pt x="129" y="639"/>
                  <a:pt x="128" y="660"/>
                  <a:pt x="118" y="676"/>
                </a:cubicBezTo>
                <a:cubicBezTo>
                  <a:pt x="79" y="737"/>
                  <a:pt x="45" y="816"/>
                  <a:pt x="27" y="886"/>
                </a:cubicBezTo>
                <a:cubicBezTo>
                  <a:pt x="32" y="1019"/>
                  <a:pt x="0" y="1102"/>
                  <a:pt x="63" y="1197"/>
                </a:cubicBezTo>
                <a:cubicBezTo>
                  <a:pt x="66" y="1206"/>
                  <a:pt x="64" y="1219"/>
                  <a:pt x="72" y="1225"/>
                </a:cubicBezTo>
                <a:cubicBezTo>
                  <a:pt x="88" y="1236"/>
                  <a:pt x="109" y="1237"/>
                  <a:pt x="127" y="1243"/>
                </a:cubicBezTo>
                <a:cubicBezTo>
                  <a:pt x="168" y="1256"/>
                  <a:pt x="212" y="1273"/>
                  <a:pt x="255" y="1280"/>
                </a:cubicBezTo>
                <a:cubicBezTo>
                  <a:pt x="282" y="1284"/>
                  <a:pt x="310" y="1286"/>
                  <a:pt x="337" y="1289"/>
                </a:cubicBezTo>
                <a:cubicBezTo>
                  <a:pt x="554" y="1360"/>
                  <a:pt x="373" y="1307"/>
                  <a:pt x="904" y="1298"/>
                </a:cubicBezTo>
                <a:cubicBezTo>
                  <a:pt x="1228" y="1305"/>
                  <a:pt x="1252" y="1306"/>
                  <a:pt x="1480" y="1325"/>
                </a:cubicBezTo>
                <a:cubicBezTo>
                  <a:pt x="1531" y="1341"/>
                  <a:pt x="1573" y="1377"/>
                  <a:pt x="1617" y="1408"/>
                </a:cubicBezTo>
                <a:cubicBezTo>
                  <a:pt x="1633" y="1419"/>
                  <a:pt x="1654" y="1420"/>
                  <a:pt x="1672" y="1426"/>
                </a:cubicBezTo>
                <a:cubicBezTo>
                  <a:pt x="1681" y="1429"/>
                  <a:pt x="1691" y="1432"/>
                  <a:pt x="1700" y="1435"/>
                </a:cubicBezTo>
                <a:cubicBezTo>
                  <a:pt x="1709" y="1438"/>
                  <a:pt x="1718" y="1441"/>
                  <a:pt x="1727" y="1444"/>
                </a:cubicBezTo>
                <a:cubicBezTo>
                  <a:pt x="1736" y="1447"/>
                  <a:pt x="1755" y="1453"/>
                  <a:pt x="1755" y="1453"/>
                </a:cubicBezTo>
                <a:cubicBezTo>
                  <a:pt x="1814" y="1450"/>
                  <a:pt x="1932" y="1470"/>
                  <a:pt x="1974" y="1408"/>
                </a:cubicBezTo>
                <a:cubicBezTo>
                  <a:pt x="2017" y="1278"/>
                  <a:pt x="1993" y="1372"/>
                  <a:pt x="1983" y="1115"/>
                </a:cubicBezTo>
                <a:cubicBezTo>
                  <a:pt x="1988" y="1044"/>
                  <a:pt x="1986" y="972"/>
                  <a:pt x="2011" y="905"/>
                </a:cubicBezTo>
                <a:cubicBezTo>
                  <a:pt x="1926" y="666"/>
                  <a:pt x="2065" y="355"/>
                  <a:pt x="1919" y="137"/>
                </a:cubicBezTo>
                <a:cubicBezTo>
                  <a:pt x="1916" y="128"/>
                  <a:pt x="1916" y="117"/>
                  <a:pt x="1910" y="109"/>
                </a:cubicBezTo>
                <a:cubicBezTo>
                  <a:pt x="1898" y="94"/>
                  <a:pt x="1878" y="87"/>
                  <a:pt x="1864" y="73"/>
                </a:cubicBezTo>
                <a:cubicBezTo>
                  <a:pt x="1858" y="67"/>
                  <a:pt x="1854" y="56"/>
                  <a:pt x="1846" y="54"/>
                </a:cubicBezTo>
                <a:cubicBezTo>
                  <a:pt x="1820" y="47"/>
                  <a:pt x="1791" y="48"/>
                  <a:pt x="1764" y="45"/>
                </a:cubicBezTo>
                <a:cubicBezTo>
                  <a:pt x="1587" y="2"/>
                  <a:pt x="1396" y="7"/>
                  <a:pt x="1215" y="0"/>
                </a:cubicBezTo>
                <a:cubicBezTo>
                  <a:pt x="1155" y="2"/>
                  <a:pt x="825" y="6"/>
                  <a:pt x="703" y="18"/>
                </a:cubicBezTo>
                <a:cubicBezTo>
                  <a:pt x="661" y="22"/>
                  <a:pt x="638" y="60"/>
                  <a:pt x="593" y="64"/>
                </a:cubicBezTo>
                <a:cubicBezTo>
                  <a:pt x="557" y="67"/>
                  <a:pt x="520" y="70"/>
                  <a:pt x="484" y="73"/>
                </a:cubicBezTo>
                <a:cubicBezTo>
                  <a:pt x="463" y="93"/>
                  <a:pt x="449" y="100"/>
                  <a:pt x="420" y="100"/>
                </a:cubicBezTo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9862" name="Oval 7"/>
          <p:cNvSpPr>
            <a:spLocks noChangeArrowheads="1"/>
          </p:cNvSpPr>
          <p:nvPr/>
        </p:nvSpPr>
        <p:spPr bwMode="auto">
          <a:xfrm>
            <a:off x="6934200" y="2438400"/>
            <a:ext cx="304800" cy="3048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50883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50884" name="Freeform 5"/>
          <p:cNvSpPr>
            <a:spLocks/>
          </p:cNvSpPr>
          <p:nvPr/>
        </p:nvSpPr>
        <p:spPr bwMode="auto">
          <a:xfrm>
            <a:off x="5908675" y="58738"/>
            <a:ext cx="3278188" cy="2333625"/>
          </a:xfrm>
          <a:custGeom>
            <a:avLst/>
            <a:gdLst>
              <a:gd name="T0" fmla="*/ 2147483647 w 2065"/>
              <a:gd name="T1" fmla="*/ 2147483647 h 1470"/>
              <a:gd name="T2" fmla="*/ 2147483647 w 2065"/>
              <a:gd name="T3" fmla="*/ 2147483647 h 1470"/>
              <a:gd name="T4" fmla="*/ 2147483647 w 2065"/>
              <a:gd name="T5" fmla="*/ 2147483647 h 1470"/>
              <a:gd name="T6" fmla="*/ 2147483647 w 2065"/>
              <a:gd name="T7" fmla="*/ 2147483647 h 1470"/>
              <a:gd name="T8" fmla="*/ 2147483647 w 2065"/>
              <a:gd name="T9" fmla="*/ 2147483647 h 1470"/>
              <a:gd name="T10" fmla="*/ 2147483647 w 2065"/>
              <a:gd name="T11" fmla="*/ 2147483647 h 1470"/>
              <a:gd name="T12" fmla="*/ 2147483647 w 2065"/>
              <a:gd name="T13" fmla="*/ 2147483647 h 1470"/>
              <a:gd name="T14" fmla="*/ 2147483647 w 2065"/>
              <a:gd name="T15" fmla="*/ 2147483647 h 1470"/>
              <a:gd name="T16" fmla="*/ 2147483647 w 2065"/>
              <a:gd name="T17" fmla="*/ 2147483647 h 1470"/>
              <a:gd name="T18" fmla="*/ 2147483647 w 2065"/>
              <a:gd name="T19" fmla="*/ 2147483647 h 1470"/>
              <a:gd name="T20" fmla="*/ 2147483647 w 2065"/>
              <a:gd name="T21" fmla="*/ 2147483647 h 1470"/>
              <a:gd name="T22" fmla="*/ 2147483647 w 2065"/>
              <a:gd name="T23" fmla="*/ 2147483647 h 1470"/>
              <a:gd name="T24" fmla="*/ 2147483647 w 2065"/>
              <a:gd name="T25" fmla="*/ 2147483647 h 1470"/>
              <a:gd name="T26" fmla="*/ 2147483647 w 2065"/>
              <a:gd name="T27" fmla="*/ 2147483647 h 1470"/>
              <a:gd name="T28" fmla="*/ 2147483647 w 2065"/>
              <a:gd name="T29" fmla="*/ 2147483647 h 1470"/>
              <a:gd name="T30" fmla="*/ 2147483647 w 2065"/>
              <a:gd name="T31" fmla="*/ 2147483647 h 1470"/>
              <a:gd name="T32" fmla="*/ 2147483647 w 2065"/>
              <a:gd name="T33" fmla="*/ 2147483647 h 1470"/>
              <a:gd name="T34" fmla="*/ 2147483647 w 2065"/>
              <a:gd name="T35" fmla="*/ 2147483647 h 1470"/>
              <a:gd name="T36" fmla="*/ 2147483647 w 2065"/>
              <a:gd name="T37" fmla="*/ 2147483647 h 1470"/>
              <a:gd name="T38" fmla="*/ 2147483647 w 2065"/>
              <a:gd name="T39" fmla="*/ 2147483647 h 1470"/>
              <a:gd name="T40" fmla="*/ 2147483647 w 2065"/>
              <a:gd name="T41" fmla="*/ 2147483647 h 1470"/>
              <a:gd name="T42" fmla="*/ 2147483647 w 2065"/>
              <a:gd name="T43" fmla="*/ 2147483647 h 1470"/>
              <a:gd name="T44" fmla="*/ 2147483647 w 2065"/>
              <a:gd name="T45" fmla="*/ 2147483647 h 1470"/>
              <a:gd name="T46" fmla="*/ 2147483647 w 2065"/>
              <a:gd name="T47" fmla="*/ 2147483647 h 1470"/>
              <a:gd name="T48" fmla="*/ 2147483647 w 2065"/>
              <a:gd name="T49" fmla="*/ 2147483647 h 1470"/>
              <a:gd name="T50" fmla="*/ 2147483647 w 2065"/>
              <a:gd name="T51" fmla="*/ 2147483647 h 1470"/>
              <a:gd name="T52" fmla="*/ 2147483647 w 2065"/>
              <a:gd name="T53" fmla="*/ 2147483647 h 1470"/>
              <a:gd name="T54" fmla="*/ 2147483647 w 2065"/>
              <a:gd name="T55" fmla="*/ 2147483647 h 1470"/>
              <a:gd name="T56" fmla="*/ 2147483647 w 2065"/>
              <a:gd name="T57" fmla="*/ 2147483647 h 1470"/>
              <a:gd name="T58" fmla="*/ 2147483647 w 2065"/>
              <a:gd name="T59" fmla="*/ 2147483647 h 1470"/>
              <a:gd name="T60" fmla="*/ 2147483647 w 2065"/>
              <a:gd name="T61" fmla="*/ 2147483647 h 1470"/>
              <a:gd name="T62" fmla="*/ 2147483647 w 2065"/>
              <a:gd name="T63" fmla="*/ 2147483647 h 1470"/>
              <a:gd name="T64" fmla="*/ 2147483647 w 2065"/>
              <a:gd name="T65" fmla="*/ 0 h 1470"/>
              <a:gd name="T66" fmla="*/ 2147483647 w 2065"/>
              <a:gd name="T67" fmla="*/ 2147483647 h 1470"/>
              <a:gd name="T68" fmla="*/ 2147483647 w 2065"/>
              <a:gd name="T69" fmla="*/ 2147483647 h 1470"/>
              <a:gd name="T70" fmla="*/ 2147483647 w 2065"/>
              <a:gd name="T71" fmla="*/ 2147483647 h 1470"/>
              <a:gd name="T72" fmla="*/ 2147483647 w 2065"/>
              <a:gd name="T73" fmla="*/ 2147483647 h 147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2065"/>
              <a:gd name="T112" fmla="*/ 0 h 1470"/>
              <a:gd name="T113" fmla="*/ 2065 w 2065"/>
              <a:gd name="T114" fmla="*/ 1470 h 1470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2065" h="1470">
                <a:moveTo>
                  <a:pt x="557" y="54"/>
                </a:moveTo>
                <a:cubicBezTo>
                  <a:pt x="539" y="60"/>
                  <a:pt x="519" y="65"/>
                  <a:pt x="502" y="73"/>
                </a:cubicBezTo>
                <a:cubicBezTo>
                  <a:pt x="490" y="79"/>
                  <a:pt x="478" y="86"/>
                  <a:pt x="465" y="91"/>
                </a:cubicBezTo>
                <a:cubicBezTo>
                  <a:pt x="447" y="98"/>
                  <a:pt x="411" y="109"/>
                  <a:pt x="411" y="109"/>
                </a:cubicBezTo>
                <a:cubicBezTo>
                  <a:pt x="382" y="131"/>
                  <a:pt x="364" y="139"/>
                  <a:pt x="347" y="173"/>
                </a:cubicBezTo>
                <a:cubicBezTo>
                  <a:pt x="317" y="232"/>
                  <a:pt x="362" y="193"/>
                  <a:pt x="310" y="228"/>
                </a:cubicBezTo>
                <a:cubicBezTo>
                  <a:pt x="291" y="287"/>
                  <a:pt x="272" y="330"/>
                  <a:pt x="228" y="374"/>
                </a:cubicBezTo>
                <a:cubicBezTo>
                  <a:pt x="214" y="431"/>
                  <a:pt x="206" y="461"/>
                  <a:pt x="173" y="512"/>
                </a:cubicBezTo>
                <a:cubicBezTo>
                  <a:pt x="163" y="527"/>
                  <a:pt x="159" y="575"/>
                  <a:pt x="155" y="585"/>
                </a:cubicBezTo>
                <a:cubicBezTo>
                  <a:pt x="151" y="598"/>
                  <a:pt x="141" y="608"/>
                  <a:pt x="136" y="621"/>
                </a:cubicBezTo>
                <a:cubicBezTo>
                  <a:pt x="129" y="639"/>
                  <a:pt x="128" y="660"/>
                  <a:pt x="118" y="676"/>
                </a:cubicBezTo>
                <a:cubicBezTo>
                  <a:pt x="79" y="737"/>
                  <a:pt x="45" y="816"/>
                  <a:pt x="27" y="886"/>
                </a:cubicBezTo>
                <a:cubicBezTo>
                  <a:pt x="32" y="1019"/>
                  <a:pt x="0" y="1102"/>
                  <a:pt x="63" y="1197"/>
                </a:cubicBezTo>
                <a:cubicBezTo>
                  <a:pt x="66" y="1206"/>
                  <a:pt x="64" y="1219"/>
                  <a:pt x="72" y="1225"/>
                </a:cubicBezTo>
                <a:cubicBezTo>
                  <a:pt x="88" y="1236"/>
                  <a:pt x="109" y="1237"/>
                  <a:pt x="127" y="1243"/>
                </a:cubicBezTo>
                <a:cubicBezTo>
                  <a:pt x="168" y="1256"/>
                  <a:pt x="212" y="1273"/>
                  <a:pt x="255" y="1280"/>
                </a:cubicBezTo>
                <a:cubicBezTo>
                  <a:pt x="282" y="1284"/>
                  <a:pt x="310" y="1286"/>
                  <a:pt x="337" y="1289"/>
                </a:cubicBezTo>
                <a:cubicBezTo>
                  <a:pt x="554" y="1360"/>
                  <a:pt x="373" y="1307"/>
                  <a:pt x="904" y="1298"/>
                </a:cubicBezTo>
                <a:cubicBezTo>
                  <a:pt x="1228" y="1305"/>
                  <a:pt x="1252" y="1306"/>
                  <a:pt x="1480" y="1325"/>
                </a:cubicBezTo>
                <a:cubicBezTo>
                  <a:pt x="1531" y="1341"/>
                  <a:pt x="1573" y="1377"/>
                  <a:pt x="1617" y="1408"/>
                </a:cubicBezTo>
                <a:cubicBezTo>
                  <a:pt x="1633" y="1419"/>
                  <a:pt x="1654" y="1420"/>
                  <a:pt x="1672" y="1426"/>
                </a:cubicBezTo>
                <a:cubicBezTo>
                  <a:pt x="1681" y="1429"/>
                  <a:pt x="1691" y="1432"/>
                  <a:pt x="1700" y="1435"/>
                </a:cubicBezTo>
                <a:cubicBezTo>
                  <a:pt x="1709" y="1438"/>
                  <a:pt x="1718" y="1441"/>
                  <a:pt x="1727" y="1444"/>
                </a:cubicBezTo>
                <a:cubicBezTo>
                  <a:pt x="1736" y="1447"/>
                  <a:pt x="1755" y="1453"/>
                  <a:pt x="1755" y="1453"/>
                </a:cubicBezTo>
                <a:cubicBezTo>
                  <a:pt x="1814" y="1450"/>
                  <a:pt x="1932" y="1470"/>
                  <a:pt x="1974" y="1408"/>
                </a:cubicBezTo>
                <a:cubicBezTo>
                  <a:pt x="2017" y="1278"/>
                  <a:pt x="1993" y="1372"/>
                  <a:pt x="1983" y="1115"/>
                </a:cubicBezTo>
                <a:cubicBezTo>
                  <a:pt x="1988" y="1044"/>
                  <a:pt x="1986" y="972"/>
                  <a:pt x="2011" y="905"/>
                </a:cubicBezTo>
                <a:cubicBezTo>
                  <a:pt x="1926" y="666"/>
                  <a:pt x="2065" y="355"/>
                  <a:pt x="1919" y="137"/>
                </a:cubicBezTo>
                <a:cubicBezTo>
                  <a:pt x="1916" y="128"/>
                  <a:pt x="1916" y="117"/>
                  <a:pt x="1910" y="109"/>
                </a:cubicBezTo>
                <a:cubicBezTo>
                  <a:pt x="1898" y="94"/>
                  <a:pt x="1878" y="87"/>
                  <a:pt x="1864" y="73"/>
                </a:cubicBezTo>
                <a:cubicBezTo>
                  <a:pt x="1858" y="67"/>
                  <a:pt x="1854" y="56"/>
                  <a:pt x="1846" y="54"/>
                </a:cubicBezTo>
                <a:cubicBezTo>
                  <a:pt x="1820" y="47"/>
                  <a:pt x="1791" y="48"/>
                  <a:pt x="1764" y="45"/>
                </a:cubicBezTo>
                <a:cubicBezTo>
                  <a:pt x="1587" y="2"/>
                  <a:pt x="1396" y="7"/>
                  <a:pt x="1215" y="0"/>
                </a:cubicBezTo>
                <a:cubicBezTo>
                  <a:pt x="1155" y="2"/>
                  <a:pt x="825" y="6"/>
                  <a:pt x="703" y="18"/>
                </a:cubicBezTo>
                <a:cubicBezTo>
                  <a:pt x="661" y="22"/>
                  <a:pt x="638" y="60"/>
                  <a:pt x="593" y="64"/>
                </a:cubicBezTo>
                <a:cubicBezTo>
                  <a:pt x="557" y="67"/>
                  <a:pt x="520" y="70"/>
                  <a:pt x="484" y="73"/>
                </a:cubicBezTo>
                <a:cubicBezTo>
                  <a:pt x="463" y="93"/>
                  <a:pt x="449" y="100"/>
                  <a:pt x="420" y="100"/>
                </a:cubicBezTo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0885" name="Oval 6"/>
          <p:cNvSpPr>
            <a:spLocks noChangeArrowheads="1"/>
          </p:cNvSpPr>
          <p:nvPr/>
        </p:nvSpPr>
        <p:spPr bwMode="auto">
          <a:xfrm>
            <a:off x="6934200" y="2438400"/>
            <a:ext cx="304800" cy="3048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51907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51908" name="Oval 5"/>
          <p:cNvSpPr>
            <a:spLocks noChangeArrowheads="1"/>
          </p:cNvSpPr>
          <p:nvPr/>
        </p:nvSpPr>
        <p:spPr bwMode="auto">
          <a:xfrm>
            <a:off x="6934200" y="2438400"/>
            <a:ext cx="304800" cy="3048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52400" y="228600"/>
            <a:ext cx="8991600" cy="5897563"/>
          </a:xfrm>
        </p:spPr>
        <p:txBody>
          <a:bodyPr/>
          <a:lstStyle/>
          <a:p>
            <a:pPr eaLnBrk="1" hangingPunct="1"/>
            <a:r>
              <a:rPr lang="en-US" sz="2800" dirty="0" smtClean="0">
                <a:solidFill>
                  <a:srgbClr val="99FF99"/>
                </a:solidFill>
              </a:rPr>
              <a:t>Video Link! (Optional) Hank explains vestigial </a:t>
            </a:r>
            <a:r>
              <a:rPr lang="en-US" sz="2800" dirty="0">
                <a:solidFill>
                  <a:srgbClr val="99FF99"/>
                </a:solidFill>
              </a:rPr>
              <a:t>s</a:t>
            </a:r>
            <a:r>
              <a:rPr lang="en-US" sz="2800" dirty="0" smtClean="0">
                <a:solidFill>
                  <a:srgbClr val="99FF99"/>
                </a:solidFill>
              </a:rPr>
              <a:t>tructures.</a:t>
            </a:r>
          </a:p>
          <a:p>
            <a:pPr lvl="1" eaLnBrk="1" hangingPunct="1"/>
            <a:r>
              <a:rPr lang="en-US" sz="2400" dirty="0" smtClean="0">
                <a:solidFill>
                  <a:srgbClr val="FFFF00"/>
                </a:solidFill>
              </a:rPr>
              <a:t>Preview for language.</a:t>
            </a:r>
          </a:p>
          <a:p>
            <a:pPr lvl="1" eaLnBrk="1" hangingPunct="1"/>
            <a:r>
              <a:rPr lang="en-US" sz="2400" dirty="0">
                <a:hlinkClick r:id="rId2"/>
              </a:rPr>
              <a:t>http://www.youtube.com/watch?v=OAfw3akpRe8</a:t>
            </a:r>
            <a:endParaRPr lang="en-US" sz="2400" dirty="0" smtClean="0">
              <a:solidFill>
                <a:srgbClr val="99FF99"/>
              </a:solidFill>
            </a:endParaRPr>
          </a:p>
          <a:p>
            <a:pPr lvl="1" eaLnBrk="1" hangingPunct="1"/>
            <a:r>
              <a:rPr lang="en-US" sz="2400" dirty="0" smtClean="0">
                <a:solidFill>
                  <a:schemeClr val="bg1"/>
                </a:solidFill>
              </a:rPr>
              <a:t>Note location of where the fossil was found.  Amphibians don’t inhabit  this colder area (Evidence of continental drift).</a:t>
            </a:r>
          </a:p>
        </p:txBody>
      </p:sp>
      <p:sp>
        <p:nvSpPr>
          <p:cNvPr id="1127429" name="Rectangle 5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33600"/>
            <a:ext cx="86868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808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52400" y="228600"/>
            <a:ext cx="8991600" cy="5897563"/>
          </a:xfrm>
        </p:spPr>
        <p:txBody>
          <a:bodyPr/>
          <a:lstStyle/>
          <a:p>
            <a:pPr eaLnBrk="1" hangingPunct="1"/>
            <a:r>
              <a:rPr lang="en-US" sz="2800" smtClean="0">
                <a:solidFill>
                  <a:srgbClr val="99FF99"/>
                </a:solidFill>
              </a:rPr>
              <a:t>Picture of fossil and recreation of an early amphibian.</a:t>
            </a:r>
          </a:p>
          <a:p>
            <a:pPr lvl="1" eaLnBrk="1" hangingPunct="1"/>
            <a:r>
              <a:rPr lang="en-US" sz="2400" smtClean="0">
                <a:solidFill>
                  <a:srgbClr val="FF9933"/>
                </a:solidFill>
              </a:rPr>
              <a:t>Note location of where the fossil was found.  Amphibians don’t inhabit  this colder area (Evidence of continental drift).</a:t>
            </a:r>
          </a:p>
        </p:txBody>
      </p:sp>
      <p:pic>
        <p:nvPicPr>
          <p:cNvPr id="253955" name="Picture 4" descr="tiktaalik_reconstruction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676400"/>
            <a:ext cx="8686800" cy="4857750"/>
          </a:xfrm>
          <a:noFill/>
          <a:ln w="76200">
            <a:solidFill>
              <a:srgbClr val="808080"/>
            </a:solidFill>
            <a:miter lim="800000"/>
            <a:headEnd/>
            <a:tailEnd/>
          </a:ln>
        </p:spPr>
      </p:pic>
      <p:sp>
        <p:nvSpPr>
          <p:cNvPr id="1673220" name="Rectangle 4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54979" name="Rectangle 6"/>
          <p:cNvSpPr>
            <a:spLocks noChangeArrowheads="1"/>
          </p:cNvSpPr>
          <p:nvPr/>
        </p:nvSpPr>
        <p:spPr bwMode="auto">
          <a:xfrm>
            <a:off x="0" y="0"/>
            <a:ext cx="9144000" cy="4191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4980" name="Rectangle 7"/>
          <p:cNvSpPr>
            <a:spLocks noChangeArrowheads="1"/>
          </p:cNvSpPr>
          <p:nvPr/>
        </p:nvSpPr>
        <p:spPr bwMode="auto">
          <a:xfrm>
            <a:off x="0" y="3657600"/>
            <a:ext cx="9144000" cy="3581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54981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9600"/>
            <a:ext cx="83058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4982" name="Freeform 9"/>
          <p:cNvSpPr>
            <a:spLocks/>
          </p:cNvSpPr>
          <p:nvPr/>
        </p:nvSpPr>
        <p:spPr bwMode="auto">
          <a:xfrm>
            <a:off x="136525" y="4759325"/>
            <a:ext cx="5589588" cy="2049463"/>
          </a:xfrm>
          <a:custGeom>
            <a:avLst/>
            <a:gdLst>
              <a:gd name="T0" fmla="*/ 2147483647 w 3521"/>
              <a:gd name="T1" fmla="*/ 2147483647 h 1291"/>
              <a:gd name="T2" fmla="*/ 2147483647 w 3521"/>
              <a:gd name="T3" fmla="*/ 2147483647 h 1291"/>
              <a:gd name="T4" fmla="*/ 2147483647 w 3521"/>
              <a:gd name="T5" fmla="*/ 2147483647 h 1291"/>
              <a:gd name="T6" fmla="*/ 2147483647 w 3521"/>
              <a:gd name="T7" fmla="*/ 2147483647 h 1291"/>
              <a:gd name="T8" fmla="*/ 2147483647 w 3521"/>
              <a:gd name="T9" fmla="*/ 2147483647 h 1291"/>
              <a:gd name="T10" fmla="*/ 2147483647 w 3521"/>
              <a:gd name="T11" fmla="*/ 2147483647 h 1291"/>
              <a:gd name="T12" fmla="*/ 2147483647 w 3521"/>
              <a:gd name="T13" fmla="*/ 2147483647 h 1291"/>
              <a:gd name="T14" fmla="*/ 2147483647 w 3521"/>
              <a:gd name="T15" fmla="*/ 2147483647 h 1291"/>
              <a:gd name="T16" fmla="*/ 2147483647 w 3521"/>
              <a:gd name="T17" fmla="*/ 2147483647 h 1291"/>
              <a:gd name="T18" fmla="*/ 2147483647 w 3521"/>
              <a:gd name="T19" fmla="*/ 2147483647 h 1291"/>
              <a:gd name="T20" fmla="*/ 2147483647 w 3521"/>
              <a:gd name="T21" fmla="*/ 2147483647 h 1291"/>
              <a:gd name="T22" fmla="*/ 2147483647 w 3521"/>
              <a:gd name="T23" fmla="*/ 2147483647 h 1291"/>
              <a:gd name="T24" fmla="*/ 2147483647 w 3521"/>
              <a:gd name="T25" fmla="*/ 2147483647 h 1291"/>
              <a:gd name="T26" fmla="*/ 2147483647 w 3521"/>
              <a:gd name="T27" fmla="*/ 2147483647 h 1291"/>
              <a:gd name="T28" fmla="*/ 2147483647 w 3521"/>
              <a:gd name="T29" fmla="*/ 2147483647 h 1291"/>
              <a:gd name="T30" fmla="*/ 2147483647 w 3521"/>
              <a:gd name="T31" fmla="*/ 2147483647 h 1291"/>
              <a:gd name="T32" fmla="*/ 2147483647 w 3521"/>
              <a:gd name="T33" fmla="*/ 2147483647 h 1291"/>
              <a:gd name="T34" fmla="*/ 2147483647 w 3521"/>
              <a:gd name="T35" fmla="*/ 2147483647 h 1291"/>
              <a:gd name="T36" fmla="*/ 2147483647 w 3521"/>
              <a:gd name="T37" fmla="*/ 2147483647 h 1291"/>
              <a:gd name="T38" fmla="*/ 2147483647 w 3521"/>
              <a:gd name="T39" fmla="*/ 2147483647 h 1291"/>
              <a:gd name="T40" fmla="*/ 2147483647 w 3521"/>
              <a:gd name="T41" fmla="*/ 2147483647 h 1291"/>
              <a:gd name="T42" fmla="*/ 2147483647 w 3521"/>
              <a:gd name="T43" fmla="*/ 2147483647 h 1291"/>
              <a:gd name="T44" fmla="*/ 2147483647 w 3521"/>
              <a:gd name="T45" fmla="*/ 2147483647 h 1291"/>
              <a:gd name="T46" fmla="*/ 2147483647 w 3521"/>
              <a:gd name="T47" fmla="*/ 2147483647 h 1291"/>
              <a:gd name="T48" fmla="*/ 2147483647 w 3521"/>
              <a:gd name="T49" fmla="*/ 2147483647 h 1291"/>
              <a:gd name="T50" fmla="*/ 2147483647 w 3521"/>
              <a:gd name="T51" fmla="*/ 2147483647 h 1291"/>
              <a:gd name="T52" fmla="*/ 2147483647 w 3521"/>
              <a:gd name="T53" fmla="*/ 2147483647 h 1291"/>
              <a:gd name="T54" fmla="*/ 2147483647 w 3521"/>
              <a:gd name="T55" fmla="*/ 2147483647 h 1291"/>
              <a:gd name="T56" fmla="*/ 2147483647 w 3521"/>
              <a:gd name="T57" fmla="*/ 2147483647 h 1291"/>
              <a:gd name="T58" fmla="*/ 2147483647 w 3521"/>
              <a:gd name="T59" fmla="*/ 2147483647 h 1291"/>
              <a:gd name="T60" fmla="*/ 2147483647 w 3521"/>
              <a:gd name="T61" fmla="*/ 2147483647 h 1291"/>
              <a:gd name="T62" fmla="*/ 2147483647 w 3521"/>
              <a:gd name="T63" fmla="*/ 2147483647 h 1291"/>
              <a:gd name="T64" fmla="*/ 2147483647 w 3521"/>
              <a:gd name="T65" fmla="*/ 2147483647 h 1291"/>
              <a:gd name="T66" fmla="*/ 2147483647 w 3521"/>
              <a:gd name="T67" fmla="*/ 2147483647 h 1291"/>
              <a:gd name="T68" fmla="*/ 2147483647 w 3521"/>
              <a:gd name="T69" fmla="*/ 2147483647 h 1291"/>
              <a:gd name="T70" fmla="*/ 2147483647 w 3521"/>
              <a:gd name="T71" fmla="*/ 2147483647 h 1291"/>
              <a:gd name="T72" fmla="*/ 2147483647 w 3521"/>
              <a:gd name="T73" fmla="*/ 2147483647 h 1291"/>
              <a:gd name="T74" fmla="*/ 2147483647 w 3521"/>
              <a:gd name="T75" fmla="*/ 2147483647 h 1291"/>
              <a:gd name="T76" fmla="*/ 2147483647 w 3521"/>
              <a:gd name="T77" fmla="*/ 2147483647 h 1291"/>
              <a:gd name="T78" fmla="*/ 2147483647 w 3521"/>
              <a:gd name="T79" fmla="*/ 2147483647 h 1291"/>
              <a:gd name="T80" fmla="*/ 2147483647 w 3521"/>
              <a:gd name="T81" fmla="*/ 2147483647 h 1291"/>
              <a:gd name="T82" fmla="*/ 2147483647 w 3521"/>
              <a:gd name="T83" fmla="*/ 2147483647 h 1291"/>
              <a:gd name="T84" fmla="*/ 2147483647 w 3521"/>
              <a:gd name="T85" fmla="*/ 2147483647 h 1291"/>
              <a:gd name="T86" fmla="*/ 2147483647 w 3521"/>
              <a:gd name="T87" fmla="*/ 2147483647 h 1291"/>
              <a:gd name="T88" fmla="*/ 2147483647 w 3521"/>
              <a:gd name="T89" fmla="*/ 2147483647 h 1291"/>
              <a:gd name="T90" fmla="*/ 2147483647 w 3521"/>
              <a:gd name="T91" fmla="*/ 2147483647 h 1291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3521"/>
              <a:gd name="T139" fmla="*/ 0 h 1291"/>
              <a:gd name="T140" fmla="*/ 3521 w 3521"/>
              <a:gd name="T141" fmla="*/ 1291 h 1291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3521" h="1291">
                <a:moveTo>
                  <a:pt x="523" y="65"/>
                </a:moveTo>
                <a:cubicBezTo>
                  <a:pt x="472" y="73"/>
                  <a:pt x="424" y="85"/>
                  <a:pt x="372" y="91"/>
                </a:cubicBezTo>
                <a:cubicBezTo>
                  <a:pt x="347" y="100"/>
                  <a:pt x="294" y="111"/>
                  <a:pt x="294" y="111"/>
                </a:cubicBezTo>
                <a:cubicBezTo>
                  <a:pt x="282" y="119"/>
                  <a:pt x="266" y="123"/>
                  <a:pt x="254" y="131"/>
                </a:cubicBezTo>
                <a:cubicBezTo>
                  <a:pt x="240" y="140"/>
                  <a:pt x="229" y="153"/>
                  <a:pt x="215" y="163"/>
                </a:cubicBezTo>
                <a:cubicBezTo>
                  <a:pt x="191" y="180"/>
                  <a:pt x="183" y="201"/>
                  <a:pt x="156" y="209"/>
                </a:cubicBezTo>
                <a:cubicBezTo>
                  <a:pt x="143" y="229"/>
                  <a:pt x="137" y="248"/>
                  <a:pt x="123" y="268"/>
                </a:cubicBezTo>
                <a:cubicBezTo>
                  <a:pt x="92" y="373"/>
                  <a:pt x="63" y="477"/>
                  <a:pt x="32" y="582"/>
                </a:cubicBezTo>
                <a:cubicBezTo>
                  <a:pt x="20" y="625"/>
                  <a:pt x="17" y="670"/>
                  <a:pt x="6" y="713"/>
                </a:cubicBezTo>
                <a:cubicBezTo>
                  <a:pt x="9" y="766"/>
                  <a:pt x="0" y="824"/>
                  <a:pt x="38" y="864"/>
                </a:cubicBezTo>
                <a:cubicBezTo>
                  <a:pt x="51" y="896"/>
                  <a:pt x="60" y="918"/>
                  <a:pt x="84" y="942"/>
                </a:cubicBezTo>
                <a:cubicBezTo>
                  <a:pt x="118" y="1013"/>
                  <a:pt x="202" y="1038"/>
                  <a:pt x="274" y="1047"/>
                </a:cubicBezTo>
                <a:cubicBezTo>
                  <a:pt x="308" y="1059"/>
                  <a:pt x="379" y="1067"/>
                  <a:pt x="379" y="1067"/>
                </a:cubicBezTo>
                <a:cubicBezTo>
                  <a:pt x="433" y="1089"/>
                  <a:pt x="491" y="1092"/>
                  <a:pt x="549" y="1099"/>
                </a:cubicBezTo>
                <a:cubicBezTo>
                  <a:pt x="608" y="1113"/>
                  <a:pt x="666" y="1116"/>
                  <a:pt x="726" y="1126"/>
                </a:cubicBezTo>
                <a:cubicBezTo>
                  <a:pt x="791" y="1159"/>
                  <a:pt x="885" y="1172"/>
                  <a:pt x="955" y="1178"/>
                </a:cubicBezTo>
                <a:cubicBezTo>
                  <a:pt x="1471" y="1291"/>
                  <a:pt x="2277" y="1252"/>
                  <a:pt x="2683" y="1257"/>
                </a:cubicBezTo>
                <a:cubicBezTo>
                  <a:pt x="2733" y="1262"/>
                  <a:pt x="2783" y="1269"/>
                  <a:pt x="2833" y="1276"/>
                </a:cubicBezTo>
                <a:cubicBezTo>
                  <a:pt x="2888" y="1274"/>
                  <a:pt x="2943" y="1276"/>
                  <a:pt x="2997" y="1270"/>
                </a:cubicBezTo>
                <a:cubicBezTo>
                  <a:pt x="3005" y="1269"/>
                  <a:pt x="3010" y="1260"/>
                  <a:pt x="3017" y="1257"/>
                </a:cubicBezTo>
                <a:cubicBezTo>
                  <a:pt x="3046" y="1246"/>
                  <a:pt x="3078" y="1233"/>
                  <a:pt x="3108" y="1224"/>
                </a:cubicBezTo>
                <a:cubicBezTo>
                  <a:pt x="3136" y="1205"/>
                  <a:pt x="3159" y="1183"/>
                  <a:pt x="3187" y="1165"/>
                </a:cubicBezTo>
                <a:cubicBezTo>
                  <a:pt x="3233" y="1096"/>
                  <a:pt x="3259" y="1075"/>
                  <a:pt x="3331" y="1034"/>
                </a:cubicBezTo>
                <a:cubicBezTo>
                  <a:pt x="3338" y="1030"/>
                  <a:pt x="3343" y="1025"/>
                  <a:pt x="3350" y="1021"/>
                </a:cubicBezTo>
                <a:cubicBezTo>
                  <a:pt x="3356" y="1018"/>
                  <a:pt x="3364" y="1017"/>
                  <a:pt x="3370" y="1014"/>
                </a:cubicBezTo>
                <a:cubicBezTo>
                  <a:pt x="3384" y="1006"/>
                  <a:pt x="3409" y="988"/>
                  <a:pt x="3409" y="988"/>
                </a:cubicBezTo>
                <a:cubicBezTo>
                  <a:pt x="3426" y="964"/>
                  <a:pt x="3439" y="941"/>
                  <a:pt x="3455" y="916"/>
                </a:cubicBezTo>
                <a:cubicBezTo>
                  <a:pt x="3457" y="907"/>
                  <a:pt x="3458" y="898"/>
                  <a:pt x="3462" y="890"/>
                </a:cubicBezTo>
                <a:cubicBezTo>
                  <a:pt x="3469" y="876"/>
                  <a:pt x="3488" y="851"/>
                  <a:pt x="3488" y="851"/>
                </a:cubicBezTo>
                <a:cubicBezTo>
                  <a:pt x="3506" y="791"/>
                  <a:pt x="3508" y="729"/>
                  <a:pt x="3521" y="667"/>
                </a:cubicBezTo>
                <a:cubicBezTo>
                  <a:pt x="3512" y="627"/>
                  <a:pt x="3506" y="625"/>
                  <a:pt x="3468" y="615"/>
                </a:cubicBezTo>
                <a:cubicBezTo>
                  <a:pt x="3444" y="598"/>
                  <a:pt x="3421" y="585"/>
                  <a:pt x="3396" y="569"/>
                </a:cubicBezTo>
                <a:cubicBezTo>
                  <a:pt x="3375" y="539"/>
                  <a:pt x="3373" y="544"/>
                  <a:pt x="3390" y="491"/>
                </a:cubicBezTo>
                <a:cubicBezTo>
                  <a:pt x="3398" y="467"/>
                  <a:pt x="3449" y="445"/>
                  <a:pt x="3449" y="445"/>
                </a:cubicBezTo>
                <a:cubicBezTo>
                  <a:pt x="3508" y="355"/>
                  <a:pt x="3479" y="233"/>
                  <a:pt x="3462" y="131"/>
                </a:cubicBezTo>
                <a:cubicBezTo>
                  <a:pt x="3456" y="94"/>
                  <a:pt x="3367" y="89"/>
                  <a:pt x="3344" y="85"/>
                </a:cubicBezTo>
                <a:cubicBezTo>
                  <a:pt x="3100" y="0"/>
                  <a:pt x="2818" y="4"/>
                  <a:pt x="2571" y="78"/>
                </a:cubicBezTo>
                <a:cubicBezTo>
                  <a:pt x="2492" y="190"/>
                  <a:pt x="2590" y="46"/>
                  <a:pt x="2545" y="124"/>
                </a:cubicBezTo>
                <a:cubicBezTo>
                  <a:pt x="2496" y="208"/>
                  <a:pt x="2362" y="174"/>
                  <a:pt x="2290" y="177"/>
                </a:cubicBezTo>
                <a:cubicBezTo>
                  <a:pt x="2220" y="190"/>
                  <a:pt x="2149" y="214"/>
                  <a:pt x="2081" y="235"/>
                </a:cubicBezTo>
                <a:cubicBezTo>
                  <a:pt x="2032" y="269"/>
                  <a:pt x="1876" y="263"/>
                  <a:pt x="1825" y="268"/>
                </a:cubicBezTo>
                <a:cubicBezTo>
                  <a:pt x="1492" y="263"/>
                  <a:pt x="1497" y="268"/>
                  <a:pt x="1282" y="235"/>
                </a:cubicBezTo>
                <a:cubicBezTo>
                  <a:pt x="1254" y="217"/>
                  <a:pt x="1237" y="215"/>
                  <a:pt x="1203" y="209"/>
                </a:cubicBezTo>
                <a:cubicBezTo>
                  <a:pt x="1097" y="156"/>
                  <a:pt x="935" y="166"/>
                  <a:pt x="830" y="163"/>
                </a:cubicBezTo>
                <a:cubicBezTo>
                  <a:pt x="790" y="155"/>
                  <a:pt x="752" y="147"/>
                  <a:pt x="713" y="137"/>
                </a:cubicBezTo>
                <a:cubicBezTo>
                  <a:pt x="640" y="90"/>
                  <a:pt x="556" y="65"/>
                  <a:pt x="470" y="65"/>
                </a:cubicBezTo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4983" name="Freeform 10"/>
          <p:cNvSpPr>
            <a:spLocks/>
          </p:cNvSpPr>
          <p:nvPr/>
        </p:nvSpPr>
        <p:spPr bwMode="auto">
          <a:xfrm>
            <a:off x="422275" y="3698875"/>
            <a:ext cx="5761038" cy="1355725"/>
          </a:xfrm>
          <a:custGeom>
            <a:avLst/>
            <a:gdLst>
              <a:gd name="T0" fmla="*/ 2147483647 w 3629"/>
              <a:gd name="T1" fmla="*/ 2147483647 h 854"/>
              <a:gd name="T2" fmla="*/ 2147483647 w 3629"/>
              <a:gd name="T3" fmla="*/ 2147483647 h 854"/>
              <a:gd name="T4" fmla="*/ 2147483647 w 3629"/>
              <a:gd name="T5" fmla="*/ 2147483647 h 854"/>
              <a:gd name="T6" fmla="*/ 2147483647 w 3629"/>
              <a:gd name="T7" fmla="*/ 2147483647 h 854"/>
              <a:gd name="T8" fmla="*/ 2147483647 w 3629"/>
              <a:gd name="T9" fmla="*/ 2147483647 h 854"/>
              <a:gd name="T10" fmla="*/ 2147483647 w 3629"/>
              <a:gd name="T11" fmla="*/ 2147483647 h 854"/>
              <a:gd name="T12" fmla="*/ 2147483647 w 3629"/>
              <a:gd name="T13" fmla="*/ 2147483647 h 854"/>
              <a:gd name="T14" fmla="*/ 2147483647 w 3629"/>
              <a:gd name="T15" fmla="*/ 0 h 854"/>
              <a:gd name="T16" fmla="*/ 2147483647 w 3629"/>
              <a:gd name="T17" fmla="*/ 2147483647 h 854"/>
              <a:gd name="T18" fmla="*/ 2147483647 w 3629"/>
              <a:gd name="T19" fmla="*/ 2147483647 h 854"/>
              <a:gd name="T20" fmla="*/ 2147483647 w 3629"/>
              <a:gd name="T21" fmla="*/ 2147483647 h 854"/>
              <a:gd name="T22" fmla="*/ 2147483647 w 3629"/>
              <a:gd name="T23" fmla="*/ 2147483647 h 854"/>
              <a:gd name="T24" fmla="*/ 2147483647 w 3629"/>
              <a:gd name="T25" fmla="*/ 2147483647 h 854"/>
              <a:gd name="T26" fmla="*/ 2147483647 w 3629"/>
              <a:gd name="T27" fmla="*/ 2147483647 h 854"/>
              <a:gd name="T28" fmla="*/ 2147483647 w 3629"/>
              <a:gd name="T29" fmla="*/ 2147483647 h 854"/>
              <a:gd name="T30" fmla="*/ 2147483647 w 3629"/>
              <a:gd name="T31" fmla="*/ 2147483647 h 854"/>
              <a:gd name="T32" fmla="*/ 2147483647 w 3629"/>
              <a:gd name="T33" fmla="*/ 2147483647 h 854"/>
              <a:gd name="T34" fmla="*/ 2147483647 w 3629"/>
              <a:gd name="T35" fmla="*/ 2147483647 h 854"/>
              <a:gd name="T36" fmla="*/ 2147483647 w 3629"/>
              <a:gd name="T37" fmla="*/ 2147483647 h 854"/>
              <a:gd name="T38" fmla="*/ 2147483647 w 3629"/>
              <a:gd name="T39" fmla="*/ 2147483647 h 854"/>
              <a:gd name="T40" fmla="*/ 2147483647 w 3629"/>
              <a:gd name="T41" fmla="*/ 2147483647 h 854"/>
              <a:gd name="T42" fmla="*/ 2147483647 w 3629"/>
              <a:gd name="T43" fmla="*/ 2147483647 h 854"/>
              <a:gd name="T44" fmla="*/ 2147483647 w 3629"/>
              <a:gd name="T45" fmla="*/ 2147483647 h 854"/>
              <a:gd name="T46" fmla="*/ 2147483647 w 3629"/>
              <a:gd name="T47" fmla="*/ 2147483647 h 854"/>
              <a:gd name="T48" fmla="*/ 2147483647 w 3629"/>
              <a:gd name="T49" fmla="*/ 2147483647 h 854"/>
              <a:gd name="T50" fmla="*/ 2147483647 w 3629"/>
              <a:gd name="T51" fmla="*/ 2147483647 h 854"/>
              <a:gd name="T52" fmla="*/ 2147483647 w 3629"/>
              <a:gd name="T53" fmla="*/ 2147483647 h 854"/>
              <a:gd name="T54" fmla="*/ 2147483647 w 3629"/>
              <a:gd name="T55" fmla="*/ 2147483647 h 854"/>
              <a:gd name="T56" fmla="*/ 2147483647 w 3629"/>
              <a:gd name="T57" fmla="*/ 2147483647 h 854"/>
              <a:gd name="T58" fmla="*/ 2147483647 w 3629"/>
              <a:gd name="T59" fmla="*/ 2147483647 h 854"/>
              <a:gd name="T60" fmla="*/ 2147483647 w 3629"/>
              <a:gd name="T61" fmla="*/ 2147483647 h 854"/>
              <a:gd name="T62" fmla="*/ 2147483647 w 3629"/>
              <a:gd name="T63" fmla="*/ 2147483647 h 854"/>
              <a:gd name="T64" fmla="*/ 2147483647 w 3629"/>
              <a:gd name="T65" fmla="*/ 2147483647 h 854"/>
              <a:gd name="T66" fmla="*/ 2147483647 w 3629"/>
              <a:gd name="T67" fmla="*/ 2147483647 h 854"/>
              <a:gd name="T68" fmla="*/ 2147483647 w 3629"/>
              <a:gd name="T69" fmla="*/ 2147483647 h 854"/>
              <a:gd name="T70" fmla="*/ 2147483647 w 3629"/>
              <a:gd name="T71" fmla="*/ 2147483647 h 854"/>
              <a:gd name="T72" fmla="*/ 2147483647 w 3629"/>
              <a:gd name="T73" fmla="*/ 2147483647 h 854"/>
              <a:gd name="T74" fmla="*/ 2147483647 w 3629"/>
              <a:gd name="T75" fmla="*/ 2147483647 h 854"/>
              <a:gd name="T76" fmla="*/ 2147483647 w 3629"/>
              <a:gd name="T77" fmla="*/ 2147483647 h 854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3629"/>
              <a:gd name="T118" fmla="*/ 0 h 854"/>
              <a:gd name="T119" fmla="*/ 3629 w 3629"/>
              <a:gd name="T120" fmla="*/ 854 h 854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3629" h="854">
                <a:moveTo>
                  <a:pt x="1181" y="118"/>
                </a:moveTo>
                <a:cubicBezTo>
                  <a:pt x="1097" y="96"/>
                  <a:pt x="1200" y="121"/>
                  <a:pt x="997" y="105"/>
                </a:cubicBezTo>
                <a:cubicBezTo>
                  <a:pt x="944" y="101"/>
                  <a:pt x="880" y="90"/>
                  <a:pt x="827" y="79"/>
                </a:cubicBezTo>
                <a:cubicBezTo>
                  <a:pt x="807" y="75"/>
                  <a:pt x="776" y="61"/>
                  <a:pt x="755" y="59"/>
                </a:cubicBezTo>
                <a:cubicBezTo>
                  <a:pt x="703" y="55"/>
                  <a:pt x="650" y="55"/>
                  <a:pt x="598" y="53"/>
                </a:cubicBezTo>
                <a:cubicBezTo>
                  <a:pt x="557" y="24"/>
                  <a:pt x="602" y="51"/>
                  <a:pt x="533" y="33"/>
                </a:cubicBezTo>
                <a:cubicBezTo>
                  <a:pt x="523" y="30"/>
                  <a:pt x="516" y="23"/>
                  <a:pt x="506" y="20"/>
                </a:cubicBezTo>
                <a:cubicBezTo>
                  <a:pt x="476" y="12"/>
                  <a:pt x="450" y="10"/>
                  <a:pt x="421" y="0"/>
                </a:cubicBezTo>
                <a:cubicBezTo>
                  <a:pt x="305" y="7"/>
                  <a:pt x="331" y="2"/>
                  <a:pt x="258" y="39"/>
                </a:cubicBezTo>
                <a:cubicBezTo>
                  <a:pt x="232" y="67"/>
                  <a:pt x="192" y="90"/>
                  <a:pt x="159" y="111"/>
                </a:cubicBezTo>
                <a:cubicBezTo>
                  <a:pt x="143" y="166"/>
                  <a:pt x="168" y="91"/>
                  <a:pt x="133" y="151"/>
                </a:cubicBezTo>
                <a:cubicBezTo>
                  <a:pt x="125" y="165"/>
                  <a:pt x="121" y="182"/>
                  <a:pt x="114" y="197"/>
                </a:cubicBezTo>
                <a:cubicBezTo>
                  <a:pt x="108" y="208"/>
                  <a:pt x="101" y="218"/>
                  <a:pt x="94" y="229"/>
                </a:cubicBezTo>
                <a:cubicBezTo>
                  <a:pt x="85" y="264"/>
                  <a:pt x="68" y="303"/>
                  <a:pt x="48" y="334"/>
                </a:cubicBezTo>
                <a:cubicBezTo>
                  <a:pt x="39" y="376"/>
                  <a:pt x="29" y="415"/>
                  <a:pt x="22" y="458"/>
                </a:cubicBezTo>
                <a:cubicBezTo>
                  <a:pt x="20" y="526"/>
                  <a:pt x="19" y="593"/>
                  <a:pt x="15" y="661"/>
                </a:cubicBezTo>
                <a:cubicBezTo>
                  <a:pt x="13" y="707"/>
                  <a:pt x="0" y="703"/>
                  <a:pt x="15" y="753"/>
                </a:cubicBezTo>
                <a:cubicBezTo>
                  <a:pt x="23" y="779"/>
                  <a:pt x="80" y="794"/>
                  <a:pt x="101" y="799"/>
                </a:cubicBezTo>
                <a:cubicBezTo>
                  <a:pt x="181" y="854"/>
                  <a:pt x="116" y="815"/>
                  <a:pt x="343" y="805"/>
                </a:cubicBezTo>
                <a:cubicBezTo>
                  <a:pt x="535" y="797"/>
                  <a:pt x="727" y="785"/>
                  <a:pt x="919" y="779"/>
                </a:cubicBezTo>
                <a:cubicBezTo>
                  <a:pt x="953" y="771"/>
                  <a:pt x="988" y="767"/>
                  <a:pt x="1023" y="759"/>
                </a:cubicBezTo>
                <a:cubicBezTo>
                  <a:pt x="1032" y="759"/>
                  <a:pt x="1394" y="755"/>
                  <a:pt x="1534" y="773"/>
                </a:cubicBezTo>
                <a:cubicBezTo>
                  <a:pt x="1597" y="781"/>
                  <a:pt x="1655" y="822"/>
                  <a:pt x="1717" y="831"/>
                </a:cubicBezTo>
                <a:cubicBezTo>
                  <a:pt x="1787" y="842"/>
                  <a:pt x="1748" y="835"/>
                  <a:pt x="1835" y="851"/>
                </a:cubicBezTo>
                <a:cubicBezTo>
                  <a:pt x="2114" y="849"/>
                  <a:pt x="2394" y="849"/>
                  <a:pt x="2673" y="845"/>
                </a:cubicBezTo>
                <a:cubicBezTo>
                  <a:pt x="2748" y="844"/>
                  <a:pt x="2832" y="817"/>
                  <a:pt x="2909" y="812"/>
                </a:cubicBezTo>
                <a:cubicBezTo>
                  <a:pt x="3022" y="784"/>
                  <a:pt x="3139" y="794"/>
                  <a:pt x="3255" y="786"/>
                </a:cubicBezTo>
                <a:cubicBezTo>
                  <a:pt x="3332" y="769"/>
                  <a:pt x="3409" y="757"/>
                  <a:pt x="3485" y="740"/>
                </a:cubicBezTo>
                <a:cubicBezTo>
                  <a:pt x="3521" y="722"/>
                  <a:pt x="3558" y="712"/>
                  <a:pt x="3596" y="701"/>
                </a:cubicBezTo>
                <a:cubicBezTo>
                  <a:pt x="3611" y="685"/>
                  <a:pt x="3613" y="670"/>
                  <a:pt x="3629" y="655"/>
                </a:cubicBezTo>
                <a:cubicBezTo>
                  <a:pt x="3627" y="637"/>
                  <a:pt x="3629" y="618"/>
                  <a:pt x="3622" y="602"/>
                </a:cubicBezTo>
                <a:cubicBezTo>
                  <a:pt x="3615" y="584"/>
                  <a:pt x="3559" y="575"/>
                  <a:pt x="3543" y="570"/>
                </a:cubicBezTo>
                <a:cubicBezTo>
                  <a:pt x="3517" y="484"/>
                  <a:pt x="3534" y="452"/>
                  <a:pt x="3583" y="399"/>
                </a:cubicBezTo>
                <a:cubicBezTo>
                  <a:pt x="3613" y="270"/>
                  <a:pt x="3389" y="255"/>
                  <a:pt x="3308" y="249"/>
                </a:cubicBezTo>
                <a:cubicBezTo>
                  <a:pt x="3273" y="246"/>
                  <a:pt x="3238" y="244"/>
                  <a:pt x="3203" y="242"/>
                </a:cubicBezTo>
                <a:cubicBezTo>
                  <a:pt x="2927" y="173"/>
                  <a:pt x="2581" y="199"/>
                  <a:pt x="2326" y="197"/>
                </a:cubicBezTo>
                <a:cubicBezTo>
                  <a:pt x="2178" y="193"/>
                  <a:pt x="2057" y="179"/>
                  <a:pt x="1914" y="170"/>
                </a:cubicBezTo>
                <a:cubicBezTo>
                  <a:pt x="1702" y="138"/>
                  <a:pt x="1523" y="141"/>
                  <a:pt x="1292" y="138"/>
                </a:cubicBezTo>
                <a:cubicBezTo>
                  <a:pt x="1185" y="124"/>
                  <a:pt x="1204" y="118"/>
                  <a:pt x="1063" y="118"/>
                </a:cubicBezTo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4984" name="Freeform 11"/>
          <p:cNvSpPr>
            <a:spLocks/>
          </p:cNvSpPr>
          <p:nvPr/>
        </p:nvSpPr>
        <p:spPr bwMode="auto">
          <a:xfrm>
            <a:off x="1181100" y="2708275"/>
            <a:ext cx="5002213" cy="1157288"/>
          </a:xfrm>
          <a:custGeom>
            <a:avLst/>
            <a:gdLst>
              <a:gd name="T0" fmla="*/ 2147483647 w 3151"/>
              <a:gd name="T1" fmla="*/ 2147483647 h 729"/>
              <a:gd name="T2" fmla="*/ 2147483647 w 3151"/>
              <a:gd name="T3" fmla="*/ 2147483647 h 729"/>
              <a:gd name="T4" fmla="*/ 2147483647 w 3151"/>
              <a:gd name="T5" fmla="*/ 2147483647 h 729"/>
              <a:gd name="T6" fmla="*/ 2147483647 w 3151"/>
              <a:gd name="T7" fmla="*/ 2147483647 h 729"/>
              <a:gd name="T8" fmla="*/ 2147483647 w 3151"/>
              <a:gd name="T9" fmla="*/ 2147483647 h 729"/>
              <a:gd name="T10" fmla="*/ 2147483647 w 3151"/>
              <a:gd name="T11" fmla="*/ 2147483647 h 729"/>
              <a:gd name="T12" fmla="*/ 2147483647 w 3151"/>
              <a:gd name="T13" fmla="*/ 2147483647 h 729"/>
              <a:gd name="T14" fmla="*/ 2147483647 w 3151"/>
              <a:gd name="T15" fmla="*/ 2147483647 h 729"/>
              <a:gd name="T16" fmla="*/ 2147483647 w 3151"/>
              <a:gd name="T17" fmla="*/ 2147483647 h 729"/>
              <a:gd name="T18" fmla="*/ 2147483647 w 3151"/>
              <a:gd name="T19" fmla="*/ 2147483647 h 729"/>
              <a:gd name="T20" fmla="*/ 2147483647 w 3151"/>
              <a:gd name="T21" fmla="*/ 2147483647 h 729"/>
              <a:gd name="T22" fmla="*/ 2147483647 w 3151"/>
              <a:gd name="T23" fmla="*/ 2147483647 h 729"/>
              <a:gd name="T24" fmla="*/ 2147483647 w 3151"/>
              <a:gd name="T25" fmla="*/ 2147483647 h 729"/>
              <a:gd name="T26" fmla="*/ 2147483647 w 3151"/>
              <a:gd name="T27" fmla="*/ 2147483647 h 729"/>
              <a:gd name="T28" fmla="*/ 2147483647 w 3151"/>
              <a:gd name="T29" fmla="*/ 2147483647 h 729"/>
              <a:gd name="T30" fmla="*/ 2147483647 w 3151"/>
              <a:gd name="T31" fmla="*/ 2147483647 h 729"/>
              <a:gd name="T32" fmla="*/ 2147483647 w 3151"/>
              <a:gd name="T33" fmla="*/ 2147483647 h 729"/>
              <a:gd name="T34" fmla="*/ 2147483647 w 3151"/>
              <a:gd name="T35" fmla="*/ 2147483647 h 729"/>
              <a:gd name="T36" fmla="*/ 2147483647 w 3151"/>
              <a:gd name="T37" fmla="*/ 2147483647 h 729"/>
              <a:gd name="T38" fmla="*/ 2147483647 w 3151"/>
              <a:gd name="T39" fmla="*/ 2147483647 h 729"/>
              <a:gd name="T40" fmla="*/ 2147483647 w 3151"/>
              <a:gd name="T41" fmla="*/ 2147483647 h 729"/>
              <a:gd name="T42" fmla="*/ 2147483647 w 3151"/>
              <a:gd name="T43" fmla="*/ 2147483647 h 729"/>
              <a:gd name="T44" fmla="*/ 2147483647 w 3151"/>
              <a:gd name="T45" fmla="*/ 2147483647 h 729"/>
              <a:gd name="T46" fmla="*/ 2147483647 w 3151"/>
              <a:gd name="T47" fmla="*/ 2147483647 h 729"/>
              <a:gd name="T48" fmla="*/ 2147483647 w 3151"/>
              <a:gd name="T49" fmla="*/ 2147483647 h 729"/>
              <a:gd name="T50" fmla="*/ 2147483647 w 3151"/>
              <a:gd name="T51" fmla="*/ 2147483647 h 729"/>
              <a:gd name="T52" fmla="*/ 2147483647 w 3151"/>
              <a:gd name="T53" fmla="*/ 2147483647 h 729"/>
              <a:gd name="T54" fmla="*/ 2147483647 w 3151"/>
              <a:gd name="T55" fmla="*/ 2147483647 h 729"/>
              <a:gd name="T56" fmla="*/ 2147483647 w 3151"/>
              <a:gd name="T57" fmla="*/ 2147483647 h 729"/>
              <a:gd name="T58" fmla="*/ 2147483647 w 3151"/>
              <a:gd name="T59" fmla="*/ 2147483647 h 729"/>
              <a:gd name="T60" fmla="*/ 2147483647 w 3151"/>
              <a:gd name="T61" fmla="*/ 2147483647 h 72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3151"/>
              <a:gd name="T94" fmla="*/ 0 h 729"/>
              <a:gd name="T95" fmla="*/ 3151 w 3151"/>
              <a:gd name="T96" fmla="*/ 729 h 729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3151" h="729">
                <a:moveTo>
                  <a:pt x="362" y="9"/>
                </a:moveTo>
                <a:cubicBezTo>
                  <a:pt x="329" y="0"/>
                  <a:pt x="312" y="10"/>
                  <a:pt x="277" y="15"/>
                </a:cubicBezTo>
                <a:cubicBezTo>
                  <a:pt x="255" y="31"/>
                  <a:pt x="238" y="35"/>
                  <a:pt x="212" y="42"/>
                </a:cubicBezTo>
                <a:cubicBezTo>
                  <a:pt x="189" y="63"/>
                  <a:pt x="162" y="67"/>
                  <a:pt x="140" y="87"/>
                </a:cubicBezTo>
                <a:cubicBezTo>
                  <a:pt x="106" y="118"/>
                  <a:pt x="72" y="155"/>
                  <a:pt x="55" y="199"/>
                </a:cubicBezTo>
                <a:cubicBezTo>
                  <a:pt x="43" y="231"/>
                  <a:pt x="41" y="265"/>
                  <a:pt x="28" y="297"/>
                </a:cubicBezTo>
                <a:cubicBezTo>
                  <a:pt x="22" y="391"/>
                  <a:pt x="0" y="505"/>
                  <a:pt x="22" y="598"/>
                </a:cubicBezTo>
                <a:cubicBezTo>
                  <a:pt x="28" y="624"/>
                  <a:pt x="135" y="641"/>
                  <a:pt x="153" y="644"/>
                </a:cubicBezTo>
                <a:cubicBezTo>
                  <a:pt x="222" y="666"/>
                  <a:pt x="209" y="656"/>
                  <a:pt x="323" y="650"/>
                </a:cubicBezTo>
                <a:cubicBezTo>
                  <a:pt x="348" y="643"/>
                  <a:pt x="365" y="628"/>
                  <a:pt x="388" y="618"/>
                </a:cubicBezTo>
                <a:cubicBezTo>
                  <a:pt x="417" y="606"/>
                  <a:pt x="450" y="601"/>
                  <a:pt x="480" y="591"/>
                </a:cubicBezTo>
                <a:cubicBezTo>
                  <a:pt x="483" y="591"/>
                  <a:pt x="547" y="593"/>
                  <a:pt x="565" y="605"/>
                </a:cubicBezTo>
                <a:cubicBezTo>
                  <a:pt x="592" y="622"/>
                  <a:pt x="627" y="656"/>
                  <a:pt x="663" y="657"/>
                </a:cubicBezTo>
                <a:cubicBezTo>
                  <a:pt x="853" y="663"/>
                  <a:pt x="1043" y="661"/>
                  <a:pt x="1233" y="663"/>
                </a:cubicBezTo>
                <a:cubicBezTo>
                  <a:pt x="1390" y="671"/>
                  <a:pt x="1531" y="702"/>
                  <a:pt x="1684" y="729"/>
                </a:cubicBezTo>
                <a:cubicBezTo>
                  <a:pt x="2098" y="726"/>
                  <a:pt x="2371" y="729"/>
                  <a:pt x="2732" y="703"/>
                </a:cubicBezTo>
                <a:cubicBezTo>
                  <a:pt x="2791" y="692"/>
                  <a:pt x="2847" y="682"/>
                  <a:pt x="2902" y="657"/>
                </a:cubicBezTo>
                <a:cubicBezTo>
                  <a:pt x="2916" y="651"/>
                  <a:pt x="2926" y="649"/>
                  <a:pt x="2941" y="644"/>
                </a:cubicBezTo>
                <a:cubicBezTo>
                  <a:pt x="2954" y="640"/>
                  <a:pt x="2980" y="631"/>
                  <a:pt x="2980" y="631"/>
                </a:cubicBezTo>
                <a:cubicBezTo>
                  <a:pt x="3019" y="605"/>
                  <a:pt x="3073" y="599"/>
                  <a:pt x="3118" y="585"/>
                </a:cubicBezTo>
                <a:cubicBezTo>
                  <a:pt x="3151" y="534"/>
                  <a:pt x="3140" y="467"/>
                  <a:pt x="3092" y="434"/>
                </a:cubicBezTo>
                <a:cubicBezTo>
                  <a:pt x="3076" y="411"/>
                  <a:pt x="3061" y="379"/>
                  <a:pt x="3039" y="362"/>
                </a:cubicBezTo>
                <a:cubicBezTo>
                  <a:pt x="2995" y="328"/>
                  <a:pt x="2952" y="329"/>
                  <a:pt x="2902" y="310"/>
                </a:cubicBezTo>
                <a:cubicBezTo>
                  <a:pt x="2792" y="268"/>
                  <a:pt x="2677" y="279"/>
                  <a:pt x="2555" y="271"/>
                </a:cubicBezTo>
                <a:cubicBezTo>
                  <a:pt x="2509" y="268"/>
                  <a:pt x="2463" y="261"/>
                  <a:pt x="2417" y="258"/>
                </a:cubicBezTo>
                <a:cubicBezTo>
                  <a:pt x="2331" y="235"/>
                  <a:pt x="2237" y="229"/>
                  <a:pt x="2149" y="218"/>
                </a:cubicBezTo>
                <a:cubicBezTo>
                  <a:pt x="2035" y="204"/>
                  <a:pt x="1924" y="182"/>
                  <a:pt x="1809" y="173"/>
                </a:cubicBezTo>
                <a:cubicBezTo>
                  <a:pt x="1473" y="113"/>
                  <a:pt x="1219" y="124"/>
                  <a:pt x="840" y="120"/>
                </a:cubicBezTo>
                <a:cubicBezTo>
                  <a:pt x="773" y="105"/>
                  <a:pt x="711" y="74"/>
                  <a:pt x="644" y="61"/>
                </a:cubicBezTo>
                <a:cubicBezTo>
                  <a:pt x="536" y="40"/>
                  <a:pt x="433" y="15"/>
                  <a:pt x="323" y="9"/>
                </a:cubicBezTo>
                <a:cubicBezTo>
                  <a:pt x="271" y="0"/>
                  <a:pt x="297" y="2"/>
                  <a:pt x="244" y="2"/>
                </a:cubicBezTo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4985" name="Freeform 12"/>
          <p:cNvSpPr>
            <a:spLocks/>
          </p:cNvSpPr>
          <p:nvPr/>
        </p:nvSpPr>
        <p:spPr bwMode="auto">
          <a:xfrm>
            <a:off x="1792288" y="1703388"/>
            <a:ext cx="5443537" cy="1250950"/>
          </a:xfrm>
          <a:custGeom>
            <a:avLst/>
            <a:gdLst>
              <a:gd name="T0" fmla="*/ 2147483647 w 3429"/>
              <a:gd name="T1" fmla="*/ 2147483647 h 788"/>
              <a:gd name="T2" fmla="*/ 2147483647 w 3429"/>
              <a:gd name="T3" fmla="*/ 2147483647 h 788"/>
              <a:gd name="T4" fmla="*/ 2147483647 w 3429"/>
              <a:gd name="T5" fmla="*/ 2147483647 h 788"/>
              <a:gd name="T6" fmla="*/ 2147483647 w 3429"/>
              <a:gd name="T7" fmla="*/ 2147483647 h 788"/>
              <a:gd name="T8" fmla="*/ 2147483647 w 3429"/>
              <a:gd name="T9" fmla="*/ 0 h 788"/>
              <a:gd name="T10" fmla="*/ 2147483647 w 3429"/>
              <a:gd name="T11" fmla="*/ 2147483647 h 788"/>
              <a:gd name="T12" fmla="*/ 2147483647 w 3429"/>
              <a:gd name="T13" fmla="*/ 2147483647 h 788"/>
              <a:gd name="T14" fmla="*/ 2147483647 w 3429"/>
              <a:gd name="T15" fmla="*/ 2147483647 h 788"/>
              <a:gd name="T16" fmla="*/ 2147483647 w 3429"/>
              <a:gd name="T17" fmla="*/ 2147483647 h 788"/>
              <a:gd name="T18" fmla="*/ 2147483647 w 3429"/>
              <a:gd name="T19" fmla="*/ 2147483647 h 788"/>
              <a:gd name="T20" fmla="*/ 2147483647 w 3429"/>
              <a:gd name="T21" fmla="*/ 2147483647 h 788"/>
              <a:gd name="T22" fmla="*/ 2147483647 w 3429"/>
              <a:gd name="T23" fmla="*/ 2147483647 h 788"/>
              <a:gd name="T24" fmla="*/ 2147483647 w 3429"/>
              <a:gd name="T25" fmla="*/ 2147483647 h 788"/>
              <a:gd name="T26" fmla="*/ 2147483647 w 3429"/>
              <a:gd name="T27" fmla="*/ 2147483647 h 788"/>
              <a:gd name="T28" fmla="*/ 2147483647 w 3429"/>
              <a:gd name="T29" fmla="*/ 2147483647 h 788"/>
              <a:gd name="T30" fmla="*/ 2147483647 w 3429"/>
              <a:gd name="T31" fmla="*/ 2147483647 h 788"/>
              <a:gd name="T32" fmla="*/ 2147483647 w 3429"/>
              <a:gd name="T33" fmla="*/ 2147483647 h 788"/>
              <a:gd name="T34" fmla="*/ 2147483647 w 3429"/>
              <a:gd name="T35" fmla="*/ 2147483647 h 788"/>
              <a:gd name="T36" fmla="*/ 2147483647 w 3429"/>
              <a:gd name="T37" fmla="*/ 2147483647 h 788"/>
              <a:gd name="T38" fmla="*/ 2147483647 w 3429"/>
              <a:gd name="T39" fmla="*/ 2147483647 h 788"/>
              <a:gd name="T40" fmla="*/ 2147483647 w 3429"/>
              <a:gd name="T41" fmla="*/ 2147483647 h 788"/>
              <a:gd name="T42" fmla="*/ 2147483647 w 3429"/>
              <a:gd name="T43" fmla="*/ 2147483647 h 788"/>
              <a:gd name="T44" fmla="*/ 2147483647 w 3429"/>
              <a:gd name="T45" fmla="*/ 2147483647 h 788"/>
              <a:gd name="T46" fmla="*/ 2147483647 w 3429"/>
              <a:gd name="T47" fmla="*/ 2147483647 h 788"/>
              <a:gd name="T48" fmla="*/ 2147483647 w 3429"/>
              <a:gd name="T49" fmla="*/ 2147483647 h 788"/>
              <a:gd name="T50" fmla="*/ 2147483647 w 3429"/>
              <a:gd name="T51" fmla="*/ 2147483647 h 788"/>
              <a:gd name="T52" fmla="*/ 2147483647 w 3429"/>
              <a:gd name="T53" fmla="*/ 2147483647 h 788"/>
              <a:gd name="T54" fmla="*/ 2147483647 w 3429"/>
              <a:gd name="T55" fmla="*/ 2147483647 h 788"/>
              <a:gd name="T56" fmla="*/ 2147483647 w 3429"/>
              <a:gd name="T57" fmla="*/ 2147483647 h 788"/>
              <a:gd name="T58" fmla="*/ 2147483647 w 3429"/>
              <a:gd name="T59" fmla="*/ 2147483647 h 788"/>
              <a:gd name="T60" fmla="*/ 2147483647 w 3429"/>
              <a:gd name="T61" fmla="*/ 2147483647 h 788"/>
              <a:gd name="T62" fmla="*/ 2147483647 w 3429"/>
              <a:gd name="T63" fmla="*/ 2147483647 h 788"/>
              <a:gd name="T64" fmla="*/ 2147483647 w 3429"/>
              <a:gd name="T65" fmla="*/ 2147483647 h 788"/>
              <a:gd name="T66" fmla="*/ 2147483647 w 3429"/>
              <a:gd name="T67" fmla="*/ 2147483647 h 788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429"/>
              <a:gd name="T103" fmla="*/ 0 h 788"/>
              <a:gd name="T104" fmla="*/ 3429 w 3429"/>
              <a:gd name="T105" fmla="*/ 788 h 788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429" h="788">
                <a:moveTo>
                  <a:pt x="756" y="92"/>
                </a:moveTo>
                <a:cubicBezTo>
                  <a:pt x="682" y="90"/>
                  <a:pt x="608" y="91"/>
                  <a:pt x="534" y="86"/>
                </a:cubicBezTo>
                <a:cubicBezTo>
                  <a:pt x="512" y="84"/>
                  <a:pt x="468" y="72"/>
                  <a:pt x="468" y="72"/>
                </a:cubicBezTo>
                <a:cubicBezTo>
                  <a:pt x="440" y="54"/>
                  <a:pt x="429" y="31"/>
                  <a:pt x="396" y="20"/>
                </a:cubicBezTo>
                <a:cubicBezTo>
                  <a:pt x="376" y="14"/>
                  <a:pt x="337" y="0"/>
                  <a:pt x="337" y="0"/>
                </a:cubicBezTo>
                <a:cubicBezTo>
                  <a:pt x="282" y="7"/>
                  <a:pt x="273" y="19"/>
                  <a:pt x="226" y="33"/>
                </a:cubicBezTo>
                <a:cubicBezTo>
                  <a:pt x="191" y="56"/>
                  <a:pt x="217" y="61"/>
                  <a:pt x="180" y="72"/>
                </a:cubicBezTo>
                <a:cubicBezTo>
                  <a:pt x="156" y="98"/>
                  <a:pt x="140" y="121"/>
                  <a:pt x="121" y="151"/>
                </a:cubicBezTo>
                <a:cubicBezTo>
                  <a:pt x="107" y="197"/>
                  <a:pt x="70" y="232"/>
                  <a:pt x="49" y="275"/>
                </a:cubicBezTo>
                <a:cubicBezTo>
                  <a:pt x="25" y="324"/>
                  <a:pt x="16" y="373"/>
                  <a:pt x="3" y="426"/>
                </a:cubicBezTo>
                <a:cubicBezTo>
                  <a:pt x="5" y="483"/>
                  <a:pt x="0" y="540"/>
                  <a:pt x="10" y="596"/>
                </a:cubicBezTo>
                <a:cubicBezTo>
                  <a:pt x="11" y="602"/>
                  <a:pt x="50" y="613"/>
                  <a:pt x="56" y="616"/>
                </a:cubicBezTo>
                <a:cubicBezTo>
                  <a:pt x="95" y="633"/>
                  <a:pt x="134" y="641"/>
                  <a:pt x="174" y="655"/>
                </a:cubicBezTo>
                <a:cubicBezTo>
                  <a:pt x="340" y="651"/>
                  <a:pt x="466" y="642"/>
                  <a:pt x="625" y="635"/>
                </a:cubicBezTo>
                <a:cubicBezTo>
                  <a:pt x="755" y="637"/>
                  <a:pt x="1048" y="614"/>
                  <a:pt x="1214" y="675"/>
                </a:cubicBezTo>
                <a:cubicBezTo>
                  <a:pt x="1221" y="681"/>
                  <a:pt x="1226" y="690"/>
                  <a:pt x="1234" y="694"/>
                </a:cubicBezTo>
                <a:cubicBezTo>
                  <a:pt x="1246" y="701"/>
                  <a:pt x="1273" y="707"/>
                  <a:pt x="1273" y="707"/>
                </a:cubicBezTo>
                <a:cubicBezTo>
                  <a:pt x="1322" y="739"/>
                  <a:pt x="1277" y="714"/>
                  <a:pt x="1391" y="727"/>
                </a:cubicBezTo>
                <a:cubicBezTo>
                  <a:pt x="1441" y="733"/>
                  <a:pt x="1498" y="747"/>
                  <a:pt x="1548" y="760"/>
                </a:cubicBezTo>
                <a:cubicBezTo>
                  <a:pt x="2293" y="754"/>
                  <a:pt x="2197" y="788"/>
                  <a:pt x="2602" y="714"/>
                </a:cubicBezTo>
                <a:cubicBezTo>
                  <a:pt x="2633" y="694"/>
                  <a:pt x="2672" y="686"/>
                  <a:pt x="2707" y="675"/>
                </a:cubicBezTo>
                <a:cubicBezTo>
                  <a:pt x="2768" y="633"/>
                  <a:pt x="2844" y="619"/>
                  <a:pt x="2916" y="603"/>
                </a:cubicBezTo>
                <a:cubicBezTo>
                  <a:pt x="2960" y="593"/>
                  <a:pt x="2975" y="577"/>
                  <a:pt x="3027" y="570"/>
                </a:cubicBezTo>
                <a:cubicBezTo>
                  <a:pt x="3074" y="554"/>
                  <a:pt x="3122" y="549"/>
                  <a:pt x="3171" y="544"/>
                </a:cubicBezTo>
                <a:cubicBezTo>
                  <a:pt x="3204" y="532"/>
                  <a:pt x="3234" y="529"/>
                  <a:pt x="3270" y="524"/>
                </a:cubicBezTo>
                <a:cubicBezTo>
                  <a:pt x="3294" y="516"/>
                  <a:pt x="3314" y="512"/>
                  <a:pt x="3335" y="498"/>
                </a:cubicBezTo>
                <a:cubicBezTo>
                  <a:pt x="3346" y="467"/>
                  <a:pt x="3378" y="456"/>
                  <a:pt x="3400" y="432"/>
                </a:cubicBezTo>
                <a:cubicBezTo>
                  <a:pt x="3429" y="352"/>
                  <a:pt x="3418" y="289"/>
                  <a:pt x="3328" y="269"/>
                </a:cubicBezTo>
                <a:cubicBezTo>
                  <a:pt x="3172" y="191"/>
                  <a:pt x="2975" y="190"/>
                  <a:pt x="2805" y="171"/>
                </a:cubicBezTo>
                <a:cubicBezTo>
                  <a:pt x="2202" y="105"/>
                  <a:pt x="1592" y="166"/>
                  <a:pt x="985" y="164"/>
                </a:cubicBezTo>
                <a:cubicBezTo>
                  <a:pt x="956" y="157"/>
                  <a:pt x="930" y="149"/>
                  <a:pt x="900" y="144"/>
                </a:cubicBezTo>
                <a:cubicBezTo>
                  <a:pt x="872" y="126"/>
                  <a:pt x="840" y="123"/>
                  <a:pt x="808" y="112"/>
                </a:cubicBezTo>
                <a:cubicBezTo>
                  <a:pt x="782" y="103"/>
                  <a:pt x="751" y="88"/>
                  <a:pt x="723" y="86"/>
                </a:cubicBezTo>
                <a:cubicBezTo>
                  <a:pt x="701" y="84"/>
                  <a:pt x="680" y="86"/>
                  <a:pt x="658" y="86"/>
                </a:cubicBezTo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4986" name="Freeform 13"/>
          <p:cNvSpPr>
            <a:spLocks/>
          </p:cNvSpPr>
          <p:nvPr/>
        </p:nvSpPr>
        <p:spPr bwMode="auto">
          <a:xfrm>
            <a:off x="2205038" y="577850"/>
            <a:ext cx="5521325" cy="1296988"/>
          </a:xfrm>
          <a:custGeom>
            <a:avLst/>
            <a:gdLst>
              <a:gd name="T0" fmla="*/ 2147483647 w 3478"/>
              <a:gd name="T1" fmla="*/ 2147483647 h 817"/>
              <a:gd name="T2" fmla="*/ 2147483647 w 3478"/>
              <a:gd name="T3" fmla="*/ 2147483647 h 817"/>
              <a:gd name="T4" fmla="*/ 2147483647 w 3478"/>
              <a:gd name="T5" fmla="*/ 2147483647 h 817"/>
              <a:gd name="T6" fmla="*/ 2147483647 w 3478"/>
              <a:gd name="T7" fmla="*/ 2147483647 h 817"/>
              <a:gd name="T8" fmla="*/ 2147483647 w 3478"/>
              <a:gd name="T9" fmla="*/ 2147483647 h 817"/>
              <a:gd name="T10" fmla="*/ 2147483647 w 3478"/>
              <a:gd name="T11" fmla="*/ 2147483647 h 817"/>
              <a:gd name="T12" fmla="*/ 2147483647 w 3478"/>
              <a:gd name="T13" fmla="*/ 2147483647 h 817"/>
              <a:gd name="T14" fmla="*/ 2147483647 w 3478"/>
              <a:gd name="T15" fmla="*/ 2147483647 h 817"/>
              <a:gd name="T16" fmla="*/ 2147483647 w 3478"/>
              <a:gd name="T17" fmla="*/ 2147483647 h 817"/>
              <a:gd name="T18" fmla="*/ 2147483647 w 3478"/>
              <a:gd name="T19" fmla="*/ 2147483647 h 817"/>
              <a:gd name="T20" fmla="*/ 2147483647 w 3478"/>
              <a:gd name="T21" fmla="*/ 2147483647 h 817"/>
              <a:gd name="T22" fmla="*/ 2147483647 w 3478"/>
              <a:gd name="T23" fmla="*/ 2147483647 h 817"/>
              <a:gd name="T24" fmla="*/ 2147483647 w 3478"/>
              <a:gd name="T25" fmla="*/ 2147483647 h 817"/>
              <a:gd name="T26" fmla="*/ 2147483647 w 3478"/>
              <a:gd name="T27" fmla="*/ 2147483647 h 817"/>
              <a:gd name="T28" fmla="*/ 2147483647 w 3478"/>
              <a:gd name="T29" fmla="*/ 2147483647 h 817"/>
              <a:gd name="T30" fmla="*/ 2147483647 w 3478"/>
              <a:gd name="T31" fmla="*/ 2147483647 h 817"/>
              <a:gd name="T32" fmla="*/ 2147483647 w 3478"/>
              <a:gd name="T33" fmla="*/ 2147483647 h 817"/>
              <a:gd name="T34" fmla="*/ 2147483647 w 3478"/>
              <a:gd name="T35" fmla="*/ 2147483647 h 817"/>
              <a:gd name="T36" fmla="*/ 2147483647 w 3478"/>
              <a:gd name="T37" fmla="*/ 2147483647 h 817"/>
              <a:gd name="T38" fmla="*/ 2147483647 w 3478"/>
              <a:gd name="T39" fmla="*/ 2147483647 h 817"/>
              <a:gd name="T40" fmla="*/ 2147483647 w 3478"/>
              <a:gd name="T41" fmla="*/ 2147483647 h 817"/>
              <a:gd name="T42" fmla="*/ 2147483647 w 3478"/>
              <a:gd name="T43" fmla="*/ 2147483647 h 817"/>
              <a:gd name="T44" fmla="*/ 2147483647 w 3478"/>
              <a:gd name="T45" fmla="*/ 2147483647 h 817"/>
              <a:gd name="T46" fmla="*/ 2147483647 w 3478"/>
              <a:gd name="T47" fmla="*/ 2147483647 h 817"/>
              <a:gd name="T48" fmla="*/ 2147483647 w 3478"/>
              <a:gd name="T49" fmla="*/ 2147483647 h 817"/>
              <a:gd name="T50" fmla="*/ 2147483647 w 3478"/>
              <a:gd name="T51" fmla="*/ 2147483647 h 817"/>
              <a:gd name="T52" fmla="*/ 2147483647 w 3478"/>
              <a:gd name="T53" fmla="*/ 2147483647 h 817"/>
              <a:gd name="T54" fmla="*/ 2147483647 w 3478"/>
              <a:gd name="T55" fmla="*/ 2147483647 h 817"/>
              <a:gd name="T56" fmla="*/ 2147483647 w 3478"/>
              <a:gd name="T57" fmla="*/ 2147483647 h 817"/>
              <a:gd name="T58" fmla="*/ 2147483647 w 3478"/>
              <a:gd name="T59" fmla="*/ 2147483647 h 817"/>
              <a:gd name="T60" fmla="*/ 2147483647 w 3478"/>
              <a:gd name="T61" fmla="*/ 2147483647 h 817"/>
              <a:gd name="T62" fmla="*/ 2147483647 w 3478"/>
              <a:gd name="T63" fmla="*/ 2147483647 h 817"/>
              <a:gd name="T64" fmla="*/ 2147483647 w 3478"/>
              <a:gd name="T65" fmla="*/ 2147483647 h 81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3478"/>
              <a:gd name="T100" fmla="*/ 0 h 817"/>
              <a:gd name="T101" fmla="*/ 3478 w 3478"/>
              <a:gd name="T102" fmla="*/ 817 h 81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3478" h="817">
                <a:moveTo>
                  <a:pt x="463" y="9"/>
                </a:moveTo>
                <a:cubicBezTo>
                  <a:pt x="368" y="13"/>
                  <a:pt x="289" y="10"/>
                  <a:pt x="202" y="42"/>
                </a:cubicBezTo>
                <a:cubicBezTo>
                  <a:pt x="164" y="78"/>
                  <a:pt x="114" y="103"/>
                  <a:pt x="84" y="147"/>
                </a:cubicBezTo>
                <a:cubicBezTo>
                  <a:pt x="66" y="173"/>
                  <a:pt x="66" y="204"/>
                  <a:pt x="44" y="225"/>
                </a:cubicBezTo>
                <a:cubicBezTo>
                  <a:pt x="0" y="371"/>
                  <a:pt x="32" y="258"/>
                  <a:pt x="44" y="644"/>
                </a:cubicBezTo>
                <a:cubicBezTo>
                  <a:pt x="46" y="707"/>
                  <a:pt x="148" y="704"/>
                  <a:pt x="188" y="709"/>
                </a:cubicBezTo>
                <a:cubicBezTo>
                  <a:pt x="191" y="709"/>
                  <a:pt x="611" y="703"/>
                  <a:pt x="679" y="696"/>
                </a:cubicBezTo>
                <a:cubicBezTo>
                  <a:pt x="687" y="695"/>
                  <a:pt x="692" y="687"/>
                  <a:pt x="699" y="683"/>
                </a:cubicBezTo>
                <a:cubicBezTo>
                  <a:pt x="926" y="685"/>
                  <a:pt x="1167" y="618"/>
                  <a:pt x="1380" y="696"/>
                </a:cubicBezTo>
                <a:cubicBezTo>
                  <a:pt x="1407" y="706"/>
                  <a:pt x="1429" y="722"/>
                  <a:pt x="1458" y="729"/>
                </a:cubicBezTo>
                <a:cubicBezTo>
                  <a:pt x="1486" y="747"/>
                  <a:pt x="1509" y="769"/>
                  <a:pt x="1537" y="788"/>
                </a:cubicBezTo>
                <a:cubicBezTo>
                  <a:pt x="1566" y="807"/>
                  <a:pt x="1648" y="807"/>
                  <a:pt x="1687" y="814"/>
                </a:cubicBezTo>
                <a:cubicBezTo>
                  <a:pt x="2138" y="811"/>
                  <a:pt x="2345" y="817"/>
                  <a:pt x="2702" y="788"/>
                </a:cubicBezTo>
                <a:cubicBezTo>
                  <a:pt x="2766" y="767"/>
                  <a:pt x="2727" y="776"/>
                  <a:pt x="2820" y="768"/>
                </a:cubicBezTo>
                <a:cubicBezTo>
                  <a:pt x="2897" y="746"/>
                  <a:pt x="2976" y="740"/>
                  <a:pt x="3055" y="729"/>
                </a:cubicBezTo>
                <a:cubicBezTo>
                  <a:pt x="3141" y="703"/>
                  <a:pt x="3229" y="683"/>
                  <a:pt x="3317" y="664"/>
                </a:cubicBezTo>
                <a:cubicBezTo>
                  <a:pt x="3357" y="655"/>
                  <a:pt x="3388" y="637"/>
                  <a:pt x="3428" y="631"/>
                </a:cubicBezTo>
                <a:cubicBezTo>
                  <a:pt x="3448" y="612"/>
                  <a:pt x="3461" y="597"/>
                  <a:pt x="3474" y="572"/>
                </a:cubicBezTo>
                <a:cubicBezTo>
                  <a:pt x="3472" y="546"/>
                  <a:pt x="3478" y="518"/>
                  <a:pt x="3468" y="493"/>
                </a:cubicBezTo>
                <a:cubicBezTo>
                  <a:pt x="3459" y="469"/>
                  <a:pt x="3365" y="452"/>
                  <a:pt x="3343" y="448"/>
                </a:cubicBezTo>
                <a:cubicBezTo>
                  <a:pt x="3305" y="422"/>
                  <a:pt x="3257" y="431"/>
                  <a:pt x="3212" y="421"/>
                </a:cubicBezTo>
                <a:cubicBezTo>
                  <a:pt x="3135" y="404"/>
                  <a:pt x="3053" y="399"/>
                  <a:pt x="2977" y="376"/>
                </a:cubicBezTo>
                <a:cubicBezTo>
                  <a:pt x="2927" y="361"/>
                  <a:pt x="2877" y="342"/>
                  <a:pt x="2826" y="330"/>
                </a:cubicBezTo>
                <a:cubicBezTo>
                  <a:pt x="2777" y="305"/>
                  <a:pt x="2711" y="285"/>
                  <a:pt x="2656" y="277"/>
                </a:cubicBezTo>
                <a:cubicBezTo>
                  <a:pt x="2565" y="231"/>
                  <a:pt x="2452" y="232"/>
                  <a:pt x="2355" y="205"/>
                </a:cubicBezTo>
                <a:cubicBezTo>
                  <a:pt x="2342" y="201"/>
                  <a:pt x="2330" y="194"/>
                  <a:pt x="2316" y="192"/>
                </a:cubicBezTo>
                <a:cubicBezTo>
                  <a:pt x="2277" y="186"/>
                  <a:pt x="2198" y="179"/>
                  <a:pt x="2198" y="179"/>
                </a:cubicBezTo>
                <a:cubicBezTo>
                  <a:pt x="2132" y="157"/>
                  <a:pt x="2064" y="162"/>
                  <a:pt x="1995" y="153"/>
                </a:cubicBezTo>
                <a:cubicBezTo>
                  <a:pt x="1930" y="144"/>
                  <a:pt x="1865" y="129"/>
                  <a:pt x="1799" y="120"/>
                </a:cubicBezTo>
                <a:cubicBezTo>
                  <a:pt x="1760" y="108"/>
                  <a:pt x="1722" y="106"/>
                  <a:pt x="1681" y="101"/>
                </a:cubicBezTo>
                <a:cubicBezTo>
                  <a:pt x="1616" y="92"/>
                  <a:pt x="1557" y="74"/>
                  <a:pt x="1491" y="68"/>
                </a:cubicBezTo>
                <a:cubicBezTo>
                  <a:pt x="1188" y="4"/>
                  <a:pt x="894" y="32"/>
                  <a:pt x="575" y="29"/>
                </a:cubicBezTo>
                <a:cubicBezTo>
                  <a:pt x="438" y="0"/>
                  <a:pt x="383" y="9"/>
                  <a:pt x="215" y="9"/>
                </a:cubicBezTo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4987" name="WordArt 14"/>
          <p:cNvSpPr>
            <a:spLocks noChangeArrowheads="1" noChangeShapeType="1" noTextEdit="1"/>
          </p:cNvSpPr>
          <p:nvPr/>
        </p:nvSpPr>
        <p:spPr bwMode="auto">
          <a:xfrm>
            <a:off x="2743200" y="6096000"/>
            <a:ext cx="35052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Lobe finned fish</a:t>
            </a:r>
          </a:p>
        </p:txBody>
      </p:sp>
      <p:sp>
        <p:nvSpPr>
          <p:cNvPr id="254988" name="WordArt 15"/>
          <p:cNvSpPr>
            <a:spLocks noChangeArrowheads="1" noChangeShapeType="1" noTextEdit="1"/>
          </p:cNvSpPr>
          <p:nvPr/>
        </p:nvSpPr>
        <p:spPr bwMode="auto">
          <a:xfrm>
            <a:off x="4648200" y="304800"/>
            <a:ext cx="4333875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Early Amphibians</a:t>
            </a:r>
          </a:p>
        </p:txBody>
      </p:sp>
      <p:sp>
        <p:nvSpPr>
          <p:cNvPr id="254989" name="WordArt 16"/>
          <p:cNvSpPr>
            <a:spLocks noChangeArrowheads="1" noChangeShapeType="1" noTextEdit="1"/>
          </p:cNvSpPr>
          <p:nvPr/>
        </p:nvSpPr>
        <p:spPr bwMode="auto">
          <a:xfrm rot="-3812390">
            <a:off x="5517357" y="3801269"/>
            <a:ext cx="4011612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918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Time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56003" name="Rectangle 3"/>
          <p:cNvSpPr>
            <a:spLocks noChangeArrowheads="1"/>
          </p:cNvSpPr>
          <p:nvPr/>
        </p:nvSpPr>
        <p:spPr bwMode="auto">
          <a:xfrm>
            <a:off x="0" y="0"/>
            <a:ext cx="9144000" cy="4191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04" name="Rectangle 4"/>
          <p:cNvSpPr>
            <a:spLocks noChangeArrowheads="1"/>
          </p:cNvSpPr>
          <p:nvPr/>
        </p:nvSpPr>
        <p:spPr bwMode="auto">
          <a:xfrm>
            <a:off x="0" y="3657600"/>
            <a:ext cx="9144000" cy="3581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5600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9600"/>
            <a:ext cx="83058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06" name="Freeform 7"/>
          <p:cNvSpPr>
            <a:spLocks/>
          </p:cNvSpPr>
          <p:nvPr/>
        </p:nvSpPr>
        <p:spPr bwMode="auto">
          <a:xfrm>
            <a:off x="422275" y="3698875"/>
            <a:ext cx="5761038" cy="1355725"/>
          </a:xfrm>
          <a:custGeom>
            <a:avLst/>
            <a:gdLst>
              <a:gd name="T0" fmla="*/ 2147483647 w 3629"/>
              <a:gd name="T1" fmla="*/ 2147483647 h 854"/>
              <a:gd name="T2" fmla="*/ 2147483647 w 3629"/>
              <a:gd name="T3" fmla="*/ 2147483647 h 854"/>
              <a:gd name="T4" fmla="*/ 2147483647 w 3629"/>
              <a:gd name="T5" fmla="*/ 2147483647 h 854"/>
              <a:gd name="T6" fmla="*/ 2147483647 w 3629"/>
              <a:gd name="T7" fmla="*/ 2147483647 h 854"/>
              <a:gd name="T8" fmla="*/ 2147483647 w 3629"/>
              <a:gd name="T9" fmla="*/ 2147483647 h 854"/>
              <a:gd name="T10" fmla="*/ 2147483647 w 3629"/>
              <a:gd name="T11" fmla="*/ 2147483647 h 854"/>
              <a:gd name="T12" fmla="*/ 2147483647 w 3629"/>
              <a:gd name="T13" fmla="*/ 2147483647 h 854"/>
              <a:gd name="T14" fmla="*/ 2147483647 w 3629"/>
              <a:gd name="T15" fmla="*/ 0 h 854"/>
              <a:gd name="T16" fmla="*/ 2147483647 w 3629"/>
              <a:gd name="T17" fmla="*/ 2147483647 h 854"/>
              <a:gd name="T18" fmla="*/ 2147483647 w 3629"/>
              <a:gd name="T19" fmla="*/ 2147483647 h 854"/>
              <a:gd name="T20" fmla="*/ 2147483647 w 3629"/>
              <a:gd name="T21" fmla="*/ 2147483647 h 854"/>
              <a:gd name="T22" fmla="*/ 2147483647 w 3629"/>
              <a:gd name="T23" fmla="*/ 2147483647 h 854"/>
              <a:gd name="T24" fmla="*/ 2147483647 w 3629"/>
              <a:gd name="T25" fmla="*/ 2147483647 h 854"/>
              <a:gd name="T26" fmla="*/ 2147483647 w 3629"/>
              <a:gd name="T27" fmla="*/ 2147483647 h 854"/>
              <a:gd name="T28" fmla="*/ 2147483647 w 3629"/>
              <a:gd name="T29" fmla="*/ 2147483647 h 854"/>
              <a:gd name="T30" fmla="*/ 2147483647 w 3629"/>
              <a:gd name="T31" fmla="*/ 2147483647 h 854"/>
              <a:gd name="T32" fmla="*/ 2147483647 w 3629"/>
              <a:gd name="T33" fmla="*/ 2147483647 h 854"/>
              <a:gd name="T34" fmla="*/ 2147483647 w 3629"/>
              <a:gd name="T35" fmla="*/ 2147483647 h 854"/>
              <a:gd name="T36" fmla="*/ 2147483647 w 3629"/>
              <a:gd name="T37" fmla="*/ 2147483647 h 854"/>
              <a:gd name="T38" fmla="*/ 2147483647 w 3629"/>
              <a:gd name="T39" fmla="*/ 2147483647 h 854"/>
              <a:gd name="T40" fmla="*/ 2147483647 w 3629"/>
              <a:gd name="T41" fmla="*/ 2147483647 h 854"/>
              <a:gd name="T42" fmla="*/ 2147483647 w 3629"/>
              <a:gd name="T43" fmla="*/ 2147483647 h 854"/>
              <a:gd name="T44" fmla="*/ 2147483647 w 3629"/>
              <a:gd name="T45" fmla="*/ 2147483647 h 854"/>
              <a:gd name="T46" fmla="*/ 2147483647 w 3629"/>
              <a:gd name="T47" fmla="*/ 2147483647 h 854"/>
              <a:gd name="T48" fmla="*/ 2147483647 w 3629"/>
              <a:gd name="T49" fmla="*/ 2147483647 h 854"/>
              <a:gd name="T50" fmla="*/ 2147483647 w 3629"/>
              <a:gd name="T51" fmla="*/ 2147483647 h 854"/>
              <a:gd name="T52" fmla="*/ 2147483647 w 3629"/>
              <a:gd name="T53" fmla="*/ 2147483647 h 854"/>
              <a:gd name="T54" fmla="*/ 2147483647 w 3629"/>
              <a:gd name="T55" fmla="*/ 2147483647 h 854"/>
              <a:gd name="T56" fmla="*/ 2147483647 w 3629"/>
              <a:gd name="T57" fmla="*/ 2147483647 h 854"/>
              <a:gd name="T58" fmla="*/ 2147483647 w 3629"/>
              <a:gd name="T59" fmla="*/ 2147483647 h 854"/>
              <a:gd name="T60" fmla="*/ 2147483647 w 3629"/>
              <a:gd name="T61" fmla="*/ 2147483647 h 854"/>
              <a:gd name="T62" fmla="*/ 2147483647 w 3629"/>
              <a:gd name="T63" fmla="*/ 2147483647 h 854"/>
              <a:gd name="T64" fmla="*/ 2147483647 w 3629"/>
              <a:gd name="T65" fmla="*/ 2147483647 h 854"/>
              <a:gd name="T66" fmla="*/ 2147483647 w 3629"/>
              <a:gd name="T67" fmla="*/ 2147483647 h 854"/>
              <a:gd name="T68" fmla="*/ 2147483647 w 3629"/>
              <a:gd name="T69" fmla="*/ 2147483647 h 854"/>
              <a:gd name="T70" fmla="*/ 2147483647 w 3629"/>
              <a:gd name="T71" fmla="*/ 2147483647 h 854"/>
              <a:gd name="T72" fmla="*/ 2147483647 w 3629"/>
              <a:gd name="T73" fmla="*/ 2147483647 h 854"/>
              <a:gd name="T74" fmla="*/ 2147483647 w 3629"/>
              <a:gd name="T75" fmla="*/ 2147483647 h 854"/>
              <a:gd name="T76" fmla="*/ 2147483647 w 3629"/>
              <a:gd name="T77" fmla="*/ 2147483647 h 854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3629"/>
              <a:gd name="T118" fmla="*/ 0 h 854"/>
              <a:gd name="T119" fmla="*/ 3629 w 3629"/>
              <a:gd name="T120" fmla="*/ 854 h 854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3629" h="854">
                <a:moveTo>
                  <a:pt x="1181" y="118"/>
                </a:moveTo>
                <a:cubicBezTo>
                  <a:pt x="1097" y="96"/>
                  <a:pt x="1200" y="121"/>
                  <a:pt x="997" y="105"/>
                </a:cubicBezTo>
                <a:cubicBezTo>
                  <a:pt x="944" y="101"/>
                  <a:pt x="880" y="90"/>
                  <a:pt x="827" y="79"/>
                </a:cubicBezTo>
                <a:cubicBezTo>
                  <a:pt x="807" y="75"/>
                  <a:pt x="776" y="61"/>
                  <a:pt x="755" y="59"/>
                </a:cubicBezTo>
                <a:cubicBezTo>
                  <a:pt x="703" y="55"/>
                  <a:pt x="650" y="55"/>
                  <a:pt x="598" y="53"/>
                </a:cubicBezTo>
                <a:cubicBezTo>
                  <a:pt x="557" y="24"/>
                  <a:pt x="602" y="51"/>
                  <a:pt x="533" y="33"/>
                </a:cubicBezTo>
                <a:cubicBezTo>
                  <a:pt x="523" y="30"/>
                  <a:pt x="516" y="23"/>
                  <a:pt x="506" y="20"/>
                </a:cubicBezTo>
                <a:cubicBezTo>
                  <a:pt x="476" y="12"/>
                  <a:pt x="450" y="10"/>
                  <a:pt x="421" y="0"/>
                </a:cubicBezTo>
                <a:cubicBezTo>
                  <a:pt x="305" y="7"/>
                  <a:pt x="331" y="2"/>
                  <a:pt x="258" y="39"/>
                </a:cubicBezTo>
                <a:cubicBezTo>
                  <a:pt x="232" y="67"/>
                  <a:pt x="192" y="90"/>
                  <a:pt x="159" y="111"/>
                </a:cubicBezTo>
                <a:cubicBezTo>
                  <a:pt x="143" y="166"/>
                  <a:pt x="168" y="91"/>
                  <a:pt x="133" y="151"/>
                </a:cubicBezTo>
                <a:cubicBezTo>
                  <a:pt x="125" y="165"/>
                  <a:pt x="121" y="182"/>
                  <a:pt x="114" y="197"/>
                </a:cubicBezTo>
                <a:cubicBezTo>
                  <a:pt x="108" y="208"/>
                  <a:pt x="101" y="218"/>
                  <a:pt x="94" y="229"/>
                </a:cubicBezTo>
                <a:cubicBezTo>
                  <a:pt x="85" y="264"/>
                  <a:pt x="68" y="303"/>
                  <a:pt x="48" y="334"/>
                </a:cubicBezTo>
                <a:cubicBezTo>
                  <a:pt x="39" y="376"/>
                  <a:pt x="29" y="415"/>
                  <a:pt x="22" y="458"/>
                </a:cubicBezTo>
                <a:cubicBezTo>
                  <a:pt x="20" y="526"/>
                  <a:pt x="19" y="593"/>
                  <a:pt x="15" y="661"/>
                </a:cubicBezTo>
                <a:cubicBezTo>
                  <a:pt x="13" y="707"/>
                  <a:pt x="0" y="703"/>
                  <a:pt x="15" y="753"/>
                </a:cubicBezTo>
                <a:cubicBezTo>
                  <a:pt x="23" y="779"/>
                  <a:pt x="80" y="794"/>
                  <a:pt x="101" y="799"/>
                </a:cubicBezTo>
                <a:cubicBezTo>
                  <a:pt x="181" y="854"/>
                  <a:pt x="116" y="815"/>
                  <a:pt x="343" y="805"/>
                </a:cubicBezTo>
                <a:cubicBezTo>
                  <a:pt x="535" y="797"/>
                  <a:pt x="727" y="785"/>
                  <a:pt x="919" y="779"/>
                </a:cubicBezTo>
                <a:cubicBezTo>
                  <a:pt x="953" y="771"/>
                  <a:pt x="988" y="767"/>
                  <a:pt x="1023" y="759"/>
                </a:cubicBezTo>
                <a:cubicBezTo>
                  <a:pt x="1032" y="759"/>
                  <a:pt x="1394" y="755"/>
                  <a:pt x="1534" y="773"/>
                </a:cubicBezTo>
                <a:cubicBezTo>
                  <a:pt x="1597" y="781"/>
                  <a:pt x="1655" y="822"/>
                  <a:pt x="1717" y="831"/>
                </a:cubicBezTo>
                <a:cubicBezTo>
                  <a:pt x="1787" y="842"/>
                  <a:pt x="1748" y="835"/>
                  <a:pt x="1835" y="851"/>
                </a:cubicBezTo>
                <a:cubicBezTo>
                  <a:pt x="2114" y="849"/>
                  <a:pt x="2394" y="849"/>
                  <a:pt x="2673" y="845"/>
                </a:cubicBezTo>
                <a:cubicBezTo>
                  <a:pt x="2748" y="844"/>
                  <a:pt x="2832" y="817"/>
                  <a:pt x="2909" y="812"/>
                </a:cubicBezTo>
                <a:cubicBezTo>
                  <a:pt x="3022" y="784"/>
                  <a:pt x="3139" y="794"/>
                  <a:pt x="3255" y="786"/>
                </a:cubicBezTo>
                <a:cubicBezTo>
                  <a:pt x="3332" y="769"/>
                  <a:pt x="3409" y="757"/>
                  <a:pt x="3485" y="740"/>
                </a:cubicBezTo>
                <a:cubicBezTo>
                  <a:pt x="3521" y="722"/>
                  <a:pt x="3558" y="712"/>
                  <a:pt x="3596" y="701"/>
                </a:cubicBezTo>
                <a:cubicBezTo>
                  <a:pt x="3611" y="685"/>
                  <a:pt x="3613" y="670"/>
                  <a:pt x="3629" y="655"/>
                </a:cubicBezTo>
                <a:cubicBezTo>
                  <a:pt x="3627" y="637"/>
                  <a:pt x="3629" y="618"/>
                  <a:pt x="3622" y="602"/>
                </a:cubicBezTo>
                <a:cubicBezTo>
                  <a:pt x="3615" y="584"/>
                  <a:pt x="3559" y="575"/>
                  <a:pt x="3543" y="570"/>
                </a:cubicBezTo>
                <a:cubicBezTo>
                  <a:pt x="3517" y="484"/>
                  <a:pt x="3534" y="452"/>
                  <a:pt x="3583" y="399"/>
                </a:cubicBezTo>
                <a:cubicBezTo>
                  <a:pt x="3613" y="270"/>
                  <a:pt x="3389" y="255"/>
                  <a:pt x="3308" y="249"/>
                </a:cubicBezTo>
                <a:cubicBezTo>
                  <a:pt x="3273" y="246"/>
                  <a:pt x="3238" y="244"/>
                  <a:pt x="3203" y="242"/>
                </a:cubicBezTo>
                <a:cubicBezTo>
                  <a:pt x="2927" y="173"/>
                  <a:pt x="2581" y="199"/>
                  <a:pt x="2326" y="197"/>
                </a:cubicBezTo>
                <a:cubicBezTo>
                  <a:pt x="2178" y="193"/>
                  <a:pt x="2057" y="179"/>
                  <a:pt x="1914" y="170"/>
                </a:cubicBezTo>
                <a:cubicBezTo>
                  <a:pt x="1702" y="138"/>
                  <a:pt x="1523" y="141"/>
                  <a:pt x="1292" y="138"/>
                </a:cubicBezTo>
                <a:cubicBezTo>
                  <a:pt x="1185" y="124"/>
                  <a:pt x="1204" y="118"/>
                  <a:pt x="1063" y="118"/>
                </a:cubicBezTo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007" name="Freeform 8"/>
          <p:cNvSpPr>
            <a:spLocks/>
          </p:cNvSpPr>
          <p:nvPr/>
        </p:nvSpPr>
        <p:spPr bwMode="auto">
          <a:xfrm>
            <a:off x="1181100" y="2708275"/>
            <a:ext cx="5002213" cy="1157288"/>
          </a:xfrm>
          <a:custGeom>
            <a:avLst/>
            <a:gdLst>
              <a:gd name="T0" fmla="*/ 2147483647 w 3151"/>
              <a:gd name="T1" fmla="*/ 2147483647 h 729"/>
              <a:gd name="T2" fmla="*/ 2147483647 w 3151"/>
              <a:gd name="T3" fmla="*/ 2147483647 h 729"/>
              <a:gd name="T4" fmla="*/ 2147483647 w 3151"/>
              <a:gd name="T5" fmla="*/ 2147483647 h 729"/>
              <a:gd name="T6" fmla="*/ 2147483647 w 3151"/>
              <a:gd name="T7" fmla="*/ 2147483647 h 729"/>
              <a:gd name="T8" fmla="*/ 2147483647 w 3151"/>
              <a:gd name="T9" fmla="*/ 2147483647 h 729"/>
              <a:gd name="T10" fmla="*/ 2147483647 w 3151"/>
              <a:gd name="T11" fmla="*/ 2147483647 h 729"/>
              <a:gd name="T12" fmla="*/ 2147483647 w 3151"/>
              <a:gd name="T13" fmla="*/ 2147483647 h 729"/>
              <a:gd name="T14" fmla="*/ 2147483647 w 3151"/>
              <a:gd name="T15" fmla="*/ 2147483647 h 729"/>
              <a:gd name="T16" fmla="*/ 2147483647 w 3151"/>
              <a:gd name="T17" fmla="*/ 2147483647 h 729"/>
              <a:gd name="T18" fmla="*/ 2147483647 w 3151"/>
              <a:gd name="T19" fmla="*/ 2147483647 h 729"/>
              <a:gd name="T20" fmla="*/ 2147483647 w 3151"/>
              <a:gd name="T21" fmla="*/ 2147483647 h 729"/>
              <a:gd name="T22" fmla="*/ 2147483647 w 3151"/>
              <a:gd name="T23" fmla="*/ 2147483647 h 729"/>
              <a:gd name="T24" fmla="*/ 2147483647 w 3151"/>
              <a:gd name="T25" fmla="*/ 2147483647 h 729"/>
              <a:gd name="T26" fmla="*/ 2147483647 w 3151"/>
              <a:gd name="T27" fmla="*/ 2147483647 h 729"/>
              <a:gd name="T28" fmla="*/ 2147483647 w 3151"/>
              <a:gd name="T29" fmla="*/ 2147483647 h 729"/>
              <a:gd name="T30" fmla="*/ 2147483647 w 3151"/>
              <a:gd name="T31" fmla="*/ 2147483647 h 729"/>
              <a:gd name="T32" fmla="*/ 2147483647 w 3151"/>
              <a:gd name="T33" fmla="*/ 2147483647 h 729"/>
              <a:gd name="T34" fmla="*/ 2147483647 w 3151"/>
              <a:gd name="T35" fmla="*/ 2147483647 h 729"/>
              <a:gd name="T36" fmla="*/ 2147483647 w 3151"/>
              <a:gd name="T37" fmla="*/ 2147483647 h 729"/>
              <a:gd name="T38" fmla="*/ 2147483647 w 3151"/>
              <a:gd name="T39" fmla="*/ 2147483647 h 729"/>
              <a:gd name="T40" fmla="*/ 2147483647 w 3151"/>
              <a:gd name="T41" fmla="*/ 2147483647 h 729"/>
              <a:gd name="T42" fmla="*/ 2147483647 w 3151"/>
              <a:gd name="T43" fmla="*/ 2147483647 h 729"/>
              <a:gd name="T44" fmla="*/ 2147483647 w 3151"/>
              <a:gd name="T45" fmla="*/ 2147483647 h 729"/>
              <a:gd name="T46" fmla="*/ 2147483647 w 3151"/>
              <a:gd name="T47" fmla="*/ 2147483647 h 729"/>
              <a:gd name="T48" fmla="*/ 2147483647 w 3151"/>
              <a:gd name="T49" fmla="*/ 2147483647 h 729"/>
              <a:gd name="T50" fmla="*/ 2147483647 w 3151"/>
              <a:gd name="T51" fmla="*/ 2147483647 h 729"/>
              <a:gd name="T52" fmla="*/ 2147483647 w 3151"/>
              <a:gd name="T53" fmla="*/ 2147483647 h 729"/>
              <a:gd name="T54" fmla="*/ 2147483647 w 3151"/>
              <a:gd name="T55" fmla="*/ 2147483647 h 729"/>
              <a:gd name="T56" fmla="*/ 2147483647 w 3151"/>
              <a:gd name="T57" fmla="*/ 2147483647 h 729"/>
              <a:gd name="T58" fmla="*/ 2147483647 w 3151"/>
              <a:gd name="T59" fmla="*/ 2147483647 h 729"/>
              <a:gd name="T60" fmla="*/ 2147483647 w 3151"/>
              <a:gd name="T61" fmla="*/ 2147483647 h 72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3151"/>
              <a:gd name="T94" fmla="*/ 0 h 729"/>
              <a:gd name="T95" fmla="*/ 3151 w 3151"/>
              <a:gd name="T96" fmla="*/ 729 h 729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3151" h="729">
                <a:moveTo>
                  <a:pt x="362" y="9"/>
                </a:moveTo>
                <a:cubicBezTo>
                  <a:pt x="329" y="0"/>
                  <a:pt x="312" y="10"/>
                  <a:pt x="277" y="15"/>
                </a:cubicBezTo>
                <a:cubicBezTo>
                  <a:pt x="255" y="31"/>
                  <a:pt x="238" y="35"/>
                  <a:pt x="212" y="42"/>
                </a:cubicBezTo>
                <a:cubicBezTo>
                  <a:pt x="189" y="63"/>
                  <a:pt x="162" y="67"/>
                  <a:pt x="140" y="87"/>
                </a:cubicBezTo>
                <a:cubicBezTo>
                  <a:pt x="106" y="118"/>
                  <a:pt x="72" y="155"/>
                  <a:pt x="55" y="199"/>
                </a:cubicBezTo>
                <a:cubicBezTo>
                  <a:pt x="43" y="231"/>
                  <a:pt x="41" y="265"/>
                  <a:pt x="28" y="297"/>
                </a:cubicBezTo>
                <a:cubicBezTo>
                  <a:pt x="22" y="391"/>
                  <a:pt x="0" y="505"/>
                  <a:pt x="22" y="598"/>
                </a:cubicBezTo>
                <a:cubicBezTo>
                  <a:pt x="28" y="624"/>
                  <a:pt x="135" y="641"/>
                  <a:pt x="153" y="644"/>
                </a:cubicBezTo>
                <a:cubicBezTo>
                  <a:pt x="222" y="666"/>
                  <a:pt x="209" y="656"/>
                  <a:pt x="323" y="650"/>
                </a:cubicBezTo>
                <a:cubicBezTo>
                  <a:pt x="348" y="643"/>
                  <a:pt x="365" y="628"/>
                  <a:pt x="388" y="618"/>
                </a:cubicBezTo>
                <a:cubicBezTo>
                  <a:pt x="417" y="606"/>
                  <a:pt x="450" y="601"/>
                  <a:pt x="480" y="591"/>
                </a:cubicBezTo>
                <a:cubicBezTo>
                  <a:pt x="483" y="591"/>
                  <a:pt x="547" y="593"/>
                  <a:pt x="565" y="605"/>
                </a:cubicBezTo>
                <a:cubicBezTo>
                  <a:pt x="592" y="622"/>
                  <a:pt x="627" y="656"/>
                  <a:pt x="663" y="657"/>
                </a:cubicBezTo>
                <a:cubicBezTo>
                  <a:pt x="853" y="663"/>
                  <a:pt x="1043" y="661"/>
                  <a:pt x="1233" y="663"/>
                </a:cubicBezTo>
                <a:cubicBezTo>
                  <a:pt x="1390" y="671"/>
                  <a:pt x="1531" y="702"/>
                  <a:pt x="1684" y="729"/>
                </a:cubicBezTo>
                <a:cubicBezTo>
                  <a:pt x="2098" y="726"/>
                  <a:pt x="2371" y="729"/>
                  <a:pt x="2732" y="703"/>
                </a:cubicBezTo>
                <a:cubicBezTo>
                  <a:pt x="2791" y="692"/>
                  <a:pt x="2847" y="682"/>
                  <a:pt x="2902" y="657"/>
                </a:cubicBezTo>
                <a:cubicBezTo>
                  <a:pt x="2916" y="651"/>
                  <a:pt x="2926" y="649"/>
                  <a:pt x="2941" y="644"/>
                </a:cubicBezTo>
                <a:cubicBezTo>
                  <a:pt x="2954" y="640"/>
                  <a:pt x="2980" y="631"/>
                  <a:pt x="2980" y="631"/>
                </a:cubicBezTo>
                <a:cubicBezTo>
                  <a:pt x="3019" y="605"/>
                  <a:pt x="3073" y="599"/>
                  <a:pt x="3118" y="585"/>
                </a:cubicBezTo>
                <a:cubicBezTo>
                  <a:pt x="3151" y="534"/>
                  <a:pt x="3140" y="467"/>
                  <a:pt x="3092" y="434"/>
                </a:cubicBezTo>
                <a:cubicBezTo>
                  <a:pt x="3076" y="411"/>
                  <a:pt x="3061" y="379"/>
                  <a:pt x="3039" y="362"/>
                </a:cubicBezTo>
                <a:cubicBezTo>
                  <a:pt x="2995" y="328"/>
                  <a:pt x="2952" y="329"/>
                  <a:pt x="2902" y="310"/>
                </a:cubicBezTo>
                <a:cubicBezTo>
                  <a:pt x="2792" y="268"/>
                  <a:pt x="2677" y="279"/>
                  <a:pt x="2555" y="271"/>
                </a:cubicBezTo>
                <a:cubicBezTo>
                  <a:pt x="2509" y="268"/>
                  <a:pt x="2463" y="261"/>
                  <a:pt x="2417" y="258"/>
                </a:cubicBezTo>
                <a:cubicBezTo>
                  <a:pt x="2331" y="235"/>
                  <a:pt x="2237" y="229"/>
                  <a:pt x="2149" y="218"/>
                </a:cubicBezTo>
                <a:cubicBezTo>
                  <a:pt x="2035" y="204"/>
                  <a:pt x="1924" y="182"/>
                  <a:pt x="1809" y="173"/>
                </a:cubicBezTo>
                <a:cubicBezTo>
                  <a:pt x="1473" y="113"/>
                  <a:pt x="1219" y="124"/>
                  <a:pt x="840" y="120"/>
                </a:cubicBezTo>
                <a:cubicBezTo>
                  <a:pt x="773" y="105"/>
                  <a:pt x="711" y="74"/>
                  <a:pt x="644" y="61"/>
                </a:cubicBezTo>
                <a:cubicBezTo>
                  <a:pt x="536" y="40"/>
                  <a:pt x="433" y="15"/>
                  <a:pt x="323" y="9"/>
                </a:cubicBezTo>
                <a:cubicBezTo>
                  <a:pt x="271" y="0"/>
                  <a:pt x="297" y="2"/>
                  <a:pt x="244" y="2"/>
                </a:cubicBezTo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008" name="Freeform 9"/>
          <p:cNvSpPr>
            <a:spLocks/>
          </p:cNvSpPr>
          <p:nvPr/>
        </p:nvSpPr>
        <p:spPr bwMode="auto">
          <a:xfrm>
            <a:off x="1792288" y="1703388"/>
            <a:ext cx="5443537" cy="1250950"/>
          </a:xfrm>
          <a:custGeom>
            <a:avLst/>
            <a:gdLst>
              <a:gd name="T0" fmla="*/ 2147483647 w 3429"/>
              <a:gd name="T1" fmla="*/ 2147483647 h 788"/>
              <a:gd name="T2" fmla="*/ 2147483647 w 3429"/>
              <a:gd name="T3" fmla="*/ 2147483647 h 788"/>
              <a:gd name="T4" fmla="*/ 2147483647 w 3429"/>
              <a:gd name="T5" fmla="*/ 2147483647 h 788"/>
              <a:gd name="T6" fmla="*/ 2147483647 w 3429"/>
              <a:gd name="T7" fmla="*/ 2147483647 h 788"/>
              <a:gd name="T8" fmla="*/ 2147483647 w 3429"/>
              <a:gd name="T9" fmla="*/ 0 h 788"/>
              <a:gd name="T10" fmla="*/ 2147483647 w 3429"/>
              <a:gd name="T11" fmla="*/ 2147483647 h 788"/>
              <a:gd name="T12" fmla="*/ 2147483647 w 3429"/>
              <a:gd name="T13" fmla="*/ 2147483647 h 788"/>
              <a:gd name="T14" fmla="*/ 2147483647 w 3429"/>
              <a:gd name="T15" fmla="*/ 2147483647 h 788"/>
              <a:gd name="T16" fmla="*/ 2147483647 w 3429"/>
              <a:gd name="T17" fmla="*/ 2147483647 h 788"/>
              <a:gd name="T18" fmla="*/ 2147483647 w 3429"/>
              <a:gd name="T19" fmla="*/ 2147483647 h 788"/>
              <a:gd name="T20" fmla="*/ 2147483647 w 3429"/>
              <a:gd name="T21" fmla="*/ 2147483647 h 788"/>
              <a:gd name="T22" fmla="*/ 2147483647 w 3429"/>
              <a:gd name="T23" fmla="*/ 2147483647 h 788"/>
              <a:gd name="T24" fmla="*/ 2147483647 w 3429"/>
              <a:gd name="T25" fmla="*/ 2147483647 h 788"/>
              <a:gd name="T26" fmla="*/ 2147483647 w 3429"/>
              <a:gd name="T27" fmla="*/ 2147483647 h 788"/>
              <a:gd name="T28" fmla="*/ 2147483647 w 3429"/>
              <a:gd name="T29" fmla="*/ 2147483647 h 788"/>
              <a:gd name="T30" fmla="*/ 2147483647 w 3429"/>
              <a:gd name="T31" fmla="*/ 2147483647 h 788"/>
              <a:gd name="T32" fmla="*/ 2147483647 w 3429"/>
              <a:gd name="T33" fmla="*/ 2147483647 h 788"/>
              <a:gd name="T34" fmla="*/ 2147483647 w 3429"/>
              <a:gd name="T35" fmla="*/ 2147483647 h 788"/>
              <a:gd name="T36" fmla="*/ 2147483647 w 3429"/>
              <a:gd name="T37" fmla="*/ 2147483647 h 788"/>
              <a:gd name="T38" fmla="*/ 2147483647 w 3429"/>
              <a:gd name="T39" fmla="*/ 2147483647 h 788"/>
              <a:gd name="T40" fmla="*/ 2147483647 w 3429"/>
              <a:gd name="T41" fmla="*/ 2147483647 h 788"/>
              <a:gd name="T42" fmla="*/ 2147483647 w 3429"/>
              <a:gd name="T43" fmla="*/ 2147483647 h 788"/>
              <a:gd name="T44" fmla="*/ 2147483647 w 3429"/>
              <a:gd name="T45" fmla="*/ 2147483647 h 788"/>
              <a:gd name="T46" fmla="*/ 2147483647 w 3429"/>
              <a:gd name="T47" fmla="*/ 2147483647 h 788"/>
              <a:gd name="T48" fmla="*/ 2147483647 w 3429"/>
              <a:gd name="T49" fmla="*/ 2147483647 h 788"/>
              <a:gd name="T50" fmla="*/ 2147483647 w 3429"/>
              <a:gd name="T51" fmla="*/ 2147483647 h 788"/>
              <a:gd name="T52" fmla="*/ 2147483647 w 3429"/>
              <a:gd name="T53" fmla="*/ 2147483647 h 788"/>
              <a:gd name="T54" fmla="*/ 2147483647 w 3429"/>
              <a:gd name="T55" fmla="*/ 2147483647 h 788"/>
              <a:gd name="T56" fmla="*/ 2147483647 w 3429"/>
              <a:gd name="T57" fmla="*/ 2147483647 h 788"/>
              <a:gd name="T58" fmla="*/ 2147483647 w 3429"/>
              <a:gd name="T59" fmla="*/ 2147483647 h 788"/>
              <a:gd name="T60" fmla="*/ 2147483647 w 3429"/>
              <a:gd name="T61" fmla="*/ 2147483647 h 788"/>
              <a:gd name="T62" fmla="*/ 2147483647 w 3429"/>
              <a:gd name="T63" fmla="*/ 2147483647 h 788"/>
              <a:gd name="T64" fmla="*/ 2147483647 w 3429"/>
              <a:gd name="T65" fmla="*/ 2147483647 h 788"/>
              <a:gd name="T66" fmla="*/ 2147483647 w 3429"/>
              <a:gd name="T67" fmla="*/ 2147483647 h 788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429"/>
              <a:gd name="T103" fmla="*/ 0 h 788"/>
              <a:gd name="T104" fmla="*/ 3429 w 3429"/>
              <a:gd name="T105" fmla="*/ 788 h 788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429" h="788">
                <a:moveTo>
                  <a:pt x="756" y="92"/>
                </a:moveTo>
                <a:cubicBezTo>
                  <a:pt x="682" y="90"/>
                  <a:pt x="608" y="91"/>
                  <a:pt x="534" y="86"/>
                </a:cubicBezTo>
                <a:cubicBezTo>
                  <a:pt x="512" y="84"/>
                  <a:pt x="468" y="72"/>
                  <a:pt x="468" y="72"/>
                </a:cubicBezTo>
                <a:cubicBezTo>
                  <a:pt x="440" y="54"/>
                  <a:pt x="429" y="31"/>
                  <a:pt x="396" y="20"/>
                </a:cubicBezTo>
                <a:cubicBezTo>
                  <a:pt x="376" y="14"/>
                  <a:pt x="337" y="0"/>
                  <a:pt x="337" y="0"/>
                </a:cubicBezTo>
                <a:cubicBezTo>
                  <a:pt x="282" y="7"/>
                  <a:pt x="273" y="19"/>
                  <a:pt x="226" y="33"/>
                </a:cubicBezTo>
                <a:cubicBezTo>
                  <a:pt x="191" y="56"/>
                  <a:pt x="217" y="61"/>
                  <a:pt x="180" y="72"/>
                </a:cubicBezTo>
                <a:cubicBezTo>
                  <a:pt x="156" y="98"/>
                  <a:pt x="140" y="121"/>
                  <a:pt x="121" y="151"/>
                </a:cubicBezTo>
                <a:cubicBezTo>
                  <a:pt x="107" y="197"/>
                  <a:pt x="70" y="232"/>
                  <a:pt x="49" y="275"/>
                </a:cubicBezTo>
                <a:cubicBezTo>
                  <a:pt x="25" y="324"/>
                  <a:pt x="16" y="373"/>
                  <a:pt x="3" y="426"/>
                </a:cubicBezTo>
                <a:cubicBezTo>
                  <a:pt x="5" y="483"/>
                  <a:pt x="0" y="540"/>
                  <a:pt x="10" y="596"/>
                </a:cubicBezTo>
                <a:cubicBezTo>
                  <a:pt x="11" y="602"/>
                  <a:pt x="50" y="613"/>
                  <a:pt x="56" y="616"/>
                </a:cubicBezTo>
                <a:cubicBezTo>
                  <a:pt x="95" y="633"/>
                  <a:pt x="134" y="641"/>
                  <a:pt x="174" y="655"/>
                </a:cubicBezTo>
                <a:cubicBezTo>
                  <a:pt x="340" y="651"/>
                  <a:pt x="466" y="642"/>
                  <a:pt x="625" y="635"/>
                </a:cubicBezTo>
                <a:cubicBezTo>
                  <a:pt x="755" y="637"/>
                  <a:pt x="1048" y="614"/>
                  <a:pt x="1214" y="675"/>
                </a:cubicBezTo>
                <a:cubicBezTo>
                  <a:pt x="1221" y="681"/>
                  <a:pt x="1226" y="690"/>
                  <a:pt x="1234" y="694"/>
                </a:cubicBezTo>
                <a:cubicBezTo>
                  <a:pt x="1246" y="701"/>
                  <a:pt x="1273" y="707"/>
                  <a:pt x="1273" y="707"/>
                </a:cubicBezTo>
                <a:cubicBezTo>
                  <a:pt x="1322" y="739"/>
                  <a:pt x="1277" y="714"/>
                  <a:pt x="1391" y="727"/>
                </a:cubicBezTo>
                <a:cubicBezTo>
                  <a:pt x="1441" y="733"/>
                  <a:pt x="1498" y="747"/>
                  <a:pt x="1548" y="760"/>
                </a:cubicBezTo>
                <a:cubicBezTo>
                  <a:pt x="2293" y="754"/>
                  <a:pt x="2197" y="788"/>
                  <a:pt x="2602" y="714"/>
                </a:cubicBezTo>
                <a:cubicBezTo>
                  <a:pt x="2633" y="694"/>
                  <a:pt x="2672" y="686"/>
                  <a:pt x="2707" y="675"/>
                </a:cubicBezTo>
                <a:cubicBezTo>
                  <a:pt x="2768" y="633"/>
                  <a:pt x="2844" y="619"/>
                  <a:pt x="2916" y="603"/>
                </a:cubicBezTo>
                <a:cubicBezTo>
                  <a:pt x="2960" y="593"/>
                  <a:pt x="2975" y="577"/>
                  <a:pt x="3027" y="570"/>
                </a:cubicBezTo>
                <a:cubicBezTo>
                  <a:pt x="3074" y="554"/>
                  <a:pt x="3122" y="549"/>
                  <a:pt x="3171" y="544"/>
                </a:cubicBezTo>
                <a:cubicBezTo>
                  <a:pt x="3204" y="532"/>
                  <a:pt x="3234" y="529"/>
                  <a:pt x="3270" y="524"/>
                </a:cubicBezTo>
                <a:cubicBezTo>
                  <a:pt x="3294" y="516"/>
                  <a:pt x="3314" y="512"/>
                  <a:pt x="3335" y="498"/>
                </a:cubicBezTo>
                <a:cubicBezTo>
                  <a:pt x="3346" y="467"/>
                  <a:pt x="3378" y="456"/>
                  <a:pt x="3400" y="432"/>
                </a:cubicBezTo>
                <a:cubicBezTo>
                  <a:pt x="3429" y="352"/>
                  <a:pt x="3418" y="289"/>
                  <a:pt x="3328" y="269"/>
                </a:cubicBezTo>
                <a:cubicBezTo>
                  <a:pt x="3172" y="191"/>
                  <a:pt x="2975" y="190"/>
                  <a:pt x="2805" y="171"/>
                </a:cubicBezTo>
                <a:cubicBezTo>
                  <a:pt x="2202" y="105"/>
                  <a:pt x="1592" y="166"/>
                  <a:pt x="985" y="164"/>
                </a:cubicBezTo>
                <a:cubicBezTo>
                  <a:pt x="956" y="157"/>
                  <a:pt x="930" y="149"/>
                  <a:pt x="900" y="144"/>
                </a:cubicBezTo>
                <a:cubicBezTo>
                  <a:pt x="872" y="126"/>
                  <a:pt x="840" y="123"/>
                  <a:pt x="808" y="112"/>
                </a:cubicBezTo>
                <a:cubicBezTo>
                  <a:pt x="782" y="103"/>
                  <a:pt x="751" y="88"/>
                  <a:pt x="723" y="86"/>
                </a:cubicBezTo>
                <a:cubicBezTo>
                  <a:pt x="701" y="84"/>
                  <a:pt x="680" y="86"/>
                  <a:pt x="658" y="86"/>
                </a:cubicBezTo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009" name="Freeform 10"/>
          <p:cNvSpPr>
            <a:spLocks/>
          </p:cNvSpPr>
          <p:nvPr/>
        </p:nvSpPr>
        <p:spPr bwMode="auto">
          <a:xfrm>
            <a:off x="2205038" y="577850"/>
            <a:ext cx="5521325" cy="1296988"/>
          </a:xfrm>
          <a:custGeom>
            <a:avLst/>
            <a:gdLst>
              <a:gd name="T0" fmla="*/ 2147483647 w 3478"/>
              <a:gd name="T1" fmla="*/ 2147483647 h 817"/>
              <a:gd name="T2" fmla="*/ 2147483647 w 3478"/>
              <a:gd name="T3" fmla="*/ 2147483647 h 817"/>
              <a:gd name="T4" fmla="*/ 2147483647 w 3478"/>
              <a:gd name="T5" fmla="*/ 2147483647 h 817"/>
              <a:gd name="T6" fmla="*/ 2147483647 w 3478"/>
              <a:gd name="T7" fmla="*/ 2147483647 h 817"/>
              <a:gd name="T8" fmla="*/ 2147483647 w 3478"/>
              <a:gd name="T9" fmla="*/ 2147483647 h 817"/>
              <a:gd name="T10" fmla="*/ 2147483647 w 3478"/>
              <a:gd name="T11" fmla="*/ 2147483647 h 817"/>
              <a:gd name="T12" fmla="*/ 2147483647 w 3478"/>
              <a:gd name="T13" fmla="*/ 2147483647 h 817"/>
              <a:gd name="T14" fmla="*/ 2147483647 w 3478"/>
              <a:gd name="T15" fmla="*/ 2147483647 h 817"/>
              <a:gd name="T16" fmla="*/ 2147483647 w 3478"/>
              <a:gd name="T17" fmla="*/ 2147483647 h 817"/>
              <a:gd name="T18" fmla="*/ 2147483647 w 3478"/>
              <a:gd name="T19" fmla="*/ 2147483647 h 817"/>
              <a:gd name="T20" fmla="*/ 2147483647 w 3478"/>
              <a:gd name="T21" fmla="*/ 2147483647 h 817"/>
              <a:gd name="T22" fmla="*/ 2147483647 w 3478"/>
              <a:gd name="T23" fmla="*/ 2147483647 h 817"/>
              <a:gd name="T24" fmla="*/ 2147483647 w 3478"/>
              <a:gd name="T25" fmla="*/ 2147483647 h 817"/>
              <a:gd name="T26" fmla="*/ 2147483647 w 3478"/>
              <a:gd name="T27" fmla="*/ 2147483647 h 817"/>
              <a:gd name="T28" fmla="*/ 2147483647 w 3478"/>
              <a:gd name="T29" fmla="*/ 2147483647 h 817"/>
              <a:gd name="T30" fmla="*/ 2147483647 w 3478"/>
              <a:gd name="T31" fmla="*/ 2147483647 h 817"/>
              <a:gd name="T32" fmla="*/ 2147483647 w 3478"/>
              <a:gd name="T33" fmla="*/ 2147483647 h 817"/>
              <a:gd name="T34" fmla="*/ 2147483647 w 3478"/>
              <a:gd name="T35" fmla="*/ 2147483647 h 817"/>
              <a:gd name="T36" fmla="*/ 2147483647 w 3478"/>
              <a:gd name="T37" fmla="*/ 2147483647 h 817"/>
              <a:gd name="T38" fmla="*/ 2147483647 w 3478"/>
              <a:gd name="T39" fmla="*/ 2147483647 h 817"/>
              <a:gd name="T40" fmla="*/ 2147483647 w 3478"/>
              <a:gd name="T41" fmla="*/ 2147483647 h 817"/>
              <a:gd name="T42" fmla="*/ 2147483647 w 3478"/>
              <a:gd name="T43" fmla="*/ 2147483647 h 817"/>
              <a:gd name="T44" fmla="*/ 2147483647 w 3478"/>
              <a:gd name="T45" fmla="*/ 2147483647 h 817"/>
              <a:gd name="T46" fmla="*/ 2147483647 w 3478"/>
              <a:gd name="T47" fmla="*/ 2147483647 h 817"/>
              <a:gd name="T48" fmla="*/ 2147483647 w 3478"/>
              <a:gd name="T49" fmla="*/ 2147483647 h 817"/>
              <a:gd name="T50" fmla="*/ 2147483647 w 3478"/>
              <a:gd name="T51" fmla="*/ 2147483647 h 817"/>
              <a:gd name="T52" fmla="*/ 2147483647 w 3478"/>
              <a:gd name="T53" fmla="*/ 2147483647 h 817"/>
              <a:gd name="T54" fmla="*/ 2147483647 w 3478"/>
              <a:gd name="T55" fmla="*/ 2147483647 h 817"/>
              <a:gd name="T56" fmla="*/ 2147483647 w 3478"/>
              <a:gd name="T57" fmla="*/ 2147483647 h 817"/>
              <a:gd name="T58" fmla="*/ 2147483647 w 3478"/>
              <a:gd name="T59" fmla="*/ 2147483647 h 817"/>
              <a:gd name="T60" fmla="*/ 2147483647 w 3478"/>
              <a:gd name="T61" fmla="*/ 2147483647 h 817"/>
              <a:gd name="T62" fmla="*/ 2147483647 w 3478"/>
              <a:gd name="T63" fmla="*/ 2147483647 h 817"/>
              <a:gd name="T64" fmla="*/ 2147483647 w 3478"/>
              <a:gd name="T65" fmla="*/ 2147483647 h 81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3478"/>
              <a:gd name="T100" fmla="*/ 0 h 817"/>
              <a:gd name="T101" fmla="*/ 3478 w 3478"/>
              <a:gd name="T102" fmla="*/ 817 h 81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3478" h="817">
                <a:moveTo>
                  <a:pt x="463" y="9"/>
                </a:moveTo>
                <a:cubicBezTo>
                  <a:pt x="368" y="13"/>
                  <a:pt x="289" y="10"/>
                  <a:pt x="202" y="42"/>
                </a:cubicBezTo>
                <a:cubicBezTo>
                  <a:pt x="164" y="78"/>
                  <a:pt x="114" y="103"/>
                  <a:pt x="84" y="147"/>
                </a:cubicBezTo>
                <a:cubicBezTo>
                  <a:pt x="66" y="173"/>
                  <a:pt x="66" y="204"/>
                  <a:pt x="44" y="225"/>
                </a:cubicBezTo>
                <a:cubicBezTo>
                  <a:pt x="0" y="371"/>
                  <a:pt x="32" y="258"/>
                  <a:pt x="44" y="644"/>
                </a:cubicBezTo>
                <a:cubicBezTo>
                  <a:pt x="46" y="707"/>
                  <a:pt x="148" y="704"/>
                  <a:pt x="188" y="709"/>
                </a:cubicBezTo>
                <a:cubicBezTo>
                  <a:pt x="191" y="709"/>
                  <a:pt x="611" y="703"/>
                  <a:pt x="679" y="696"/>
                </a:cubicBezTo>
                <a:cubicBezTo>
                  <a:pt x="687" y="695"/>
                  <a:pt x="692" y="687"/>
                  <a:pt x="699" y="683"/>
                </a:cubicBezTo>
                <a:cubicBezTo>
                  <a:pt x="926" y="685"/>
                  <a:pt x="1167" y="618"/>
                  <a:pt x="1380" y="696"/>
                </a:cubicBezTo>
                <a:cubicBezTo>
                  <a:pt x="1407" y="706"/>
                  <a:pt x="1429" y="722"/>
                  <a:pt x="1458" y="729"/>
                </a:cubicBezTo>
                <a:cubicBezTo>
                  <a:pt x="1486" y="747"/>
                  <a:pt x="1509" y="769"/>
                  <a:pt x="1537" y="788"/>
                </a:cubicBezTo>
                <a:cubicBezTo>
                  <a:pt x="1566" y="807"/>
                  <a:pt x="1648" y="807"/>
                  <a:pt x="1687" y="814"/>
                </a:cubicBezTo>
                <a:cubicBezTo>
                  <a:pt x="2138" y="811"/>
                  <a:pt x="2345" y="817"/>
                  <a:pt x="2702" y="788"/>
                </a:cubicBezTo>
                <a:cubicBezTo>
                  <a:pt x="2766" y="767"/>
                  <a:pt x="2727" y="776"/>
                  <a:pt x="2820" y="768"/>
                </a:cubicBezTo>
                <a:cubicBezTo>
                  <a:pt x="2897" y="746"/>
                  <a:pt x="2976" y="740"/>
                  <a:pt x="3055" y="729"/>
                </a:cubicBezTo>
                <a:cubicBezTo>
                  <a:pt x="3141" y="703"/>
                  <a:pt x="3229" y="683"/>
                  <a:pt x="3317" y="664"/>
                </a:cubicBezTo>
                <a:cubicBezTo>
                  <a:pt x="3357" y="655"/>
                  <a:pt x="3388" y="637"/>
                  <a:pt x="3428" y="631"/>
                </a:cubicBezTo>
                <a:cubicBezTo>
                  <a:pt x="3448" y="612"/>
                  <a:pt x="3461" y="597"/>
                  <a:pt x="3474" y="572"/>
                </a:cubicBezTo>
                <a:cubicBezTo>
                  <a:pt x="3472" y="546"/>
                  <a:pt x="3478" y="518"/>
                  <a:pt x="3468" y="493"/>
                </a:cubicBezTo>
                <a:cubicBezTo>
                  <a:pt x="3459" y="469"/>
                  <a:pt x="3365" y="452"/>
                  <a:pt x="3343" y="448"/>
                </a:cubicBezTo>
                <a:cubicBezTo>
                  <a:pt x="3305" y="422"/>
                  <a:pt x="3257" y="431"/>
                  <a:pt x="3212" y="421"/>
                </a:cubicBezTo>
                <a:cubicBezTo>
                  <a:pt x="3135" y="404"/>
                  <a:pt x="3053" y="399"/>
                  <a:pt x="2977" y="376"/>
                </a:cubicBezTo>
                <a:cubicBezTo>
                  <a:pt x="2927" y="361"/>
                  <a:pt x="2877" y="342"/>
                  <a:pt x="2826" y="330"/>
                </a:cubicBezTo>
                <a:cubicBezTo>
                  <a:pt x="2777" y="305"/>
                  <a:pt x="2711" y="285"/>
                  <a:pt x="2656" y="277"/>
                </a:cubicBezTo>
                <a:cubicBezTo>
                  <a:pt x="2565" y="231"/>
                  <a:pt x="2452" y="232"/>
                  <a:pt x="2355" y="205"/>
                </a:cubicBezTo>
                <a:cubicBezTo>
                  <a:pt x="2342" y="201"/>
                  <a:pt x="2330" y="194"/>
                  <a:pt x="2316" y="192"/>
                </a:cubicBezTo>
                <a:cubicBezTo>
                  <a:pt x="2277" y="186"/>
                  <a:pt x="2198" y="179"/>
                  <a:pt x="2198" y="179"/>
                </a:cubicBezTo>
                <a:cubicBezTo>
                  <a:pt x="2132" y="157"/>
                  <a:pt x="2064" y="162"/>
                  <a:pt x="1995" y="153"/>
                </a:cubicBezTo>
                <a:cubicBezTo>
                  <a:pt x="1930" y="144"/>
                  <a:pt x="1865" y="129"/>
                  <a:pt x="1799" y="120"/>
                </a:cubicBezTo>
                <a:cubicBezTo>
                  <a:pt x="1760" y="108"/>
                  <a:pt x="1722" y="106"/>
                  <a:pt x="1681" y="101"/>
                </a:cubicBezTo>
                <a:cubicBezTo>
                  <a:pt x="1616" y="92"/>
                  <a:pt x="1557" y="74"/>
                  <a:pt x="1491" y="68"/>
                </a:cubicBezTo>
                <a:cubicBezTo>
                  <a:pt x="1188" y="4"/>
                  <a:pt x="894" y="32"/>
                  <a:pt x="575" y="29"/>
                </a:cubicBezTo>
                <a:cubicBezTo>
                  <a:pt x="438" y="0"/>
                  <a:pt x="383" y="9"/>
                  <a:pt x="215" y="9"/>
                </a:cubicBezTo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010" name="WordArt 11"/>
          <p:cNvSpPr>
            <a:spLocks noChangeArrowheads="1" noChangeShapeType="1" noTextEdit="1"/>
          </p:cNvSpPr>
          <p:nvPr/>
        </p:nvSpPr>
        <p:spPr bwMode="auto">
          <a:xfrm>
            <a:off x="2743200" y="6096000"/>
            <a:ext cx="35052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Lobe finned fish</a:t>
            </a:r>
          </a:p>
        </p:txBody>
      </p:sp>
      <p:sp>
        <p:nvSpPr>
          <p:cNvPr id="256011" name="WordArt 12"/>
          <p:cNvSpPr>
            <a:spLocks noChangeArrowheads="1" noChangeShapeType="1" noTextEdit="1"/>
          </p:cNvSpPr>
          <p:nvPr/>
        </p:nvSpPr>
        <p:spPr bwMode="auto">
          <a:xfrm>
            <a:off x="4648200" y="304800"/>
            <a:ext cx="4333875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Early Amphibians</a:t>
            </a:r>
          </a:p>
        </p:txBody>
      </p:sp>
      <p:sp>
        <p:nvSpPr>
          <p:cNvPr id="256012" name="WordArt 13"/>
          <p:cNvSpPr>
            <a:spLocks noChangeArrowheads="1" noChangeShapeType="1" noTextEdit="1"/>
          </p:cNvSpPr>
          <p:nvPr/>
        </p:nvSpPr>
        <p:spPr bwMode="auto">
          <a:xfrm rot="-3812390">
            <a:off x="5517357" y="3801269"/>
            <a:ext cx="4011612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918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Time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304800"/>
            <a:ext cx="8915400" cy="5821363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9933"/>
                </a:solidFill>
              </a:rPr>
              <a:t>The earth is roughly 4.6 Billion years old.</a:t>
            </a:r>
          </a:p>
          <a:p>
            <a:pPr lvl="1" eaLnBrk="1" hangingPunct="1"/>
            <a:r>
              <a:rPr lang="en-US" smtClean="0">
                <a:solidFill>
                  <a:srgbClr val="66FF99"/>
                </a:solidFill>
              </a:rPr>
              <a:t>Primitive life is believed to have formed 3.85 Billion years ago.</a:t>
            </a:r>
            <a:r>
              <a:rPr lang="en-US" smtClean="0">
                <a:solidFill>
                  <a:srgbClr val="FFFF00"/>
                </a:solidFill>
              </a:rPr>
              <a:t> </a:t>
            </a:r>
          </a:p>
          <a:p>
            <a:pPr lvl="1" eaLnBrk="1" hangingPunct="1"/>
            <a:r>
              <a:rPr lang="en-US" smtClean="0">
                <a:solidFill>
                  <a:srgbClr val="FF7C80"/>
                </a:solidFill>
              </a:rPr>
              <a:t>The Earth is old, and a lot has changed over time.</a:t>
            </a:r>
            <a:r>
              <a:rPr lang="en-US" smtClean="0"/>
              <a:t> </a:t>
            </a:r>
          </a:p>
        </p:txBody>
      </p:sp>
      <p:pic>
        <p:nvPicPr>
          <p:cNvPr id="59395" name="Picture 7" descr="messenger_earth_lr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489585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9" descr="clock-op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590800"/>
            <a:ext cx="42672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9253" name="Rectangle 5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57027" name="Rectangle 3"/>
          <p:cNvSpPr>
            <a:spLocks noChangeArrowheads="1"/>
          </p:cNvSpPr>
          <p:nvPr/>
        </p:nvSpPr>
        <p:spPr bwMode="auto">
          <a:xfrm>
            <a:off x="0" y="0"/>
            <a:ext cx="9144000" cy="4191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7028" name="Rectangle 4"/>
          <p:cNvSpPr>
            <a:spLocks noChangeArrowheads="1"/>
          </p:cNvSpPr>
          <p:nvPr/>
        </p:nvSpPr>
        <p:spPr bwMode="auto">
          <a:xfrm>
            <a:off x="0" y="3657600"/>
            <a:ext cx="9144000" cy="3581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57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9600"/>
            <a:ext cx="83058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7030" name="Freeform 7"/>
          <p:cNvSpPr>
            <a:spLocks/>
          </p:cNvSpPr>
          <p:nvPr/>
        </p:nvSpPr>
        <p:spPr bwMode="auto">
          <a:xfrm>
            <a:off x="1181100" y="2708275"/>
            <a:ext cx="5002213" cy="1157288"/>
          </a:xfrm>
          <a:custGeom>
            <a:avLst/>
            <a:gdLst>
              <a:gd name="T0" fmla="*/ 2147483647 w 3151"/>
              <a:gd name="T1" fmla="*/ 2147483647 h 729"/>
              <a:gd name="T2" fmla="*/ 2147483647 w 3151"/>
              <a:gd name="T3" fmla="*/ 2147483647 h 729"/>
              <a:gd name="T4" fmla="*/ 2147483647 w 3151"/>
              <a:gd name="T5" fmla="*/ 2147483647 h 729"/>
              <a:gd name="T6" fmla="*/ 2147483647 w 3151"/>
              <a:gd name="T7" fmla="*/ 2147483647 h 729"/>
              <a:gd name="T8" fmla="*/ 2147483647 w 3151"/>
              <a:gd name="T9" fmla="*/ 2147483647 h 729"/>
              <a:gd name="T10" fmla="*/ 2147483647 w 3151"/>
              <a:gd name="T11" fmla="*/ 2147483647 h 729"/>
              <a:gd name="T12" fmla="*/ 2147483647 w 3151"/>
              <a:gd name="T13" fmla="*/ 2147483647 h 729"/>
              <a:gd name="T14" fmla="*/ 2147483647 w 3151"/>
              <a:gd name="T15" fmla="*/ 2147483647 h 729"/>
              <a:gd name="T16" fmla="*/ 2147483647 w 3151"/>
              <a:gd name="T17" fmla="*/ 2147483647 h 729"/>
              <a:gd name="T18" fmla="*/ 2147483647 w 3151"/>
              <a:gd name="T19" fmla="*/ 2147483647 h 729"/>
              <a:gd name="T20" fmla="*/ 2147483647 w 3151"/>
              <a:gd name="T21" fmla="*/ 2147483647 h 729"/>
              <a:gd name="T22" fmla="*/ 2147483647 w 3151"/>
              <a:gd name="T23" fmla="*/ 2147483647 h 729"/>
              <a:gd name="T24" fmla="*/ 2147483647 w 3151"/>
              <a:gd name="T25" fmla="*/ 2147483647 h 729"/>
              <a:gd name="T26" fmla="*/ 2147483647 w 3151"/>
              <a:gd name="T27" fmla="*/ 2147483647 h 729"/>
              <a:gd name="T28" fmla="*/ 2147483647 w 3151"/>
              <a:gd name="T29" fmla="*/ 2147483647 h 729"/>
              <a:gd name="T30" fmla="*/ 2147483647 w 3151"/>
              <a:gd name="T31" fmla="*/ 2147483647 h 729"/>
              <a:gd name="T32" fmla="*/ 2147483647 w 3151"/>
              <a:gd name="T33" fmla="*/ 2147483647 h 729"/>
              <a:gd name="T34" fmla="*/ 2147483647 w 3151"/>
              <a:gd name="T35" fmla="*/ 2147483647 h 729"/>
              <a:gd name="T36" fmla="*/ 2147483647 w 3151"/>
              <a:gd name="T37" fmla="*/ 2147483647 h 729"/>
              <a:gd name="T38" fmla="*/ 2147483647 w 3151"/>
              <a:gd name="T39" fmla="*/ 2147483647 h 729"/>
              <a:gd name="T40" fmla="*/ 2147483647 w 3151"/>
              <a:gd name="T41" fmla="*/ 2147483647 h 729"/>
              <a:gd name="T42" fmla="*/ 2147483647 w 3151"/>
              <a:gd name="T43" fmla="*/ 2147483647 h 729"/>
              <a:gd name="T44" fmla="*/ 2147483647 w 3151"/>
              <a:gd name="T45" fmla="*/ 2147483647 h 729"/>
              <a:gd name="T46" fmla="*/ 2147483647 w 3151"/>
              <a:gd name="T47" fmla="*/ 2147483647 h 729"/>
              <a:gd name="T48" fmla="*/ 2147483647 w 3151"/>
              <a:gd name="T49" fmla="*/ 2147483647 h 729"/>
              <a:gd name="T50" fmla="*/ 2147483647 w 3151"/>
              <a:gd name="T51" fmla="*/ 2147483647 h 729"/>
              <a:gd name="T52" fmla="*/ 2147483647 w 3151"/>
              <a:gd name="T53" fmla="*/ 2147483647 h 729"/>
              <a:gd name="T54" fmla="*/ 2147483647 w 3151"/>
              <a:gd name="T55" fmla="*/ 2147483647 h 729"/>
              <a:gd name="T56" fmla="*/ 2147483647 w 3151"/>
              <a:gd name="T57" fmla="*/ 2147483647 h 729"/>
              <a:gd name="T58" fmla="*/ 2147483647 w 3151"/>
              <a:gd name="T59" fmla="*/ 2147483647 h 729"/>
              <a:gd name="T60" fmla="*/ 2147483647 w 3151"/>
              <a:gd name="T61" fmla="*/ 2147483647 h 72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3151"/>
              <a:gd name="T94" fmla="*/ 0 h 729"/>
              <a:gd name="T95" fmla="*/ 3151 w 3151"/>
              <a:gd name="T96" fmla="*/ 729 h 729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3151" h="729">
                <a:moveTo>
                  <a:pt x="362" y="9"/>
                </a:moveTo>
                <a:cubicBezTo>
                  <a:pt x="329" y="0"/>
                  <a:pt x="312" y="10"/>
                  <a:pt x="277" y="15"/>
                </a:cubicBezTo>
                <a:cubicBezTo>
                  <a:pt x="255" y="31"/>
                  <a:pt x="238" y="35"/>
                  <a:pt x="212" y="42"/>
                </a:cubicBezTo>
                <a:cubicBezTo>
                  <a:pt x="189" y="63"/>
                  <a:pt x="162" y="67"/>
                  <a:pt x="140" y="87"/>
                </a:cubicBezTo>
                <a:cubicBezTo>
                  <a:pt x="106" y="118"/>
                  <a:pt x="72" y="155"/>
                  <a:pt x="55" y="199"/>
                </a:cubicBezTo>
                <a:cubicBezTo>
                  <a:pt x="43" y="231"/>
                  <a:pt x="41" y="265"/>
                  <a:pt x="28" y="297"/>
                </a:cubicBezTo>
                <a:cubicBezTo>
                  <a:pt x="22" y="391"/>
                  <a:pt x="0" y="505"/>
                  <a:pt x="22" y="598"/>
                </a:cubicBezTo>
                <a:cubicBezTo>
                  <a:pt x="28" y="624"/>
                  <a:pt x="135" y="641"/>
                  <a:pt x="153" y="644"/>
                </a:cubicBezTo>
                <a:cubicBezTo>
                  <a:pt x="222" y="666"/>
                  <a:pt x="209" y="656"/>
                  <a:pt x="323" y="650"/>
                </a:cubicBezTo>
                <a:cubicBezTo>
                  <a:pt x="348" y="643"/>
                  <a:pt x="365" y="628"/>
                  <a:pt x="388" y="618"/>
                </a:cubicBezTo>
                <a:cubicBezTo>
                  <a:pt x="417" y="606"/>
                  <a:pt x="450" y="601"/>
                  <a:pt x="480" y="591"/>
                </a:cubicBezTo>
                <a:cubicBezTo>
                  <a:pt x="483" y="591"/>
                  <a:pt x="547" y="593"/>
                  <a:pt x="565" y="605"/>
                </a:cubicBezTo>
                <a:cubicBezTo>
                  <a:pt x="592" y="622"/>
                  <a:pt x="627" y="656"/>
                  <a:pt x="663" y="657"/>
                </a:cubicBezTo>
                <a:cubicBezTo>
                  <a:pt x="853" y="663"/>
                  <a:pt x="1043" y="661"/>
                  <a:pt x="1233" y="663"/>
                </a:cubicBezTo>
                <a:cubicBezTo>
                  <a:pt x="1390" y="671"/>
                  <a:pt x="1531" y="702"/>
                  <a:pt x="1684" y="729"/>
                </a:cubicBezTo>
                <a:cubicBezTo>
                  <a:pt x="2098" y="726"/>
                  <a:pt x="2371" y="729"/>
                  <a:pt x="2732" y="703"/>
                </a:cubicBezTo>
                <a:cubicBezTo>
                  <a:pt x="2791" y="692"/>
                  <a:pt x="2847" y="682"/>
                  <a:pt x="2902" y="657"/>
                </a:cubicBezTo>
                <a:cubicBezTo>
                  <a:pt x="2916" y="651"/>
                  <a:pt x="2926" y="649"/>
                  <a:pt x="2941" y="644"/>
                </a:cubicBezTo>
                <a:cubicBezTo>
                  <a:pt x="2954" y="640"/>
                  <a:pt x="2980" y="631"/>
                  <a:pt x="2980" y="631"/>
                </a:cubicBezTo>
                <a:cubicBezTo>
                  <a:pt x="3019" y="605"/>
                  <a:pt x="3073" y="599"/>
                  <a:pt x="3118" y="585"/>
                </a:cubicBezTo>
                <a:cubicBezTo>
                  <a:pt x="3151" y="534"/>
                  <a:pt x="3140" y="467"/>
                  <a:pt x="3092" y="434"/>
                </a:cubicBezTo>
                <a:cubicBezTo>
                  <a:pt x="3076" y="411"/>
                  <a:pt x="3061" y="379"/>
                  <a:pt x="3039" y="362"/>
                </a:cubicBezTo>
                <a:cubicBezTo>
                  <a:pt x="2995" y="328"/>
                  <a:pt x="2952" y="329"/>
                  <a:pt x="2902" y="310"/>
                </a:cubicBezTo>
                <a:cubicBezTo>
                  <a:pt x="2792" y="268"/>
                  <a:pt x="2677" y="279"/>
                  <a:pt x="2555" y="271"/>
                </a:cubicBezTo>
                <a:cubicBezTo>
                  <a:pt x="2509" y="268"/>
                  <a:pt x="2463" y="261"/>
                  <a:pt x="2417" y="258"/>
                </a:cubicBezTo>
                <a:cubicBezTo>
                  <a:pt x="2331" y="235"/>
                  <a:pt x="2237" y="229"/>
                  <a:pt x="2149" y="218"/>
                </a:cubicBezTo>
                <a:cubicBezTo>
                  <a:pt x="2035" y="204"/>
                  <a:pt x="1924" y="182"/>
                  <a:pt x="1809" y="173"/>
                </a:cubicBezTo>
                <a:cubicBezTo>
                  <a:pt x="1473" y="113"/>
                  <a:pt x="1219" y="124"/>
                  <a:pt x="840" y="120"/>
                </a:cubicBezTo>
                <a:cubicBezTo>
                  <a:pt x="773" y="105"/>
                  <a:pt x="711" y="74"/>
                  <a:pt x="644" y="61"/>
                </a:cubicBezTo>
                <a:cubicBezTo>
                  <a:pt x="536" y="40"/>
                  <a:pt x="433" y="15"/>
                  <a:pt x="323" y="9"/>
                </a:cubicBezTo>
                <a:cubicBezTo>
                  <a:pt x="271" y="0"/>
                  <a:pt x="297" y="2"/>
                  <a:pt x="244" y="2"/>
                </a:cubicBezTo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7031" name="Freeform 8"/>
          <p:cNvSpPr>
            <a:spLocks/>
          </p:cNvSpPr>
          <p:nvPr/>
        </p:nvSpPr>
        <p:spPr bwMode="auto">
          <a:xfrm>
            <a:off x="1792288" y="1703388"/>
            <a:ext cx="5443537" cy="1250950"/>
          </a:xfrm>
          <a:custGeom>
            <a:avLst/>
            <a:gdLst>
              <a:gd name="T0" fmla="*/ 2147483647 w 3429"/>
              <a:gd name="T1" fmla="*/ 2147483647 h 788"/>
              <a:gd name="T2" fmla="*/ 2147483647 w 3429"/>
              <a:gd name="T3" fmla="*/ 2147483647 h 788"/>
              <a:gd name="T4" fmla="*/ 2147483647 w 3429"/>
              <a:gd name="T5" fmla="*/ 2147483647 h 788"/>
              <a:gd name="T6" fmla="*/ 2147483647 w 3429"/>
              <a:gd name="T7" fmla="*/ 2147483647 h 788"/>
              <a:gd name="T8" fmla="*/ 2147483647 w 3429"/>
              <a:gd name="T9" fmla="*/ 0 h 788"/>
              <a:gd name="T10" fmla="*/ 2147483647 w 3429"/>
              <a:gd name="T11" fmla="*/ 2147483647 h 788"/>
              <a:gd name="T12" fmla="*/ 2147483647 w 3429"/>
              <a:gd name="T13" fmla="*/ 2147483647 h 788"/>
              <a:gd name="T14" fmla="*/ 2147483647 w 3429"/>
              <a:gd name="T15" fmla="*/ 2147483647 h 788"/>
              <a:gd name="T16" fmla="*/ 2147483647 w 3429"/>
              <a:gd name="T17" fmla="*/ 2147483647 h 788"/>
              <a:gd name="T18" fmla="*/ 2147483647 w 3429"/>
              <a:gd name="T19" fmla="*/ 2147483647 h 788"/>
              <a:gd name="T20" fmla="*/ 2147483647 w 3429"/>
              <a:gd name="T21" fmla="*/ 2147483647 h 788"/>
              <a:gd name="T22" fmla="*/ 2147483647 w 3429"/>
              <a:gd name="T23" fmla="*/ 2147483647 h 788"/>
              <a:gd name="T24" fmla="*/ 2147483647 w 3429"/>
              <a:gd name="T25" fmla="*/ 2147483647 h 788"/>
              <a:gd name="T26" fmla="*/ 2147483647 w 3429"/>
              <a:gd name="T27" fmla="*/ 2147483647 h 788"/>
              <a:gd name="T28" fmla="*/ 2147483647 w 3429"/>
              <a:gd name="T29" fmla="*/ 2147483647 h 788"/>
              <a:gd name="T30" fmla="*/ 2147483647 w 3429"/>
              <a:gd name="T31" fmla="*/ 2147483647 h 788"/>
              <a:gd name="T32" fmla="*/ 2147483647 w 3429"/>
              <a:gd name="T33" fmla="*/ 2147483647 h 788"/>
              <a:gd name="T34" fmla="*/ 2147483647 w 3429"/>
              <a:gd name="T35" fmla="*/ 2147483647 h 788"/>
              <a:gd name="T36" fmla="*/ 2147483647 w 3429"/>
              <a:gd name="T37" fmla="*/ 2147483647 h 788"/>
              <a:gd name="T38" fmla="*/ 2147483647 w 3429"/>
              <a:gd name="T39" fmla="*/ 2147483647 h 788"/>
              <a:gd name="T40" fmla="*/ 2147483647 w 3429"/>
              <a:gd name="T41" fmla="*/ 2147483647 h 788"/>
              <a:gd name="T42" fmla="*/ 2147483647 w 3429"/>
              <a:gd name="T43" fmla="*/ 2147483647 h 788"/>
              <a:gd name="T44" fmla="*/ 2147483647 w 3429"/>
              <a:gd name="T45" fmla="*/ 2147483647 h 788"/>
              <a:gd name="T46" fmla="*/ 2147483647 w 3429"/>
              <a:gd name="T47" fmla="*/ 2147483647 h 788"/>
              <a:gd name="T48" fmla="*/ 2147483647 w 3429"/>
              <a:gd name="T49" fmla="*/ 2147483647 h 788"/>
              <a:gd name="T50" fmla="*/ 2147483647 w 3429"/>
              <a:gd name="T51" fmla="*/ 2147483647 h 788"/>
              <a:gd name="T52" fmla="*/ 2147483647 w 3429"/>
              <a:gd name="T53" fmla="*/ 2147483647 h 788"/>
              <a:gd name="T54" fmla="*/ 2147483647 w 3429"/>
              <a:gd name="T55" fmla="*/ 2147483647 h 788"/>
              <a:gd name="T56" fmla="*/ 2147483647 w 3429"/>
              <a:gd name="T57" fmla="*/ 2147483647 h 788"/>
              <a:gd name="T58" fmla="*/ 2147483647 w 3429"/>
              <a:gd name="T59" fmla="*/ 2147483647 h 788"/>
              <a:gd name="T60" fmla="*/ 2147483647 w 3429"/>
              <a:gd name="T61" fmla="*/ 2147483647 h 788"/>
              <a:gd name="T62" fmla="*/ 2147483647 w 3429"/>
              <a:gd name="T63" fmla="*/ 2147483647 h 788"/>
              <a:gd name="T64" fmla="*/ 2147483647 w 3429"/>
              <a:gd name="T65" fmla="*/ 2147483647 h 788"/>
              <a:gd name="T66" fmla="*/ 2147483647 w 3429"/>
              <a:gd name="T67" fmla="*/ 2147483647 h 788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429"/>
              <a:gd name="T103" fmla="*/ 0 h 788"/>
              <a:gd name="T104" fmla="*/ 3429 w 3429"/>
              <a:gd name="T105" fmla="*/ 788 h 788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429" h="788">
                <a:moveTo>
                  <a:pt x="756" y="92"/>
                </a:moveTo>
                <a:cubicBezTo>
                  <a:pt x="682" y="90"/>
                  <a:pt x="608" y="91"/>
                  <a:pt x="534" y="86"/>
                </a:cubicBezTo>
                <a:cubicBezTo>
                  <a:pt x="512" y="84"/>
                  <a:pt x="468" y="72"/>
                  <a:pt x="468" y="72"/>
                </a:cubicBezTo>
                <a:cubicBezTo>
                  <a:pt x="440" y="54"/>
                  <a:pt x="429" y="31"/>
                  <a:pt x="396" y="20"/>
                </a:cubicBezTo>
                <a:cubicBezTo>
                  <a:pt x="376" y="14"/>
                  <a:pt x="337" y="0"/>
                  <a:pt x="337" y="0"/>
                </a:cubicBezTo>
                <a:cubicBezTo>
                  <a:pt x="282" y="7"/>
                  <a:pt x="273" y="19"/>
                  <a:pt x="226" y="33"/>
                </a:cubicBezTo>
                <a:cubicBezTo>
                  <a:pt x="191" y="56"/>
                  <a:pt x="217" y="61"/>
                  <a:pt x="180" y="72"/>
                </a:cubicBezTo>
                <a:cubicBezTo>
                  <a:pt x="156" y="98"/>
                  <a:pt x="140" y="121"/>
                  <a:pt x="121" y="151"/>
                </a:cubicBezTo>
                <a:cubicBezTo>
                  <a:pt x="107" y="197"/>
                  <a:pt x="70" y="232"/>
                  <a:pt x="49" y="275"/>
                </a:cubicBezTo>
                <a:cubicBezTo>
                  <a:pt x="25" y="324"/>
                  <a:pt x="16" y="373"/>
                  <a:pt x="3" y="426"/>
                </a:cubicBezTo>
                <a:cubicBezTo>
                  <a:pt x="5" y="483"/>
                  <a:pt x="0" y="540"/>
                  <a:pt x="10" y="596"/>
                </a:cubicBezTo>
                <a:cubicBezTo>
                  <a:pt x="11" y="602"/>
                  <a:pt x="50" y="613"/>
                  <a:pt x="56" y="616"/>
                </a:cubicBezTo>
                <a:cubicBezTo>
                  <a:pt x="95" y="633"/>
                  <a:pt x="134" y="641"/>
                  <a:pt x="174" y="655"/>
                </a:cubicBezTo>
                <a:cubicBezTo>
                  <a:pt x="340" y="651"/>
                  <a:pt x="466" y="642"/>
                  <a:pt x="625" y="635"/>
                </a:cubicBezTo>
                <a:cubicBezTo>
                  <a:pt x="755" y="637"/>
                  <a:pt x="1048" y="614"/>
                  <a:pt x="1214" y="675"/>
                </a:cubicBezTo>
                <a:cubicBezTo>
                  <a:pt x="1221" y="681"/>
                  <a:pt x="1226" y="690"/>
                  <a:pt x="1234" y="694"/>
                </a:cubicBezTo>
                <a:cubicBezTo>
                  <a:pt x="1246" y="701"/>
                  <a:pt x="1273" y="707"/>
                  <a:pt x="1273" y="707"/>
                </a:cubicBezTo>
                <a:cubicBezTo>
                  <a:pt x="1322" y="739"/>
                  <a:pt x="1277" y="714"/>
                  <a:pt x="1391" y="727"/>
                </a:cubicBezTo>
                <a:cubicBezTo>
                  <a:pt x="1441" y="733"/>
                  <a:pt x="1498" y="747"/>
                  <a:pt x="1548" y="760"/>
                </a:cubicBezTo>
                <a:cubicBezTo>
                  <a:pt x="2293" y="754"/>
                  <a:pt x="2197" y="788"/>
                  <a:pt x="2602" y="714"/>
                </a:cubicBezTo>
                <a:cubicBezTo>
                  <a:pt x="2633" y="694"/>
                  <a:pt x="2672" y="686"/>
                  <a:pt x="2707" y="675"/>
                </a:cubicBezTo>
                <a:cubicBezTo>
                  <a:pt x="2768" y="633"/>
                  <a:pt x="2844" y="619"/>
                  <a:pt x="2916" y="603"/>
                </a:cubicBezTo>
                <a:cubicBezTo>
                  <a:pt x="2960" y="593"/>
                  <a:pt x="2975" y="577"/>
                  <a:pt x="3027" y="570"/>
                </a:cubicBezTo>
                <a:cubicBezTo>
                  <a:pt x="3074" y="554"/>
                  <a:pt x="3122" y="549"/>
                  <a:pt x="3171" y="544"/>
                </a:cubicBezTo>
                <a:cubicBezTo>
                  <a:pt x="3204" y="532"/>
                  <a:pt x="3234" y="529"/>
                  <a:pt x="3270" y="524"/>
                </a:cubicBezTo>
                <a:cubicBezTo>
                  <a:pt x="3294" y="516"/>
                  <a:pt x="3314" y="512"/>
                  <a:pt x="3335" y="498"/>
                </a:cubicBezTo>
                <a:cubicBezTo>
                  <a:pt x="3346" y="467"/>
                  <a:pt x="3378" y="456"/>
                  <a:pt x="3400" y="432"/>
                </a:cubicBezTo>
                <a:cubicBezTo>
                  <a:pt x="3429" y="352"/>
                  <a:pt x="3418" y="289"/>
                  <a:pt x="3328" y="269"/>
                </a:cubicBezTo>
                <a:cubicBezTo>
                  <a:pt x="3172" y="191"/>
                  <a:pt x="2975" y="190"/>
                  <a:pt x="2805" y="171"/>
                </a:cubicBezTo>
                <a:cubicBezTo>
                  <a:pt x="2202" y="105"/>
                  <a:pt x="1592" y="166"/>
                  <a:pt x="985" y="164"/>
                </a:cubicBezTo>
                <a:cubicBezTo>
                  <a:pt x="956" y="157"/>
                  <a:pt x="930" y="149"/>
                  <a:pt x="900" y="144"/>
                </a:cubicBezTo>
                <a:cubicBezTo>
                  <a:pt x="872" y="126"/>
                  <a:pt x="840" y="123"/>
                  <a:pt x="808" y="112"/>
                </a:cubicBezTo>
                <a:cubicBezTo>
                  <a:pt x="782" y="103"/>
                  <a:pt x="751" y="88"/>
                  <a:pt x="723" y="86"/>
                </a:cubicBezTo>
                <a:cubicBezTo>
                  <a:pt x="701" y="84"/>
                  <a:pt x="680" y="86"/>
                  <a:pt x="658" y="86"/>
                </a:cubicBezTo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7032" name="Freeform 9"/>
          <p:cNvSpPr>
            <a:spLocks/>
          </p:cNvSpPr>
          <p:nvPr/>
        </p:nvSpPr>
        <p:spPr bwMode="auto">
          <a:xfrm>
            <a:off x="2205038" y="577850"/>
            <a:ext cx="5521325" cy="1296988"/>
          </a:xfrm>
          <a:custGeom>
            <a:avLst/>
            <a:gdLst>
              <a:gd name="T0" fmla="*/ 2147483647 w 3478"/>
              <a:gd name="T1" fmla="*/ 2147483647 h 817"/>
              <a:gd name="T2" fmla="*/ 2147483647 w 3478"/>
              <a:gd name="T3" fmla="*/ 2147483647 h 817"/>
              <a:gd name="T4" fmla="*/ 2147483647 w 3478"/>
              <a:gd name="T5" fmla="*/ 2147483647 h 817"/>
              <a:gd name="T6" fmla="*/ 2147483647 w 3478"/>
              <a:gd name="T7" fmla="*/ 2147483647 h 817"/>
              <a:gd name="T8" fmla="*/ 2147483647 w 3478"/>
              <a:gd name="T9" fmla="*/ 2147483647 h 817"/>
              <a:gd name="T10" fmla="*/ 2147483647 w 3478"/>
              <a:gd name="T11" fmla="*/ 2147483647 h 817"/>
              <a:gd name="T12" fmla="*/ 2147483647 w 3478"/>
              <a:gd name="T13" fmla="*/ 2147483647 h 817"/>
              <a:gd name="T14" fmla="*/ 2147483647 w 3478"/>
              <a:gd name="T15" fmla="*/ 2147483647 h 817"/>
              <a:gd name="T16" fmla="*/ 2147483647 w 3478"/>
              <a:gd name="T17" fmla="*/ 2147483647 h 817"/>
              <a:gd name="T18" fmla="*/ 2147483647 w 3478"/>
              <a:gd name="T19" fmla="*/ 2147483647 h 817"/>
              <a:gd name="T20" fmla="*/ 2147483647 w 3478"/>
              <a:gd name="T21" fmla="*/ 2147483647 h 817"/>
              <a:gd name="T22" fmla="*/ 2147483647 w 3478"/>
              <a:gd name="T23" fmla="*/ 2147483647 h 817"/>
              <a:gd name="T24" fmla="*/ 2147483647 w 3478"/>
              <a:gd name="T25" fmla="*/ 2147483647 h 817"/>
              <a:gd name="T26" fmla="*/ 2147483647 w 3478"/>
              <a:gd name="T27" fmla="*/ 2147483647 h 817"/>
              <a:gd name="T28" fmla="*/ 2147483647 w 3478"/>
              <a:gd name="T29" fmla="*/ 2147483647 h 817"/>
              <a:gd name="T30" fmla="*/ 2147483647 w 3478"/>
              <a:gd name="T31" fmla="*/ 2147483647 h 817"/>
              <a:gd name="T32" fmla="*/ 2147483647 w 3478"/>
              <a:gd name="T33" fmla="*/ 2147483647 h 817"/>
              <a:gd name="T34" fmla="*/ 2147483647 w 3478"/>
              <a:gd name="T35" fmla="*/ 2147483647 h 817"/>
              <a:gd name="T36" fmla="*/ 2147483647 w 3478"/>
              <a:gd name="T37" fmla="*/ 2147483647 h 817"/>
              <a:gd name="T38" fmla="*/ 2147483647 w 3478"/>
              <a:gd name="T39" fmla="*/ 2147483647 h 817"/>
              <a:gd name="T40" fmla="*/ 2147483647 w 3478"/>
              <a:gd name="T41" fmla="*/ 2147483647 h 817"/>
              <a:gd name="T42" fmla="*/ 2147483647 w 3478"/>
              <a:gd name="T43" fmla="*/ 2147483647 h 817"/>
              <a:gd name="T44" fmla="*/ 2147483647 w 3478"/>
              <a:gd name="T45" fmla="*/ 2147483647 h 817"/>
              <a:gd name="T46" fmla="*/ 2147483647 w 3478"/>
              <a:gd name="T47" fmla="*/ 2147483647 h 817"/>
              <a:gd name="T48" fmla="*/ 2147483647 w 3478"/>
              <a:gd name="T49" fmla="*/ 2147483647 h 817"/>
              <a:gd name="T50" fmla="*/ 2147483647 w 3478"/>
              <a:gd name="T51" fmla="*/ 2147483647 h 817"/>
              <a:gd name="T52" fmla="*/ 2147483647 w 3478"/>
              <a:gd name="T53" fmla="*/ 2147483647 h 817"/>
              <a:gd name="T54" fmla="*/ 2147483647 w 3478"/>
              <a:gd name="T55" fmla="*/ 2147483647 h 817"/>
              <a:gd name="T56" fmla="*/ 2147483647 w 3478"/>
              <a:gd name="T57" fmla="*/ 2147483647 h 817"/>
              <a:gd name="T58" fmla="*/ 2147483647 w 3478"/>
              <a:gd name="T59" fmla="*/ 2147483647 h 817"/>
              <a:gd name="T60" fmla="*/ 2147483647 w 3478"/>
              <a:gd name="T61" fmla="*/ 2147483647 h 817"/>
              <a:gd name="T62" fmla="*/ 2147483647 w 3478"/>
              <a:gd name="T63" fmla="*/ 2147483647 h 817"/>
              <a:gd name="T64" fmla="*/ 2147483647 w 3478"/>
              <a:gd name="T65" fmla="*/ 2147483647 h 81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3478"/>
              <a:gd name="T100" fmla="*/ 0 h 817"/>
              <a:gd name="T101" fmla="*/ 3478 w 3478"/>
              <a:gd name="T102" fmla="*/ 817 h 81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3478" h="817">
                <a:moveTo>
                  <a:pt x="463" y="9"/>
                </a:moveTo>
                <a:cubicBezTo>
                  <a:pt x="368" y="13"/>
                  <a:pt x="289" y="10"/>
                  <a:pt x="202" y="42"/>
                </a:cubicBezTo>
                <a:cubicBezTo>
                  <a:pt x="164" y="78"/>
                  <a:pt x="114" y="103"/>
                  <a:pt x="84" y="147"/>
                </a:cubicBezTo>
                <a:cubicBezTo>
                  <a:pt x="66" y="173"/>
                  <a:pt x="66" y="204"/>
                  <a:pt x="44" y="225"/>
                </a:cubicBezTo>
                <a:cubicBezTo>
                  <a:pt x="0" y="371"/>
                  <a:pt x="32" y="258"/>
                  <a:pt x="44" y="644"/>
                </a:cubicBezTo>
                <a:cubicBezTo>
                  <a:pt x="46" y="707"/>
                  <a:pt x="148" y="704"/>
                  <a:pt x="188" y="709"/>
                </a:cubicBezTo>
                <a:cubicBezTo>
                  <a:pt x="191" y="709"/>
                  <a:pt x="611" y="703"/>
                  <a:pt x="679" y="696"/>
                </a:cubicBezTo>
                <a:cubicBezTo>
                  <a:pt x="687" y="695"/>
                  <a:pt x="692" y="687"/>
                  <a:pt x="699" y="683"/>
                </a:cubicBezTo>
                <a:cubicBezTo>
                  <a:pt x="926" y="685"/>
                  <a:pt x="1167" y="618"/>
                  <a:pt x="1380" y="696"/>
                </a:cubicBezTo>
                <a:cubicBezTo>
                  <a:pt x="1407" y="706"/>
                  <a:pt x="1429" y="722"/>
                  <a:pt x="1458" y="729"/>
                </a:cubicBezTo>
                <a:cubicBezTo>
                  <a:pt x="1486" y="747"/>
                  <a:pt x="1509" y="769"/>
                  <a:pt x="1537" y="788"/>
                </a:cubicBezTo>
                <a:cubicBezTo>
                  <a:pt x="1566" y="807"/>
                  <a:pt x="1648" y="807"/>
                  <a:pt x="1687" y="814"/>
                </a:cubicBezTo>
                <a:cubicBezTo>
                  <a:pt x="2138" y="811"/>
                  <a:pt x="2345" y="817"/>
                  <a:pt x="2702" y="788"/>
                </a:cubicBezTo>
                <a:cubicBezTo>
                  <a:pt x="2766" y="767"/>
                  <a:pt x="2727" y="776"/>
                  <a:pt x="2820" y="768"/>
                </a:cubicBezTo>
                <a:cubicBezTo>
                  <a:pt x="2897" y="746"/>
                  <a:pt x="2976" y="740"/>
                  <a:pt x="3055" y="729"/>
                </a:cubicBezTo>
                <a:cubicBezTo>
                  <a:pt x="3141" y="703"/>
                  <a:pt x="3229" y="683"/>
                  <a:pt x="3317" y="664"/>
                </a:cubicBezTo>
                <a:cubicBezTo>
                  <a:pt x="3357" y="655"/>
                  <a:pt x="3388" y="637"/>
                  <a:pt x="3428" y="631"/>
                </a:cubicBezTo>
                <a:cubicBezTo>
                  <a:pt x="3448" y="612"/>
                  <a:pt x="3461" y="597"/>
                  <a:pt x="3474" y="572"/>
                </a:cubicBezTo>
                <a:cubicBezTo>
                  <a:pt x="3472" y="546"/>
                  <a:pt x="3478" y="518"/>
                  <a:pt x="3468" y="493"/>
                </a:cubicBezTo>
                <a:cubicBezTo>
                  <a:pt x="3459" y="469"/>
                  <a:pt x="3365" y="452"/>
                  <a:pt x="3343" y="448"/>
                </a:cubicBezTo>
                <a:cubicBezTo>
                  <a:pt x="3305" y="422"/>
                  <a:pt x="3257" y="431"/>
                  <a:pt x="3212" y="421"/>
                </a:cubicBezTo>
                <a:cubicBezTo>
                  <a:pt x="3135" y="404"/>
                  <a:pt x="3053" y="399"/>
                  <a:pt x="2977" y="376"/>
                </a:cubicBezTo>
                <a:cubicBezTo>
                  <a:pt x="2927" y="361"/>
                  <a:pt x="2877" y="342"/>
                  <a:pt x="2826" y="330"/>
                </a:cubicBezTo>
                <a:cubicBezTo>
                  <a:pt x="2777" y="305"/>
                  <a:pt x="2711" y="285"/>
                  <a:pt x="2656" y="277"/>
                </a:cubicBezTo>
                <a:cubicBezTo>
                  <a:pt x="2565" y="231"/>
                  <a:pt x="2452" y="232"/>
                  <a:pt x="2355" y="205"/>
                </a:cubicBezTo>
                <a:cubicBezTo>
                  <a:pt x="2342" y="201"/>
                  <a:pt x="2330" y="194"/>
                  <a:pt x="2316" y="192"/>
                </a:cubicBezTo>
                <a:cubicBezTo>
                  <a:pt x="2277" y="186"/>
                  <a:pt x="2198" y="179"/>
                  <a:pt x="2198" y="179"/>
                </a:cubicBezTo>
                <a:cubicBezTo>
                  <a:pt x="2132" y="157"/>
                  <a:pt x="2064" y="162"/>
                  <a:pt x="1995" y="153"/>
                </a:cubicBezTo>
                <a:cubicBezTo>
                  <a:pt x="1930" y="144"/>
                  <a:pt x="1865" y="129"/>
                  <a:pt x="1799" y="120"/>
                </a:cubicBezTo>
                <a:cubicBezTo>
                  <a:pt x="1760" y="108"/>
                  <a:pt x="1722" y="106"/>
                  <a:pt x="1681" y="101"/>
                </a:cubicBezTo>
                <a:cubicBezTo>
                  <a:pt x="1616" y="92"/>
                  <a:pt x="1557" y="74"/>
                  <a:pt x="1491" y="68"/>
                </a:cubicBezTo>
                <a:cubicBezTo>
                  <a:pt x="1188" y="4"/>
                  <a:pt x="894" y="32"/>
                  <a:pt x="575" y="29"/>
                </a:cubicBezTo>
                <a:cubicBezTo>
                  <a:pt x="438" y="0"/>
                  <a:pt x="383" y="9"/>
                  <a:pt x="215" y="9"/>
                </a:cubicBezTo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7033" name="WordArt 10"/>
          <p:cNvSpPr>
            <a:spLocks noChangeArrowheads="1" noChangeShapeType="1" noTextEdit="1"/>
          </p:cNvSpPr>
          <p:nvPr/>
        </p:nvSpPr>
        <p:spPr bwMode="auto">
          <a:xfrm>
            <a:off x="2743200" y="6096000"/>
            <a:ext cx="35052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Lobe finned fish</a:t>
            </a:r>
          </a:p>
        </p:txBody>
      </p:sp>
      <p:sp>
        <p:nvSpPr>
          <p:cNvPr id="257034" name="WordArt 11"/>
          <p:cNvSpPr>
            <a:spLocks noChangeArrowheads="1" noChangeShapeType="1" noTextEdit="1"/>
          </p:cNvSpPr>
          <p:nvPr/>
        </p:nvSpPr>
        <p:spPr bwMode="auto">
          <a:xfrm>
            <a:off x="4648200" y="304800"/>
            <a:ext cx="4333875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Early Amphibians</a:t>
            </a:r>
          </a:p>
        </p:txBody>
      </p:sp>
      <p:sp>
        <p:nvSpPr>
          <p:cNvPr id="257035" name="WordArt 12"/>
          <p:cNvSpPr>
            <a:spLocks noChangeArrowheads="1" noChangeShapeType="1" noTextEdit="1"/>
          </p:cNvSpPr>
          <p:nvPr/>
        </p:nvSpPr>
        <p:spPr bwMode="auto">
          <a:xfrm rot="-3812390">
            <a:off x="5517357" y="3801269"/>
            <a:ext cx="4011612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918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Time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58051" name="Rectangle 3"/>
          <p:cNvSpPr>
            <a:spLocks noChangeArrowheads="1"/>
          </p:cNvSpPr>
          <p:nvPr/>
        </p:nvSpPr>
        <p:spPr bwMode="auto">
          <a:xfrm>
            <a:off x="0" y="0"/>
            <a:ext cx="9144000" cy="4191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8052" name="Rectangle 4"/>
          <p:cNvSpPr>
            <a:spLocks noChangeArrowheads="1"/>
          </p:cNvSpPr>
          <p:nvPr/>
        </p:nvSpPr>
        <p:spPr bwMode="auto">
          <a:xfrm>
            <a:off x="0" y="3657600"/>
            <a:ext cx="9144000" cy="3581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58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9600"/>
            <a:ext cx="83058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8054" name="Freeform 7"/>
          <p:cNvSpPr>
            <a:spLocks/>
          </p:cNvSpPr>
          <p:nvPr/>
        </p:nvSpPr>
        <p:spPr bwMode="auto">
          <a:xfrm>
            <a:off x="1792288" y="1703388"/>
            <a:ext cx="5443537" cy="1250950"/>
          </a:xfrm>
          <a:custGeom>
            <a:avLst/>
            <a:gdLst>
              <a:gd name="T0" fmla="*/ 2147483647 w 3429"/>
              <a:gd name="T1" fmla="*/ 2147483647 h 788"/>
              <a:gd name="T2" fmla="*/ 2147483647 w 3429"/>
              <a:gd name="T3" fmla="*/ 2147483647 h 788"/>
              <a:gd name="T4" fmla="*/ 2147483647 w 3429"/>
              <a:gd name="T5" fmla="*/ 2147483647 h 788"/>
              <a:gd name="T6" fmla="*/ 2147483647 w 3429"/>
              <a:gd name="T7" fmla="*/ 2147483647 h 788"/>
              <a:gd name="T8" fmla="*/ 2147483647 w 3429"/>
              <a:gd name="T9" fmla="*/ 0 h 788"/>
              <a:gd name="T10" fmla="*/ 2147483647 w 3429"/>
              <a:gd name="T11" fmla="*/ 2147483647 h 788"/>
              <a:gd name="T12" fmla="*/ 2147483647 w 3429"/>
              <a:gd name="T13" fmla="*/ 2147483647 h 788"/>
              <a:gd name="T14" fmla="*/ 2147483647 w 3429"/>
              <a:gd name="T15" fmla="*/ 2147483647 h 788"/>
              <a:gd name="T16" fmla="*/ 2147483647 w 3429"/>
              <a:gd name="T17" fmla="*/ 2147483647 h 788"/>
              <a:gd name="T18" fmla="*/ 2147483647 w 3429"/>
              <a:gd name="T19" fmla="*/ 2147483647 h 788"/>
              <a:gd name="T20" fmla="*/ 2147483647 w 3429"/>
              <a:gd name="T21" fmla="*/ 2147483647 h 788"/>
              <a:gd name="T22" fmla="*/ 2147483647 w 3429"/>
              <a:gd name="T23" fmla="*/ 2147483647 h 788"/>
              <a:gd name="T24" fmla="*/ 2147483647 w 3429"/>
              <a:gd name="T25" fmla="*/ 2147483647 h 788"/>
              <a:gd name="T26" fmla="*/ 2147483647 w 3429"/>
              <a:gd name="T27" fmla="*/ 2147483647 h 788"/>
              <a:gd name="T28" fmla="*/ 2147483647 w 3429"/>
              <a:gd name="T29" fmla="*/ 2147483647 h 788"/>
              <a:gd name="T30" fmla="*/ 2147483647 w 3429"/>
              <a:gd name="T31" fmla="*/ 2147483647 h 788"/>
              <a:gd name="T32" fmla="*/ 2147483647 w 3429"/>
              <a:gd name="T33" fmla="*/ 2147483647 h 788"/>
              <a:gd name="T34" fmla="*/ 2147483647 w 3429"/>
              <a:gd name="T35" fmla="*/ 2147483647 h 788"/>
              <a:gd name="T36" fmla="*/ 2147483647 w 3429"/>
              <a:gd name="T37" fmla="*/ 2147483647 h 788"/>
              <a:gd name="T38" fmla="*/ 2147483647 w 3429"/>
              <a:gd name="T39" fmla="*/ 2147483647 h 788"/>
              <a:gd name="T40" fmla="*/ 2147483647 w 3429"/>
              <a:gd name="T41" fmla="*/ 2147483647 h 788"/>
              <a:gd name="T42" fmla="*/ 2147483647 w 3429"/>
              <a:gd name="T43" fmla="*/ 2147483647 h 788"/>
              <a:gd name="T44" fmla="*/ 2147483647 w 3429"/>
              <a:gd name="T45" fmla="*/ 2147483647 h 788"/>
              <a:gd name="T46" fmla="*/ 2147483647 w 3429"/>
              <a:gd name="T47" fmla="*/ 2147483647 h 788"/>
              <a:gd name="T48" fmla="*/ 2147483647 w 3429"/>
              <a:gd name="T49" fmla="*/ 2147483647 h 788"/>
              <a:gd name="T50" fmla="*/ 2147483647 w 3429"/>
              <a:gd name="T51" fmla="*/ 2147483647 h 788"/>
              <a:gd name="T52" fmla="*/ 2147483647 w 3429"/>
              <a:gd name="T53" fmla="*/ 2147483647 h 788"/>
              <a:gd name="T54" fmla="*/ 2147483647 w 3429"/>
              <a:gd name="T55" fmla="*/ 2147483647 h 788"/>
              <a:gd name="T56" fmla="*/ 2147483647 w 3429"/>
              <a:gd name="T57" fmla="*/ 2147483647 h 788"/>
              <a:gd name="T58" fmla="*/ 2147483647 w 3429"/>
              <a:gd name="T59" fmla="*/ 2147483647 h 788"/>
              <a:gd name="T60" fmla="*/ 2147483647 w 3429"/>
              <a:gd name="T61" fmla="*/ 2147483647 h 788"/>
              <a:gd name="T62" fmla="*/ 2147483647 w 3429"/>
              <a:gd name="T63" fmla="*/ 2147483647 h 788"/>
              <a:gd name="T64" fmla="*/ 2147483647 w 3429"/>
              <a:gd name="T65" fmla="*/ 2147483647 h 788"/>
              <a:gd name="T66" fmla="*/ 2147483647 w 3429"/>
              <a:gd name="T67" fmla="*/ 2147483647 h 788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429"/>
              <a:gd name="T103" fmla="*/ 0 h 788"/>
              <a:gd name="T104" fmla="*/ 3429 w 3429"/>
              <a:gd name="T105" fmla="*/ 788 h 788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429" h="788">
                <a:moveTo>
                  <a:pt x="756" y="92"/>
                </a:moveTo>
                <a:cubicBezTo>
                  <a:pt x="682" y="90"/>
                  <a:pt x="608" y="91"/>
                  <a:pt x="534" y="86"/>
                </a:cubicBezTo>
                <a:cubicBezTo>
                  <a:pt x="512" y="84"/>
                  <a:pt x="468" y="72"/>
                  <a:pt x="468" y="72"/>
                </a:cubicBezTo>
                <a:cubicBezTo>
                  <a:pt x="440" y="54"/>
                  <a:pt x="429" y="31"/>
                  <a:pt x="396" y="20"/>
                </a:cubicBezTo>
                <a:cubicBezTo>
                  <a:pt x="376" y="14"/>
                  <a:pt x="337" y="0"/>
                  <a:pt x="337" y="0"/>
                </a:cubicBezTo>
                <a:cubicBezTo>
                  <a:pt x="282" y="7"/>
                  <a:pt x="273" y="19"/>
                  <a:pt x="226" y="33"/>
                </a:cubicBezTo>
                <a:cubicBezTo>
                  <a:pt x="191" y="56"/>
                  <a:pt x="217" y="61"/>
                  <a:pt x="180" y="72"/>
                </a:cubicBezTo>
                <a:cubicBezTo>
                  <a:pt x="156" y="98"/>
                  <a:pt x="140" y="121"/>
                  <a:pt x="121" y="151"/>
                </a:cubicBezTo>
                <a:cubicBezTo>
                  <a:pt x="107" y="197"/>
                  <a:pt x="70" y="232"/>
                  <a:pt x="49" y="275"/>
                </a:cubicBezTo>
                <a:cubicBezTo>
                  <a:pt x="25" y="324"/>
                  <a:pt x="16" y="373"/>
                  <a:pt x="3" y="426"/>
                </a:cubicBezTo>
                <a:cubicBezTo>
                  <a:pt x="5" y="483"/>
                  <a:pt x="0" y="540"/>
                  <a:pt x="10" y="596"/>
                </a:cubicBezTo>
                <a:cubicBezTo>
                  <a:pt x="11" y="602"/>
                  <a:pt x="50" y="613"/>
                  <a:pt x="56" y="616"/>
                </a:cubicBezTo>
                <a:cubicBezTo>
                  <a:pt x="95" y="633"/>
                  <a:pt x="134" y="641"/>
                  <a:pt x="174" y="655"/>
                </a:cubicBezTo>
                <a:cubicBezTo>
                  <a:pt x="340" y="651"/>
                  <a:pt x="466" y="642"/>
                  <a:pt x="625" y="635"/>
                </a:cubicBezTo>
                <a:cubicBezTo>
                  <a:pt x="755" y="637"/>
                  <a:pt x="1048" y="614"/>
                  <a:pt x="1214" y="675"/>
                </a:cubicBezTo>
                <a:cubicBezTo>
                  <a:pt x="1221" y="681"/>
                  <a:pt x="1226" y="690"/>
                  <a:pt x="1234" y="694"/>
                </a:cubicBezTo>
                <a:cubicBezTo>
                  <a:pt x="1246" y="701"/>
                  <a:pt x="1273" y="707"/>
                  <a:pt x="1273" y="707"/>
                </a:cubicBezTo>
                <a:cubicBezTo>
                  <a:pt x="1322" y="739"/>
                  <a:pt x="1277" y="714"/>
                  <a:pt x="1391" y="727"/>
                </a:cubicBezTo>
                <a:cubicBezTo>
                  <a:pt x="1441" y="733"/>
                  <a:pt x="1498" y="747"/>
                  <a:pt x="1548" y="760"/>
                </a:cubicBezTo>
                <a:cubicBezTo>
                  <a:pt x="2293" y="754"/>
                  <a:pt x="2197" y="788"/>
                  <a:pt x="2602" y="714"/>
                </a:cubicBezTo>
                <a:cubicBezTo>
                  <a:pt x="2633" y="694"/>
                  <a:pt x="2672" y="686"/>
                  <a:pt x="2707" y="675"/>
                </a:cubicBezTo>
                <a:cubicBezTo>
                  <a:pt x="2768" y="633"/>
                  <a:pt x="2844" y="619"/>
                  <a:pt x="2916" y="603"/>
                </a:cubicBezTo>
                <a:cubicBezTo>
                  <a:pt x="2960" y="593"/>
                  <a:pt x="2975" y="577"/>
                  <a:pt x="3027" y="570"/>
                </a:cubicBezTo>
                <a:cubicBezTo>
                  <a:pt x="3074" y="554"/>
                  <a:pt x="3122" y="549"/>
                  <a:pt x="3171" y="544"/>
                </a:cubicBezTo>
                <a:cubicBezTo>
                  <a:pt x="3204" y="532"/>
                  <a:pt x="3234" y="529"/>
                  <a:pt x="3270" y="524"/>
                </a:cubicBezTo>
                <a:cubicBezTo>
                  <a:pt x="3294" y="516"/>
                  <a:pt x="3314" y="512"/>
                  <a:pt x="3335" y="498"/>
                </a:cubicBezTo>
                <a:cubicBezTo>
                  <a:pt x="3346" y="467"/>
                  <a:pt x="3378" y="456"/>
                  <a:pt x="3400" y="432"/>
                </a:cubicBezTo>
                <a:cubicBezTo>
                  <a:pt x="3429" y="352"/>
                  <a:pt x="3418" y="289"/>
                  <a:pt x="3328" y="269"/>
                </a:cubicBezTo>
                <a:cubicBezTo>
                  <a:pt x="3172" y="191"/>
                  <a:pt x="2975" y="190"/>
                  <a:pt x="2805" y="171"/>
                </a:cubicBezTo>
                <a:cubicBezTo>
                  <a:pt x="2202" y="105"/>
                  <a:pt x="1592" y="166"/>
                  <a:pt x="985" y="164"/>
                </a:cubicBezTo>
                <a:cubicBezTo>
                  <a:pt x="956" y="157"/>
                  <a:pt x="930" y="149"/>
                  <a:pt x="900" y="144"/>
                </a:cubicBezTo>
                <a:cubicBezTo>
                  <a:pt x="872" y="126"/>
                  <a:pt x="840" y="123"/>
                  <a:pt x="808" y="112"/>
                </a:cubicBezTo>
                <a:cubicBezTo>
                  <a:pt x="782" y="103"/>
                  <a:pt x="751" y="88"/>
                  <a:pt x="723" y="86"/>
                </a:cubicBezTo>
                <a:cubicBezTo>
                  <a:pt x="701" y="84"/>
                  <a:pt x="680" y="86"/>
                  <a:pt x="658" y="86"/>
                </a:cubicBezTo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8055" name="Freeform 8"/>
          <p:cNvSpPr>
            <a:spLocks/>
          </p:cNvSpPr>
          <p:nvPr/>
        </p:nvSpPr>
        <p:spPr bwMode="auto">
          <a:xfrm>
            <a:off x="2205038" y="577850"/>
            <a:ext cx="5521325" cy="1296988"/>
          </a:xfrm>
          <a:custGeom>
            <a:avLst/>
            <a:gdLst>
              <a:gd name="T0" fmla="*/ 2147483647 w 3478"/>
              <a:gd name="T1" fmla="*/ 2147483647 h 817"/>
              <a:gd name="T2" fmla="*/ 2147483647 w 3478"/>
              <a:gd name="T3" fmla="*/ 2147483647 h 817"/>
              <a:gd name="T4" fmla="*/ 2147483647 w 3478"/>
              <a:gd name="T5" fmla="*/ 2147483647 h 817"/>
              <a:gd name="T6" fmla="*/ 2147483647 w 3478"/>
              <a:gd name="T7" fmla="*/ 2147483647 h 817"/>
              <a:gd name="T8" fmla="*/ 2147483647 w 3478"/>
              <a:gd name="T9" fmla="*/ 2147483647 h 817"/>
              <a:gd name="T10" fmla="*/ 2147483647 w 3478"/>
              <a:gd name="T11" fmla="*/ 2147483647 h 817"/>
              <a:gd name="T12" fmla="*/ 2147483647 w 3478"/>
              <a:gd name="T13" fmla="*/ 2147483647 h 817"/>
              <a:gd name="T14" fmla="*/ 2147483647 w 3478"/>
              <a:gd name="T15" fmla="*/ 2147483647 h 817"/>
              <a:gd name="T16" fmla="*/ 2147483647 w 3478"/>
              <a:gd name="T17" fmla="*/ 2147483647 h 817"/>
              <a:gd name="T18" fmla="*/ 2147483647 w 3478"/>
              <a:gd name="T19" fmla="*/ 2147483647 h 817"/>
              <a:gd name="T20" fmla="*/ 2147483647 w 3478"/>
              <a:gd name="T21" fmla="*/ 2147483647 h 817"/>
              <a:gd name="T22" fmla="*/ 2147483647 w 3478"/>
              <a:gd name="T23" fmla="*/ 2147483647 h 817"/>
              <a:gd name="T24" fmla="*/ 2147483647 w 3478"/>
              <a:gd name="T25" fmla="*/ 2147483647 h 817"/>
              <a:gd name="T26" fmla="*/ 2147483647 w 3478"/>
              <a:gd name="T27" fmla="*/ 2147483647 h 817"/>
              <a:gd name="T28" fmla="*/ 2147483647 w 3478"/>
              <a:gd name="T29" fmla="*/ 2147483647 h 817"/>
              <a:gd name="T30" fmla="*/ 2147483647 w 3478"/>
              <a:gd name="T31" fmla="*/ 2147483647 h 817"/>
              <a:gd name="T32" fmla="*/ 2147483647 w 3478"/>
              <a:gd name="T33" fmla="*/ 2147483647 h 817"/>
              <a:gd name="T34" fmla="*/ 2147483647 w 3478"/>
              <a:gd name="T35" fmla="*/ 2147483647 h 817"/>
              <a:gd name="T36" fmla="*/ 2147483647 w 3478"/>
              <a:gd name="T37" fmla="*/ 2147483647 h 817"/>
              <a:gd name="T38" fmla="*/ 2147483647 w 3478"/>
              <a:gd name="T39" fmla="*/ 2147483647 h 817"/>
              <a:gd name="T40" fmla="*/ 2147483647 w 3478"/>
              <a:gd name="T41" fmla="*/ 2147483647 h 817"/>
              <a:gd name="T42" fmla="*/ 2147483647 w 3478"/>
              <a:gd name="T43" fmla="*/ 2147483647 h 817"/>
              <a:gd name="T44" fmla="*/ 2147483647 w 3478"/>
              <a:gd name="T45" fmla="*/ 2147483647 h 817"/>
              <a:gd name="T46" fmla="*/ 2147483647 w 3478"/>
              <a:gd name="T47" fmla="*/ 2147483647 h 817"/>
              <a:gd name="T48" fmla="*/ 2147483647 w 3478"/>
              <a:gd name="T49" fmla="*/ 2147483647 h 817"/>
              <a:gd name="T50" fmla="*/ 2147483647 w 3478"/>
              <a:gd name="T51" fmla="*/ 2147483647 h 817"/>
              <a:gd name="T52" fmla="*/ 2147483647 w 3478"/>
              <a:gd name="T53" fmla="*/ 2147483647 h 817"/>
              <a:gd name="T54" fmla="*/ 2147483647 w 3478"/>
              <a:gd name="T55" fmla="*/ 2147483647 h 817"/>
              <a:gd name="T56" fmla="*/ 2147483647 w 3478"/>
              <a:gd name="T57" fmla="*/ 2147483647 h 817"/>
              <a:gd name="T58" fmla="*/ 2147483647 w 3478"/>
              <a:gd name="T59" fmla="*/ 2147483647 h 817"/>
              <a:gd name="T60" fmla="*/ 2147483647 w 3478"/>
              <a:gd name="T61" fmla="*/ 2147483647 h 817"/>
              <a:gd name="T62" fmla="*/ 2147483647 w 3478"/>
              <a:gd name="T63" fmla="*/ 2147483647 h 817"/>
              <a:gd name="T64" fmla="*/ 2147483647 w 3478"/>
              <a:gd name="T65" fmla="*/ 2147483647 h 81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3478"/>
              <a:gd name="T100" fmla="*/ 0 h 817"/>
              <a:gd name="T101" fmla="*/ 3478 w 3478"/>
              <a:gd name="T102" fmla="*/ 817 h 81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3478" h="817">
                <a:moveTo>
                  <a:pt x="463" y="9"/>
                </a:moveTo>
                <a:cubicBezTo>
                  <a:pt x="368" y="13"/>
                  <a:pt x="289" y="10"/>
                  <a:pt x="202" y="42"/>
                </a:cubicBezTo>
                <a:cubicBezTo>
                  <a:pt x="164" y="78"/>
                  <a:pt x="114" y="103"/>
                  <a:pt x="84" y="147"/>
                </a:cubicBezTo>
                <a:cubicBezTo>
                  <a:pt x="66" y="173"/>
                  <a:pt x="66" y="204"/>
                  <a:pt x="44" y="225"/>
                </a:cubicBezTo>
                <a:cubicBezTo>
                  <a:pt x="0" y="371"/>
                  <a:pt x="32" y="258"/>
                  <a:pt x="44" y="644"/>
                </a:cubicBezTo>
                <a:cubicBezTo>
                  <a:pt x="46" y="707"/>
                  <a:pt x="148" y="704"/>
                  <a:pt x="188" y="709"/>
                </a:cubicBezTo>
                <a:cubicBezTo>
                  <a:pt x="191" y="709"/>
                  <a:pt x="611" y="703"/>
                  <a:pt x="679" y="696"/>
                </a:cubicBezTo>
                <a:cubicBezTo>
                  <a:pt x="687" y="695"/>
                  <a:pt x="692" y="687"/>
                  <a:pt x="699" y="683"/>
                </a:cubicBezTo>
                <a:cubicBezTo>
                  <a:pt x="926" y="685"/>
                  <a:pt x="1167" y="618"/>
                  <a:pt x="1380" y="696"/>
                </a:cubicBezTo>
                <a:cubicBezTo>
                  <a:pt x="1407" y="706"/>
                  <a:pt x="1429" y="722"/>
                  <a:pt x="1458" y="729"/>
                </a:cubicBezTo>
                <a:cubicBezTo>
                  <a:pt x="1486" y="747"/>
                  <a:pt x="1509" y="769"/>
                  <a:pt x="1537" y="788"/>
                </a:cubicBezTo>
                <a:cubicBezTo>
                  <a:pt x="1566" y="807"/>
                  <a:pt x="1648" y="807"/>
                  <a:pt x="1687" y="814"/>
                </a:cubicBezTo>
                <a:cubicBezTo>
                  <a:pt x="2138" y="811"/>
                  <a:pt x="2345" y="817"/>
                  <a:pt x="2702" y="788"/>
                </a:cubicBezTo>
                <a:cubicBezTo>
                  <a:pt x="2766" y="767"/>
                  <a:pt x="2727" y="776"/>
                  <a:pt x="2820" y="768"/>
                </a:cubicBezTo>
                <a:cubicBezTo>
                  <a:pt x="2897" y="746"/>
                  <a:pt x="2976" y="740"/>
                  <a:pt x="3055" y="729"/>
                </a:cubicBezTo>
                <a:cubicBezTo>
                  <a:pt x="3141" y="703"/>
                  <a:pt x="3229" y="683"/>
                  <a:pt x="3317" y="664"/>
                </a:cubicBezTo>
                <a:cubicBezTo>
                  <a:pt x="3357" y="655"/>
                  <a:pt x="3388" y="637"/>
                  <a:pt x="3428" y="631"/>
                </a:cubicBezTo>
                <a:cubicBezTo>
                  <a:pt x="3448" y="612"/>
                  <a:pt x="3461" y="597"/>
                  <a:pt x="3474" y="572"/>
                </a:cubicBezTo>
                <a:cubicBezTo>
                  <a:pt x="3472" y="546"/>
                  <a:pt x="3478" y="518"/>
                  <a:pt x="3468" y="493"/>
                </a:cubicBezTo>
                <a:cubicBezTo>
                  <a:pt x="3459" y="469"/>
                  <a:pt x="3365" y="452"/>
                  <a:pt x="3343" y="448"/>
                </a:cubicBezTo>
                <a:cubicBezTo>
                  <a:pt x="3305" y="422"/>
                  <a:pt x="3257" y="431"/>
                  <a:pt x="3212" y="421"/>
                </a:cubicBezTo>
                <a:cubicBezTo>
                  <a:pt x="3135" y="404"/>
                  <a:pt x="3053" y="399"/>
                  <a:pt x="2977" y="376"/>
                </a:cubicBezTo>
                <a:cubicBezTo>
                  <a:pt x="2927" y="361"/>
                  <a:pt x="2877" y="342"/>
                  <a:pt x="2826" y="330"/>
                </a:cubicBezTo>
                <a:cubicBezTo>
                  <a:pt x="2777" y="305"/>
                  <a:pt x="2711" y="285"/>
                  <a:pt x="2656" y="277"/>
                </a:cubicBezTo>
                <a:cubicBezTo>
                  <a:pt x="2565" y="231"/>
                  <a:pt x="2452" y="232"/>
                  <a:pt x="2355" y="205"/>
                </a:cubicBezTo>
                <a:cubicBezTo>
                  <a:pt x="2342" y="201"/>
                  <a:pt x="2330" y="194"/>
                  <a:pt x="2316" y="192"/>
                </a:cubicBezTo>
                <a:cubicBezTo>
                  <a:pt x="2277" y="186"/>
                  <a:pt x="2198" y="179"/>
                  <a:pt x="2198" y="179"/>
                </a:cubicBezTo>
                <a:cubicBezTo>
                  <a:pt x="2132" y="157"/>
                  <a:pt x="2064" y="162"/>
                  <a:pt x="1995" y="153"/>
                </a:cubicBezTo>
                <a:cubicBezTo>
                  <a:pt x="1930" y="144"/>
                  <a:pt x="1865" y="129"/>
                  <a:pt x="1799" y="120"/>
                </a:cubicBezTo>
                <a:cubicBezTo>
                  <a:pt x="1760" y="108"/>
                  <a:pt x="1722" y="106"/>
                  <a:pt x="1681" y="101"/>
                </a:cubicBezTo>
                <a:cubicBezTo>
                  <a:pt x="1616" y="92"/>
                  <a:pt x="1557" y="74"/>
                  <a:pt x="1491" y="68"/>
                </a:cubicBezTo>
                <a:cubicBezTo>
                  <a:pt x="1188" y="4"/>
                  <a:pt x="894" y="32"/>
                  <a:pt x="575" y="29"/>
                </a:cubicBezTo>
                <a:cubicBezTo>
                  <a:pt x="438" y="0"/>
                  <a:pt x="383" y="9"/>
                  <a:pt x="215" y="9"/>
                </a:cubicBezTo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8056" name="WordArt 9"/>
          <p:cNvSpPr>
            <a:spLocks noChangeArrowheads="1" noChangeShapeType="1" noTextEdit="1"/>
          </p:cNvSpPr>
          <p:nvPr/>
        </p:nvSpPr>
        <p:spPr bwMode="auto">
          <a:xfrm>
            <a:off x="2743200" y="6096000"/>
            <a:ext cx="35052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Lobe finned fish</a:t>
            </a:r>
          </a:p>
        </p:txBody>
      </p:sp>
      <p:sp>
        <p:nvSpPr>
          <p:cNvPr id="258057" name="WordArt 10"/>
          <p:cNvSpPr>
            <a:spLocks noChangeArrowheads="1" noChangeShapeType="1" noTextEdit="1"/>
          </p:cNvSpPr>
          <p:nvPr/>
        </p:nvSpPr>
        <p:spPr bwMode="auto">
          <a:xfrm>
            <a:off x="4648200" y="304800"/>
            <a:ext cx="4333875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Early Amphibians</a:t>
            </a:r>
          </a:p>
        </p:txBody>
      </p:sp>
      <p:sp>
        <p:nvSpPr>
          <p:cNvPr id="258058" name="WordArt 11"/>
          <p:cNvSpPr>
            <a:spLocks noChangeArrowheads="1" noChangeShapeType="1" noTextEdit="1"/>
          </p:cNvSpPr>
          <p:nvPr/>
        </p:nvSpPr>
        <p:spPr bwMode="auto">
          <a:xfrm rot="-3812390">
            <a:off x="5517357" y="3801269"/>
            <a:ext cx="4011612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918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Time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59075" name="Rectangle 3"/>
          <p:cNvSpPr>
            <a:spLocks noChangeArrowheads="1"/>
          </p:cNvSpPr>
          <p:nvPr/>
        </p:nvSpPr>
        <p:spPr bwMode="auto">
          <a:xfrm>
            <a:off x="0" y="0"/>
            <a:ext cx="9144000" cy="4191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9076" name="Rectangle 4"/>
          <p:cNvSpPr>
            <a:spLocks noChangeArrowheads="1"/>
          </p:cNvSpPr>
          <p:nvPr/>
        </p:nvSpPr>
        <p:spPr bwMode="auto">
          <a:xfrm>
            <a:off x="0" y="3657600"/>
            <a:ext cx="9144000" cy="3581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59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9600"/>
            <a:ext cx="83058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9078" name="Freeform 7"/>
          <p:cNvSpPr>
            <a:spLocks/>
          </p:cNvSpPr>
          <p:nvPr/>
        </p:nvSpPr>
        <p:spPr bwMode="auto">
          <a:xfrm>
            <a:off x="2205038" y="577850"/>
            <a:ext cx="5521325" cy="1296988"/>
          </a:xfrm>
          <a:custGeom>
            <a:avLst/>
            <a:gdLst>
              <a:gd name="T0" fmla="*/ 2147483647 w 3478"/>
              <a:gd name="T1" fmla="*/ 2147483647 h 817"/>
              <a:gd name="T2" fmla="*/ 2147483647 w 3478"/>
              <a:gd name="T3" fmla="*/ 2147483647 h 817"/>
              <a:gd name="T4" fmla="*/ 2147483647 w 3478"/>
              <a:gd name="T5" fmla="*/ 2147483647 h 817"/>
              <a:gd name="T6" fmla="*/ 2147483647 w 3478"/>
              <a:gd name="T7" fmla="*/ 2147483647 h 817"/>
              <a:gd name="T8" fmla="*/ 2147483647 w 3478"/>
              <a:gd name="T9" fmla="*/ 2147483647 h 817"/>
              <a:gd name="T10" fmla="*/ 2147483647 w 3478"/>
              <a:gd name="T11" fmla="*/ 2147483647 h 817"/>
              <a:gd name="T12" fmla="*/ 2147483647 w 3478"/>
              <a:gd name="T13" fmla="*/ 2147483647 h 817"/>
              <a:gd name="T14" fmla="*/ 2147483647 w 3478"/>
              <a:gd name="T15" fmla="*/ 2147483647 h 817"/>
              <a:gd name="T16" fmla="*/ 2147483647 w 3478"/>
              <a:gd name="T17" fmla="*/ 2147483647 h 817"/>
              <a:gd name="T18" fmla="*/ 2147483647 w 3478"/>
              <a:gd name="T19" fmla="*/ 2147483647 h 817"/>
              <a:gd name="T20" fmla="*/ 2147483647 w 3478"/>
              <a:gd name="T21" fmla="*/ 2147483647 h 817"/>
              <a:gd name="T22" fmla="*/ 2147483647 w 3478"/>
              <a:gd name="T23" fmla="*/ 2147483647 h 817"/>
              <a:gd name="T24" fmla="*/ 2147483647 w 3478"/>
              <a:gd name="T25" fmla="*/ 2147483647 h 817"/>
              <a:gd name="T26" fmla="*/ 2147483647 w 3478"/>
              <a:gd name="T27" fmla="*/ 2147483647 h 817"/>
              <a:gd name="T28" fmla="*/ 2147483647 w 3478"/>
              <a:gd name="T29" fmla="*/ 2147483647 h 817"/>
              <a:gd name="T30" fmla="*/ 2147483647 w 3478"/>
              <a:gd name="T31" fmla="*/ 2147483647 h 817"/>
              <a:gd name="T32" fmla="*/ 2147483647 w 3478"/>
              <a:gd name="T33" fmla="*/ 2147483647 h 817"/>
              <a:gd name="T34" fmla="*/ 2147483647 w 3478"/>
              <a:gd name="T35" fmla="*/ 2147483647 h 817"/>
              <a:gd name="T36" fmla="*/ 2147483647 w 3478"/>
              <a:gd name="T37" fmla="*/ 2147483647 h 817"/>
              <a:gd name="T38" fmla="*/ 2147483647 w 3478"/>
              <a:gd name="T39" fmla="*/ 2147483647 h 817"/>
              <a:gd name="T40" fmla="*/ 2147483647 w 3478"/>
              <a:gd name="T41" fmla="*/ 2147483647 h 817"/>
              <a:gd name="T42" fmla="*/ 2147483647 w 3478"/>
              <a:gd name="T43" fmla="*/ 2147483647 h 817"/>
              <a:gd name="T44" fmla="*/ 2147483647 w 3478"/>
              <a:gd name="T45" fmla="*/ 2147483647 h 817"/>
              <a:gd name="T46" fmla="*/ 2147483647 w 3478"/>
              <a:gd name="T47" fmla="*/ 2147483647 h 817"/>
              <a:gd name="T48" fmla="*/ 2147483647 w 3478"/>
              <a:gd name="T49" fmla="*/ 2147483647 h 817"/>
              <a:gd name="T50" fmla="*/ 2147483647 w 3478"/>
              <a:gd name="T51" fmla="*/ 2147483647 h 817"/>
              <a:gd name="T52" fmla="*/ 2147483647 w 3478"/>
              <a:gd name="T53" fmla="*/ 2147483647 h 817"/>
              <a:gd name="T54" fmla="*/ 2147483647 w 3478"/>
              <a:gd name="T55" fmla="*/ 2147483647 h 817"/>
              <a:gd name="T56" fmla="*/ 2147483647 w 3478"/>
              <a:gd name="T57" fmla="*/ 2147483647 h 817"/>
              <a:gd name="T58" fmla="*/ 2147483647 w 3478"/>
              <a:gd name="T59" fmla="*/ 2147483647 h 817"/>
              <a:gd name="T60" fmla="*/ 2147483647 w 3478"/>
              <a:gd name="T61" fmla="*/ 2147483647 h 817"/>
              <a:gd name="T62" fmla="*/ 2147483647 w 3478"/>
              <a:gd name="T63" fmla="*/ 2147483647 h 817"/>
              <a:gd name="T64" fmla="*/ 2147483647 w 3478"/>
              <a:gd name="T65" fmla="*/ 2147483647 h 81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3478"/>
              <a:gd name="T100" fmla="*/ 0 h 817"/>
              <a:gd name="T101" fmla="*/ 3478 w 3478"/>
              <a:gd name="T102" fmla="*/ 817 h 81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3478" h="817">
                <a:moveTo>
                  <a:pt x="463" y="9"/>
                </a:moveTo>
                <a:cubicBezTo>
                  <a:pt x="368" y="13"/>
                  <a:pt x="289" y="10"/>
                  <a:pt x="202" y="42"/>
                </a:cubicBezTo>
                <a:cubicBezTo>
                  <a:pt x="164" y="78"/>
                  <a:pt x="114" y="103"/>
                  <a:pt x="84" y="147"/>
                </a:cubicBezTo>
                <a:cubicBezTo>
                  <a:pt x="66" y="173"/>
                  <a:pt x="66" y="204"/>
                  <a:pt x="44" y="225"/>
                </a:cubicBezTo>
                <a:cubicBezTo>
                  <a:pt x="0" y="371"/>
                  <a:pt x="32" y="258"/>
                  <a:pt x="44" y="644"/>
                </a:cubicBezTo>
                <a:cubicBezTo>
                  <a:pt x="46" y="707"/>
                  <a:pt x="148" y="704"/>
                  <a:pt x="188" y="709"/>
                </a:cubicBezTo>
                <a:cubicBezTo>
                  <a:pt x="191" y="709"/>
                  <a:pt x="611" y="703"/>
                  <a:pt x="679" y="696"/>
                </a:cubicBezTo>
                <a:cubicBezTo>
                  <a:pt x="687" y="695"/>
                  <a:pt x="692" y="687"/>
                  <a:pt x="699" y="683"/>
                </a:cubicBezTo>
                <a:cubicBezTo>
                  <a:pt x="926" y="685"/>
                  <a:pt x="1167" y="618"/>
                  <a:pt x="1380" y="696"/>
                </a:cubicBezTo>
                <a:cubicBezTo>
                  <a:pt x="1407" y="706"/>
                  <a:pt x="1429" y="722"/>
                  <a:pt x="1458" y="729"/>
                </a:cubicBezTo>
                <a:cubicBezTo>
                  <a:pt x="1486" y="747"/>
                  <a:pt x="1509" y="769"/>
                  <a:pt x="1537" y="788"/>
                </a:cubicBezTo>
                <a:cubicBezTo>
                  <a:pt x="1566" y="807"/>
                  <a:pt x="1648" y="807"/>
                  <a:pt x="1687" y="814"/>
                </a:cubicBezTo>
                <a:cubicBezTo>
                  <a:pt x="2138" y="811"/>
                  <a:pt x="2345" y="817"/>
                  <a:pt x="2702" y="788"/>
                </a:cubicBezTo>
                <a:cubicBezTo>
                  <a:pt x="2766" y="767"/>
                  <a:pt x="2727" y="776"/>
                  <a:pt x="2820" y="768"/>
                </a:cubicBezTo>
                <a:cubicBezTo>
                  <a:pt x="2897" y="746"/>
                  <a:pt x="2976" y="740"/>
                  <a:pt x="3055" y="729"/>
                </a:cubicBezTo>
                <a:cubicBezTo>
                  <a:pt x="3141" y="703"/>
                  <a:pt x="3229" y="683"/>
                  <a:pt x="3317" y="664"/>
                </a:cubicBezTo>
                <a:cubicBezTo>
                  <a:pt x="3357" y="655"/>
                  <a:pt x="3388" y="637"/>
                  <a:pt x="3428" y="631"/>
                </a:cubicBezTo>
                <a:cubicBezTo>
                  <a:pt x="3448" y="612"/>
                  <a:pt x="3461" y="597"/>
                  <a:pt x="3474" y="572"/>
                </a:cubicBezTo>
                <a:cubicBezTo>
                  <a:pt x="3472" y="546"/>
                  <a:pt x="3478" y="518"/>
                  <a:pt x="3468" y="493"/>
                </a:cubicBezTo>
                <a:cubicBezTo>
                  <a:pt x="3459" y="469"/>
                  <a:pt x="3365" y="452"/>
                  <a:pt x="3343" y="448"/>
                </a:cubicBezTo>
                <a:cubicBezTo>
                  <a:pt x="3305" y="422"/>
                  <a:pt x="3257" y="431"/>
                  <a:pt x="3212" y="421"/>
                </a:cubicBezTo>
                <a:cubicBezTo>
                  <a:pt x="3135" y="404"/>
                  <a:pt x="3053" y="399"/>
                  <a:pt x="2977" y="376"/>
                </a:cubicBezTo>
                <a:cubicBezTo>
                  <a:pt x="2927" y="361"/>
                  <a:pt x="2877" y="342"/>
                  <a:pt x="2826" y="330"/>
                </a:cubicBezTo>
                <a:cubicBezTo>
                  <a:pt x="2777" y="305"/>
                  <a:pt x="2711" y="285"/>
                  <a:pt x="2656" y="277"/>
                </a:cubicBezTo>
                <a:cubicBezTo>
                  <a:pt x="2565" y="231"/>
                  <a:pt x="2452" y="232"/>
                  <a:pt x="2355" y="205"/>
                </a:cubicBezTo>
                <a:cubicBezTo>
                  <a:pt x="2342" y="201"/>
                  <a:pt x="2330" y="194"/>
                  <a:pt x="2316" y="192"/>
                </a:cubicBezTo>
                <a:cubicBezTo>
                  <a:pt x="2277" y="186"/>
                  <a:pt x="2198" y="179"/>
                  <a:pt x="2198" y="179"/>
                </a:cubicBezTo>
                <a:cubicBezTo>
                  <a:pt x="2132" y="157"/>
                  <a:pt x="2064" y="162"/>
                  <a:pt x="1995" y="153"/>
                </a:cubicBezTo>
                <a:cubicBezTo>
                  <a:pt x="1930" y="144"/>
                  <a:pt x="1865" y="129"/>
                  <a:pt x="1799" y="120"/>
                </a:cubicBezTo>
                <a:cubicBezTo>
                  <a:pt x="1760" y="108"/>
                  <a:pt x="1722" y="106"/>
                  <a:pt x="1681" y="101"/>
                </a:cubicBezTo>
                <a:cubicBezTo>
                  <a:pt x="1616" y="92"/>
                  <a:pt x="1557" y="74"/>
                  <a:pt x="1491" y="68"/>
                </a:cubicBezTo>
                <a:cubicBezTo>
                  <a:pt x="1188" y="4"/>
                  <a:pt x="894" y="32"/>
                  <a:pt x="575" y="29"/>
                </a:cubicBezTo>
                <a:cubicBezTo>
                  <a:pt x="438" y="0"/>
                  <a:pt x="383" y="9"/>
                  <a:pt x="215" y="9"/>
                </a:cubicBezTo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9079" name="WordArt 8"/>
          <p:cNvSpPr>
            <a:spLocks noChangeArrowheads="1" noChangeShapeType="1" noTextEdit="1"/>
          </p:cNvSpPr>
          <p:nvPr/>
        </p:nvSpPr>
        <p:spPr bwMode="auto">
          <a:xfrm>
            <a:off x="2743200" y="6096000"/>
            <a:ext cx="35052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Lobe finned fish</a:t>
            </a:r>
          </a:p>
        </p:txBody>
      </p:sp>
      <p:sp>
        <p:nvSpPr>
          <p:cNvPr id="259080" name="WordArt 9"/>
          <p:cNvSpPr>
            <a:spLocks noChangeArrowheads="1" noChangeShapeType="1" noTextEdit="1"/>
          </p:cNvSpPr>
          <p:nvPr/>
        </p:nvSpPr>
        <p:spPr bwMode="auto">
          <a:xfrm>
            <a:off x="4648200" y="304800"/>
            <a:ext cx="4333875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Early Amphibians</a:t>
            </a:r>
          </a:p>
        </p:txBody>
      </p:sp>
      <p:sp>
        <p:nvSpPr>
          <p:cNvPr id="259081" name="WordArt 10"/>
          <p:cNvSpPr>
            <a:spLocks noChangeArrowheads="1" noChangeShapeType="1" noTextEdit="1"/>
          </p:cNvSpPr>
          <p:nvPr/>
        </p:nvSpPr>
        <p:spPr bwMode="auto">
          <a:xfrm rot="-3812390">
            <a:off x="5517357" y="3801269"/>
            <a:ext cx="4011612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918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Time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60099" name="Rectangle 3"/>
          <p:cNvSpPr>
            <a:spLocks noChangeArrowheads="1"/>
          </p:cNvSpPr>
          <p:nvPr/>
        </p:nvSpPr>
        <p:spPr bwMode="auto">
          <a:xfrm>
            <a:off x="0" y="0"/>
            <a:ext cx="9144000" cy="4191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0100" name="Rectangle 4"/>
          <p:cNvSpPr>
            <a:spLocks noChangeArrowheads="1"/>
          </p:cNvSpPr>
          <p:nvPr/>
        </p:nvSpPr>
        <p:spPr bwMode="auto">
          <a:xfrm>
            <a:off x="0" y="3657600"/>
            <a:ext cx="9144000" cy="3581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60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9600"/>
            <a:ext cx="83058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0102" name="WordArt 7"/>
          <p:cNvSpPr>
            <a:spLocks noChangeArrowheads="1" noChangeShapeType="1" noTextEdit="1"/>
          </p:cNvSpPr>
          <p:nvPr/>
        </p:nvSpPr>
        <p:spPr bwMode="auto">
          <a:xfrm>
            <a:off x="2743200" y="6096000"/>
            <a:ext cx="35052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Lobe finned fish</a:t>
            </a:r>
          </a:p>
        </p:txBody>
      </p:sp>
      <p:sp>
        <p:nvSpPr>
          <p:cNvPr id="260103" name="WordArt 8"/>
          <p:cNvSpPr>
            <a:spLocks noChangeArrowheads="1" noChangeShapeType="1" noTextEdit="1"/>
          </p:cNvSpPr>
          <p:nvPr/>
        </p:nvSpPr>
        <p:spPr bwMode="auto">
          <a:xfrm>
            <a:off x="4648200" y="304800"/>
            <a:ext cx="4333875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Early Amphibians</a:t>
            </a:r>
          </a:p>
        </p:txBody>
      </p:sp>
      <p:sp>
        <p:nvSpPr>
          <p:cNvPr id="260104" name="WordArt 9"/>
          <p:cNvSpPr>
            <a:spLocks noChangeArrowheads="1" noChangeShapeType="1" noTextEdit="1"/>
          </p:cNvSpPr>
          <p:nvPr/>
        </p:nvSpPr>
        <p:spPr bwMode="auto">
          <a:xfrm rot="-3812390">
            <a:off x="5517357" y="3801269"/>
            <a:ext cx="4011612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918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Time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152400"/>
            <a:ext cx="8458200" cy="5973763"/>
          </a:xfrm>
        </p:spPr>
        <p:txBody>
          <a:bodyPr/>
          <a:lstStyle/>
          <a:p>
            <a:r>
              <a:rPr lang="en-US" smtClean="0"/>
              <a:t>The Coelacanth.</a:t>
            </a:r>
          </a:p>
          <a:p>
            <a:pPr lvl="1"/>
            <a:r>
              <a:rPr lang="en-US" smtClean="0">
                <a:solidFill>
                  <a:srgbClr val="FF9933"/>
                </a:solidFill>
              </a:rPr>
              <a:t>Believed to have gone extinct with dinosaurs.</a:t>
            </a:r>
          </a:p>
          <a:p>
            <a:pPr lvl="1"/>
            <a:r>
              <a:rPr lang="en-US" smtClean="0">
                <a:solidFill>
                  <a:srgbClr val="99FF99"/>
                </a:solidFill>
              </a:rPr>
              <a:t>Rediscovered (living) in 1938 off the coast of South Africa. </a:t>
            </a:r>
          </a:p>
        </p:txBody>
      </p:sp>
      <p:pic>
        <p:nvPicPr>
          <p:cNvPr id="263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0"/>
            <a:ext cx="8534400" cy="4343400"/>
          </a:xfrm>
          <a:prstGeom prst="rect">
            <a:avLst/>
          </a:prstGeom>
          <a:noFill/>
          <a:ln w="9525">
            <a:solidFill>
              <a:srgbClr val="99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228600"/>
            <a:ext cx="8763000" cy="5897563"/>
          </a:xfrm>
        </p:spPr>
        <p:txBody>
          <a:bodyPr/>
          <a:lstStyle/>
          <a:p>
            <a:r>
              <a:rPr lang="en-US" smtClean="0">
                <a:solidFill>
                  <a:srgbClr val="996633"/>
                </a:solidFill>
              </a:rPr>
              <a:t>The lobe-finned fish are thought to be the start of the terrestrial (land) animals. </a:t>
            </a:r>
          </a:p>
          <a:p>
            <a:pPr lvl="1"/>
            <a:r>
              <a:rPr lang="en-US" smtClean="0">
                <a:solidFill>
                  <a:srgbClr val="FF9933"/>
                </a:solidFill>
              </a:rPr>
              <a:t>Picture of lung fish moving across the mud.</a:t>
            </a:r>
          </a:p>
        </p:txBody>
      </p:sp>
      <p:pic>
        <p:nvPicPr>
          <p:cNvPr id="265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81200"/>
            <a:ext cx="8763000" cy="4572000"/>
          </a:xfrm>
          <a:prstGeom prst="rect">
            <a:avLst/>
          </a:prstGeom>
          <a:noFill/>
          <a:ln w="38100">
            <a:solidFill>
              <a:srgbClr val="9966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228600"/>
            <a:ext cx="8763000" cy="5897563"/>
          </a:xfrm>
        </p:spPr>
        <p:txBody>
          <a:bodyPr/>
          <a:lstStyle/>
          <a:p>
            <a:r>
              <a:rPr lang="en-US" smtClean="0">
                <a:solidFill>
                  <a:srgbClr val="996633"/>
                </a:solidFill>
              </a:rPr>
              <a:t>The lobe-finned fish are thought to be the start of the terrestrial (land) animals. </a:t>
            </a:r>
          </a:p>
          <a:p>
            <a:pPr lvl="1"/>
            <a:r>
              <a:rPr lang="en-US" smtClean="0">
                <a:solidFill>
                  <a:srgbClr val="FF9933"/>
                </a:solidFill>
              </a:rPr>
              <a:t>Picture of lung fish moving across the mud.</a:t>
            </a:r>
          </a:p>
        </p:txBody>
      </p:sp>
      <p:pic>
        <p:nvPicPr>
          <p:cNvPr id="266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81200"/>
            <a:ext cx="8763000" cy="4572000"/>
          </a:xfrm>
          <a:prstGeom prst="rect">
            <a:avLst/>
          </a:prstGeom>
          <a:noFill/>
          <a:ln w="38100">
            <a:solidFill>
              <a:srgbClr val="9966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44" name="WordArt 4"/>
          <p:cNvSpPr>
            <a:spLocks noChangeArrowheads="1" noChangeShapeType="1" noTextEdit="1"/>
          </p:cNvSpPr>
          <p:nvPr/>
        </p:nvSpPr>
        <p:spPr bwMode="auto">
          <a:xfrm>
            <a:off x="533400" y="2209800"/>
            <a:ext cx="22574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hlink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Tetrapod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228600"/>
            <a:ext cx="8763000" cy="5897563"/>
          </a:xfrm>
        </p:spPr>
        <p:txBody>
          <a:bodyPr/>
          <a:lstStyle/>
          <a:p>
            <a:r>
              <a:rPr lang="en-US" smtClean="0">
                <a:solidFill>
                  <a:srgbClr val="996633"/>
                </a:solidFill>
              </a:rPr>
              <a:t>The lobe-finned fish are thought to be the start of the terrestrial (land) animals. </a:t>
            </a:r>
          </a:p>
          <a:p>
            <a:pPr lvl="1"/>
            <a:r>
              <a:rPr lang="en-US" smtClean="0">
                <a:solidFill>
                  <a:srgbClr val="FF9933"/>
                </a:solidFill>
              </a:rPr>
              <a:t>Picture of lung fish moving across the mud.</a:t>
            </a:r>
          </a:p>
        </p:txBody>
      </p:sp>
      <p:pic>
        <p:nvPicPr>
          <p:cNvPr id="267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81200"/>
            <a:ext cx="8763000" cy="4572000"/>
          </a:xfrm>
          <a:prstGeom prst="rect">
            <a:avLst/>
          </a:prstGeom>
          <a:noFill/>
          <a:ln w="38100">
            <a:solidFill>
              <a:srgbClr val="9966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7268" name="WordArt 4"/>
          <p:cNvSpPr>
            <a:spLocks noChangeArrowheads="1" noChangeShapeType="1" noTextEdit="1"/>
          </p:cNvSpPr>
          <p:nvPr/>
        </p:nvSpPr>
        <p:spPr bwMode="auto">
          <a:xfrm>
            <a:off x="533400" y="2209800"/>
            <a:ext cx="22574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hlink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Tetrapod</a:t>
            </a:r>
          </a:p>
        </p:txBody>
      </p:sp>
      <p:sp>
        <p:nvSpPr>
          <p:cNvPr id="267269" name="WordArt 5"/>
          <p:cNvSpPr>
            <a:spLocks noChangeArrowheads="1" noChangeShapeType="1" noTextEdit="1"/>
          </p:cNvSpPr>
          <p:nvPr/>
        </p:nvSpPr>
        <p:spPr bwMode="auto">
          <a:xfrm>
            <a:off x="3657600" y="2286000"/>
            <a:ext cx="4953000" cy="2895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Having four feet, </a:t>
            </a:r>
          </a:p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legs, </a:t>
            </a:r>
          </a:p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or leglike</a:t>
            </a:r>
          </a:p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 appendages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228600"/>
            <a:ext cx="8763000" cy="5897563"/>
          </a:xfrm>
        </p:spPr>
        <p:txBody>
          <a:bodyPr/>
          <a:lstStyle/>
          <a:p>
            <a:r>
              <a:rPr lang="en-US" smtClean="0">
                <a:solidFill>
                  <a:srgbClr val="996633"/>
                </a:solidFill>
              </a:rPr>
              <a:t>The lobe-finned fish are thought to be the start of the terrestrial (land) animals. </a:t>
            </a:r>
          </a:p>
          <a:p>
            <a:pPr lvl="1"/>
            <a:r>
              <a:rPr lang="en-US" smtClean="0">
                <a:solidFill>
                  <a:srgbClr val="FF9933"/>
                </a:solidFill>
              </a:rPr>
              <a:t>Picture of lung fish moving across the mud.</a:t>
            </a:r>
          </a:p>
        </p:txBody>
      </p:sp>
      <p:pic>
        <p:nvPicPr>
          <p:cNvPr id="268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81200"/>
            <a:ext cx="8763000" cy="4572000"/>
          </a:xfrm>
          <a:prstGeom prst="rect">
            <a:avLst/>
          </a:prstGeom>
          <a:noFill/>
          <a:ln w="38100">
            <a:solidFill>
              <a:srgbClr val="9966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8292" name="WordArt 4"/>
          <p:cNvSpPr>
            <a:spLocks noChangeArrowheads="1" noChangeShapeType="1" noTextEdit="1"/>
          </p:cNvSpPr>
          <p:nvPr/>
        </p:nvSpPr>
        <p:spPr bwMode="auto">
          <a:xfrm>
            <a:off x="533400" y="2209800"/>
            <a:ext cx="22574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hlink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Tetrapod</a:t>
            </a:r>
          </a:p>
        </p:txBody>
      </p:sp>
      <p:sp>
        <p:nvSpPr>
          <p:cNvPr id="268293" name="WordArt 5"/>
          <p:cNvSpPr>
            <a:spLocks noChangeArrowheads="1" noChangeShapeType="1" noTextEdit="1"/>
          </p:cNvSpPr>
          <p:nvPr/>
        </p:nvSpPr>
        <p:spPr bwMode="auto">
          <a:xfrm>
            <a:off x="3657600" y="2286000"/>
            <a:ext cx="4953000" cy="2895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Having four feet, </a:t>
            </a:r>
          </a:p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legs, </a:t>
            </a:r>
          </a:p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or leglike</a:t>
            </a:r>
          </a:p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 appendages</a:t>
            </a:r>
          </a:p>
        </p:txBody>
      </p:sp>
      <p:pic>
        <p:nvPicPr>
          <p:cNvPr id="268294" name="Picture 6" descr="http://slimzblog.com/wp-content/uploads/2011/12/stick-figure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971800"/>
            <a:ext cx="3581400" cy="32670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228600"/>
            <a:ext cx="8763000" cy="5897563"/>
          </a:xfrm>
        </p:spPr>
        <p:txBody>
          <a:bodyPr/>
          <a:lstStyle/>
          <a:p>
            <a:r>
              <a:rPr lang="en-US" smtClean="0">
                <a:solidFill>
                  <a:srgbClr val="996633"/>
                </a:solidFill>
              </a:rPr>
              <a:t>The lobe-finned fish are thought to be the start of the terrestrial (land) animals. </a:t>
            </a:r>
          </a:p>
          <a:p>
            <a:pPr lvl="1"/>
            <a:r>
              <a:rPr lang="en-US" smtClean="0">
                <a:solidFill>
                  <a:srgbClr val="FF9933"/>
                </a:solidFill>
              </a:rPr>
              <a:t>Picture of lung fish moving across the mud.</a:t>
            </a:r>
          </a:p>
        </p:txBody>
      </p:sp>
      <p:pic>
        <p:nvPicPr>
          <p:cNvPr id="269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81200"/>
            <a:ext cx="8763000" cy="4572000"/>
          </a:xfrm>
          <a:prstGeom prst="rect">
            <a:avLst/>
          </a:prstGeom>
          <a:noFill/>
          <a:ln w="38100">
            <a:solidFill>
              <a:srgbClr val="9966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9316" name="WordArt 4"/>
          <p:cNvSpPr>
            <a:spLocks noChangeArrowheads="1" noChangeShapeType="1" noTextEdit="1"/>
          </p:cNvSpPr>
          <p:nvPr/>
        </p:nvSpPr>
        <p:spPr bwMode="auto">
          <a:xfrm>
            <a:off x="533400" y="2209800"/>
            <a:ext cx="22574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hlink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Tetrapod</a:t>
            </a:r>
          </a:p>
        </p:txBody>
      </p:sp>
      <p:sp>
        <p:nvSpPr>
          <p:cNvPr id="269317" name="WordArt 5"/>
          <p:cNvSpPr>
            <a:spLocks noChangeArrowheads="1" noChangeShapeType="1" noTextEdit="1"/>
          </p:cNvSpPr>
          <p:nvPr/>
        </p:nvSpPr>
        <p:spPr bwMode="auto">
          <a:xfrm>
            <a:off x="3657600" y="2286000"/>
            <a:ext cx="4953000" cy="2895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Having four feet, </a:t>
            </a:r>
          </a:p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legs, </a:t>
            </a:r>
          </a:p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or leglike</a:t>
            </a:r>
          </a:p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 appendages</a:t>
            </a:r>
          </a:p>
        </p:txBody>
      </p:sp>
      <p:pic>
        <p:nvPicPr>
          <p:cNvPr id="269318" name="Picture 6" descr="http://slimzblog.com/wp-content/uploads/2011/12/stick-figure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971800"/>
            <a:ext cx="3581400" cy="32670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9319" name="WordArt 7"/>
          <p:cNvSpPr>
            <a:spLocks noChangeArrowheads="1" noChangeShapeType="1" noTextEdit="1"/>
          </p:cNvSpPr>
          <p:nvPr/>
        </p:nvSpPr>
        <p:spPr bwMode="auto">
          <a:xfrm>
            <a:off x="457200" y="312420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04800"/>
            <a:ext cx="8077200" cy="5821363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66FF99"/>
                </a:solidFill>
              </a:rPr>
              <a:t>We have all seen pictures like this, what do you really know about evolution?</a:t>
            </a:r>
          </a:p>
        </p:txBody>
      </p:sp>
      <p:pic>
        <p:nvPicPr>
          <p:cNvPr id="60419" name="Picture 5" descr="evolu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895600"/>
            <a:ext cx="8763000" cy="3810000"/>
          </a:xfrm>
          <a:prstGeom prst="rect">
            <a:avLst/>
          </a:prstGeom>
          <a:noFill/>
          <a:ln w="7620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20" name="Rectangle 7"/>
          <p:cNvSpPr>
            <a:spLocks noChangeArrowheads="1"/>
          </p:cNvSpPr>
          <p:nvPr/>
        </p:nvSpPr>
        <p:spPr bwMode="auto">
          <a:xfrm>
            <a:off x="2057400" y="4038600"/>
            <a:ext cx="990600" cy="1447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21" name="Rectangle 8"/>
          <p:cNvSpPr>
            <a:spLocks noChangeArrowheads="1"/>
          </p:cNvSpPr>
          <p:nvPr/>
        </p:nvSpPr>
        <p:spPr bwMode="auto">
          <a:xfrm>
            <a:off x="2971800" y="4267200"/>
            <a:ext cx="838200" cy="1295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22" name="Rectangle 9"/>
          <p:cNvSpPr>
            <a:spLocks noChangeArrowheads="1"/>
          </p:cNvSpPr>
          <p:nvPr/>
        </p:nvSpPr>
        <p:spPr bwMode="auto">
          <a:xfrm>
            <a:off x="3581400" y="3886200"/>
            <a:ext cx="1143000" cy="457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23" name="Rectangle 10"/>
          <p:cNvSpPr>
            <a:spLocks noChangeArrowheads="1"/>
          </p:cNvSpPr>
          <p:nvPr/>
        </p:nvSpPr>
        <p:spPr bwMode="auto">
          <a:xfrm>
            <a:off x="3657600" y="4267200"/>
            <a:ext cx="1143000" cy="1219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24" name="Rectangle 11"/>
          <p:cNvSpPr>
            <a:spLocks noChangeArrowheads="1"/>
          </p:cNvSpPr>
          <p:nvPr/>
        </p:nvSpPr>
        <p:spPr bwMode="auto">
          <a:xfrm>
            <a:off x="4724400" y="4191000"/>
            <a:ext cx="1143000" cy="1295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25" name="Rectangle 12"/>
          <p:cNvSpPr>
            <a:spLocks noChangeArrowheads="1"/>
          </p:cNvSpPr>
          <p:nvPr/>
        </p:nvSpPr>
        <p:spPr bwMode="auto">
          <a:xfrm>
            <a:off x="5638800" y="4267200"/>
            <a:ext cx="1143000" cy="1219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26" name="Rectangle 13"/>
          <p:cNvSpPr>
            <a:spLocks noChangeArrowheads="1"/>
          </p:cNvSpPr>
          <p:nvPr/>
        </p:nvSpPr>
        <p:spPr bwMode="auto">
          <a:xfrm>
            <a:off x="6781800" y="4343400"/>
            <a:ext cx="1676400" cy="1219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228600"/>
            <a:ext cx="8763000" cy="5897563"/>
          </a:xfrm>
        </p:spPr>
        <p:txBody>
          <a:bodyPr/>
          <a:lstStyle/>
          <a:p>
            <a:r>
              <a:rPr lang="en-US" smtClean="0">
                <a:solidFill>
                  <a:srgbClr val="996633"/>
                </a:solidFill>
              </a:rPr>
              <a:t>The lobe-finned fish are thought to be the start of the terrestrial (land) animals. </a:t>
            </a:r>
          </a:p>
          <a:p>
            <a:pPr lvl="1"/>
            <a:r>
              <a:rPr lang="en-US" smtClean="0">
                <a:solidFill>
                  <a:srgbClr val="FF9933"/>
                </a:solidFill>
              </a:rPr>
              <a:t>Picture of lung fish moving across the mud.</a:t>
            </a:r>
          </a:p>
        </p:txBody>
      </p:sp>
      <p:pic>
        <p:nvPicPr>
          <p:cNvPr id="270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81200"/>
            <a:ext cx="8763000" cy="4572000"/>
          </a:xfrm>
          <a:prstGeom prst="rect">
            <a:avLst/>
          </a:prstGeom>
          <a:noFill/>
          <a:ln w="38100">
            <a:solidFill>
              <a:srgbClr val="9966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0340" name="WordArt 4"/>
          <p:cNvSpPr>
            <a:spLocks noChangeArrowheads="1" noChangeShapeType="1" noTextEdit="1"/>
          </p:cNvSpPr>
          <p:nvPr/>
        </p:nvSpPr>
        <p:spPr bwMode="auto">
          <a:xfrm>
            <a:off x="533400" y="2209800"/>
            <a:ext cx="22574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hlink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Tetrapod</a:t>
            </a:r>
          </a:p>
        </p:txBody>
      </p:sp>
      <p:sp>
        <p:nvSpPr>
          <p:cNvPr id="270341" name="WordArt 5"/>
          <p:cNvSpPr>
            <a:spLocks noChangeArrowheads="1" noChangeShapeType="1" noTextEdit="1"/>
          </p:cNvSpPr>
          <p:nvPr/>
        </p:nvSpPr>
        <p:spPr bwMode="auto">
          <a:xfrm>
            <a:off x="3657600" y="2286000"/>
            <a:ext cx="4953000" cy="2895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Having four feet, </a:t>
            </a:r>
          </a:p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legs, </a:t>
            </a:r>
          </a:p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or leglike</a:t>
            </a:r>
          </a:p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 appendages</a:t>
            </a:r>
          </a:p>
        </p:txBody>
      </p:sp>
      <p:pic>
        <p:nvPicPr>
          <p:cNvPr id="270342" name="Picture 6" descr="http://slimzblog.com/wp-content/uploads/2011/12/stick-figure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971800"/>
            <a:ext cx="3581400" cy="32670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0343" name="WordArt 7"/>
          <p:cNvSpPr>
            <a:spLocks noChangeArrowheads="1" noChangeShapeType="1" noTextEdit="1"/>
          </p:cNvSpPr>
          <p:nvPr/>
        </p:nvSpPr>
        <p:spPr bwMode="auto">
          <a:xfrm>
            <a:off x="457200" y="312420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1</a:t>
            </a:r>
          </a:p>
        </p:txBody>
      </p:sp>
      <p:sp>
        <p:nvSpPr>
          <p:cNvPr id="270344" name="WordArt 8"/>
          <p:cNvSpPr>
            <a:spLocks noChangeArrowheads="1" noChangeShapeType="1" noTextEdit="1"/>
          </p:cNvSpPr>
          <p:nvPr/>
        </p:nvSpPr>
        <p:spPr bwMode="auto">
          <a:xfrm>
            <a:off x="3352800" y="304800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228600"/>
            <a:ext cx="8763000" cy="5897563"/>
          </a:xfrm>
        </p:spPr>
        <p:txBody>
          <a:bodyPr/>
          <a:lstStyle/>
          <a:p>
            <a:r>
              <a:rPr lang="en-US" smtClean="0">
                <a:solidFill>
                  <a:srgbClr val="996633"/>
                </a:solidFill>
              </a:rPr>
              <a:t>The lobe-finned fish are thought to be the start of the terrestrial (land) animals. </a:t>
            </a:r>
          </a:p>
          <a:p>
            <a:pPr lvl="1"/>
            <a:r>
              <a:rPr lang="en-US" smtClean="0">
                <a:solidFill>
                  <a:srgbClr val="FF9933"/>
                </a:solidFill>
              </a:rPr>
              <a:t>Picture of lung fish moving across the mud.</a:t>
            </a:r>
          </a:p>
        </p:txBody>
      </p:sp>
      <p:pic>
        <p:nvPicPr>
          <p:cNvPr id="271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81200"/>
            <a:ext cx="8763000" cy="4572000"/>
          </a:xfrm>
          <a:prstGeom prst="rect">
            <a:avLst/>
          </a:prstGeom>
          <a:noFill/>
          <a:ln w="38100">
            <a:solidFill>
              <a:srgbClr val="9966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1364" name="WordArt 4"/>
          <p:cNvSpPr>
            <a:spLocks noChangeArrowheads="1" noChangeShapeType="1" noTextEdit="1"/>
          </p:cNvSpPr>
          <p:nvPr/>
        </p:nvSpPr>
        <p:spPr bwMode="auto">
          <a:xfrm>
            <a:off x="533400" y="2209800"/>
            <a:ext cx="22574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hlink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Tetrapod</a:t>
            </a:r>
          </a:p>
        </p:txBody>
      </p:sp>
      <p:sp>
        <p:nvSpPr>
          <p:cNvPr id="271365" name="WordArt 5"/>
          <p:cNvSpPr>
            <a:spLocks noChangeArrowheads="1" noChangeShapeType="1" noTextEdit="1"/>
          </p:cNvSpPr>
          <p:nvPr/>
        </p:nvSpPr>
        <p:spPr bwMode="auto">
          <a:xfrm>
            <a:off x="3657600" y="2286000"/>
            <a:ext cx="4953000" cy="2895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Having four feet, </a:t>
            </a:r>
          </a:p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legs, </a:t>
            </a:r>
          </a:p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or leglike</a:t>
            </a:r>
          </a:p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 appendages</a:t>
            </a:r>
          </a:p>
        </p:txBody>
      </p:sp>
      <p:pic>
        <p:nvPicPr>
          <p:cNvPr id="271366" name="Picture 6" descr="http://slimzblog.com/wp-content/uploads/2011/12/stick-figure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971800"/>
            <a:ext cx="3581400" cy="32670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1367" name="WordArt 7"/>
          <p:cNvSpPr>
            <a:spLocks noChangeArrowheads="1" noChangeShapeType="1" noTextEdit="1"/>
          </p:cNvSpPr>
          <p:nvPr/>
        </p:nvSpPr>
        <p:spPr bwMode="auto">
          <a:xfrm>
            <a:off x="457200" y="312420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1</a:t>
            </a:r>
          </a:p>
        </p:txBody>
      </p:sp>
      <p:sp>
        <p:nvSpPr>
          <p:cNvPr id="271368" name="WordArt 8"/>
          <p:cNvSpPr>
            <a:spLocks noChangeArrowheads="1" noChangeShapeType="1" noTextEdit="1"/>
          </p:cNvSpPr>
          <p:nvPr/>
        </p:nvSpPr>
        <p:spPr bwMode="auto">
          <a:xfrm>
            <a:off x="3352800" y="304800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2</a:t>
            </a:r>
          </a:p>
        </p:txBody>
      </p:sp>
      <p:sp>
        <p:nvSpPr>
          <p:cNvPr id="271369" name="WordArt 9"/>
          <p:cNvSpPr>
            <a:spLocks noChangeArrowheads="1" noChangeShapeType="1" noTextEdit="1"/>
          </p:cNvSpPr>
          <p:nvPr/>
        </p:nvSpPr>
        <p:spPr bwMode="auto">
          <a:xfrm>
            <a:off x="457200" y="5257800"/>
            <a:ext cx="4572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228600"/>
            <a:ext cx="8763000" cy="5897563"/>
          </a:xfrm>
        </p:spPr>
        <p:txBody>
          <a:bodyPr/>
          <a:lstStyle/>
          <a:p>
            <a:r>
              <a:rPr lang="en-US" smtClean="0">
                <a:solidFill>
                  <a:srgbClr val="996633"/>
                </a:solidFill>
              </a:rPr>
              <a:t>The lobe-finned fish are thought to be the start of the terrestrial (land) animals. </a:t>
            </a:r>
          </a:p>
          <a:p>
            <a:pPr lvl="1"/>
            <a:r>
              <a:rPr lang="en-US" smtClean="0">
                <a:solidFill>
                  <a:srgbClr val="FF9933"/>
                </a:solidFill>
              </a:rPr>
              <a:t>Picture of lung fish moving across the mud.</a:t>
            </a:r>
          </a:p>
        </p:txBody>
      </p:sp>
      <p:pic>
        <p:nvPicPr>
          <p:cNvPr id="272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81200"/>
            <a:ext cx="8763000" cy="4572000"/>
          </a:xfrm>
          <a:prstGeom prst="rect">
            <a:avLst/>
          </a:prstGeom>
          <a:noFill/>
          <a:ln w="38100">
            <a:solidFill>
              <a:srgbClr val="9966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2388" name="WordArt 4"/>
          <p:cNvSpPr>
            <a:spLocks noChangeArrowheads="1" noChangeShapeType="1" noTextEdit="1"/>
          </p:cNvSpPr>
          <p:nvPr/>
        </p:nvSpPr>
        <p:spPr bwMode="auto">
          <a:xfrm>
            <a:off x="533400" y="2209800"/>
            <a:ext cx="22574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hlink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Tetrapod</a:t>
            </a:r>
          </a:p>
        </p:txBody>
      </p:sp>
      <p:sp>
        <p:nvSpPr>
          <p:cNvPr id="272389" name="WordArt 5"/>
          <p:cNvSpPr>
            <a:spLocks noChangeArrowheads="1" noChangeShapeType="1" noTextEdit="1"/>
          </p:cNvSpPr>
          <p:nvPr/>
        </p:nvSpPr>
        <p:spPr bwMode="auto">
          <a:xfrm>
            <a:off x="3657600" y="2286000"/>
            <a:ext cx="4953000" cy="2895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Having four feet, </a:t>
            </a:r>
          </a:p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legs, </a:t>
            </a:r>
          </a:p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or leglike</a:t>
            </a:r>
          </a:p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 appendages</a:t>
            </a:r>
          </a:p>
        </p:txBody>
      </p:sp>
      <p:pic>
        <p:nvPicPr>
          <p:cNvPr id="272390" name="Picture 6" descr="http://slimzblog.com/wp-content/uploads/2011/12/stick-figure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971800"/>
            <a:ext cx="3581400" cy="32670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2391" name="WordArt 7"/>
          <p:cNvSpPr>
            <a:spLocks noChangeArrowheads="1" noChangeShapeType="1" noTextEdit="1"/>
          </p:cNvSpPr>
          <p:nvPr/>
        </p:nvSpPr>
        <p:spPr bwMode="auto">
          <a:xfrm>
            <a:off x="457200" y="312420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1</a:t>
            </a:r>
          </a:p>
        </p:txBody>
      </p:sp>
      <p:sp>
        <p:nvSpPr>
          <p:cNvPr id="272392" name="WordArt 8"/>
          <p:cNvSpPr>
            <a:spLocks noChangeArrowheads="1" noChangeShapeType="1" noTextEdit="1"/>
          </p:cNvSpPr>
          <p:nvPr/>
        </p:nvSpPr>
        <p:spPr bwMode="auto">
          <a:xfrm>
            <a:off x="3352800" y="304800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2</a:t>
            </a:r>
          </a:p>
        </p:txBody>
      </p:sp>
      <p:sp>
        <p:nvSpPr>
          <p:cNvPr id="272393" name="WordArt 9"/>
          <p:cNvSpPr>
            <a:spLocks noChangeArrowheads="1" noChangeShapeType="1" noTextEdit="1"/>
          </p:cNvSpPr>
          <p:nvPr/>
        </p:nvSpPr>
        <p:spPr bwMode="auto">
          <a:xfrm>
            <a:off x="457200" y="5257800"/>
            <a:ext cx="4572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3</a:t>
            </a:r>
          </a:p>
        </p:txBody>
      </p:sp>
      <p:sp>
        <p:nvSpPr>
          <p:cNvPr id="272394" name="WordArt 10"/>
          <p:cNvSpPr>
            <a:spLocks noChangeArrowheads="1" noChangeShapeType="1" noTextEdit="1"/>
          </p:cNvSpPr>
          <p:nvPr/>
        </p:nvSpPr>
        <p:spPr bwMode="auto">
          <a:xfrm>
            <a:off x="3352800" y="5105400"/>
            <a:ext cx="457200" cy="876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228600"/>
            <a:ext cx="8763000" cy="5897563"/>
          </a:xfrm>
        </p:spPr>
        <p:txBody>
          <a:bodyPr/>
          <a:lstStyle/>
          <a:p>
            <a:r>
              <a:rPr lang="en-US" smtClean="0">
                <a:solidFill>
                  <a:srgbClr val="996633"/>
                </a:solidFill>
              </a:rPr>
              <a:t>The lobe-finned fish are thought to be the start of the terrestrial (land) animals. </a:t>
            </a:r>
          </a:p>
          <a:p>
            <a:pPr lvl="1"/>
            <a:r>
              <a:rPr lang="en-US" smtClean="0">
                <a:solidFill>
                  <a:srgbClr val="FF9933"/>
                </a:solidFill>
              </a:rPr>
              <a:t>Picture of lung fish moving across the mud.</a:t>
            </a:r>
          </a:p>
        </p:txBody>
      </p:sp>
      <p:pic>
        <p:nvPicPr>
          <p:cNvPr id="273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81200"/>
            <a:ext cx="8763000" cy="4572000"/>
          </a:xfrm>
          <a:prstGeom prst="rect">
            <a:avLst/>
          </a:prstGeom>
          <a:noFill/>
          <a:ln w="38100">
            <a:solidFill>
              <a:srgbClr val="9966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3412" name="WordArt 4"/>
          <p:cNvSpPr>
            <a:spLocks noChangeArrowheads="1" noChangeShapeType="1" noTextEdit="1"/>
          </p:cNvSpPr>
          <p:nvPr/>
        </p:nvSpPr>
        <p:spPr bwMode="auto">
          <a:xfrm>
            <a:off x="533400" y="2209800"/>
            <a:ext cx="22574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hlink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Tetrapod</a:t>
            </a:r>
          </a:p>
        </p:txBody>
      </p:sp>
      <p:sp>
        <p:nvSpPr>
          <p:cNvPr id="273413" name="WordArt 5"/>
          <p:cNvSpPr>
            <a:spLocks noChangeArrowheads="1" noChangeShapeType="1" noTextEdit="1"/>
          </p:cNvSpPr>
          <p:nvPr/>
        </p:nvSpPr>
        <p:spPr bwMode="auto">
          <a:xfrm>
            <a:off x="3657600" y="2286000"/>
            <a:ext cx="4953000" cy="2895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Having four feet, </a:t>
            </a:r>
          </a:p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legs, </a:t>
            </a:r>
          </a:p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or leglike</a:t>
            </a:r>
          </a:p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 appendages</a:t>
            </a:r>
          </a:p>
        </p:txBody>
      </p:sp>
      <p:pic>
        <p:nvPicPr>
          <p:cNvPr id="273414" name="Picture 6" descr="http://slimzblog.com/wp-content/uploads/2011/12/stick-figure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971800"/>
            <a:ext cx="3581400" cy="32670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3415" name="WordArt 7"/>
          <p:cNvSpPr>
            <a:spLocks noChangeArrowheads="1" noChangeShapeType="1" noTextEdit="1"/>
          </p:cNvSpPr>
          <p:nvPr/>
        </p:nvSpPr>
        <p:spPr bwMode="auto">
          <a:xfrm>
            <a:off x="457200" y="312420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1</a:t>
            </a:r>
          </a:p>
        </p:txBody>
      </p:sp>
      <p:sp>
        <p:nvSpPr>
          <p:cNvPr id="273416" name="WordArt 8"/>
          <p:cNvSpPr>
            <a:spLocks noChangeArrowheads="1" noChangeShapeType="1" noTextEdit="1"/>
          </p:cNvSpPr>
          <p:nvPr/>
        </p:nvSpPr>
        <p:spPr bwMode="auto">
          <a:xfrm>
            <a:off x="3352800" y="304800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2</a:t>
            </a:r>
          </a:p>
        </p:txBody>
      </p:sp>
      <p:sp>
        <p:nvSpPr>
          <p:cNvPr id="273417" name="WordArt 9"/>
          <p:cNvSpPr>
            <a:spLocks noChangeArrowheads="1" noChangeShapeType="1" noTextEdit="1"/>
          </p:cNvSpPr>
          <p:nvPr/>
        </p:nvSpPr>
        <p:spPr bwMode="auto">
          <a:xfrm>
            <a:off x="457200" y="5257800"/>
            <a:ext cx="4572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3</a:t>
            </a:r>
          </a:p>
        </p:txBody>
      </p:sp>
      <p:sp>
        <p:nvSpPr>
          <p:cNvPr id="273418" name="WordArt 10"/>
          <p:cNvSpPr>
            <a:spLocks noChangeArrowheads="1" noChangeShapeType="1" noTextEdit="1"/>
          </p:cNvSpPr>
          <p:nvPr/>
        </p:nvSpPr>
        <p:spPr bwMode="auto">
          <a:xfrm>
            <a:off x="3352800" y="5105400"/>
            <a:ext cx="457200" cy="876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4</a:t>
            </a:r>
          </a:p>
        </p:txBody>
      </p:sp>
      <p:sp>
        <p:nvSpPr>
          <p:cNvPr id="273419" name="AutoShape 11"/>
          <p:cNvSpPr>
            <a:spLocks noChangeArrowheads="1"/>
          </p:cNvSpPr>
          <p:nvPr/>
        </p:nvSpPr>
        <p:spPr bwMode="auto">
          <a:xfrm>
            <a:off x="2819400" y="2286000"/>
            <a:ext cx="2590800" cy="1447800"/>
          </a:xfrm>
          <a:prstGeom prst="wedgeRoundRectCallout">
            <a:avLst>
              <a:gd name="adj1" fmla="val -57046"/>
              <a:gd name="adj2" fmla="val 44625"/>
              <a:gd name="adj3" fmla="val 16667"/>
            </a:avLst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>
                <a:solidFill>
                  <a:schemeClr val="bg1"/>
                </a:solidFill>
              </a:rPr>
              <a:t>“What we call arms were once legs.” “We are tetrapods.”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r>
              <a:rPr lang="en-US" smtClean="0">
                <a:solidFill>
                  <a:srgbClr val="99FF99"/>
                </a:solidFill>
              </a:rPr>
              <a:t>One theory suggests that land animals developed when smaller bodies of water periodically dried up. </a:t>
            </a:r>
          </a:p>
          <a:p>
            <a:pPr lvl="1"/>
            <a:r>
              <a:rPr lang="en-US" smtClean="0">
                <a:solidFill>
                  <a:srgbClr val="FF9933"/>
                </a:solidFill>
              </a:rPr>
              <a:t>Being able to crawl from one pool to the next aided in survival.</a:t>
            </a:r>
          </a:p>
          <a:p>
            <a:pPr lvl="1"/>
            <a:r>
              <a:rPr lang="en-US" smtClean="0">
                <a:solidFill>
                  <a:srgbClr val="996600"/>
                </a:solidFill>
              </a:rPr>
              <a:t>This ability was passed on from one generation to the next.</a:t>
            </a:r>
          </a:p>
          <a:p>
            <a:pPr lvl="1"/>
            <a:endParaRPr lang="en-US" smtClean="0">
              <a:solidFill>
                <a:srgbClr val="FF9933"/>
              </a:solidFill>
            </a:endParaRPr>
          </a:p>
        </p:txBody>
      </p:sp>
      <p:pic>
        <p:nvPicPr>
          <p:cNvPr id="276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10000"/>
            <a:ext cx="8839200" cy="2886075"/>
          </a:xfrm>
          <a:prstGeom prst="rect">
            <a:avLst/>
          </a:prstGeom>
          <a:noFill/>
          <a:ln w="57150" cmpd="thinThick">
            <a:solidFill>
              <a:srgbClr val="99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228600"/>
            <a:ext cx="8686800" cy="5897563"/>
          </a:xfrm>
        </p:spPr>
        <p:txBody>
          <a:bodyPr/>
          <a:lstStyle/>
          <a:p>
            <a:r>
              <a:rPr lang="en-US" smtClean="0"/>
              <a:t>Another theory</a:t>
            </a:r>
          </a:p>
          <a:p>
            <a:pPr lvl="1"/>
            <a:r>
              <a:rPr lang="en-US" smtClean="0">
                <a:solidFill>
                  <a:srgbClr val="FF9933"/>
                </a:solidFill>
              </a:rPr>
              <a:t>Lunged gulping fish could to avoid predation in the aquatic habitats by climbing into the shallows and then eventually the land.</a:t>
            </a:r>
          </a:p>
        </p:txBody>
      </p:sp>
      <p:pic>
        <p:nvPicPr>
          <p:cNvPr id="27853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62200"/>
            <a:ext cx="8763000" cy="4191000"/>
          </a:xfrm>
          <a:prstGeom prst="rect">
            <a:avLst/>
          </a:prstGeom>
          <a:noFill/>
          <a:ln w="57150">
            <a:solidFill>
              <a:srgbClr val="9966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 bwMode="auto">
          <a:xfrm>
            <a:off x="609600" y="5334000"/>
            <a:ext cx="8153400" cy="1015662"/>
          </a:xfrm>
          <a:prstGeom prst="roundRect">
            <a:avLst/>
          </a:prstGeom>
          <a:solidFill>
            <a:schemeClr val="bg1">
              <a:lumMod val="95000"/>
              <a:lumOff val="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" y="5449787"/>
            <a:ext cx="777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Learn more about lobe finned fish and tetrapod evolution at… </a:t>
            </a:r>
            <a:r>
              <a:rPr lang="en-US" sz="2000" dirty="0">
                <a:hlinkClick r:id="rId3"/>
              </a:rPr>
              <a:t>http://dinosaurs.about.com/od/otherprehistoriclife/a/tetrapods.htm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8600"/>
            <a:ext cx="8229600" cy="5897563"/>
          </a:xfrm>
        </p:spPr>
        <p:txBody>
          <a:bodyPr/>
          <a:lstStyle/>
          <a:p>
            <a:r>
              <a:rPr lang="en-US" smtClean="0"/>
              <a:t>Which picture below is a tetrapod?</a:t>
            </a:r>
          </a:p>
        </p:txBody>
      </p:sp>
      <p:pic>
        <p:nvPicPr>
          <p:cNvPr id="280579" name="Picture 5" descr="http://www.chicagokayak.com/images/osprey%20wings%20op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14400"/>
            <a:ext cx="3581400" cy="3810000"/>
          </a:xfrm>
          <a:prstGeom prst="rect">
            <a:avLst/>
          </a:prstGeom>
          <a:noFill/>
          <a:ln w="57150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0580" name="Picture 7" descr="http://www.monkeyfacenews.com/.a/6a0120a5c94e03970b016305a7b5b4970d-800w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914400"/>
            <a:ext cx="4876800" cy="3810000"/>
          </a:xfrm>
          <a:prstGeom prst="rect">
            <a:avLst/>
          </a:prstGeom>
          <a:noFill/>
          <a:ln w="57150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0581" name="WordArt 8"/>
          <p:cNvSpPr>
            <a:spLocks noChangeArrowheads="1" noChangeShapeType="1" noTextEdit="1"/>
          </p:cNvSpPr>
          <p:nvPr/>
        </p:nvSpPr>
        <p:spPr bwMode="auto">
          <a:xfrm>
            <a:off x="457200" y="1066800"/>
            <a:ext cx="8382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A</a:t>
            </a:r>
          </a:p>
        </p:txBody>
      </p:sp>
      <p:sp>
        <p:nvSpPr>
          <p:cNvPr id="280582" name="WordArt 9"/>
          <p:cNvSpPr>
            <a:spLocks noChangeArrowheads="1" noChangeShapeType="1" noTextEdit="1"/>
          </p:cNvSpPr>
          <p:nvPr/>
        </p:nvSpPr>
        <p:spPr bwMode="auto">
          <a:xfrm>
            <a:off x="4267200" y="1066800"/>
            <a:ext cx="609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228600"/>
            <a:ext cx="8229600" cy="5897563"/>
          </a:xfrm>
        </p:spPr>
        <p:txBody>
          <a:bodyPr/>
          <a:lstStyle/>
          <a:p>
            <a:r>
              <a:rPr lang="en-US" smtClean="0"/>
              <a:t>Which picture below is a tetrapod?</a:t>
            </a:r>
          </a:p>
        </p:txBody>
      </p:sp>
      <p:pic>
        <p:nvPicPr>
          <p:cNvPr id="284675" name="Picture 3" descr="http://www.chicagokayak.com/images/osprey%20wings%20op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14400"/>
            <a:ext cx="3581400" cy="3810000"/>
          </a:xfrm>
          <a:prstGeom prst="rect">
            <a:avLst/>
          </a:prstGeom>
          <a:noFill/>
          <a:ln w="5715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4676" name="Picture 4" descr="http://www.monkeyfacenews.com/.a/6a0120a5c94e03970b016305a7b5b4970d-800w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914400"/>
            <a:ext cx="4876800" cy="3810000"/>
          </a:xfrm>
          <a:prstGeom prst="rect">
            <a:avLst/>
          </a:prstGeom>
          <a:noFill/>
          <a:ln w="57150">
            <a:solidFill>
              <a:srgbClr val="66FF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4677" name="WordArt 5"/>
          <p:cNvSpPr>
            <a:spLocks noChangeArrowheads="1" noChangeShapeType="1" noTextEdit="1"/>
          </p:cNvSpPr>
          <p:nvPr/>
        </p:nvSpPr>
        <p:spPr bwMode="auto">
          <a:xfrm>
            <a:off x="457200" y="1066800"/>
            <a:ext cx="8382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A</a:t>
            </a:r>
          </a:p>
        </p:txBody>
      </p:sp>
      <p:sp>
        <p:nvSpPr>
          <p:cNvPr id="284678" name="WordArt 6"/>
          <p:cNvSpPr>
            <a:spLocks noChangeArrowheads="1" noChangeShapeType="1" noTextEdit="1"/>
          </p:cNvSpPr>
          <p:nvPr/>
        </p:nvSpPr>
        <p:spPr bwMode="auto">
          <a:xfrm>
            <a:off x="4267200" y="1066800"/>
            <a:ext cx="609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28575">
                  <a:solidFill>
                    <a:srgbClr val="66FFCC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B</a:t>
            </a:r>
          </a:p>
        </p:txBody>
      </p:sp>
      <p:sp>
        <p:nvSpPr>
          <p:cNvPr id="284679" name="WordArt 7"/>
          <p:cNvSpPr>
            <a:spLocks noChangeArrowheads="1" noChangeShapeType="1" noTextEdit="1"/>
          </p:cNvSpPr>
          <p:nvPr/>
        </p:nvSpPr>
        <p:spPr bwMode="auto">
          <a:xfrm>
            <a:off x="533400" y="3429000"/>
            <a:ext cx="2895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9525">
                  <a:solidFill>
                    <a:srgbClr val="FF99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Tetrapod</a:t>
            </a:r>
          </a:p>
        </p:txBody>
      </p:sp>
      <p:sp>
        <p:nvSpPr>
          <p:cNvPr id="284680" name="WordArt 8"/>
          <p:cNvSpPr>
            <a:spLocks noChangeArrowheads="1" noChangeShapeType="1" noTextEdit="1"/>
          </p:cNvSpPr>
          <p:nvPr/>
        </p:nvSpPr>
        <p:spPr bwMode="auto">
          <a:xfrm>
            <a:off x="4343400" y="3581400"/>
            <a:ext cx="25908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9525">
                  <a:solidFill>
                    <a:srgbClr val="66FFCC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Fish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228600"/>
            <a:ext cx="8229600" cy="5897563"/>
          </a:xfrm>
        </p:spPr>
        <p:txBody>
          <a:bodyPr/>
          <a:lstStyle/>
          <a:p>
            <a:r>
              <a:rPr lang="en-US" smtClean="0"/>
              <a:t>Which picture below is a tetrapod?</a:t>
            </a:r>
          </a:p>
        </p:txBody>
      </p:sp>
      <p:pic>
        <p:nvPicPr>
          <p:cNvPr id="285699" name="Picture 12" descr="http://upload.wikimedia.org/wikipedia/commons/9/9e/Humpback_stellwagen_edi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838200"/>
            <a:ext cx="4343400" cy="5410200"/>
          </a:xfrm>
          <a:prstGeom prst="rect">
            <a:avLst/>
          </a:prstGeom>
          <a:noFill/>
          <a:ln w="57150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5700" name="Picture 14" descr="http://www.marcofolio.net/images/stories/art/inspiration/colourful_insects/insect_fea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38200"/>
            <a:ext cx="4267200" cy="5410200"/>
          </a:xfrm>
          <a:prstGeom prst="rect">
            <a:avLst/>
          </a:prstGeom>
          <a:noFill/>
          <a:ln w="57150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5701" name="WordArt 15"/>
          <p:cNvSpPr>
            <a:spLocks noChangeArrowheads="1" noChangeShapeType="1" noTextEdit="1"/>
          </p:cNvSpPr>
          <p:nvPr/>
        </p:nvSpPr>
        <p:spPr bwMode="auto">
          <a:xfrm>
            <a:off x="304800" y="914400"/>
            <a:ext cx="9144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A</a:t>
            </a:r>
          </a:p>
        </p:txBody>
      </p:sp>
      <p:sp>
        <p:nvSpPr>
          <p:cNvPr id="285702" name="WordArt 16"/>
          <p:cNvSpPr>
            <a:spLocks noChangeArrowheads="1" noChangeShapeType="1" noTextEdit="1"/>
          </p:cNvSpPr>
          <p:nvPr/>
        </p:nvSpPr>
        <p:spPr bwMode="auto">
          <a:xfrm>
            <a:off x="4800600" y="1066800"/>
            <a:ext cx="6858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228600"/>
            <a:ext cx="8229600" cy="5897563"/>
          </a:xfrm>
        </p:spPr>
        <p:txBody>
          <a:bodyPr/>
          <a:lstStyle/>
          <a:p>
            <a:r>
              <a:rPr lang="en-US" smtClean="0"/>
              <a:t>Which picture below is a tetrapod?</a:t>
            </a:r>
          </a:p>
        </p:txBody>
      </p:sp>
      <p:pic>
        <p:nvPicPr>
          <p:cNvPr id="289795" name="Picture 3" descr="http://upload.wikimedia.org/wikipedia/commons/9/9e/Humpback_stellwagen_edi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838200"/>
            <a:ext cx="4343400" cy="5410200"/>
          </a:xfrm>
          <a:prstGeom prst="rect">
            <a:avLst/>
          </a:prstGeom>
          <a:noFill/>
          <a:ln w="57150">
            <a:solidFill>
              <a:srgbClr val="99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9796" name="Picture 4" descr="http://www.marcofolio.net/images/stories/art/inspiration/colourful_insects/insect_fea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38200"/>
            <a:ext cx="4267200" cy="5410200"/>
          </a:xfrm>
          <a:prstGeom prst="rect">
            <a:avLst/>
          </a:prstGeom>
          <a:noFill/>
          <a:ln w="5715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9797" name="WordArt 5"/>
          <p:cNvSpPr>
            <a:spLocks noChangeArrowheads="1" noChangeShapeType="1" noTextEdit="1"/>
          </p:cNvSpPr>
          <p:nvPr/>
        </p:nvSpPr>
        <p:spPr bwMode="auto">
          <a:xfrm>
            <a:off x="304800" y="914400"/>
            <a:ext cx="9144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28575">
                  <a:solidFill>
                    <a:schemeClr val="folHlin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A</a:t>
            </a:r>
          </a:p>
        </p:txBody>
      </p:sp>
      <p:sp>
        <p:nvSpPr>
          <p:cNvPr id="289798" name="WordArt 6"/>
          <p:cNvSpPr>
            <a:spLocks noChangeArrowheads="1" noChangeShapeType="1" noTextEdit="1"/>
          </p:cNvSpPr>
          <p:nvPr/>
        </p:nvSpPr>
        <p:spPr bwMode="auto">
          <a:xfrm>
            <a:off x="4800600" y="1066800"/>
            <a:ext cx="6858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28575">
                  <a:solidFill>
                    <a:srgbClr val="9966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B</a:t>
            </a:r>
          </a:p>
        </p:txBody>
      </p:sp>
      <p:sp>
        <p:nvSpPr>
          <p:cNvPr id="289799" name="WordArt 7"/>
          <p:cNvSpPr>
            <a:spLocks noChangeArrowheads="1" noChangeShapeType="1" noTextEdit="1"/>
          </p:cNvSpPr>
          <p:nvPr/>
        </p:nvSpPr>
        <p:spPr bwMode="auto">
          <a:xfrm>
            <a:off x="457200" y="3886200"/>
            <a:ext cx="3429000" cy="1981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Insect</a:t>
            </a:r>
          </a:p>
          <a:p>
            <a:pPr algn="ctr"/>
            <a:r>
              <a:rPr lang="en-US" sz="3600" kern="1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Exoskeleton</a:t>
            </a:r>
          </a:p>
          <a:p>
            <a:pPr algn="ctr"/>
            <a:r>
              <a:rPr lang="en-US" sz="3600" kern="1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Not a Tetrapod</a:t>
            </a:r>
          </a:p>
        </p:txBody>
      </p:sp>
      <p:sp>
        <p:nvSpPr>
          <p:cNvPr id="289800" name="WordArt 8"/>
          <p:cNvSpPr>
            <a:spLocks noChangeArrowheads="1" noChangeShapeType="1" noTextEdit="1"/>
          </p:cNvSpPr>
          <p:nvPr/>
        </p:nvSpPr>
        <p:spPr bwMode="auto">
          <a:xfrm>
            <a:off x="4953000" y="2895600"/>
            <a:ext cx="3419475" cy="2590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9966FF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Whale</a:t>
            </a:r>
          </a:p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9966FF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Tetrapod</a:t>
            </a:r>
          </a:p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9966FF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(Lost legs but</a:t>
            </a:r>
          </a:p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9966FF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still grouped)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66FF99"/>
                </a:solidFill>
              </a:rPr>
              <a:t>We have all seen pictures like this, what do you really know about evolution?</a:t>
            </a:r>
          </a:p>
        </p:txBody>
      </p:sp>
      <p:pic>
        <p:nvPicPr>
          <p:cNvPr id="61443" name="Picture 5" descr="evolu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895600"/>
            <a:ext cx="8763000" cy="3810000"/>
          </a:xfrm>
          <a:prstGeom prst="rect">
            <a:avLst/>
          </a:prstGeom>
          <a:noFill/>
          <a:ln w="7620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44" name="Rectangle 6"/>
          <p:cNvSpPr>
            <a:spLocks noChangeArrowheads="1"/>
          </p:cNvSpPr>
          <p:nvPr/>
        </p:nvSpPr>
        <p:spPr bwMode="auto">
          <a:xfrm>
            <a:off x="3048000" y="4267200"/>
            <a:ext cx="762000" cy="1295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45" name="Rectangle 7"/>
          <p:cNvSpPr>
            <a:spLocks noChangeArrowheads="1"/>
          </p:cNvSpPr>
          <p:nvPr/>
        </p:nvSpPr>
        <p:spPr bwMode="auto">
          <a:xfrm>
            <a:off x="3581400" y="3886200"/>
            <a:ext cx="1143000" cy="457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46" name="Rectangle 8"/>
          <p:cNvSpPr>
            <a:spLocks noChangeArrowheads="1"/>
          </p:cNvSpPr>
          <p:nvPr/>
        </p:nvSpPr>
        <p:spPr bwMode="auto">
          <a:xfrm>
            <a:off x="3657600" y="4267200"/>
            <a:ext cx="1143000" cy="1219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47" name="Rectangle 9"/>
          <p:cNvSpPr>
            <a:spLocks noChangeArrowheads="1"/>
          </p:cNvSpPr>
          <p:nvPr/>
        </p:nvSpPr>
        <p:spPr bwMode="auto">
          <a:xfrm>
            <a:off x="4724400" y="4191000"/>
            <a:ext cx="1143000" cy="1295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48" name="Rectangle 10"/>
          <p:cNvSpPr>
            <a:spLocks noChangeArrowheads="1"/>
          </p:cNvSpPr>
          <p:nvPr/>
        </p:nvSpPr>
        <p:spPr bwMode="auto">
          <a:xfrm>
            <a:off x="5638800" y="4267200"/>
            <a:ext cx="1143000" cy="1219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49" name="Rectangle 11"/>
          <p:cNvSpPr>
            <a:spLocks noChangeArrowheads="1"/>
          </p:cNvSpPr>
          <p:nvPr/>
        </p:nvSpPr>
        <p:spPr bwMode="auto">
          <a:xfrm>
            <a:off x="6781800" y="4343400"/>
            <a:ext cx="1676400" cy="1219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50" name="Rectangle 12"/>
          <p:cNvSpPr>
            <a:spLocks noChangeArrowheads="1"/>
          </p:cNvSpPr>
          <p:nvPr/>
        </p:nvSpPr>
        <p:spPr bwMode="auto">
          <a:xfrm>
            <a:off x="2895600" y="5181600"/>
            <a:ext cx="228600" cy="228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228600"/>
            <a:ext cx="8229600" cy="5897563"/>
          </a:xfrm>
        </p:spPr>
        <p:txBody>
          <a:bodyPr/>
          <a:lstStyle/>
          <a:p>
            <a:r>
              <a:rPr lang="en-US" smtClean="0"/>
              <a:t>Which picture below is a tetrapod?</a:t>
            </a:r>
          </a:p>
        </p:txBody>
      </p:sp>
      <p:pic>
        <p:nvPicPr>
          <p:cNvPr id="290819" name="Picture 10" descr="http://3.bp.blogspot.com/-9xxUgeflgdk/Twb4i3XhbGI/AAAAAAAAAs8/TxWxqC526Vo/s1600/worm+far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838200"/>
            <a:ext cx="4114800" cy="5791200"/>
          </a:xfrm>
          <a:prstGeom prst="rect">
            <a:avLst/>
          </a:prstGeom>
          <a:noFill/>
          <a:ln w="57150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0820" name="Picture 14" descr="http://www.texassnakes.net/bullsnak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38200"/>
            <a:ext cx="4457700" cy="5791200"/>
          </a:xfrm>
          <a:prstGeom prst="rect">
            <a:avLst/>
          </a:prstGeom>
          <a:noFill/>
          <a:ln w="57150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0821" name="WordArt 15"/>
          <p:cNvSpPr>
            <a:spLocks noChangeArrowheads="1" noChangeShapeType="1" noTextEdit="1"/>
          </p:cNvSpPr>
          <p:nvPr/>
        </p:nvSpPr>
        <p:spPr bwMode="auto">
          <a:xfrm>
            <a:off x="304800" y="914400"/>
            <a:ext cx="9144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A</a:t>
            </a:r>
          </a:p>
        </p:txBody>
      </p:sp>
      <p:sp>
        <p:nvSpPr>
          <p:cNvPr id="290822" name="WordArt 16"/>
          <p:cNvSpPr>
            <a:spLocks noChangeArrowheads="1" noChangeShapeType="1" noTextEdit="1"/>
          </p:cNvSpPr>
          <p:nvPr/>
        </p:nvSpPr>
        <p:spPr bwMode="auto">
          <a:xfrm>
            <a:off x="4953000" y="914400"/>
            <a:ext cx="9144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B</a:t>
            </a:r>
          </a:p>
        </p:txBody>
      </p:sp>
      <p:pic>
        <p:nvPicPr>
          <p:cNvPr id="7" name="Picture 4" descr="http://www.clker.com/cliparts/9/a/e/e/12154415151126295659lemmling_Cartoon_owl.svg.h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670" y="2743200"/>
            <a:ext cx="25146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631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228600"/>
            <a:ext cx="8229600" cy="5897563"/>
          </a:xfrm>
        </p:spPr>
        <p:txBody>
          <a:bodyPr/>
          <a:lstStyle/>
          <a:p>
            <a:r>
              <a:rPr lang="en-US" smtClean="0"/>
              <a:t>Which picture below is a tetrapod?</a:t>
            </a:r>
          </a:p>
        </p:txBody>
      </p:sp>
      <p:pic>
        <p:nvPicPr>
          <p:cNvPr id="290819" name="Picture 10" descr="http://3.bp.blogspot.com/-9xxUgeflgdk/Twb4i3XhbGI/AAAAAAAAAs8/TxWxqC526Vo/s1600/worm+far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838200"/>
            <a:ext cx="4114800" cy="5791200"/>
          </a:xfrm>
          <a:prstGeom prst="rect">
            <a:avLst/>
          </a:prstGeom>
          <a:noFill/>
          <a:ln w="57150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0820" name="Picture 14" descr="http://www.texassnakes.net/bullsnak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38200"/>
            <a:ext cx="4457700" cy="5791200"/>
          </a:xfrm>
          <a:prstGeom prst="rect">
            <a:avLst/>
          </a:prstGeom>
          <a:noFill/>
          <a:ln w="57150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0821" name="WordArt 15"/>
          <p:cNvSpPr>
            <a:spLocks noChangeArrowheads="1" noChangeShapeType="1" noTextEdit="1"/>
          </p:cNvSpPr>
          <p:nvPr/>
        </p:nvSpPr>
        <p:spPr bwMode="auto">
          <a:xfrm>
            <a:off x="304800" y="914400"/>
            <a:ext cx="9144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A</a:t>
            </a:r>
          </a:p>
        </p:txBody>
      </p:sp>
      <p:sp>
        <p:nvSpPr>
          <p:cNvPr id="290822" name="WordArt 16"/>
          <p:cNvSpPr>
            <a:spLocks noChangeArrowheads="1" noChangeShapeType="1" noTextEdit="1"/>
          </p:cNvSpPr>
          <p:nvPr/>
        </p:nvSpPr>
        <p:spPr bwMode="auto">
          <a:xfrm>
            <a:off x="4953000" y="914400"/>
            <a:ext cx="9144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B</a:t>
            </a:r>
          </a:p>
        </p:txBody>
      </p:sp>
      <p:pic>
        <p:nvPicPr>
          <p:cNvPr id="8" name="Picture 4" descr="http://www.clker.com/cliparts/9/a/e/e/12154415151126295659lemmling_Cartoon_owl.svg.h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040" y="-27214"/>
            <a:ext cx="226314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ular Callout 1"/>
          <p:cNvSpPr/>
          <p:nvPr/>
        </p:nvSpPr>
        <p:spPr bwMode="auto">
          <a:xfrm>
            <a:off x="3265714" y="228600"/>
            <a:ext cx="3810000" cy="838200"/>
          </a:xfrm>
          <a:prstGeom prst="wedgeRoundRectCallout">
            <a:avLst>
              <a:gd name="adj1" fmla="val 62310"/>
              <a:gd name="adj2" fmla="val 31909"/>
              <a:gd name="adj3" fmla="val 16667"/>
            </a:avLst>
          </a:prstGeom>
          <a:solidFill>
            <a:schemeClr val="tx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29000" y="304800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Owls are </a:t>
            </a:r>
            <a:r>
              <a:rPr lang="en-US" sz="3200" dirty="0" err="1" smtClean="0">
                <a:solidFill>
                  <a:schemeClr val="bg1"/>
                </a:solidFill>
              </a:rPr>
              <a:t>Tetrapods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1" name="Picture 4" descr="http://www.clker.com/cliparts/9/a/e/e/12154415151126295659lemmling_Cartoon_owl.svg.h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670" y="2743200"/>
            <a:ext cx="25146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345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228600"/>
            <a:ext cx="8229600" cy="5897563"/>
          </a:xfrm>
        </p:spPr>
        <p:txBody>
          <a:bodyPr/>
          <a:lstStyle/>
          <a:p>
            <a:r>
              <a:rPr lang="en-US" smtClean="0"/>
              <a:t>Which picture below is a tetrapod?</a:t>
            </a:r>
          </a:p>
        </p:txBody>
      </p:sp>
      <p:pic>
        <p:nvPicPr>
          <p:cNvPr id="292867" name="Picture 3" descr="http://3.bp.blogspot.com/-9xxUgeflgdk/Twb4i3XhbGI/AAAAAAAAAs8/TxWxqC526Vo/s1600/worm+far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838200"/>
            <a:ext cx="4114800" cy="5791200"/>
          </a:xfrm>
          <a:prstGeom prst="rect">
            <a:avLst/>
          </a:prstGeom>
          <a:noFill/>
          <a:ln w="57150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2868" name="Picture 4" descr="http://www.texassnakes.net/bullsnak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38200"/>
            <a:ext cx="4457700" cy="5791200"/>
          </a:xfrm>
          <a:prstGeom prst="rect">
            <a:avLst/>
          </a:prstGeom>
          <a:noFill/>
          <a:ln w="5715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2869" name="WordArt 5"/>
          <p:cNvSpPr>
            <a:spLocks noChangeArrowheads="1" noChangeShapeType="1" noTextEdit="1"/>
          </p:cNvSpPr>
          <p:nvPr/>
        </p:nvSpPr>
        <p:spPr bwMode="auto">
          <a:xfrm>
            <a:off x="304800" y="914400"/>
            <a:ext cx="9144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28575">
                  <a:solidFill>
                    <a:srgbClr val="FF99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A</a:t>
            </a:r>
          </a:p>
        </p:txBody>
      </p:sp>
      <p:sp>
        <p:nvSpPr>
          <p:cNvPr id="292870" name="WordArt 6"/>
          <p:cNvSpPr>
            <a:spLocks noChangeArrowheads="1" noChangeShapeType="1" noTextEdit="1"/>
          </p:cNvSpPr>
          <p:nvPr/>
        </p:nvSpPr>
        <p:spPr bwMode="auto">
          <a:xfrm>
            <a:off x="4953000" y="914400"/>
            <a:ext cx="9144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B</a:t>
            </a:r>
          </a:p>
        </p:txBody>
      </p:sp>
      <p:pic>
        <p:nvPicPr>
          <p:cNvPr id="292871" name="Picture 9" descr="http://www.wildherps.com/images/herps/standard/09080619PD_tree_lizar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990600"/>
            <a:ext cx="2667000" cy="137160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228600"/>
            <a:ext cx="8229600" cy="5897563"/>
          </a:xfrm>
        </p:spPr>
        <p:txBody>
          <a:bodyPr/>
          <a:lstStyle/>
          <a:p>
            <a:r>
              <a:rPr lang="en-US" smtClean="0"/>
              <a:t>Which picture below is a tetrapod?</a:t>
            </a:r>
          </a:p>
        </p:txBody>
      </p:sp>
      <p:pic>
        <p:nvPicPr>
          <p:cNvPr id="295939" name="Picture 3" descr="http://3.bp.blogspot.com/-9xxUgeflgdk/Twb4i3XhbGI/AAAAAAAAAs8/TxWxqC526Vo/s1600/worm+far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838200"/>
            <a:ext cx="4114800" cy="5791200"/>
          </a:xfrm>
          <a:prstGeom prst="rect">
            <a:avLst/>
          </a:prstGeom>
          <a:noFill/>
          <a:ln w="57150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5940" name="Picture 4" descr="http://www.texassnakes.net/bullsnak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38200"/>
            <a:ext cx="4457700" cy="5791200"/>
          </a:xfrm>
          <a:prstGeom prst="rect">
            <a:avLst/>
          </a:prstGeom>
          <a:noFill/>
          <a:ln w="5715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5941" name="WordArt 5"/>
          <p:cNvSpPr>
            <a:spLocks noChangeArrowheads="1" noChangeShapeType="1" noTextEdit="1"/>
          </p:cNvSpPr>
          <p:nvPr/>
        </p:nvSpPr>
        <p:spPr bwMode="auto">
          <a:xfrm>
            <a:off x="304800" y="914400"/>
            <a:ext cx="9144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28575">
                  <a:solidFill>
                    <a:srgbClr val="FF99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A</a:t>
            </a:r>
          </a:p>
        </p:txBody>
      </p:sp>
      <p:sp>
        <p:nvSpPr>
          <p:cNvPr id="295942" name="WordArt 6"/>
          <p:cNvSpPr>
            <a:spLocks noChangeArrowheads="1" noChangeShapeType="1" noTextEdit="1"/>
          </p:cNvSpPr>
          <p:nvPr/>
        </p:nvSpPr>
        <p:spPr bwMode="auto">
          <a:xfrm>
            <a:off x="4953000" y="914400"/>
            <a:ext cx="9144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28575">
                  <a:solidFill>
                    <a:srgbClr val="FF505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B</a:t>
            </a:r>
          </a:p>
        </p:txBody>
      </p:sp>
      <p:sp>
        <p:nvSpPr>
          <p:cNvPr id="295943" name="WordArt 7"/>
          <p:cNvSpPr>
            <a:spLocks noChangeArrowheads="1" noChangeShapeType="1" noTextEdit="1"/>
          </p:cNvSpPr>
          <p:nvPr/>
        </p:nvSpPr>
        <p:spPr bwMode="auto">
          <a:xfrm>
            <a:off x="228600" y="2286000"/>
            <a:ext cx="1905000" cy="10668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 Black"/>
              </a:rPr>
              <a:t>Snake</a:t>
            </a:r>
          </a:p>
        </p:txBody>
      </p:sp>
      <p:sp>
        <p:nvSpPr>
          <p:cNvPr id="295944" name="WordArt 8"/>
          <p:cNvSpPr>
            <a:spLocks noChangeArrowheads="1" noChangeShapeType="1" noTextEdit="1"/>
          </p:cNvSpPr>
          <p:nvPr/>
        </p:nvSpPr>
        <p:spPr bwMode="auto">
          <a:xfrm>
            <a:off x="457200" y="4495800"/>
            <a:ext cx="3810000" cy="17541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Tetrapod</a:t>
            </a:r>
          </a:p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(Use to have legs</a:t>
            </a:r>
          </a:p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like a lizards).</a:t>
            </a:r>
          </a:p>
        </p:txBody>
      </p:sp>
      <p:pic>
        <p:nvPicPr>
          <p:cNvPr id="295945" name="Picture 9" descr="http://www.wildherps.com/images/herps/standard/09080619PD_tree_lizar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990600"/>
            <a:ext cx="2667000" cy="137160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5946" name="WordArt 10"/>
          <p:cNvSpPr>
            <a:spLocks noChangeArrowheads="1" noChangeShapeType="1" noTextEdit="1"/>
          </p:cNvSpPr>
          <p:nvPr/>
        </p:nvSpPr>
        <p:spPr bwMode="auto">
          <a:xfrm>
            <a:off x="5105400" y="4648200"/>
            <a:ext cx="3629025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505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Worms</a:t>
            </a:r>
          </a:p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505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(Not Tetrapods)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8600"/>
            <a:ext cx="7848600" cy="5897563"/>
          </a:xfrm>
        </p:spPr>
        <p:txBody>
          <a:bodyPr/>
          <a:lstStyle/>
          <a:p>
            <a:pPr eaLnBrk="1" hangingPunct="1"/>
            <a:r>
              <a:rPr lang="en-US" smtClean="0"/>
              <a:t>What type of snake is this?</a:t>
            </a:r>
          </a:p>
          <a:p>
            <a:pPr eaLnBrk="1" hangingPunct="1"/>
            <a:endParaRPr lang="en-US" smtClean="0"/>
          </a:p>
        </p:txBody>
      </p:sp>
      <p:pic>
        <p:nvPicPr>
          <p:cNvPr id="296963" name="Picture 5" descr="Verreaux%27s-Skink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14400"/>
            <a:ext cx="8610600" cy="563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55" name="Rectangle 7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228600"/>
            <a:ext cx="7848600" cy="5897563"/>
          </a:xfrm>
        </p:spPr>
        <p:txBody>
          <a:bodyPr/>
          <a:lstStyle/>
          <a:p>
            <a:pPr eaLnBrk="1" hangingPunct="1"/>
            <a:r>
              <a:rPr lang="en-US" smtClean="0"/>
              <a:t>What type of snake is this?</a:t>
            </a:r>
          </a:p>
          <a:p>
            <a:pPr eaLnBrk="1" hangingPunct="1"/>
            <a:endParaRPr lang="en-US" smtClean="0"/>
          </a:p>
        </p:txBody>
      </p:sp>
      <p:pic>
        <p:nvPicPr>
          <p:cNvPr id="297987" name="Picture 5" descr="Verreaux%27s-Skink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14400"/>
            <a:ext cx="8610600" cy="563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55" name="Rectangle 7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sp>
        <p:nvSpPr>
          <p:cNvPr id="297989" name="Oval 5"/>
          <p:cNvSpPr>
            <a:spLocks noChangeArrowheads="1"/>
          </p:cNvSpPr>
          <p:nvPr/>
        </p:nvSpPr>
        <p:spPr bwMode="auto">
          <a:xfrm>
            <a:off x="4953000" y="2971800"/>
            <a:ext cx="1219200" cy="1143000"/>
          </a:xfrm>
          <a:prstGeom prst="ellips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990" name="WordArt 6"/>
          <p:cNvSpPr>
            <a:spLocks noChangeArrowheads="1" noChangeShapeType="1" noTextEdit="1"/>
          </p:cNvSpPr>
          <p:nvPr/>
        </p:nvSpPr>
        <p:spPr bwMode="auto">
          <a:xfrm>
            <a:off x="5867400" y="1447800"/>
            <a:ext cx="1204913" cy="12398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38100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010" name="Picture 5" descr="Verreaux's-Skink-he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28800"/>
            <a:ext cx="8610600" cy="4800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480" name="Rectangle 8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228600"/>
            <a:ext cx="8763000" cy="5897563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99FF99"/>
                </a:solidFill>
              </a:rPr>
              <a:t>This is not a snake, it’s a skink.</a:t>
            </a:r>
            <a:r>
              <a:rPr lang="en-US" smtClean="0"/>
              <a:t>  </a:t>
            </a:r>
          </a:p>
          <a:p>
            <a:pPr lvl="1" eaLnBrk="1" hangingPunct="1"/>
            <a:r>
              <a:rPr lang="en-US" smtClean="0">
                <a:solidFill>
                  <a:srgbClr val="FF9933"/>
                </a:solidFill>
              </a:rPr>
              <a:t>An example of intermediate species between lizards and snakes.</a:t>
            </a:r>
          </a:p>
        </p:txBody>
      </p:sp>
      <p:pic>
        <p:nvPicPr>
          <p:cNvPr id="301059" name="Picture 5" descr="Verreaux's-Skink-he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28800"/>
            <a:ext cx="8610600" cy="4800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1060" name="Oval 6"/>
          <p:cNvSpPr>
            <a:spLocks noChangeArrowheads="1"/>
          </p:cNvSpPr>
          <p:nvPr/>
        </p:nvSpPr>
        <p:spPr bwMode="auto">
          <a:xfrm>
            <a:off x="457200" y="3429000"/>
            <a:ext cx="2743200" cy="2438400"/>
          </a:xfrm>
          <a:prstGeom prst="ellips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0629" name="Rectangle 5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152400"/>
            <a:ext cx="8839200" cy="5973763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3366FF"/>
                </a:solidFill>
              </a:rPr>
              <a:t>Many Pythons (snakes) have spurs (toenails) from when they use to have legs.</a:t>
            </a:r>
          </a:p>
        </p:txBody>
      </p:sp>
      <p:pic>
        <p:nvPicPr>
          <p:cNvPr id="302083" name="Picture 5" descr="spurs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8763000" cy="5181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0792" name="Rectangle 8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152400"/>
            <a:ext cx="8839200" cy="5973763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3366FF"/>
                </a:solidFill>
              </a:rPr>
              <a:t>Many Pythons (snakes) have spurs (toenails) from when they use to have legs.</a:t>
            </a:r>
          </a:p>
        </p:txBody>
      </p:sp>
      <p:pic>
        <p:nvPicPr>
          <p:cNvPr id="304131" name="Picture 5" descr="spurs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8763000" cy="5181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4132" name="Oval 4"/>
          <p:cNvSpPr>
            <a:spLocks noChangeArrowheads="1"/>
          </p:cNvSpPr>
          <p:nvPr/>
        </p:nvSpPr>
        <p:spPr bwMode="auto">
          <a:xfrm rot="683267">
            <a:off x="3733800" y="3962400"/>
            <a:ext cx="2895600" cy="1143000"/>
          </a:xfrm>
          <a:prstGeom prst="ellipse">
            <a:avLst/>
          </a:prstGeom>
          <a:noFill/>
          <a:ln w="76200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89605" name="Rectangle 5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sp>
        <p:nvSpPr>
          <p:cNvPr id="304134" name="WordArt 6"/>
          <p:cNvSpPr>
            <a:spLocks noChangeArrowheads="1" noChangeShapeType="1" noTextEdit="1"/>
          </p:cNvSpPr>
          <p:nvPr/>
        </p:nvSpPr>
        <p:spPr bwMode="auto">
          <a:xfrm>
            <a:off x="1295400" y="1600200"/>
            <a:ext cx="30480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hlink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Tetrapod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66FF99"/>
                </a:solidFill>
              </a:rPr>
              <a:t>We have all seen pictures like this, what do you really know about evolution?</a:t>
            </a:r>
          </a:p>
        </p:txBody>
      </p:sp>
      <p:pic>
        <p:nvPicPr>
          <p:cNvPr id="62467" name="Picture 5" descr="evolu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895600"/>
            <a:ext cx="8763000" cy="3810000"/>
          </a:xfrm>
          <a:prstGeom prst="rect">
            <a:avLst/>
          </a:prstGeom>
          <a:noFill/>
          <a:ln w="7620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68" name="Rectangle 6"/>
          <p:cNvSpPr>
            <a:spLocks noChangeArrowheads="1"/>
          </p:cNvSpPr>
          <p:nvPr/>
        </p:nvSpPr>
        <p:spPr bwMode="auto">
          <a:xfrm>
            <a:off x="3581400" y="3886200"/>
            <a:ext cx="1143000" cy="457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469" name="Rectangle 7"/>
          <p:cNvSpPr>
            <a:spLocks noChangeArrowheads="1"/>
          </p:cNvSpPr>
          <p:nvPr/>
        </p:nvSpPr>
        <p:spPr bwMode="auto">
          <a:xfrm>
            <a:off x="3886200" y="4267200"/>
            <a:ext cx="914400" cy="1219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470" name="Rectangle 8"/>
          <p:cNvSpPr>
            <a:spLocks noChangeArrowheads="1"/>
          </p:cNvSpPr>
          <p:nvPr/>
        </p:nvSpPr>
        <p:spPr bwMode="auto">
          <a:xfrm>
            <a:off x="4724400" y="4191000"/>
            <a:ext cx="1143000" cy="1295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471" name="Rectangle 9"/>
          <p:cNvSpPr>
            <a:spLocks noChangeArrowheads="1"/>
          </p:cNvSpPr>
          <p:nvPr/>
        </p:nvSpPr>
        <p:spPr bwMode="auto">
          <a:xfrm>
            <a:off x="5638800" y="4267200"/>
            <a:ext cx="1143000" cy="1219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472" name="Rectangle 10"/>
          <p:cNvSpPr>
            <a:spLocks noChangeArrowheads="1"/>
          </p:cNvSpPr>
          <p:nvPr/>
        </p:nvSpPr>
        <p:spPr bwMode="auto">
          <a:xfrm>
            <a:off x="6781800" y="4343400"/>
            <a:ext cx="1676400" cy="1219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152400"/>
            <a:ext cx="8915400" cy="5973763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6699FF"/>
                </a:solidFill>
              </a:rPr>
              <a:t>This is a human tailbone.  This is an example of a vestigial structure.</a:t>
            </a:r>
          </a:p>
          <a:p>
            <a:pPr lvl="1" eaLnBrk="1" hangingPunct="1"/>
            <a:r>
              <a:rPr lang="en-US" smtClean="0">
                <a:solidFill>
                  <a:srgbClr val="FF66FF"/>
                </a:solidFill>
              </a:rPr>
              <a:t>Picture on right is human embryo.</a:t>
            </a:r>
          </a:p>
        </p:txBody>
      </p:sp>
      <p:pic>
        <p:nvPicPr>
          <p:cNvPr id="306179" name="Picture 5" descr="coccyx-324x2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28800"/>
            <a:ext cx="5867400" cy="472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6180" name="Picture 7" descr="embryoweek4qg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828800"/>
            <a:ext cx="2743200" cy="472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91653" name="Rectangle 5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sp>
        <p:nvSpPr>
          <p:cNvPr id="306182" name="Rectangle 6"/>
          <p:cNvSpPr>
            <a:spLocks noChangeArrowheads="1"/>
          </p:cNvSpPr>
          <p:nvPr/>
        </p:nvSpPr>
        <p:spPr bwMode="auto">
          <a:xfrm>
            <a:off x="6553200" y="4800600"/>
            <a:ext cx="1143000" cy="1066800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52400" y="228600"/>
            <a:ext cx="8839200" cy="5897563"/>
          </a:xfrm>
        </p:spPr>
        <p:txBody>
          <a:bodyPr/>
          <a:lstStyle/>
          <a:p>
            <a:pPr eaLnBrk="1" hangingPunct="1"/>
            <a:r>
              <a:rPr lang="en-US" sz="2800" smtClean="0"/>
              <a:t>Video Link (Optional)!  Tetrapod Evolution</a:t>
            </a:r>
          </a:p>
          <a:p>
            <a:pPr eaLnBrk="1" hangingPunct="1"/>
            <a:r>
              <a:rPr lang="en-US" sz="1800" smtClean="0"/>
              <a:t>Part I </a:t>
            </a:r>
            <a:r>
              <a:rPr lang="en-US" sz="1800" smtClean="0">
                <a:hlinkClick r:id="rId2"/>
              </a:rPr>
              <a:t>http://www.youtube.com/watch?v=k-5oQlnXSTM&amp;feature=results_main&amp;playnext=1&amp;list=PL05E9C5F10C1EB2B4</a:t>
            </a:r>
            <a:endParaRPr lang="en-US" sz="1800" smtClean="0"/>
          </a:p>
          <a:p>
            <a:pPr eaLnBrk="1" hangingPunct="1"/>
            <a:r>
              <a:rPr lang="en-US" sz="1800" smtClean="0"/>
              <a:t>Part II </a:t>
            </a:r>
            <a:r>
              <a:rPr lang="en-US" sz="1800" smtClean="0">
                <a:hlinkClick r:id="rId3"/>
              </a:rPr>
              <a:t>http://www.youtube.com/watch?v=B3iFADplW6U&amp;feature=related</a:t>
            </a:r>
            <a:endParaRPr lang="en-US" sz="1800" smtClean="0"/>
          </a:p>
          <a:p>
            <a:pPr eaLnBrk="1" hangingPunct="1"/>
            <a:r>
              <a:rPr lang="en-US" sz="1800" smtClean="0"/>
              <a:t>Part III </a:t>
            </a:r>
            <a:r>
              <a:rPr lang="en-US" sz="1800" smtClean="0">
                <a:hlinkClick r:id="rId4"/>
              </a:rPr>
              <a:t>http://www.youtube.com/watch?v=8HCTFe_XZFQ&amp;feature=related</a:t>
            </a:r>
            <a:endParaRPr lang="en-US" sz="1800" smtClean="0"/>
          </a:p>
          <a:p>
            <a:pPr eaLnBrk="1" hangingPunct="1"/>
            <a:r>
              <a:rPr lang="en-US" sz="1800" smtClean="0"/>
              <a:t>Part IV </a:t>
            </a:r>
            <a:r>
              <a:rPr lang="en-US" sz="1800" smtClean="0">
                <a:hlinkClick r:id="rId5"/>
              </a:rPr>
              <a:t>http://www.youtube.com/watch?v=JKRTrC1B1PI&amp;feature=related</a:t>
            </a:r>
            <a:endParaRPr lang="en-US" sz="1800" smtClean="0"/>
          </a:p>
          <a:p>
            <a:pPr eaLnBrk="1" hangingPunct="1"/>
            <a:r>
              <a:rPr lang="en-US" sz="1800" smtClean="0"/>
              <a:t>Part V </a:t>
            </a:r>
            <a:r>
              <a:rPr lang="en-US" sz="1800" smtClean="0">
                <a:hlinkClick r:id="rId6"/>
              </a:rPr>
              <a:t>http://www.youtube.com/watch?v=khUw_OGRcBs&amp;feature=related</a:t>
            </a:r>
            <a:endParaRPr lang="en-US" sz="1800" smtClean="0"/>
          </a:p>
        </p:txBody>
      </p:sp>
      <p:pic>
        <p:nvPicPr>
          <p:cNvPr id="30822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00"/>
            <a:ext cx="9144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38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304800"/>
            <a:ext cx="8229600" cy="5826125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Evidence of Evolution</a:t>
            </a:r>
          </a:p>
          <a:p>
            <a:pPr eaLnBrk="1" hangingPunct="1">
              <a:defRPr/>
            </a:pPr>
            <a:r>
              <a:rPr lang="en-US" sz="2800" smtClean="0">
                <a:solidFill>
                  <a:srgbClr val="808080"/>
                </a:solidFill>
              </a:rPr>
              <a:t>The fossil record of changes in plants and animals over millions of years.</a:t>
            </a:r>
          </a:p>
          <a:p>
            <a:pPr lvl="2" eaLnBrk="1" hangingPunct="1">
              <a:defRPr/>
            </a:pPr>
            <a:r>
              <a:rPr lang="en-US" smtClean="0">
                <a:solidFill>
                  <a:srgbClr val="808080"/>
                </a:solidFill>
              </a:rPr>
              <a:t>From simple to more complicated.</a:t>
            </a:r>
          </a:p>
          <a:p>
            <a:pPr lvl="1" eaLnBrk="1" hangingPunct="1">
              <a:defRPr/>
            </a:pPr>
            <a:r>
              <a:rPr lang="en-US" smtClean="0"/>
              <a:t>- </a:t>
            </a:r>
            <a:r>
              <a:rPr lang="en-US" smtClean="0">
                <a:solidFill>
                  <a:srgbClr val="808080"/>
                </a:solidFill>
              </a:rPr>
              <a:t>Chemical and Anatomical similarities</a:t>
            </a:r>
          </a:p>
          <a:p>
            <a:pPr lvl="1" eaLnBrk="1" hangingPunct="1">
              <a:defRPr/>
            </a:pPr>
            <a:r>
              <a:rPr lang="en-US" smtClean="0"/>
              <a:t>-</a:t>
            </a:r>
          </a:p>
          <a:p>
            <a:pPr lvl="1" eaLnBrk="1" hangingPunct="1">
              <a:defRPr/>
            </a:pPr>
            <a:r>
              <a:rPr lang="en-US" smtClean="0"/>
              <a:t>-</a:t>
            </a:r>
          </a:p>
          <a:p>
            <a:pPr lvl="1" eaLnBrk="1" hangingPunct="1">
              <a:defRPr/>
            </a:pPr>
            <a:endParaRPr lang="en-US" smtClean="0"/>
          </a:p>
        </p:txBody>
      </p:sp>
      <p:pic>
        <p:nvPicPr>
          <p:cNvPr id="310275" name="Picture 4" descr="A001_grass_hopper_excell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05200"/>
            <a:ext cx="8686800" cy="312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92676" name="Rectangle 4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10277" name="Rectangle 5"/>
          <p:cNvSpPr>
            <a:spLocks noChangeArrowheads="1"/>
          </p:cNvSpPr>
          <p:nvPr/>
        </p:nvSpPr>
        <p:spPr bwMode="auto">
          <a:xfrm>
            <a:off x="1447800" y="2895600"/>
            <a:ext cx="4648200" cy="38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278" name="Text Box 6"/>
          <p:cNvSpPr txBox="1">
            <a:spLocks noChangeArrowheads="1"/>
          </p:cNvSpPr>
          <p:nvPr/>
        </p:nvSpPr>
        <p:spPr bwMode="auto">
          <a:xfrm>
            <a:off x="1600200" y="2819400"/>
            <a:ext cx="2971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8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/>
              <a:t>Next notes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4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04800"/>
            <a:ext cx="8229600" cy="5826125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The geographic distribution of related species.</a:t>
            </a:r>
          </a:p>
        </p:txBody>
      </p:sp>
      <p:pic>
        <p:nvPicPr>
          <p:cNvPr id="311299" name="Picture 4" descr="melp_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0"/>
            <a:ext cx="8610600" cy="50434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527" name="Rectangle 7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322" name="Picture 3" descr="http://2.bp.blogspot.com/-qF-wb1LhiGY/Tmrm2RnLBCI/AAAAAAAAAoM/2f-E40KwGGo/s1600/Wallace-Line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52600"/>
            <a:ext cx="8610600" cy="4895850"/>
          </a:xfrm>
          <a:prstGeom prst="rect">
            <a:avLst/>
          </a:prstGeom>
          <a:noFill/>
          <a:ln w="57150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346" name="Picture 2" descr="http://2.bp.blogspot.com/-qF-wb1LhiGY/Tmrm2RnLBCI/AAAAAAAAAoM/2f-E40KwGGo/s1600/Wallace-Line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52600"/>
            <a:ext cx="8610600" cy="4895850"/>
          </a:xfrm>
          <a:prstGeom prst="rect">
            <a:avLst/>
          </a:prstGeom>
          <a:noFill/>
          <a:ln w="57150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3347" name="Oval 3"/>
          <p:cNvSpPr>
            <a:spLocks noChangeArrowheads="1"/>
          </p:cNvSpPr>
          <p:nvPr/>
        </p:nvSpPr>
        <p:spPr bwMode="auto">
          <a:xfrm>
            <a:off x="5943600" y="2667000"/>
            <a:ext cx="1447800" cy="685800"/>
          </a:xfrm>
          <a:prstGeom prst="ellips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3348" name="WordArt 4"/>
          <p:cNvSpPr>
            <a:spLocks noChangeArrowheads="1" noChangeShapeType="1" noTextEdit="1"/>
          </p:cNvSpPr>
          <p:nvPr/>
        </p:nvSpPr>
        <p:spPr bwMode="auto">
          <a:xfrm>
            <a:off x="7391400" y="2362200"/>
            <a:ext cx="685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38100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370" name="Picture 2" descr="http://2.bp.blogspot.com/-qF-wb1LhiGY/Tmrm2RnLBCI/AAAAAAAAAoM/2f-E40KwGGo/s1600/Wallace-Line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52600"/>
            <a:ext cx="8610600" cy="4895850"/>
          </a:xfrm>
          <a:prstGeom prst="rect">
            <a:avLst/>
          </a:prstGeom>
          <a:noFill/>
          <a:ln w="57150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4371" name="Oval 3"/>
          <p:cNvSpPr>
            <a:spLocks noChangeArrowheads="1"/>
          </p:cNvSpPr>
          <p:nvPr/>
        </p:nvSpPr>
        <p:spPr bwMode="auto">
          <a:xfrm>
            <a:off x="5943600" y="2667000"/>
            <a:ext cx="1447800" cy="685800"/>
          </a:xfrm>
          <a:prstGeom prst="ellips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4372" name="WordArt 4"/>
          <p:cNvSpPr>
            <a:spLocks noChangeArrowheads="1" noChangeShapeType="1" noTextEdit="1"/>
          </p:cNvSpPr>
          <p:nvPr/>
        </p:nvSpPr>
        <p:spPr bwMode="auto">
          <a:xfrm>
            <a:off x="7391400" y="2362200"/>
            <a:ext cx="685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38100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?</a:t>
            </a:r>
          </a:p>
        </p:txBody>
      </p:sp>
      <p:pic>
        <p:nvPicPr>
          <p:cNvPr id="314373" name="Picture 6" descr="http://www.libraries.uc.edu/libraries/arb/exhibits/darwin/images/alfredrusselwallace_0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2057400" cy="216217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152400"/>
            <a:ext cx="8839200" cy="5973763"/>
          </a:xfrm>
        </p:spPr>
        <p:txBody>
          <a:bodyPr/>
          <a:lstStyle/>
          <a:p>
            <a:r>
              <a:rPr lang="en-US" smtClean="0">
                <a:solidFill>
                  <a:srgbClr val="9966FF"/>
                </a:solidFill>
              </a:rPr>
              <a:t>Alfred Russel Wallace reasoned that the Indonesian archipelago can be divided into two distinct parts.</a:t>
            </a:r>
          </a:p>
          <a:p>
            <a:pPr lvl="1"/>
            <a:r>
              <a:rPr lang="en-US" smtClean="0"/>
              <a:t>One in which animals are closely related to those of Australia.</a:t>
            </a:r>
          </a:p>
          <a:p>
            <a:pPr lvl="1"/>
            <a:r>
              <a:rPr lang="en-US" smtClean="0"/>
              <a:t> And one in which the species are largely of Asian origin.</a:t>
            </a:r>
          </a:p>
        </p:txBody>
      </p:sp>
      <p:pic>
        <p:nvPicPr>
          <p:cNvPr id="315395" name="Picture 3" descr="http://2.bp.blogspot.com/-qF-wb1LhiGY/Tmrm2RnLBCI/AAAAAAAAAoM/2f-E40KwGGo/s1600/Wallace-Line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52600"/>
            <a:ext cx="8610600" cy="4895850"/>
          </a:xfrm>
          <a:prstGeom prst="rect">
            <a:avLst/>
          </a:prstGeom>
          <a:noFill/>
          <a:ln w="57150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5396" name="Picture 6" descr="http://www.libraries.uc.edu/libraries/arb/exhibits/darwin/images/alfredrusselwallace_0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2057400" cy="216217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152400"/>
            <a:ext cx="8839200" cy="5973763"/>
          </a:xfrm>
        </p:spPr>
        <p:txBody>
          <a:bodyPr/>
          <a:lstStyle/>
          <a:p>
            <a:r>
              <a:rPr lang="en-US" smtClean="0">
                <a:solidFill>
                  <a:srgbClr val="9966FF"/>
                </a:solidFill>
              </a:rPr>
              <a:t>Alfred Russel Wallace reasoned that the Indonesian archipelago can be divided into two distinct parts.</a:t>
            </a:r>
          </a:p>
          <a:p>
            <a:pPr lvl="1"/>
            <a:r>
              <a:rPr lang="en-US" smtClean="0"/>
              <a:t>One in which animals are closely related to those of Australia.</a:t>
            </a:r>
          </a:p>
          <a:p>
            <a:pPr lvl="1"/>
            <a:r>
              <a:rPr lang="en-US" smtClean="0"/>
              <a:t> And one in which the species are largely of Asian origin.</a:t>
            </a:r>
          </a:p>
        </p:txBody>
      </p:sp>
      <p:pic>
        <p:nvPicPr>
          <p:cNvPr id="318467" name="Picture 3" descr="http://2.bp.blogspot.com/-qF-wb1LhiGY/Tmrm2RnLBCI/AAAAAAAAAoM/2f-E40KwGGo/s1600/Wallace-Line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52600"/>
            <a:ext cx="8610600" cy="4895850"/>
          </a:xfrm>
          <a:prstGeom prst="rect">
            <a:avLst/>
          </a:prstGeom>
          <a:noFill/>
          <a:ln w="57150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8468" name="WordArt 4"/>
          <p:cNvSpPr>
            <a:spLocks noChangeArrowheads="1" noChangeShapeType="1" noTextEdit="1"/>
          </p:cNvSpPr>
          <p:nvPr/>
        </p:nvSpPr>
        <p:spPr bwMode="auto">
          <a:xfrm>
            <a:off x="838200" y="2362200"/>
            <a:ext cx="3157538" cy="12779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66FFCC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Species are largely</a:t>
            </a:r>
          </a:p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66FFCC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 of Asian origin.</a:t>
            </a:r>
          </a:p>
        </p:txBody>
      </p:sp>
      <p:pic>
        <p:nvPicPr>
          <p:cNvPr id="318469" name="Picture 5" descr="http://www.libraries.uc.edu/libraries/arb/exhibits/darwin/images/alfredrusselwallace_0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2057400" cy="216217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8470" name="AutoShape 6"/>
          <p:cNvSpPr>
            <a:spLocks noChangeArrowheads="1"/>
          </p:cNvSpPr>
          <p:nvPr/>
        </p:nvSpPr>
        <p:spPr bwMode="auto">
          <a:xfrm rot="2065919">
            <a:off x="3886200" y="3124200"/>
            <a:ext cx="990600" cy="609600"/>
          </a:xfrm>
          <a:prstGeom prst="leftArrow">
            <a:avLst>
              <a:gd name="adj1" fmla="val 50000"/>
              <a:gd name="adj2" fmla="val 40625"/>
            </a:avLst>
          </a:prstGeom>
          <a:solidFill>
            <a:srgbClr val="66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8471" name="WordArt 7"/>
          <p:cNvSpPr>
            <a:spLocks noChangeArrowheads="1" noChangeShapeType="1" noTextEdit="1"/>
          </p:cNvSpPr>
          <p:nvPr/>
        </p:nvSpPr>
        <p:spPr bwMode="auto">
          <a:xfrm>
            <a:off x="5334000" y="4800600"/>
            <a:ext cx="3509963" cy="1430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Animals are closely </a:t>
            </a:r>
          </a:p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related to those </a:t>
            </a:r>
          </a:p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of Australia.</a:t>
            </a:r>
          </a:p>
        </p:txBody>
      </p:sp>
      <p:sp>
        <p:nvSpPr>
          <p:cNvPr id="318472" name="AutoShape 8"/>
          <p:cNvSpPr>
            <a:spLocks noChangeArrowheads="1"/>
          </p:cNvSpPr>
          <p:nvPr/>
        </p:nvSpPr>
        <p:spPr bwMode="auto">
          <a:xfrm rot="2065919" flipH="1">
            <a:off x="5105400" y="3962400"/>
            <a:ext cx="1066800" cy="609600"/>
          </a:xfrm>
          <a:prstGeom prst="leftArrow">
            <a:avLst>
              <a:gd name="adj1" fmla="val 50000"/>
              <a:gd name="adj2" fmla="val 43750"/>
            </a:avLst>
          </a:prstGeom>
          <a:solidFill>
            <a:srgbClr val="FF99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8473" name="WordArt 9"/>
          <p:cNvSpPr>
            <a:spLocks noChangeArrowheads="1" noChangeShapeType="1" noTextEdit="1"/>
          </p:cNvSpPr>
          <p:nvPr/>
        </p:nvSpPr>
        <p:spPr bwMode="auto">
          <a:xfrm>
            <a:off x="4572000" y="2057400"/>
            <a:ext cx="3962400" cy="141605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Ocean is a </a:t>
            </a:r>
          </a:p>
          <a:p>
            <a:pPr algn="ctr"/>
            <a:r>
              <a:rPr lang="en-US" sz="3600" kern="1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barrier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152400"/>
            <a:ext cx="8839200" cy="5973763"/>
          </a:xfrm>
        </p:spPr>
        <p:txBody>
          <a:bodyPr/>
          <a:lstStyle/>
          <a:p>
            <a:r>
              <a:rPr lang="en-US" smtClean="0">
                <a:solidFill>
                  <a:srgbClr val="9966FF"/>
                </a:solidFill>
              </a:rPr>
              <a:t>Alfred Russel Wallace reasoned that the Indonesian archipelago can be divided into two distinct parts.</a:t>
            </a:r>
          </a:p>
          <a:p>
            <a:pPr lvl="1"/>
            <a:r>
              <a:rPr lang="en-US" smtClean="0"/>
              <a:t>One in which animals are closely related to those of Australia.</a:t>
            </a:r>
          </a:p>
          <a:p>
            <a:pPr lvl="1"/>
            <a:r>
              <a:rPr lang="en-US" smtClean="0"/>
              <a:t> And one in which the species are largely of Asian origin.</a:t>
            </a:r>
          </a:p>
        </p:txBody>
      </p:sp>
      <p:pic>
        <p:nvPicPr>
          <p:cNvPr id="318467" name="Picture 3" descr="http://2.bp.blogspot.com/-qF-wb1LhiGY/Tmrm2RnLBCI/AAAAAAAAAoM/2f-E40KwGGo/s1600/Wallace-Line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52600"/>
            <a:ext cx="8610600" cy="4895850"/>
          </a:xfrm>
          <a:prstGeom prst="rect">
            <a:avLst/>
          </a:prstGeom>
          <a:noFill/>
          <a:ln w="57150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8468" name="WordArt 4"/>
          <p:cNvSpPr>
            <a:spLocks noChangeArrowheads="1" noChangeShapeType="1" noTextEdit="1"/>
          </p:cNvSpPr>
          <p:nvPr/>
        </p:nvSpPr>
        <p:spPr bwMode="auto">
          <a:xfrm>
            <a:off x="838200" y="2362200"/>
            <a:ext cx="3157538" cy="12779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66FFCC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Species are largely</a:t>
            </a:r>
          </a:p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66FFCC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 of Asian origin.</a:t>
            </a:r>
          </a:p>
        </p:txBody>
      </p:sp>
      <p:pic>
        <p:nvPicPr>
          <p:cNvPr id="318469" name="Picture 5" descr="http://www.libraries.uc.edu/libraries/arb/exhibits/darwin/images/alfredrusselwallace_0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2057400" cy="216217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8470" name="AutoShape 6"/>
          <p:cNvSpPr>
            <a:spLocks noChangeArrowheads="1"/>
          </p:cNvSpPr>
          <p:nvPr/>
        </p:nvSpPr>
        <p:spPr bwMode="auto">
          <a:xfrm rot="2065919">
            <a:off x="3886200" y="3124200"/>
            <a:ext cx="990600" cy="609600"/>
          </a:xfrm>
          <a:prstGeom prst="leftArrow">
            <a:avLst>
              <a:gd name="adj1" fmla="val 50000"/>
              <a:gd name="adj2" fmla="val 40625"/>
            </a:avLst>
          </a:prstGeom>
          <a:solidFill>
            <a:srgbClr val="66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8471" name="WordArt 7"/>
          <p:cNvSpPr>
            <a:spLocks noChangeArrowheads="1" noChangeShapeType="1" noTextEdit="1"/>
          </p:cNvSpPr>
          <p:nvPr/>
        </p:nvSpPr>
        <p:spPr bwMode="auto">
          <a:xfrm>
            <a:off x="5334000" y="4800600"/>
            <a:ext cx="3509963" cy="1430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Animals are closely </a:t>
            </a:r>
          </a:p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related to those </a:t>
            </a:r>
          </a:p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of Australia.</a:t>
            </a:r>
          </a:p>
        </p:txBody>
      </p:sp>
      <p:sp>
        <p:nvSpPr>
          <p:cNvPr id="318472" name="AutoShape 8"/>
          <p:cNvSpPr>
            <a:spLocks noChangeArrowheads="1"/>
          </p:cNvSpPr>
          <p:nvPr/>
        </p:nvSpPr>
        <p:spPr bwMode="auto">
          <a:xfrm rot="2065919" flipH="1">
            <a:off x="5105400" y="3962400"/>
            <a:ext cx="1066800" cy="609600"/>
          </a:xfrm>
          <a:prstGeom prst="leftArrow">
            <a:avLst>
              <a:gd name="adj1" fmla="val 50000"/>
              <a:gd name="adj2" fmla="val 43750"/>
            </a:avLst>
          </a:prstGeom>
          <a:solidFill>
            <a:srgbClr val="FF99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8473" name="WordArt 9"/>
          <p:cNvSpPr>
            <a:spLocks noChangeArrowheads="1" noChangeShapeType="1" noTextEdit="1"/>
          </p:cNvSpPr>
          <p:nvPr/>
        </p:nvSpPr>
        <p:spPr bwMode="auto">
          <a:xfrm>
            <a:off x="4572000" y="2057400"/>
            <a:ext cx="3962400" cy="141605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Ocean is a </a:t>
            </a:r>
          </a:p>
          <a:p>
            <a:pPr algn="ctr"/>
            <a:r>
              <a:rPr lang="en-US" sz="3600" kern="1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barrier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685800" y="5410200"/>
            <a:ext cx="7772400" cy="1019175"/>
          </a:xfrm>
          <a:prstGeom prst="roundRect">
            <a:avLst/>
          </a:prstGeom>
          <a:solidFill>
            <a:schemeClr val="bg1">
              <a:lumMod val="95000"/>
              <a:lumOff val="5000"/>
            </a:schemeClr>
          </a:solidFill>
          <a:ln w="9525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1795" y="5421310"/>
            <a:ext cx="7543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Learn more about the Wallace Line at… </a:t>
            </a:r>
            <a:r>
              <a:rPr lang="en-US" sz="2000" dirty="0">
                <a:hlinkClick r:id="rId4"/>
              </a:rPr>
              <a:t>http://www.radford.edu/~swoodwar/CLASSES/GEOG235/zoogeog/walline.html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6242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66FF99"/>
                </a:solidFill>
              </a:rPr>
              <a:t>We have all seen pictures like this, what do you really know about evolution?</a:t>
            </a:r>
          </a:p>
        </p:txBody>
      </p:sp>
      <p:pic>
        <p:nvPicPr>
          <p:cNvPr id="63491" name="Picture 5" descr="evolu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895600"/>
            <a:ext cx="8763000" cy="3810000"/>
          </a:xfrm>
          <a:prstGeom prst="rect">
            <a:avLst/>
          </a:prstGeom>
          <a:noFill/>
          <a:ln w="7620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2" name="Rectangle 7"/>
          <p:cNvSpPr>
            <a:spLocks noChangeArrowheads="1"/>
          </p:cNvSpPr>
          <p:nvPr/>
        </p:nvSpPr>
        <p:spPr bwMode="auto">
          <a:xfrm>
            <a:off x="4724400" y="4191000"/>
            <a:ext cx="1143000" cy="1295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493" name="Rectangle 8"/>
          <p:cNvSpPr>
            <a:spLocks noChangeArrowheads="1"/>
          </p:cNvSpPr>
          <p:nvPr/>
        </p:nvSpPr>
        <p:spPr bwMode="auto">
          <a:xfrm>
            <a:off x="5638800" y="4267200"/>
            <a:ext cx="1143000" cy="1219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494" name="Rectangle 9"/>
          <p:cNvSpPr>
            <a:spLocks noChangeArrowheads="1"/>
          </p:cNvSpPr>
          <p:nvPr/>
        </p:nvSpPr>
        <p:spPr bwMode="auto">
          <a:xfrm>
            <a:off x="6781800" y="4343400"/>
            <a:ext cx="1676400" cy="1219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304800"/>
            <a:ext cx="8763000" cy="5821363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9900"/>
                </a:solidFill>
              </a:rPr>
              <a:t>These different salamander species are closely related and live within a close geographic border of one another.</a:t>
            </a:r>
          </a:p>
        </p:txBody>
      </p:sp>
      <p:pic>
        <p:nvPicPr>
          <p:cNvPr id="319491" name="Picture 5" descr="l_052_05_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81200"/>
            <a:ext cx="8686800" cy="4610100"/>
          </a:xfrm>
          <a:prstGeom prst="rect">
            <a:avLst/>
          </a:prstGeom>
          <a:noFill/>
          <a:ln w="76200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551" name="Rectangle 7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20515" name="Picture 4" descr="l_052_05_l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320516" name="WordArt 8"/>
          <p:cNvSpPr>
            <a:spLocks noChangeArrowheads="1" noChangeShapeType="1" noTextEdit="1"/>
          </p:cNvSpPr>
          <p:nvPr/>
        </p:nvSpPr>
        <p:spPr bwMode="auto">
          <a:xfrm>
            <a:off x="2819400" y="228600"/>
            <a:ext cx="517207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Original salamander </a:t>
            </a:r>
          </a:p>
        </p:txBody>
      </p:sp>
      <p:sp>
        <p:nvSpPr>
          <p:cNvPr id="109577" name="Oval 9"/>
          <p:cNvSpPr>
            <a:spLocks noChangeArrowheads="1"/>
          </p:cNvSpPr>
          <p:nvPr/>
        </p:nvSpPr>
        <p:spPr bwMode="auto">
          <a:xfrm>
            <a:off x="990600" y="0"/>
            <a:ext cx="2438400" cy="2057400"/>
          </a:xfrm>
          <a:prstGeom prst="ellipse">
            <a:avLst/>
          </a:prstGeom>
          <a:gradFill rotWithShape="1">
            <a:gsLst>
              <a:gs pos="0">
                <a:schemeClr val="folHlink">
                  <a:alpha val="42999"/>
                </a:schemeClr>
              </a:gs>
              <a:gs pos="100000">
                <a:schemeClr val="folHlink">
                  <a:gamma/>
                  <a:shade val="46275"/>
                  <a:invGamma/>
                  <a:alpha val="33000"/>
                </a:schemeClr>
              </a:gs>
            </a:gsLst>
            <a:lin ang="5400000" scaled="1"/>
          </a:gra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5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21539" name="Picture 4" descr="l_052_05_l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321540" name="WordArt 4"/>
          <p:cNvSpPr>
            <a:spLocks noChangeArrowheads="1" noChangeShapeType="1" noTextEdit="1"/>
          </p:cNvSpPr>
          <p:nvPr/>
        </p:nvSpPr>
        <p:spPr bwMode="auto">
          <a:xfrm>
            <a:off x="2819400" y="228600"/>
            <a:ext cx="517207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Original salamander </a:t>
            </a:r>
          </a:p>
        </p:txBody>
      </p:sp>
      <p:sp>
        <p:nvSpPr>
          <p:cNvPr id="1695749" name="Oval 5"/>
          <p:cNvSpPr>
            <a:spLocks noChangeArrowheads="1"/>
          </p:cNvSpPr>
          <p:nvPr/>
        </p:nvSpPr>
        <p:spPr bwMode="auto">
          <a:xfrm>
            <a:off x="990600" y="0"/>
            <a:ext cx="2438400" cy="2057400"/>
          </a:xfrm>
          <a:prstGeom prst="ellipse">
            <a:avLst/>
          </a:prstGeom>
          <a:gradFill rotWithShape="1">
            <a:gsLst>
              <a:gs pos="0">
                <a:schemeClr val="folHlink">
                  <a:alpha val="42999"/>
                </a:schemeClr>
              </a:gs>
              <a:gs pos="100000">
                <a:schemeClr val="folHlink">
                  <a:gamma/>
                  <a:shade val="46275"/>
                  <a:invGamma/>
                  <a:alpha val="33000"/>
                </a:schemeClr>
              </a:gs>
            </a:gsLst>
            <a:lin ang="5400000" scaled="1"/>
          </a:gra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21542" name="AutoShape 6"/>
          <p:cNvSpPr>
            <a:spLocks noChangeArrowheads="1"/>
          </p:cNvSpPr>
          <p:nvPr/>
        </p:nvSpPr>
        <p:spPr bwMode="auto">
          <a:xfrm rot="2145233">
            <a:off x="1524000" y="1295400"/>
            <a:ext cx="685800" cy="6858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1543" name="AutoShape 7"/>
          <p:cNvSpPr>
            <a:spLocks noChangeArrowheads="1"/>
          </p:cNvSpPr>
          <p:nvPr/>
        </p:nvSpPr>
        <p:spPr bwMode="auto">
          <a:xfrm rot="-3414302">
            <a:off x="2971800" y="1295400"/>
            <a:ext cx="685800" cy="6858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1544" name="WordArt 8"/>
          <p:cNvSpPr>
            <a:spLocks noChangeArrowheads="1" noChangeShapeType="1" noTextEdit="1"/>
          </p:cNvSpPr>
          <p:nvPr/>
        </p:nvSpPr>
        <p:spPr bwMode="auto">
          <a:xfrm>
            <a:off x="3810000" y="990600"/>
            <a:ext cx="4767263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Moved right and left of valley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5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22563" name="Picture 4" descr="l_052_05_l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322564" name="WordArt 4"/>
          <p:cNvSpPr>
            <a:spLocks noChangeArrowheads="1" noChangeShapeType="1" noTextEdit="1"/>
          </p:cNvSpPr>
          <p:nvPr/>
        </p:nvSpPr>
        <p:spPr bwMode="auto">
          <a:xfrm>
            <a:off x="2819400" y="228600"/>
            <a:ext cx="517207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Original salamander </a:t>
            </a:r>
          </a:p>
        </p:txBody>
      </p:sp>
      <p:sp>
        <p:nvSpPr>
          <p:cNvPr id="1696773" name="Oval 5"/>
          <p:cNvSpPr>
            <a:spLocks noChangeArrowheads="1"/>
          </p:cNvSpPr>
          <p:nvPr/>
        </p:nvSpPr>
        <p:spPr bwMode="auto">
          <a:xfrm>
            <a:off x="990600" y="0"/>
            <a:ext cx="2438400" cy="2057400"/>
          </a:xfrm>
          <a:prstGeom prst="ellipse">
            <a:avLst/>
          </a:prstGeom>
          <a:gradFill rotWithShape="1">
            <a:gsLst>
              <a:gs pos="0">
                <a:schemeClr val="folHlink">
                  <a:alpha val="42999"/>
                </a:schemeClr>
              </a:gs>
              <a:gs pos="100000">
                <a:schemeClr val="folHlink">
                  <a:gamma/>
                  <a:shade val="46275"/>
                  <a:invGamma/>
                  <a:alpha val="33000"/>
                </a:schemeClr>
              </a:gs>
            </a:gsLst>
            <a:lin ang="5400000" scaled="1"/>
          </a:gra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22566" name="AutoShape 6"/>
          <p:cNvSpPr>
            <a:spLocks noChangeArrowheads="1"/>
          </p:cNvSpPr>
          <p:nvPr/>
        </p:nvSpPr>
        <p:spPr bwMode="auto">
          <a:xfrm rot="2145233">
            <a:off x="1524000" y="1295400"/>
            <a:ext cx="685800" cy="6858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2567" name="AutoShape 7"/>
          <p:cNvSpPr>
            <a:spLocks noChangeArrowheads="1"/>
          </p:cNvSpPr>
          <p:nvPr/>
        </p:nvSpPr>
        <p:spPr bwMode="auto">
          <a:xfrm rot="-3414302">
            <a:off x="2971800" y="1295400"/>
            <a:ext cx="685800" cy="6858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2568" name="WordArt 8"/>
          <p:cNvSpPr>
            <a:spLocks noChangeArrowheads="1" noChangeShapeType="1" noTextEdit="1"/>
          </p:cNvSpPr>
          <p:nvPr/>
        </p:nvSpPr>
        <p:spPr bwMode="auto">
          <a:xfrm>
            <a:off x="3810000" y="990600"/>
            <a:ext cx="4767263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Moved right and left of valley</a:t>
            </a:r>
          </a:p>
        </p:txBody>
      </p:sp>
      <p:sp>
        <p:nvSpPr>
          <p:cNvPr id="322569" name="WordArt 9"/>
          <p:cNvSpPr>
            <a:spLocks noChangeArrowheads="1" noChangeShapeType="1" noTextEdit="1"/>
          </p:cNvSpPr>
          <p:nvPr/>
        </p:nvSpPr>
        <p:spPr bwMode="auto">
          <a:xfrm>
            <a:off x="5486400" y="1752600"/>
            <a:ext cx="33147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Continued migration</a:t>
            </a:r>
          </a:p>
        </p:txBody>
      </p:sp>
      <p:sp>
        <p:nvSpPr>
          <p:cNvPr id="322570" name="AutoShape 11"/>
          <p:cNvSpPr>
            <a:spLocks noChangeArrowheads="1"/>
          </p:cNvSpPr>
          <p:nvPr/>
        </p:nvSpPr>
        <p:spPr bwMode="auto">
          <a:xfrm rot="-2056617">
            <a:off x="1981200" y="2590800"/>
            <a:ext cx="685800" cy="6858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2571" name="AutoShape 12"/>
          <p:cNvSpPr>
            <a:spLocks noChangeArrowheads="1"/>
          </p:cNvSpPr>
          <p:nvPr/>
        </p:nvSpPr>
        <p:spPr bwMode="auto">
          <a:xfrm rot="-2068738">
            <a:off x="3581400" y="2362200"/>
            <a:ext cx="685800" cy="6858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5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23587" name="Picture 4" descr="l_052_05_l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323588" name="WordArt 4"/>
          <p:cNvSpPr>
            <a:spLocks noChangeArrowheads="1" noChangeShapeType="1" noTextEdit="1"/>
          </p:cNvSpPr>
          <p:nvPr/>
        </p:nvSpPr>
        <p:spPr bwMode="auto">
          <a:xfrm>
            <a:off x="2819400" y="228600"/>
            <a:ext cx="517207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Original salamander </a:t>
            </a:r>
          </a:p>
        </p:txBody>
      </p:sp>
      <p:sp>
        <p:nvSpPr>
          <p:cNvPr id="1697797" name="Oval 5"/>
          <p:cNvSpPr>
            <a:spLocks noChangeArrowheads="1"/>
          </p:cNvSpPr>
          <p:nvPr/>
        </p:nvSpPr>
        <p:spPr bwMode="auto">
          <a:xfrm>
            <a:off x="990600" y="0"/>
            <a:ext cx="2438400" cy="2057400"/>
          </a:xfrm>
          <a:prstGeom prst="ellipse">
            <a:avLst/>
          </a:prstGeom>
          <a:gradFill rotWithShape="1">
            <a:gsLst>
              <a:gs pos="0">
                <a:schemeClr val="folHlink">
                  <a:alpha val="42999"/>
                </a:schemeClr>
              </a:gs>
              <a:gs pos="100000">
                <a:schemeClr val="folHlink">
                  <a:gamma/>
                  <a:shade val="46275"/>
                  <a:invGamma/>
                  <a:alpha val="33000"/>
                </a:schemeClr>
              </a:gs>
            </a:gsLst>
            <a:lin ang="5400000" scaled="1"/>
          </a:gra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23590" name="AutoShape 6"/>
          <p:cNvSpPr>
            <a:spLocks noChangeArrowheads="1"/>
          </p:cNvSpPr>
          <p:nvPr/>
        </p:nvSpPr>
        <p:spPr bwMode="auto">
          <a:xfrm rot="2145233">
            <a:off x="1524000" y="1295400"/>
            <a:ext cx="685800" cy="6858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3591" name="AutoShape 7"/>
          <p:cNvSpPr>
            <a:spLocks noChangeArrowheads="1"/>
          </p:cNvSpPr>
          <p:nvPr/>
        </p:nvSpPr>
        <p:spPr bwMode="auto">
          <a:xfrm rot="-3414302">
            <a:off x="2971800" y="1295400"/>
            <a:ext cx="685800" cy="6858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3592" name="WordArt 8"/>
          <p:cNvSpPr>
            <a:spLocks noChangeArrowheads="1" noChangeShapeType="1" noTextEdit="1"/>
          </p:cNvSpPr>
          <p:nvPr/>
        </p:nvSpPr>
        <p:spPr bwMode="auto">
          <a:xfrm>
            <a:off x="3810000" y="990600"/>
            <a:ext cx="4767263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Moved right and left of valley</a:t>
            </a:r>
          </a:p>
        </p:txBody>
      </p:sp>
      <p:sp>
        <p:nvSpPr>
          <p:cNvPr id="323593" name="WordArt 9"/>
          <p:cNvSpPr>
            <a:spLocks noChangeArrowheads="1" noChangeShapeType="1" noTextEdit="1"/>
          </p:cNvSpPr>
          <p:nvPr/>
        </p:nvSpPr>
        <p:spPr bwMode="auto">
          <a:xfrm>
            <a:off x="5486400" y="1752600"/>
            <a:ext cx="33147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Continued migration</a:t>
            </a:r>
          </a:p>
        </p:txBody>
      </p:sp>
      <p:sp>
        <p:nvSpPr>
          <p:cNvPr id="323594" name="AutoShape 10"/>
          <p:cNvSpPr>
            <a:spLocks noChangeArrowheads="1"/>
          </p:cNvSpPr>
          <p:nvPr/>
        </p:nvSpPr>
        <p:spPr bwMode="auto">
          <a:xfrm rot="-2056617">
            <a:off x="1981200" y="2590800"/>
            <a:ext cx="685800" cy="6858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3595" name="AutoShape 11"/>
          <p:cNvSpPr>
            <a:spLocks noChangeArrowheads="1"/>
          </p:cNvSpPr>
          <p:nvPr/>
        </p:nvSpPr>
        <p:spPr bwMode="auto">
          <a:xfrm rot="-2068738">
            <a:off x="3581400" y="2362200"/>
            <a:ext cx="685800" cy="6858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3596" name="WordArt 12"/>
          <p:cNvSpPr>
            <a:spLocks noChangeArrowheads="1" noChangeShapeType="1" noTextEdit="1"/>
          </p:cNvSpPr>
          <p:nvPr/>
        </p:nvSpPr>
        <p:spPr bwMode="auto">
          <a:xfrm>
            <a:off x="6172200" y="2667000"/>
            <a:ext cx="2447925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Adaptive radiation</a:t>
            </a:r>
          </a:p>
        </p:txBody>
      </p:sp>
      <p:sp>
        <p:nvSpPr>
          <p:cNvPr id="323597" name="Oval 13"/>
          <p:cNvSpPr>
            <a:spLocks noChangeArrowheads="1"/>
          </p:cNvSpPr>
          <p:nvPr/>
        </p:nvSpPr>
        <p:spPr bwMode="auto">
          <a:xfrm rot="-1653169">
            <a:off x="1066800" y="2819400"/>
            <a:ext cx="1219200" cy="2057400"/>
          </a:xfrm>
          <a:prstGeom prst="ellipse">
            <a:avLst/>
          </a:prstGeom>
          <a:solidFill>
            <a:srgbClr val="FF9900">
              <a:alpha val="43137"/>
            </a:srgb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3598" name="Oval 14"/>
          <p:cNvSpPr>
            <a:spLocks noChangeArrowheads="1"/>
          </p:cNvSpPr>
          <p:nvPr/>
        </p:nvSpPr>
        <p:spPr bwMode="auto">
          <a:xfrm rot="2533340">
            <a:off x="5486400" y="3581400"/>
            <a:ext cx="1219200" cy="2057400"/>
          </a:xfrm>
          <a:prstGeom prst="ellipse">
            <a:avLst/>
          </a:prstGeom>
          <a:solidFill>
            <a:schemeClr val="folHlink">
              <a:alpha val="43137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3599" name="AutoShape 15"/>
          <p:cNvSpPr>
            <a:spLocks noChangeArrowheads="1"/>
          </p:cNvSpPr>
          <p:nvPr/>
        </p:nvSpPr>
        <p:spPr bwMode="auto">
          <a:xfrm rot="-2068738">
            <a:off x="4191000" y="3352800"/>
            <a:ext cx="685800" cy="6858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3600" name="AutoShape 16"/>
          <p:cNvSpPr>
            <a:spLocks noChangeArrowheads="1"/>
          </p:cNvSpPr>
          <p:nvPr/>
        </p:nvSpPr>
        <p:spPr bwMode="auto">
          <a:xfrm rot="-1380791">
            <a:off x="4953000" y="4191000"/>
            <a:ext cx="685800" cy="6858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5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24611" name="Picture 4" descr="l_052_05_l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324612" name="WordArt 4"/>
          <p:cNvSpPr>
            <a:spLocks noChangeArrowheads="1" noChangeShapeType="1" noTextEdit="1"/>
          </p:cNvSpPr>
          <p:nvPr/>
        </p:nvSpPr>
        <p:spPr bwMode="auto">
          <a:xfrm>
            <a:off x="2819400" y="228600"/>
            <a:ext cx="517207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Original salamander </a:t>
            </a:r>
          </a:p>
        </p:txBody>
      </p:sp>
      <p:sp>
        <p:nvSpPr>
          <p:cNvPr id="1699845" name="Oval 5"/>
          <p:cNvSpPr>
            <a:spLocks noChangeArrowheads="1"/>
          </p:cNvSpPr>
          <p:nvPr/>
        </p:nvSpPr>
        <p:spPr bwMode="auto">
          <a:xfrm>
            <a:off x="990600" y="0"/>
            <a:ext cx="2438400" cy="2057400"/>
          </a:xfrm>
          <a:prstGeom prst="ellipse">
            <a:avLst/>
          </a:prstGeom>
          <a:gradFill rotWithShape="1">
            <a:gsLst>
              <a:gs pos="0">
                <a:schemeClr val="folHlink">
                  <a:alpha val="42999"/>
                </a:schemeClr>
              </a:gs>
              <a:gs pos="100000">
                <a:schemeClr val="folHlink">
                  <a:gamma/>
                  <a:shade val="46275"/>
                  <a:invGamma/>
                  <a:alpha val="33000"/>
                </a:schemeClr>
              </a:gs>
            </a:gsLst>
            <a:lin ang="5400000" scaled="1"/>
          </a:gra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24614" name="AutoShape 6"/>
          <p:cNvSpPr>
            <a:spLocks noChangeArrowheads="1"/>
          </p:cNvSpPr>
          <p:nvPr/>
        </p:nvSpPr>
        <p:spPr bwMode="auto">
          <a:xfrm rot="2145233">
            <a:off x="1524000" y="1295400"/>
            <a:ext cx="685800" cy="6858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4615" name="AutoShape 7"/>
          <p:cNvSpPr>
            <a:spLocks noChangeArrowheads="1"/>
          </p:cNvSpPr>
          <p:nvPr/>
        </p:nvSpPr>
        <p:spPr bwMode="auto">
          <a:xfrm rot="-3414302">
            <a:off x="2971800" y="1295400"/>
            <a:ext cx="685800" cy="6858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4616" name="WordArt 8"/>
          <p:cNvSpPr>
            <a:spLocks noChangeArrowheads="1" noChangeShapeType="1" noTextEdit="1"/>
          </p:cNvSpPr>
          <p:nvPr/>
        </p:nvSpPr>
        <p:spPr bwMode="auto">
          <a:xfrm>
            <a:off x="3810000" y="990600"/>
            <a:ext cx="4767263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Moved right and left of valley</a:t>
            </a:r>
          </a:p>
        </p:txBody>
      </p:sp>
      <p:sp>
        <p:nvSpPr>
          <p:cNvPr id="324617" name="WordArt 9"/>
          <p:cNvSpPr>
            <a:spLocks noChangeArrowheads="1" noChangeShapeType="1" noTextEdit="1"/>
          </p:cNvSpPr>
          <p:nvPr/>
        </p:nvSpPr>
        <p:spPr bwMode="auto">
          <a:xfrm>
            <a:off x="5486400" y="1752600"/>
            <a:ext cx="33147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Continued migration</a:t>
            </a:r>
          </a:p>
        </p:txBody>
      </p:sp>
      <p:sp>
        <p:nvSpPr>
          <p:cNvPr id="324618" name="AutoShape 10"/>
          <p:cNvSpPr>
            <a:spLocks noChangeArrowheads="1"/>
          </p:cNvSpPr>
          <p:nvPr/>
        </p:nvSpPr>
        <p:spPr bwMode="auto">
          <a:xfrm rot="-2056617">
            <a:off x="1981200" y="2590800"/>
            <a:ext cx="685800" cy="6858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4619" name="AutoShape 11"/>
          <p:cNvSpPr>
            <a:spLocks noChangeArrowheads="1"/>
          </p:cNvSpPr>
          <p:nvPr/>
        </p:nvSpPr>
        <p:spPr bwMode="auto">
          <a:xfrm rot="-2068738">
            <a:off x="3581400" y="2362200"/>
            <a:ext cx="685800" cy="6858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4620" name="WordArt 12"/>
          <p:cNvSpPr>
            <a:spLocks noChangeArrowheads="1" noChangeShapeType="1" noTextEdit="1"/>
          </p:cNvSpPr>
          <p:nvPr/>
        </p:nvSpPr>
        <p:spPr bwMode="auto">
          <a:xfrm>
            <a:off x="6172200" y="2667000"/>
            <a:ext cx="2447925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Adaptive radiation</a:t>
            </a:r>
          </a:p>
        </p:txBody>
      </p:sp>
      <p:sp>
        <p:nvSpPr>
          <p:cNvPr id="324621" name="Oval 13"/>
          <p:cNvSpPr>
            <a:spLocks noChangeArrowheads="1"/>
          </p:cNvSpPr>
          <p:nvPr/>
        </p:nvSpPr>
        <p:spPr bwMode="auto">
          <a:xfrm rot="-1653169">
            <a:off x="1066800" y="2819400"/>
            <a:ext cx="1219200" cy="2057400"/>
          </a:xfrm>
          <a:prstGeom prst="ellipse">
            <a:avLst/>
          </a:prstGeom>
          <a:solidFill>
            <a:srgbClr val="FF9900">
              <a:alpha val="43137"/>
            </a:srgb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4622" name="Oval 14"/>
          <p:cNvSpPr>
            <a:spLocks noChangeArrowheads="1"/>
          </p:cNvSpPr>
          <p:nvPr/>
        </p:nvSpPr>
        <p:spPr bwMode="auto">
          <a:xfrm rot="2533340">
            <a:off x="5486400" y="3581400"/>
            <a:ext cx="1219200" cy="2057400"/>
          </a:xfrm>
          <a:prstGeom prst="ellipse">
            <a:avLst/>
          </a:prstGeom>
          <a:solidFill>
            <a:schemeClr val="folHlink">
              <a:alpha val="43137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4623" name="AutoShape 15"/>
          <p:cNvSpPr>
            <a:spLocks noChangeArrowheads="1"/>
          </p:cNvSpPr>
          <p:nvPr/>
        </p:nvSpPr>
        <p:spPr bwMode="auto">
          <a:xfrm rot="-2068738">
            <a:off x="4191000" y="3352800"/>
            <a:ext cx="685800" cy="6858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4624" name="AutoShape 16"/>
          <p:cNvSpPr>
            <a:spLocks noChangeArrowheads="1"/>
          </p:cNvSpPr>
          <p:nvPr/>
        </p:nvSpPr>
        <p:spPr bwMode="auto">
          <a:xfrm rot="-1380791">
            <a:off x="4953000" y="4191000"/>
            <a:ext cx="685800" cy="6858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4625" name="Oval 17"/>
          <p:cNvSpPr>
            <a:spLocks noChangeArrowheads="1"/>
          </p:cNvSpPr>
          <p:nvPr/>
        </p:nvSpPr>
        <p:spPr bwMode="auto">
          <a:xfrm rot="2533340">
            <a:off x="7148513" y="5030788"/>
            <a:ext cx="1905000" cy="2057400"/>
          </a:xfrm>
          <a:prstGeom prst="ellipse">
            <a:avLst/>
          </a:prstGeom>
          <a:solidFill>
            <a:srgbClr val="FF9900">
              <a:alpha val="43137"/>
            </a:srgb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4626" name="Oval 18"/>
          <p:cNvSpPr>
            <a:spLocks noChangeArrowheads="1"/>
          </p:cNvSpPr>
          <p:nvPr/>
        </p:nvSpPr>
        <p:spPr bwMode="auto">
          <a:xfrm rot="-3900623">
            <a:off x="3251200" y="4683125"/>
            <a:ext cx="1524000" cy="2590800"/>
          </a:xfrm>
          <a:prstGeom prst="ellipse">
            <a:avLst/>
          </a:prstGeom>
          <a:solidFill>
            <a:srgbClr val="FF3300">
              <a:alpha val="43137"/>
            </a:srgb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5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25635" name="Picture 4" descr="l_052_05_l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325636" name="WordArt 4"/>
          <p:cNvSpPr>
            <a:spLocks noChangeArrowheads="1" noChangeShapeType="1" noTextEdit="1"/>
          </p:cNvSpPr>
          <p:nvPr/>
        </p:nvSpPr>
        <p:spPr bwMode="auto">
          <a:xfrm>
            <a:off x="2819400" y="228600"/>
            <a:ext cx="517207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Original salamander </a:t>
            </a:r>
          </a:p>
        </p:txBody>
      </p:sp>
      <p:sp>
        <p:nvSpPr>
          <p:cNvPr id="1700869" name="Oval 5"/>
          <p:cNvSpPr>
            <a:spLocks noChangeArrowheads="1"/>
          </p:cNvSpPr>
          <p:nvPr/>
        </p:nvSpPr>
        <p:spPr bwMode="auto">
          <a:xfrm>
            <a:off x="990600" y="0"/>
            <a:ext cx="2438400" cy="2057400"/>
          </a:xfrm>
          <a:prstGeom prst="ellipse">
            <a:avLst/>
          </a:prstGeom>
          <a:gradFill rotWithShape="1">
            <a:gsLst>
              <a:gs pos="0">
                <a:schemeClr val="folHlink">
                  <a:alpha val="42999"/>
                </a:schemeClr>
              </a:gs>
              <a:gs pos="100000">
                <a:schemeClr val="folHlink">
                  <a:gamma/>
                  <a:shade val="46275"/>
                  <a:invGamma/>
                  <a:alpha val="33000"/>
                </a:schemeClr>
              </a:gs>
            </a:gsLst>
            <a:lin ang="5400000" scaled="1"/>
          </a:gra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25638" name="AutoShape 6"/>
          <p:cNvSpPr>
            <a:spLocks noChangeArrowheads="1"/>
          </p:cNvSpPr>
          <p:nvPr/>
        </p:nvSpPr>
        <p:spPr bwMode="auto">
          <a:xfrm rot="2145233">
            <a:off x="1524000" y="1295400"/>
            <a:ext cx="685800" cy="6858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5639" name="AutoShape 7"/>
          <p:cNvSpPr>
            <a:spLocks noChangeArrowheads="1"/>
          </p:cNvSpPr>
          <p:nvPr/>
        </p:nvSpPr>
        <p:spPr bwMode="auto">
          <a:xfrm rot="-3414302">
            <a:off x="2971800" y="1295400"/>
            <a:ext cx="685800" cy="6858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5640" name="WordArt 8"/>
          <p:cNvSpPr>
            <a:spLocks noChangeArrowheads="1" noChangeShapeType="1" noTextEdit="1"/>
          </p:cNvSpPr>
          <p:nvPr/>
        </p:nvSpPr>
        <p:spPr bwMode="auto">
          <a:xfrm>
            <a:off x="3810000" y="990600"/>
            <a:ext cx="4767263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Moved right and left of valley</a:t>
            </a:r>
          </a:p>
        </p:txBody>
      </p:sp>
      <p:sp>
        <p:nvSpPr>
          <p:cNvPr id="325641" name="WordArt 9"/>
          <p:cNvSpPr>
            <a:spLocks noChangeArrowheads="1" noChangeShapeType="1" noTextEdit="1"/>
          </p:cNvSpPr>
          <p:nvPr/>
        </p:nvSpPr>
        <p:spPr bwMode="auto">
          <a:xfrm>
            <a:off x="5486400" y="1752600"/>
            <a:ext cx="33147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Continued migration</a:t>
            </a:r>
          </a:p>
        </p:txBody>
      </p:sp>
      <p:sp>
        <p:nvSpPr>
          <p:cNvPr id="325642" name="AutoShape 10"/>
          <p:cNvSpPr>
            <a:spLocks noChangeArrowheads="1"/>
          </p:cNvSpPr>
          <p:nvPr/>
        </p:nvSpPr>
        <p:spPr bwMode="auto">
          <a:xfrm rot="-2056617">
            <a:off x="1981200" y="2590800"/>
            <a:ext cx="685800" cy="6858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5643" name="AutoShape 11"/>
          <p:cNvSpPr>
            <a:spLocks noChangeArrowheads="1"/>
          </p:cNvSpPr>
          <p:nvPr/>
        </p:nvSpPr>
        <p:spPr bwMode="auto">
          <a:xfrm rot="-2068738">
            <a:off x="3581400" y="2362200"/>
            <a:ext cx="685800" cy="6858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5644" name="WordArt 12"/>
          <p:cNvSpPr>
            <a:spLocks noChangeArrowheads="1" noChangeShapeType="1" noTextEdit="1"/>
          </p:cNvSpPr>
          <p:nvPr/>
        </p:nvSpPr>
        <p:spPr bwMode="auto">
          <a:xfrm>
            <a:off x="6172200" y="2667000"/>
            <a:ext cx="2447925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Adaptive radiation</a:t>
            </a:r>
          </a:p>
        </p:txBody>
      </p:sp>
      <p:sp>
        <p:nvSpPr>
          <p:cNvPr id="325645" name="Oval 13"/>
          <p:cNvSpPr>
            <a:spLocks noChangeArrowheads="1"/>
          </p:cNvSpPr>
          <p:nvPr/>
        </p:nvSpPr>
        <p:spPr bwMode="auto">
          <a:xfrm rot="-1653169">
            <a:off x="1066800" y="2819400"/>
            <a:ext cx="1219200" cy="2057400"/>
          </a:xfrm>
          <a:prstGeom prst="ellipse">
            <a:avLst/>
          </a:prstGeom>
          <a:solidFill>
            <a:srgbClr val="FF9900">
              <a:alpha val="43137"/>
            </a:srgb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5646" name="Oval 14"/>
          <p:cNvSpPr>
            <a:spLocks noChangeArrowheads="1"/>
          </p:cNvSpPr>
          <p:nvPr/>
        </p:nvSpPr>
        <p:spPr bwMode="auto">
          <a:xfrm rot="2533340">
            <a:off x="5486400" y="3581400"/>
            <a:ext cx="1219200" cy="2057400"/>
          </a:xfrm>
          <a:prstGeom prst="ellipse">
            <a:avLst/>
          </a:prstGeom>
          <a:solidFill>
            <a:schemeClr val="folHlink">
              <a:alpha val="43137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5647" name="AutoShape 15"/>
          <p:cNvSpPr>
            <a:spLocks noChangeArrowheads="1"/>
          </p:cNvSpPr>
          <p:nvPr/>
        </p:nvSpPr>
        <p:spPr bwMode="auto">
          <a:xfrm rot="-2068738">
            <a:off x="4191000" y="3352800"/>
            <a:ext cx="685800" cy="6858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5648" name="AutoShape 16"/>
          <p:cNvSpPr>
            <a:spLocks noChangeArrowheads="1"/>
          </p:cNvSpPr>
          <p:nvPr/>
        </p:nvSpPr>
        <p:spPr bwMode="auto">
          <a:xfrm rot="-1380791">
            <a:off x="4953000" y="4191000"/>
            <a:ext cx="685800" cy="6858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5649" name="Oval 17"/>
          <p:cNvSpPr>
            <a:spLocks noChangeArrowheads="1"/>
          </p:cNvSpPr>
          <p:nvPr/>
        </p:nvSpPr>
        <p:spPr bwMode="auto">
          <a:xfrm rot="2533340">
            <a:off x="7148513" y="5030788"/>
            <a:ext cx="1905000" cy="2057400"/>
          </a:xfrm>
          <a:prstGeom prst="ellipse">
            <a:avLst/>
          </a:prstGeom>
          <a:solidFill>
            <a:srgbClr val="FF9900">
              <a:alpha val="43137"/>
            </a:srgb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5650" name="Oval 18"/>
          <p:cNvSpPr>
            <a:spLocks noChangeArrowheads="1"/>
          </p:cNvSpPr>
          <p:nvPr/>
        </p:nvSpPr>
        <p:spPr bwMode="auto">
          <a:xfrm rot="-3900623">
            <a:off x="3251200" y="4683125"/>
            <a:ext cx="1524000" cy="2590800"/>
          </a:xfrm>
          <a:prstGeom prst="ellipse">
            <a:avLst/>
          </a:prstGeom>
          <a:solidFill>
            <a:srgbClr val="FF3300">
              <a:alpha val="43137"/>
            </a:srgb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5651" name="WordArt 19"/>
          <p:cNvSpPr>
            <a:spLocks noChangeArrowheads="1" noChangeShapeType="1" noTextEdit="1"/>
          </p:cNvSpPr>
          <p:nvPr/>
        </p:nvSpPr>
        <p:spPr bwMode="auto">
          <a:xfrm>
            <a:off x="914400" y="5410200"/>
            <a:ext cx="79343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These two are different species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5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26659" name="Picture 4" descr="l_052_05_l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326660" name="WordArt 4"/>
          <p:cNvSpPr>
            <a:spLocks noChangeArrowheads="1" noChangeShapeType="1" noTextEdit="1"/>
          </p:cNvSpPr>
          <p:nvPr/>
        </p:nvSpPr>
        <p:spPr bwMode="auto">
          <a:xfrm>
            <a:off x="2819400" y="228600"/>
            <a:ext cx="517207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Original salamander </a:t>
            </a:r>
          </a:p>
        </p:txBody>
      </p:sp>
      <p:sp>
        <p:nvSpPr>
          <p:cNvPr id="1700869" name="Oval 5"/>
          <p:cNvSpPr>
            <a:spLocks noChangeArrowheads="1"/>
          </p:cNvSpPr>
          <p:nvPr/>
        </p:nvSpPr>
        <p:spPr bwMode="auto">
          <a:xfrm>
            <a:off x="990600" y="0"/>
            <a:ext cx="2438400" cy="2057400"/>
          </a:xfrm>
          <a:prstGeom prst="ellipse">
            <a:avLst/>
          </a:prstGeom>
          <a:gradFill rotWithShape="1">
            <a:gsLst>
              <a:gs pos="0">
                <a:schemeClr val="folHlink">
                  <a:alpha val="42999"/>
                </a:schemeClr>
              </a:gs>
              <a:gs pos="100000">
                <a:schemeClr val="folHlink">
                  <a:gamma/>
                  <a:shade val="46275"/>
                  <a:invGamma/>
                  <a:alpha val="33000"/>
                </a:schemeClr>
              </a:gs>
            </a:gsLst>
            <a:lin ang="5400000" scaled="1"/>
          </a:gra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26662" name="AutoShape 6"/>
          <p:cNvSpPr>
            <a:spLocks noChangeArrowheads="1"/>
          </p:cNvSpPr>
          <p:nvPr/>
        </p:nvSpPr>
        <p:spPr bwMode="auto">
          <a:xfrm rot="2145233">
            <a:off x="1524000" y="1295400"/>
            <a:ext cx="685800" cy="6858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6663" name="AutoShape 7"/>
          <p:cNvSpPr>
            <a:spLocks noChangeArrowheads="1"/>
          </p:cNvSpPr>
          <p:nvPr/>
        </p:nvSpPr>
        <p:spPr bwMode="auto">
          <a:xfrm rot="-3414302">
            <a:off x="2971800" y="1295400"/>
            <a:ext cx="685800" cy="6858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6664" name="WordArt 8"/>
          <p:cNvSpPr>
            <a:spLocks noChangeArrowheads="1" noChangeShapeType="1" noTextEdit="1"/>
          </p:cNvSpPr>
          <p:nvPr/>
        </p:nvSpPr>
        <p:spPr bwMode="auto">
          <a:xfrm>
            <a:off x="3810000" y="990600"/>
            <a:ext cx="4767263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Moved right and left of valley</a:t>
            </a:r>
          </a:p>
        </p:txBody>
      </p:sp>
      <p:sp>
        <p:nvSpPr>
          <p:cNvPr id="326665" name="WordArt 9"/>
          <p:cNvSpPr>
            <a:spLocks noChangeArrowheads="1" noChangeShapeType="1" noTextEdit="1"/>
          </p:cNvSpPr>
          <p:nvPr/>
        </p:nvSpPr>
        <p:spPr bwMode="auto">
          <a:xfrm>
            <a:off x="5486400" y="1752600"/>
            <a:ext cx="33147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Continued migration</a:t>
            </a:r>
          </a:p>
        </p:txBody>
      </p:sp>
      <p:sp>
        <p:nvSpPr>
          <p:cNvPr id="326666" name="AutoShape 10"/>
          <p:cNvSpPr>
            <a:spLocks noChangeArrowheads="1"/>
          </p:cNvSpPr>
          <p:nvPr/>
        </p:nvSpPr>
        <p:spPr bwMode="auto">
          <a:xfrm rot="-2056617">
            <a:off x="1981200" y="2590800"/>
            <a:ext cx="685800" cy="6858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6667" name="AutoShape 11"/>
          <p:cNvSpPr>
            <a:spLocks noChangeArrowheads="1"/>
          </p:cNvSpPr>
          <p:nvPr/>
        </p:nvSpPr>
        <p:spPr bwMode="auto">
          <a:xfrm rot="-2068738">
            <a:off x="3581400" y="2362200"/>
            <a:ext cx="685800" cy="6858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6668" name="WordArt 12"/>
          <p:cNvSpPr>
            <a:spLocks noChangeArrowheads="1" noChangeShapeType="1" noTextEdit="1"/>
          </p:cNvSpPr>
          <p:nvPr/>
        </p:nvSpPr>
        <p:spPr bwMode="auto">
          <a:xfrm>
            <a:off x="6172200" y="2667000"/>
            <a:ext cx="2447925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Adaptive radiation</a:t>
            </a:r>
          </a:p>
        </p:txBody>
      </p:sp>
      <p:sp>
        <p:nvSpPr>
          <p:cNvPr id="326669" name="Oval 13"/>
          <p:cNvSpPr>
            <a:spLocks noChangeArrowheads="1"/>
          </p:cNvSpPr>
          <p:nvPr/>
        </p:nvSpPr>
        <p:spPr bwMode="auto">
          <a:xfrm rot="-1653169">
            <a:off x="1066800" y="2819400"/>
            <a:ext cx="1219200" cy="2057400"/>
          </a:xfrm>
          <a:prstGeom prst="ellipse">
            <a:avLst/>
          </a:prstGeom>
          <a:solidFill>
            <a:srgbClr val="FF9900">
              <a:alpha val="43137"/>
            </a:srgb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6670" name="Oval 14"/>
          <p:cNvSpPr>
            <a:spLocks noChangeArrowheads="1"/>
          </p:cNvSpPr>
          <p:nvPr/>
        </p:nvSpPr>
        <p:spPr bwMode="auto">
          <a:xfrm rot="2533340">
            <a:off x="5486400" y="3581400"/>
            <a:ext cx="1219200" cy="2057400"/>
          </a:xfrm>
          <a:prstGeom prst="ellipse">
            <a:avLst/>
          </a:prstGeom>
          <a:solidFill>
            <a:schemeClr val="folHlink">
              <a:alpha val="43137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6671" name="AutoShape 15"/>
          <p:cNvSpPr>
            <a:spLocks noChangeArrowheads="1"/>
          </p:cNvSpPr>
          <p:nvPr/>
        </p:nvSpPr>
        <p:spPr bwMode="auto">
          <a:xfrm rot="-2068738">
            <a:off x="4191000" y="3352800"/>
            <a:ext cx="685800" cy="6858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6672" name="AutoShape 16"/>
          <p:cNvSpPr>
            <a:spLocks noChangeArrowheads="1"/>
          </p:cNvSpPr>
          <p:nvPr/>
        </p:nvSpPr>
        <p:spPr bwMode="auto">
          <a:xfrm rot="-1380791">
            <a:off x="4953000" y="4191000"/>
            <a:ext cx="685800" cy="6858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6673" name="Oval 17"/>
          <p:cNvSpPr>
            <a:spLocks noChangeArrowheads="1"/>
          </p:cNvSpPr>
          <p:nvPr/>
        </p:nvSpPr>
        <p:spPr bwMode="auto">
          <a:xfrm rot="2533340">
            <a:off x="7148513" y="5030788"/>
            <a:ext cx="1905000" cy="2057400"/>
          </a:xfrm>
          <a:prstGeom prst="ellipse">
            <a:avLst/>
          </a:prstGeom>
          <a:solidFill>
            <a:srgbClr val="FF9900">
              <a:alpha val="43137"/>
            </a:srgb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6674" name="Oval 18"/>
          <p:cNvSpPr>
            <a:spLocks noChangeArrowheads="1"/>
          </p:cNvSpPr>
          <p:nvPr/>
        </p:nvSpPr>
        <p:spPr bwMode="auto">
          <a:xfrm rot="-3900623">
            <a:off x="3251200" y="4683125"/>
            <a:ext cx="1524000" cy="2590800"/>
          </a:xfrm>
          <a:prstGeom prst="ellipse">
            <a:avLst/>
          </a:prstGeom>
          <a:solidFill>
            <a:srgbClr val="FF3300">
              <a:alpha val="43137"/>
            </a:srgb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6675" name="WordArt 19"/>
          <p:cNvSpPr>
            <a:spLocks noChangeArrowheads="1" noChangeShapeType="1" noTextEdit="1"/>
          </p:cNvSpPr>
          <p:nvPr/>
        </p:nvSpPr>
        <p:spPr bwMode="auto">
          <a:xfrm>
            <a:off x="914400" y="5410200"/>
            <a:ext cx="79343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These two are different species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355419" y="5791199"/>
            <a:ext cx="6433171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3366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They cannot mate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27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27684" name="Picture 5" descr="b1bir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0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pPr eaLnBrk="1" hangingPunct="1"/>
            <a:r>
              <a:rPr lang="en-US" sz="2800" smtClean="0"/>
              <a:t>What is so unique about this salamander?</a:t>
            </a:r>
          </a:p>
          <a:p>
            <a:pPr eaLnBrk="1" hangingPunct="1"/>
            <a:endParaRPr lang="en-US" sz="2800" smtClean="0"/>
          </a:p>
        </p:txBody>
      </p:sp>
      <p:pic>
        <p:nvPicPr>
          <p:cNvPr id="328707" name="Picture 4" descr="tex+sal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914400"/>
            <a:ext cx="8763000" cy="5816600"/>
          </a:xfrm>
          <a:noFill/>
          <a:ln w="57150" cmpd="thinThick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66FF99"/>
                </a:solidFill>
              </a:rPr>
              <a:t>We have all seen pictures like this, what do you really know about evolution?</a:t>
            </a:r>
          </a:p>
        </p:txBody>
      </p:sp>
      <p:pic>
        <p:nvPicPr>
          <p:cNvPr id="64515" name="Picture 5" descr="evolu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895600"/>
            <a:ext cx="8763000" cy="3810000"/>
          </a:xfrm>
          <a:prstGeom prst="rect">
            <a:avLst/>
          </a:prstGeom>
          <a:noFill/>
          <a:ln w="7620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16" name="Rectangle 6"/>
          <p:cNvSpPr>
            <a:spLocks noChangeArrowheads="1"/>
          </p:cNvSpPr>
          <p:nvPr/>
        </p:nvSpPr>
        <p:spPr bwMode="auto">
          <a:xfrm>
            <a:off x="5791200" y="4572000"/>
            <a:ext cx="990600" cy="914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517" name="Rectangle 7"/>
          <p:cNvSpPr>
            <a:spLocks noChangeArrowheads="1"/>
          </p:cNvSpPr>
          <p:nvPr/>
        </p:nvSpPr>
        <p:spPr bwMode="auto">
          <a:xfrm>
            <a:off x="6781800" y="4343400"/>
            <a:ext cx="1676400" cy="1219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518" name="Rectangle 8"/>
          <p:cNvSpPr>
            <a:spLocks noChangeArrowheads="1"/>
          </p:cNvSpPr>
          <p:nvPr/>
        </p:nvSpPr>
        <p:spPr bwMode="auto">
          <a:xfrm>
            <a:off x="5638800" y="5105400"/>
            <a:ext cx="304800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519" name="Rectangle 9"/>
          <p:cNvSpPr>
            <a:spLocks noChangeArrowheads="1"/>
          </p:cNvSpPr>
          <p:nvPr/>
        </p:nvSpPr>
        <p:spPr bwMode="auto">
          <a:xfrm>
            <a:off x="5943600" y="4343400"/>
            <a:ext cx="838200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pPr eaLnBrk="1" hangingPunct="1"/>
            <a:r>
              <a:rPr lang="en-US" sz="2800" smtClean="0"/>
              <a:t>What is so unique about this salamander?</a:t>
            </a:r>
          </a:p>
          <a:p>
            <a:pPr eaLnBrk="1" hangingPunct="1"/>
            <a:endParaRPr lang="en-US" sz="2800" smtClean="0"/>
          </a:p>
        </p:txBody>
      </p:sp>
      <p:pic>
        <p:nvPicPr>
          <p:cNvPr id="329731" name="Picture 4" descr="tex+sal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914400"/>
            <a:ext cx="8763000" cy="5816600"/>
          </a:xfrm>
          <a:noFill/>
          <a:ln w="57150" cmpd="thinThick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29732" name="Oval 9"/>
          <p:cNvSpPr>
            <a:spLocks noChangeArrowheads="1"/>
          </p:cNvSpPr>
          <p:nvPr/>
        </p:nvSpPr>
        <p:spPr bwMode="auto">
          <a:xfrm>
            <a:off x="5334000" y="3962400"/>
            <a:ext cx="304800" cy="304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9733" name="Oval 10"/>
          <p:cNvSpPr>
            <a:spLocks noChangeArrowheads="1"/>
          </p:cNvSpPr>
          <p:nvPr/>
        </p:nvSpPr>
        <p:spPr bwMode="auto">
          <a:xfrm>
            <a:off x="5486400" y="40386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9734" name="Freeform 7"/>
          <p:cNvSpPr>
            <a:spLocks/>
          </p:cNvSpPr>
          <p:nvPr/>
        </p:nvSpPr>
        <p:spPr bwMode="auto">
          <a:xfrm>
            <a:off x="5732463" y="4841875"/>
            <a:ext cx="835025" cy="555625"/>
          </a:xfrm>
          <a:custGeom>
            <a:avLst/>
            <a:gdLst>
              <a:gd name="T0" fmla="*/ 2147483647 w 526"/>
              <a:gd name="T1" fmla="*/ 2147483647 h 350"/>
              <a:gd name="T2" fmla="*/ 2147483647 w 526"/>
              <a:gd name="T3" fmla="*/ 2147483647 h 350"/>
              <a:gd name="T4" fmla="*/ 2147483647 w 526"/>
              <a:gd name="T5" fmla="*/ 2147483647 h 350"/>
              <a:gd name="T6" fmla="*/ 2147483647 w 526"/>
              <a:gd name="T7" fmla="*/ 2147483647 h 350"/>
              <a:gd name="T8" fmla="*/ 2147483647 w 526"/>
              <a:gd name="T9" fmla="*/ 2147483647 h 350"/>
              <a:gd name="T10" fmla="*/ 2147483647 w 526"/>
              <a:gd name="T11" fmla="*/ 0 h 35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26"/>
              <a:gd name="T19" fmla="*/ 0 h 350"/>
              <a:gd name="T20" fmla="*/ 526 w 526"/>
              <a:gd name="T21" fmla="*/ 350 h 35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26" h="350">
                <a:moveTo>
                  <a:pt x="526" y="301"/>
                </a:moveTo>
                <a:cubicBezTo>
                  <a:pt x="451" y="350"/>
                  <a:pt x="408" y="318"/>
                  <a:pt x="290" y="314"/>
                </a:cubicBezTo>
                <a:cubicBezTo>
                  <a:pt x="203" y="303"/>
                  <a:pt x="164" y="271"/>
                  <a:pt x="94" y="223"/>
                </a:cubicBezTo>
                <a:cubicBezTo>
                  <a:pt x="65" y="178"/>
                  <a:pt x="80" y="194"/>
                  <a:pt x="54" y="170"/>
                </a:cubicBezTo>
                <a:cubicBezTo>
                  <a:pt x="43" y="137"/>
                  <a:pt x="5" y="109"/>
                  <a:pt x="2" y="72"/>
                </a:cubicBezTo>
                <a:cubicBezTo>
                  <a:pt x="0" y="48"/>
                  <a:pt x="2" y="24"/>
                  <a:pt x="2" y="0"/>
                </a:cubicBezTo>
              </a:path>
            </a:pathLst>
          </a:custGeom>
          <a:noFill/>
          <a:ln w="57150" cmpd="sng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52400"/>
            <a:ext cx="8610600" cy="5973763"/>
          </a:xfrm>
        </p:spPr>
        <p:txBody>
          <a:bodyPr/>
          <a:lstStyle/>
          <a:p>
            <a:pPr eaLnBrk="1" hangingPunct="1"/>
            <a:r>
              <a:rPr lang="en-US" sz="2800" smtClean="0">
                <a:solidFill>
                  <a:srgbClr val="FF9900"/>
                </a:solidFill>
              </a:rPr>
              <a:t>Many species have entered caves where they have changed form.  </a:t>
            </a:r>
          </a:p>
          <a:p>
            <a:pPr lvl="1" eaLnBrk="1" hangingPunct="1"/>
            <a:r>
              <a:rPr lang="en-US" sz="2400" smtClean="0">
                <a:solidFill>
                  <a:srgbClr val="66FFCC"/>
                </a:solidFill>
              </a:rPr>
              <a:t>If you live in complete darkness, than you don’t need eyes and rely on other senses such smell, and touch.</a:t>
            </a:r>
          </a:p>
        </p:txBody>
      </p:sp>
      <p:pic>
        <p:nvPicPr>
          <p:cNvPr id="331779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2057400"/>
            <a:ext cx="8839200" cy="4495800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8791" name="Rectangle 7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32803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52400" y="228600"/>
            <a:ext cx="8763000" cy="5897563"/>
          </a:xfrm>
        </p:spPr>
        <p:txBody>
          <a:bodyPr/>
          <a:lstStyle/>
          <a:p>
            <a:pPr eaLnBrk="1" hangingPunct="1"/>
            <a:r>
              <a:rPr lang="en-US" sz="2800" smtClean="0"/>
              <a:t>This is a cave angel fish.  </a:t>
            </a:r>
          </a:p>
          <a:p>
            <a:pPr lvl="1" eaLnBrk="1" hangingPunct="1"/>
            <a:r>
              <a:rPr lang="en-US" sz="2400" smtClean="0">
                <a:solidFill>
                  <a:srgbClr val="FF7C80"/>
                </a:solidFill>
              </a:rPr>
              <a:t>It has special hooks so that if can hold on to rocks in cave waterfalls. </a:t>
            </a:r>
          </a:p>
          <a:p>
            <a:pPr lvl="1" eaLnBrk="1" hangingPunct="1"/>
            <a:r>
              <a:rPr lang="en-US" sz="2400" smtClean="0">
                <a:solidFill>
                  <a:srgbClr val="FFCCCC"/>
                </a:solidFill>
              </a:rPr>
              <a:t>It also doesn’t have eyes and has lost the colored pigment in its skin.</a:t>
            </a:r>
          </a:p>
          <a:p>
            <a:pPr eaLnBrk="1" hangingPunct="1"/>
            <a:endParaRPr lang="en-US" sz="2800" smtClean="0">
              <a:solidFill>
                <a:srgbClr val="FFCCCC"/>
              </a:solidFill>
            </a:endParaRPr>
          </a:p>
        </p:txBody>
      </p:sp>
      <p:pic>
        <p:nvPicPr>
          <p:cNvPr id="335875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2514600"/>
            <a:ext cx="8534400" cy="4052888"/>
          </a:xfr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705988" name="Rectangle 4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228600"/>
            <a:ext cx="8763000" cy="5897563"/>
          </a:xfrm>
        </p:spPr>
        <p:txBody>
          <a:bodyPr/>
          <a:lstStyle/>
          <a:p>
            <a:pPr eaLnBrk="1" hangingPunct="1"/>
            <a:r>
              <a:rPr lang="en-US" smtClean="0"/>
              <a:t>Video! Cave Dwellers</a:t>
            </a:r>
          </a:p>
          <a:p>
            <a:pPr lvl="1" eaLnBrk="1" hangingPunct="1"/>
            <a:r>
              <a:rPr lang="en-US" smtClean="0"/>
              <a:t>Life evolving in one of the most difficult places on Earth.</a:t>
            </a:r>
          </a:p>
          <a:p>
            <a:pPr lvl="1" eaLnBrk="1" hangingPunct="1"/>
            <a:r>
              <a:rPr lang="en-US" smtClean="0">
                <a:hlinkClick r:id="rId2"/>
              </a:rPr>
              <a:t>http://www.youtube.com/watch?v=2ke1agwb00U</a:t>
            </a:r>
            <a:r>
              <a:rPr lang="en-US" smtClean="0"/>
              <a:t> </a:t>
            </a:r>
          </a:p>
          <a:p>
            <a:pPr lvl="1" eaLnBrk="1" hangingPunct="1"/>
            <a:r>
              <a:rPr lang="en-US" smtClean="0"/>
              <a:t>More: </a:t>
            </a:r>
            <a:r>
              <a:rPr lang="en-US" smtClean="0">
                <a:hlinkClick r:id="rId3"/>
              </a:rPr>
              <a:t>http://www.youtube.com/watch?v=RbZ0T0TlwjE</a:t>
            </a:r>
            <a:endParaRPr lang="en-US" smtClean="0"/>
          </a:p>
        </p:txBody>
      </p:sp>
      <p:pic>
        <p:nvPicPr>
          <p:cNvPr id="33689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352800"/>
            <a:ext cx="86868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28600" y="304800"/>
            <a:ext cx="8915400" cy="5821363"/>
          </a:xfrm>
        </p:spPr>
        <p:txBody>
          <a:bodyPr/>
          <a:lstStyle/>
          <a:p>
            <a:pPr eaLnBrk="1" hangingPunct="1"/>
            <a:r>
              <a:rPr lang="en-US" sz="2800" dirty="0" smtClean="0">
                <a:solidFill>
                  <a:srgbClr val="FF99FF"/>
                </a:solidFill>
              </a:rPr>
              <a:t>The change in species can occur through selective breeding by humans.</a:t>
            </a:r>
          </a:p>
        </p:txBody>
      </p:sp>
      <p:pic>
        <p:nvPicPr>
          <p:cNvPr id="458755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1447800"/>
            <a:ext cx="8534400" cy="4949825"/>
          </a:xfrm>
          <a:noFill/>
          <a:ln w="76200">
            <a:solidFill>
              <a:srgbClr val="6699FF"/>
            </a:solidFill>
            <a:miter lim="800000"/>
            <a:headEnd/>
            <a:tailEnd/>
          </a:ln>
        </p:spPr>
      </p:pic>
      <p:sp>
        <p:nvSpPr>
          <p:cNvPr id="1747972" name="Rectangle 4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sp>
        <p:nvSpPr>
          <p:cNvPr id="458757" name="Rectangle 6"/>
          <p:cNvSpPr>
            <a:spLocks noChangeArrowheads="1"/>
          </p:cNvSpPr>
          <p:nvPr/>
        </p:nvSpPr>
        <p:spPr bwMode="auto">
          <a:xfrm>
            <a:off x="609600" y="4419600"/>
            <a:ext cx="4648200" cy="1676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8758" name="Rectangle 7"/>
          <p:cNvSpPr>
            <a:spLocks noChangeArrowheads="1"/>
          </p:cNvSpPr>
          <p:nvPr/>
        </p:nvSpPr>
        <p:spPr bwMode="auto">
          <a:xfrm>
            <a:off x="5715000" y="4267200"/>
            <a:ext cx="3048000" cy="1828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23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28600" y="304800"/>
            <a:ext cx="8915400" cy="5821363"/>
          </a:xfrm>
        </p:spPr>
        <p:txBody>
          <a:bodyPr/>
          <a:lstStyle/>
          <a:p>
            <a:pPr eaLnBrk="1" hangingPunct="1"/>
            <a:r>
              <a:rPr lang="en-US" sz="2800" dirty="0" smtClean="0">
                <a:solidFill>
                  <a:srgbClr val="FF99FF"/>
                </a:solidFill>
              </a:rPr>
              <a:t>The change in species can occur through selective breeding by humans.</a:t>
            </a:r>
          </a:p>
        </p:txBody>
      </p:sp>
      <p:pic>
        <p:nvPicPr>
          <p:cNvPr id="462851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1447800"/>
            <a:ext cx="8534400" cy="4949825"/>
          </a:xfrm>
          <a:noFill/>
          <a:ln w="76200">
            <a:solidFill>
              <a:srgbClr val="6699FF"/>
            </a:solidFill>
            <a:miter lim="800000"/>
            <a:headEnd/>
            <a:tailEnd/>
          </a:ln>
        </p:spPr>
      </p:pic>
      <p:sp>
        <p:nvSpPr>
          <p:cNvPr id="1752068" name="Rectangle 4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sp>
        <p:nvSpPr>
          <p:cNvPr id="462853" name="Rectangle 6"/>
          <p:cNvSpPr>
            <a:spLocks noChangeArrowheads="1"/>
          </p:cNvSpPr>
          <p:nvPr/>
        </p:nvSpPr>
        <p:spPr bwMode="auto">
          <a:xfrm>
            <a:off x="5715000" y="4267200"/>
            <a:ext cx="3048000" cy="1828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44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8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28600" y="304800"/>
            <a:ext cx="8915400" cy="5821363"/>
          </a:xfrm>
        </p:spPr>
        <p:txBody>
          <a:bodyPr/>
          <a:lstStyle/>
          <a:p>
            <a:pPr eaLnBrk="1" hangingPunct="1"/>
            <a:r>
              <a:rPr lang="en-US" sz="2800" dirty="0" smtClean="0">
                <a:solidFill>
                  <a:srgbClr val="FF99FF"/>
                </a:solidFill>
              </a:rPr>
              <a:t>The change in species can occur through selective breeding by humans.</a:t>
            </a:r>
          </a:p>
        </p:txBody>
      </p:sp>
      <p:pic>
        <p:nvPicPr>
          <p:cNvPr id="464899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1447800"/>
            <a:ext cx="8534400" cy="4949825"/>
          </a:xfrm>
          <a:noFill/>
          <a:ln w="76200">
            <a:solidFill>
              <a:srgbClr val="6699FF"/>
            </a:solidFill>
            <a:miter lim="800000"/>
            <a:headEnd/>
            <a:tailEnd/>
          </a:ln>
        </p:spPr>
      </p:pic>
      <p:sp>
        <p:nvSpPr>
          <p:cNvPr id="1754116" name="Rectangle 4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5870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304800"/>
            <a:ext cx="8763000" cy="5821363"/>
          </a:xfrm>
        </p:spPr>
        <p:txBody>
          <a:bodyPr/>
          <a:lstStyle/>
          <a:p>
            <a:pPr eaLnBrk="1" hangingPunct="1"/>
            <a:r>
              <a:rPr lang="en-US" sz="2800" smtClean="0"/>
              <a:t>Selective Breeding: The intentional breeding of organisms with desirable traits in an attempt to produce offspring with similar desirable characteristics or with improved traits. </a:t>
            </a:r>
          </a:p>
        </p:txBody>
      </p:sp>
      <p:pic>
        <p:nvPicPr>
          <p:cNvPr id="467971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2133600"/>
            <a:ext cx="8534400" cy="4481513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6439" name="Rectangle 7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1101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28600" y="228600"/>
            <a:ext cx="8763000" cy="5897563"/>
          </a:xfrm>
        </p:spPr>
        <p:txBody>
          <a:bodyPr/>
          <a:lstStyle/>
          <a:p>
            <a:pPr eaLnBrk="1" hangingPunct="1"/>
            <a:r>
              <a:rPr lang="en-US" sz="2800" smtClean="0">
                <a:solidFill>
                  <a:schemeClr val="accent2"/>
                </a:solidFill>
              </a:rPr>
              <a:t>Corn 6,000 to 10,000 years ago looked much different than it does today.</a:t>
            </a:r>
            <a:r>
              <a:rPr lang="en-US" sz="2800" smtClean="0"/>
              <a:t>  </a:t>
            </a:r>
          </a:p>
          <a:p>
            <a:pPr lvl="1" eaLnBrk="1" hangingPunct="1"/>
            <a:r>
              <a:rPr lang="en-US" sz="2400" smtClean="0">
                <a:solidFill>
                  <a:schemeClr val="folHlink"/>
                </a:solidFill>
              </a:rPr>
              <a:t>By breeding the best corn species of a crop together over thousands of years, the edible part has become much larger.</a:t>
            </a:r>
          </a:p>
        </p:txBody>
      </p:sp>
      <p:sp>
        <p:nvSpPr>
          <p:cNvPr id="1757187" name="Rectangle 3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pic>
        <p:nvPicPr>
          <p:cNvPr id="4710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2200"/>
            <a:ext cx="91440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666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66FF99"/>
                </a:solidFill>
              </a:rPr>
              <a:t>We have all seen pictures like this, what do you really know about evolution?</a:t>
            </a:r>
          </a:p>
        </p:txBody>
      </p:sp>
      <p:pic>
        <p:nvPicPr>
          <p:cNvPr id="65539" name="Picture 5" descr="evolu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895600"/>
            <a:ext cx="8763000" cy="3810000"/>
          </a:xfrm>
          <a:prstGeom prst="rect">
            <a:avLst/>
          </a:prstGeom>
          <a:noFill/>
          <a:ln w="7620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40" name="Rectangle 6"/>
          <p:cNvSpPr>
            <a:spLocks noChangeArrowheads="1"/>
          </p:cNvSpPr>
          <p:nvPr/>
        </p:nvSpPr>
        <p:spPr bwMode="auto">
          <a:xfrm>
            <a:off x="6781800" y="4343400"/>
            <a:ext cx="1676400" cy="1219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41" name="Rectangle 9"/>
          <p:cNvSpPr>
            <a:spLocks noChangeArrowheads="1"/>
          </p:cNvSpPr>
          <p:nvPr/>
        </p:nvSpPr>
        <p:spPr bwMode="auto">
          <a:xfrm>
            <a:off x="6629400" y="4876800"/>
            <a:ext cx="381000" cy="685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38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304800"/>
            <a:ext cx="8229600" cy="5826125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Evidence of Evolution</a:t>
            </a:r>
          </a:p>
          <a:p>
            <a:pPr eaLnBrk="1" hangingPunct="1">
              <a:defRPr/>
            </a:pPr>
            <a:r>
              <a:rPr lang="en-US" sz="2800" smtClean="0">
                <a:solidFill>
                  <a:srgbClr val="808080"/>
                </a:solidFill>
              </a:rPr>
              <a:t>The fossil record of changes in plants and animals over millions of years.</a:t>
            </a:r>
          </a:p>
          <a:p>
            <a:pPr lvl="2" eaLnBrk="1" hangingPunct="1">
              <a:defRPr/>
            </a:pPr>
            <a:r>
              <a:rPr lang="en-US" smtClean="0">
                <a:solidFill>
                  <a:srgbClr val="808080"/>
                </a:solidFill>
              </a:rPr>
              <a:t>From simple to more complicated.</a:t>
            </a:r>
          </a:p>
          <a:p>
            <a:pPr lvl="1" eaLnBrk="1" hangingPunct="1">
              <a:defRPr/>
            </a:pPr>
            <a:r>
              <a:rPr lang="en-US" smtClean="0"/>
              <a:t>- </a:t>
            </a:r>
            <a:r>
              <a:rPr lang="en-US" smtClean="0">
                <a:solidFill>
                  <a:srgbClr val="808080"/>
                </a:solidFill>
              </a:rPr>
              <a:t>Chemical and Anatomical similarities</a:t>
            </a:r>
          </a:p>
          <a:p>
            <a:pPr lvl="1" eaLnBrk="1" hangingPunct="1">
              <a:defRPr/>
            </a:pPr>
            <a:r>
              <a:rPr lang="en-US" smtClean="0"/>
              <a:t>- </a:t>
            </a:r>
            <a:r>
              <a:rPr lang="en-US" smtClean="0">
                <a:solidFill>
                  <a:srgbClr val="808080"/>
                </a:solidFill>
              </a:rPr>
              <a:t>The geographic distribution of species</a:t>
            </a:r>
          </a:p>
          <a:p>
            <a:pPr lvl="1" eaLnBrk="1" hangingPunct="1">
              <a:defRPr/>
            </a:pPr>
            <a:r>
              <a:rPr lang="en-US" smtClean="0"/>
              <a:t>-</a:t>
            </a:r>
          </a:p>
          <a:p>
            <a:pPr lvl="1" eaLnBrk="1" hangingPunct="1">
              <a:defRPr/>
            </a:pPr>
            <a:endParaRPr lang="en-US" smtClean="0"/>
          </a:p>
        </p:txBody>
      </p:sp>
      <p:sp>
        <p:nvSpPr>
          <p:cNvPr id="1707012" name="Rectangle 4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37924" name="Rectangle 5"/>
          <p:cNvSpPr>
            <a:spLocks noChangeArrowheads="1"/>
          </p:cNvSpPr>
          <p:nvPr/>
        </p:nvSpPr>
        <p:spPr bwMode="auto">
          <a:xfrm>
            <a:off x="1447800" y="3352800"/>
            <a:ext cx="4648200" cy="38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25" name="Text Box 6"/>
          <p:cNvSpPr txBox="1">
            <a:spLocks noChangeArrowheads="1"/>
          </p:cNvSpPr>
          <p:nvPr/>
        </p:nvSpPr>
        <p:spPr bwMode="auto">
          <a:xfrm>
            <a:off x="1600200" y="3276600"/>
            <a:ext cx="2971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8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/>
              <a:t>Next notes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1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52400"/>
            <a:ext cx="8686800" cy="59785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Genetics (DNA)</a:t>
            </a:r>
          </a:p>
        </p:txBody>
      </p:sp>
      <p:pic>
        <p:nvPicPr>
          <p:cNvPr id="338947" name="Picture 5" descr="evolution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28800"/>
            <a:ext cx="4572000" cy="46482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948" name="Picture 7" descr="dnahelix3434d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828800"/>
            <a:ext cx="3794125" cy="46482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888" name="Rectangle 8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52400"/>
            <a:ext cx="8686800" cy="5978525"/>
          </a:xfrm>
        </p:spPr>
        <p:txBody>
          <a:bodyPr/>
          <a:lstStyle/>
          <a:p>
            <a:pPr eaLnBrk="1" hangingPunct="1"/>
            <a:r>
              <a:rPr lang="en-US" smtClean="0"/>
              <a:t>Genetics (DNA)  </a:t>
            </a:r>
            <a:r>
              <a:rPr lang="en-US" smtClean="0">
                <a:solidFill>
                  <a:srgbClr val="FFC000"/>
                </a:solidFill>
              </a:rPr>
              <a:t>A more recent branch of science that shows how organisms have evolved and are related on a genetic level.</a:t>
            </a:r>
          </a:p>
        </p:txBody>
      </p:sp>
      <p:pic>
        <p:nvPicPr>
          <p:cNvPr id="339971" name="Picture 5" descr="evolution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28800"/>
            <a:ext cx="4572000" cy="4648200"/>
          </a:xfrm>
          <a:prstGeom prst="rect">
            <a:avLst/>
          </a:prstGeom>
          <a:noFill/>
          <a:ln w="76200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9972" name="Picture 7" descr="dnahelix3434d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828800"/>
            <a:ext cx="3794125" cy="4648200"/>
          </a:xfrm>
          <a:prstGeom prst="rect">
            <a:avLst/>
          </a:prstGeom>
          <a:noFill/>
          <a:ln w="76200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888" name="Rectangle 8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52400"/>
            <a:ext cx="8686800" cy="5978525"/>
          </a:xfrm>
        </p:spPr>
        <p:txBody>
          <a:bodyPr/>
          <a:lstStyle/>
          <a:p>
            <a:pPr eaLnBrk="1" hangingPunct="1"/>
            <a:r>
              <a:rPr lang="en-US" smtClean="0"/>
              <a:t>Genetics (DNA)  </a:t>
            </a:r>
            <a:r>
              <a:rPr lang="en-US" smtClean="0">
                <a:solidFill>
                  <a:srgbClr val="FFC000"/>
                </a:solidFill>
              </a:rPr>
              <a:t>A more recent branch of science that shows how organisms have evolved and are related on a genetic level.</a:t>
            </a:r>
          </a:p>
        </p:txBody>
      </p:sp>
      <p:pic>
        <p:nvPicPr>
          <p:cNvPr id="342019" name="Picture 5" descr="evolution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28800"/>
            <a:ext cx="4572000" cy="4648200"/>
          </a:xfrm>
          <a:prstGeom prst="rect">
            <a:avLst/>
          </a:prstGeom>
          <a:noFill/>
          <a:ln w="76200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2020" name="Picture 7" descr="dnahelix3434d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828800"/>
            <a:ext cx="3794125" cy="4648200"/>
          </a:xfrm>
          <a:prstGeom prst="rect">
            <a:avLst/>
          </a:prstGeom>
          <a:noFill/>
          <a:ln w="76200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888" name="Rectangle 8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457200" y="2133600"/>
            <a:ext cx="8001000" cy="1524000"/>
          </a:xfrm>
          <a:prstGeom prst="roundRect">
            <a:avLst/>
          </a:prstGeom>
          <a:solidFill>
            <a:schemeClr val="bg1">
              <a:lumMod val="95000"/>
              <a:lumOff val="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42023" name="TextBox 6"/>
          <p:cNvSpPr txBox="1">
            <a:spLocks noChangeArrowheads="1"/>
          </p:cNvSpPr>
          <p:nvPr/>
        </p:nvSpPr>
        <p:spPr bwMode="auto">
          <a:xfrm>
            <a:off x="609600" y="2362200"/>
            <a:ext cx="7543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8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800"/>
              <a:t>Remember: Evolution is the change in the gene    pool over time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685800" y="2895600"/>
            <a:ext cx="1066800" cy="381000"/>
          </a:xfrm>
          <a:prstGeom prst="roundRect">
            <a:avLst/>
          </a:prstGeom>
          <a:solidFill>
            <a:schemeClr val="bg1">
              <a:lumMod val="85000"/>
              <a:lumOff val="15000"/>
            </a:schemeClr>
          </a:solidFill>
          <a:ln w="9525" cap="flat" cmpd="sng" algn="ctr">
            <a:solidFill>
              <a:srgbClr val="99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50800" dir="5400000" sx="112000" sy="112000" algn="ctr" rotWithShape="0">
              <a:srgbClr val="9966FF">
                <a:alpha val="97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52400"/>
            <a:ext cx="8686800" cy="5978525"/>
          </a:xfrm>
        </p:spPr>
        <p:txBody>
          <a:bodyPr/>
          <a:lstStyle/>
          <a:p>
            <a:pPr eaLnBrk="1" hangingPunct="1"/>
            <a:r>
              <a:rPr lang="en-US" smtClean="0"/>
              <a:t>Genetics (DNA)  </a:t>
            </a:r>
            <a:r>
              <a:rPr lang="en-US" smtClean="0">
                <a:solidFill>
                  <a:srgbClr val="FFC000"/>
                </a:solidFill>
              </a:rPr>
              <a:t>A more recent branch of science that shows how organisms have evolved and are related on a genetic level.</a:t>
            </a:r>
          </a:p>
        </p:txBody>
      </p:sp>
      <p:pic>
        <p:nvPicPr>
          <p:cNvPr id="343043" name="Picture 5" descr="evolution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28800"/>
            <a:ext cx="4572000" cy="4648200"/>
          </a:xfrm>
          <a:prstGeom prst="rect">
            <a:avLst/>
          </a:prstGeom>
          <a:noFill/>
          <a:ln w="76200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3044" name="Picture 7" descr="dnahelix3434d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828800"/>
            <a:ext cx="3794125" cy="4648200"/>
          </a:xfrm>
          <a:prstGeom prst="rect">
            <a:avLst/>
          </a:prstGeom>
          <a:noFill/>
          <a:ln w="76200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888" name="Rectangle 8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457200" y="2133600"/>
            <a:ext cx="8001000" cy="1524000"/>
          </a:xfrm>
          <a:prstGeom prst="roundRect">
            <a:avLst/>
          </a:prstGeom>
          <a:solidFill>
            <a:schemeClr val="bg1">
              <a:lumMod val="95000"/>
              <a:lumOff val="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43047" name="TextBox 6"/>
          <p:cNvSpPr txBox="1">
            <a:spLocks noChangeArrowheads="1"/>
          </p:cNvSpPr>
          <p:nvPr/>
        </p:nvSpPr>
        <p:spPr bwMode="auto">
          <a:xfrm>
            <a:off x="609600" y="2362200"/>
            <a:ext cx="7543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8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800"/>
              <a:t>Remember: Evolution is the change in the gene    pool over time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52400"/>
            <a:ext cx="8686800" cy="5978525"/>
          </a:xfrm>
        </p:spPr>
        <p:txBody>
          <a:bodyPr/>
          <a:lstStyle/>
          <a:p>
            <a:pPr eaLnBrk="1" hangingPunct="1"/>
            <a:r>
              <a:rPr lang="en-US" smtClean="0"/>
              <a:t>Genetics (DNA)  </a:t>
            </a:r>
            <a:r>
              <a:rPr lang="en-US" smtClean="0">
                <a:solidFill>
                  <a:srgbClr val="FFC000"/>
                </a:solidFill>
              </a:rPr>
              <a:t>A more recent branch of science that shows how organisms have evolved and are related on a genetic level.</a:t>
            </a:r>
          </a:p>
        </p:txBody>
      </p:sp>
      <p:pic>
        <p:nvPicPr>
          <p:cNvPr id="345091" name="Picture 5" descr="evolution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28800"/>
            <a:ext cx="4572000" cy="4648200"/>
          </a:xfrm>
          <a:prstGeom prst="rect">
            <a:avLst/>
          </a:prstGeom>
          <a:noFill/>
          <a:ln w="76200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5092" name="Picture 7" descr="dnahelix3434d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828800"/>
            <a:ext cx="3794125" cy="4648200"/>
          </a:xfrm>
          <a:prstGeom prst="rect">
            <a:avLst/>
          </a:prstGeom>
          <a:noFill/>
          <a:ln w="76200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888" name="Rectangle 8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457200" y="2133600"/>
            <a:ext cx="8001000" cy="1524000"/>
          </a:xfrm>
          <a:prstGeom prst="roundRect">
            <a:avLst/>
          </a:prstGeom>
          <a:solidFill>
            <a:schemeClr val="bg1">
              <a:lumMod val="95000"/>
              <a:lumOff val="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45095" name="TextBox 6"/>
          <p:cNvSpPr txBox="1">
            <a:spLocks noChangeArrowheads="1"/>
          </p:cNvSpPr>
          <p:nvPr/>
        </p:nvSpPr>
        <p:spPr bwMode="auto">
          <a:xfrm>
            <a:off x="609600" y="2362200"/>
            <a:ext cx="7543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8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800"/>
              <a:t>Remember: Evolution is the change in the gene    pool over time</a:t>
            </a:r>
          </a:p>
        </p:txBody>
      </p:sp>
      <p:pic>
        <p:nvPicPr>
          <p:cNvPr id="34509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28800"/>
            <a:ext cx="84582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81000" y="1828800"/>
            <a:ext cx="6678431" cy="258532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b="1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Genes get </a:t>
            </a:r>
          </a:p>
          <a:p>
            <a:pPr>
              <a:defRPr/>
            </a:pPr>
            <a:r>
              <a:rPr lang="en-US" sz="5400" b="1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Passed on through</a:t>
            </a:r>
          </a:p>
          <a:p>
            <a:pPr>
              <a:defRPr/>
            </a:pPr>
            <a:r>
              <a:rPr lang="en-US" sz="5400" b="1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reproduction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52400"/>
            <a:ext cx="8686800" cy="5978525"/>
          </a:xfrm>
        </p:spPr>
        <p:txBody>
          <a:bodyPr/>
          <a:lstStyle/>
          <a:p>
            <a:pPr eaLnBrk="1" hangingPunct="1"/>
            <a:r>
              <a:rPr lang="en-US" smtClean="0"/>
              <a:t>Genetics (DNA)  </a:t>
            </a:r>
            <a:r>
              <a:rPr lang="en-US" smtClean="0">
                <a:solidFill>
                  <a:srgbClr val="FFC000"/>
                </a:solidFill>
              </a:rPr>
              <a:t>A more recent branch of science that shows how organisms have evolved and are related on a genetic level.</a:t>
            </a:r>
          </a:p>
        </p:txBody>
      </p:sp>
      <p:pic>
        <p:nvPicPr>
          <p:cNvPr id="346115" name="Picture 5" descr="evolution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28800"/>
            <a:ext cx="4572000" cy="4648200"/>
          </a:xfrm>
          <a:prstGeom prst="rect">
            <a:avLst/>
          </a:prstGeom>
          <a:noFill/>
          <a:ln w="76200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6116" name="Picture 7" descr="dnahelix3434d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828800"/>
            <a:ext cx="3794125" cy="4648200"/>
          </a:xfrm>
          <a:prstGeom prst="rect">
            <a:avLst/>
          </a:prstGeom>
          <a:noFill/>
          <a:ln w="76200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888" name="Rectangle 8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457200" y="2133600"/>
            <a:ext cx="8001000" cy="1524000"/>
          </a:xfrm>
          <a:prstGeom prst="roundRect">
            <a:avLst/>
          </a:prstGeom>
          <a:solidFill>
            <a:schemeClr val="bg1">
              <a:lumMod val="95000"/>
              <a:lumOff val="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46119" name="TextBox 6"/>
          <p:cNvSpPr txBox="1">
            <a:spLocks noChangeArrowheads="1"/>
          </p:cNvSpPr>
          <p:nvPr/>
        </p:nvSpPr>
        <p:spPr bwMode="auto">
          <a:xfrm>
            <a:off x="609600" y="2362200"/>
            <a:ext cx="7543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8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800"/>
              <a:t>Remember: Evolution is the change in the gene    pool over time</a:t>
            </a:r>
          </a:p>
        </p:txBody>
      </p:sp>
      <p:pic>
        <p:nvPicPr>
          <p:cNvPr id="34612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28800"/>
            <a:ext cx="84582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81000" y="1828800"/>
            <a:ext cx="6678431" cy="258532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b="1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Genes get </a:t>
            </a:r>
          </a:p>
          <a:p>
            <a:pPr>
              <a:defRPr/>
            </a:pPr>
            <a:r>
              <a:rPr lang="en-US" sz="5400" b="1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Passed on through</a:t>
            </a:r>
          </a:p>
          <a:p>
            <a:pPr>
              <a:defRPr/>
            </a:pPr>
            <a:r>
              <a:rPr lang="en-US" sz="5400" b="1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reproduction</a:t>
            </a:r>
          </a:p>
        </p:txBody>
      </p:sp>
      <p:sp>
        <p:nvSpPr>
          <p:cNvPr id="346122" name="Rounded Rectangle 9"/>
          <p:cNvSpPr>
            <a:spLocks noChangeArrowheads="1"/>
          </p:cNvSpPr>
          <p:nvPr/>
        </p:nvSpPr>
        <p:spPr bwMode="auto">
          <a:xfrm>
            <a:off x="533400" y="4648200"/>
            <a:ext cx="8001000" cy="1676400"/>
          </a:xfrm>
          <a:prstGeom prst="roundRect">
            <a:avLst>
              <a:gd name="adj" fmla="val 16667"/>
            </a:avLst>
          </a:prstGeom>
          <a:blipFill dpi="0" rotWithShape="1">
            <a:blip r:embed="rId5"/>
            <a:srcRect/>
            <a:tile tx="0" ty="0" sx="100000" sy="100000" flip="none" algn="tl"/>
          </a:blipFill>
          <a:ln w="5715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374669" y="2967335"/>
            <a:ext cx="39466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dirty="0"/>
              <a:t>,</a:t>
            </a:r>
            <a:endParaRPr lang="en-US" sz="5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9600" y="4572000"/>
            <a:ext cx="8077200" cy="1754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bg2">
                    <a:lumMod val="75000"/>
                  </a:schemeClr>
                </a:solidFill>
              </a:rPr>
              <a:t>The gene pool is the set of all genes, or genetic information, in any population.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Smiley Face 3"/>
          <p:cNvSpPr>
            <a:spLocks noChangeArrowheads="1"/>
          </p:cNvSpPr>
          <p:nvPr/>
        </p:nvSpPr>
        <p:spPr bwMode="auto">
          <a:xfrm>
            <a:off x="609600" y="2286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163" name="Smiley Face 4"/>
          <p:cNvSpPr>
            <a:spLocks noChangeArrowheads="1"/>
          </p:cNvSpPr>
          <p:nvPr/>
        </p:nvSpPr>
        <p:spPr bwMode="auto">
          <a:xfrm>
            <a:off x="3124200" y="4572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164" name="Smiley Face 5"/>
          <p:cNvSpPr>
            <a:spLocks noChangeArrowheads="1"/>
          </p:cNvSpPr>
          <p:nvPr/>
        </p:nvSpPr>
        <p:spPr bwMode="auto">
          <a:xfrm>
            <a:off x="5410200" y="3048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165" name="Smiley Face 6"/>
          <p:cNvSpPr>
            <a:spLocks noChangeArrowheads="1"/>
          </p:cNvSpPr>
          <p:nvPr/>
        </p:nvSpPr>
        <p:spPr bwMode="auto">
          <a:xfrm>
            <a:off x="4038600" y="16764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166" name="Smiley Face 7"/>
          <p:cNvSpPr>
            <a:spLocks noChangeArrowheads="1"/>
          </p:cNvSpPr>
          <p:nvPr/>
        </p:nvSpPr>
        <p:spPr bwMode="auto">
          <a:xfrm>
            <a:off x="7162800" y="6858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167" name="Smiley Face 8"/>
          <p:cNvSpPr>
            <a:spLocks noChangeArrowheads="1"/>
          </p:cNvSpPr>
          <p:nvPr/>
        </p:nvSpPr>
        <p:spPr bwMode="auto">
          <a:xfrm>
            <a:off x="2209800" y="12192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168" name="Smiley Face 9"/>
          <p:cNvSpPr>
            <a:spLocks noChangeArrowheads="1"/>
          </p:cNvSpPr>
          <p:nvPr/>
        </p:nvSpPr>
        <p:spPr bwMode="auto">
          <a:xfrm>
            <a:off x="1981200" y="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169" name="Smiley Face 10"/>
          <p:cNvSpPr>
            <a:spLocks noChangeArrowheads="1"/>
          </p:cNvSpPr>
          <p:nvPr/>
        </p:nvSpPr>
        <p:spPr bwMode="auto">
          <a:xfrm>
            <a:off x="381000" y="16002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170" name="Smiley Face 11"/>
          <p:cNvSpPr>
            <a:spLocks noChangeArrowheads="1"/>
          </p:cNvSpPr>
          <p:nvPr/>
        </p:nvSpPr>
        <p:spPr bwMode="auto">
          <a:xfrm>
            <a:off x="4267200" y="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171" name="Smiley Face 12"/>
          <p:cNvSpPr>
            <a:spLocks noChangeArrowheads="1"/>
          </p:cNvSpPr>
          <p:nvPr/>
        </p:nvSpPr>
        <p:spPr bwMode="auto">
          <a:xfrm>
            <a:off x="5486400" y="16002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172" name="Smiley Face 13"/>
          <p:cNvSpPr>
            <a:spLocks noChangeArrowheads="1"/>
          </p:cNvSpPr>
          <p:nvPr/>
        </p:nvSpPr>
        <p:spPr bwMode="auto">
          <a:xfrm>
            <a:off x="6477000" y="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173" name="Smiley Face 14"/>
          <p:cNvSpPr>
            <a:spLocks noChangeArrowheads="1"/>
          </p:cNvSpPr>
          <p:nvPr/>
        </p:nvSpPr>
        <p:spPr bwMode="auto">
          <a:xfrm>
            <a:off x="7010400" y="17526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174" name="Smiley Face 15"/>
          <p:cNvSpPr>
            <a:spLocks noChangeArrowheads="1"/>
          </p:cNvSpPr>
          <p:nvPr/>
        </p:nvSpPr>
        <p:spPr bwMode="auto">
          <a:xfrm>
            <a:off x="7620000" y="-4572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175" name="Smiley Face 16"/>
          <p:cNvSpPr>
            <a:spLocks noChangeArrowheads="1"/>
          </p:cNvSpPr>
          <p:nvPr/>
        </p:nvSpPr>
        <p:spPr bwMode="auto">
          <a:xfrm>
            <a:off x="-457200" y="-3810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176" name="Smiley Face 17"/>
          <p:cNvSpPr>
            <a:spLocks noChangeArrowheads="1"/>
          </p:cNvSpPr>
          <p:nvPr/>
        </p:nvSpPr>
        <p:spPr bwMode="auto">
          <a:xfrm>
            <a:off x="-533400" y="7620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9966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177" name="Smiley Face 18"/>
          <p:cNvSpPr>
            <a:spLocks noChangeArrowheads="1"/>
          </p:cNvSpPr>
          <p:nvPr/>
        </p:nvSpPr>
        <p:spPr bwMode="auto">
          <a:xfrm>
            <a:off x="-228600" y="21336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178" name="Smiley Face 19"/>
          <p:cNvSpPr>
            <a:spLocks noChangeArrowheads="1"/>
          </p:cNvSpPr>
          <p:nvPr/>
        </p:nvSpPr>
        <p:spPr bwMode="auto">
          <a:xfrm>
            <a:off x="3048000" y="-6858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179" name="Smiley Face 20"/>
          <p:cNvSpPr>
            <a:spLocks noChangeArrowheads="1"/>
          </p:cNvSpPr>
          <p:nvPr/>
        </p:nvSpPr>
        <p:spPr bwMode="auto">
          <a:xfrm>
            <a:off x="3200400" y="22098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9966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180" name="Smiley Face 21"/>
          <p:cNvSpPr>
            <a:spLocks noChangeArrowheads="1"/>
          </p:cNvSpPr>
          <p:nvPr/>
        </p:nvSpPr>
        <p:spPr bwMode="auto">
          <a:xfrm>
            <a:off x="1295400" y="21336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181" name="Smiley Face 22"/>
          <p:cNvSpPr>
            <a:spLocks noChangeArrowheads="1"/>
          </p:cNvSpPr>
          <p:nvPr/>
        </p:nvSpPr>
        <p:spPr bwMode="auto">
          <a:xfrm>
            <a:off x="3352800" y="8382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182" name="Smiley Face 23"/>
          <p:cNvSpPr>
            <a:spLocks noChangeArrowheads="1"/>
          </p:cNvSpPr>
          <p:nvPr/>
        </p:nvSpPr>
        <p:spPr bwMode="auto">
          <a:xfrm>
            <a:off x="4648200" y="11430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183" name="Smiley Face 24"/>
          <p:cNvSpPr>
            <a:spLocks noChangeArrowheads="1"/>
          </p:cNvSpPr>
          <p:nvPr/>
        </p:nvSpPr>
        <p:spPr bwMode="auto">
          <a:xfrm>
            <a:off x="4800600" y="23622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184" name="Smiley Face 25"/>
          <p:cNvSpPr>
            <a:spLocks noChangeArrowheads="1"/>
          </p:cNvSpPr>
          <p:nvPr/>
        </p:nvSpPr>
        <p:spPr bwMode="auto">
          <a:xfrm>
            <a:off x="5257800" y="-2286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9966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185" name="Smiley Face 26"/>
          <p:cNvSpPr>
            <a:spLocks noChangeArrowheads="1"/>
          </p:cNvSpPr>
          <p:nvPr/>
        </p:nvSpPr>
        <p:spPr bwMode="auto">
          <a:xfrm>
            <a:off x="6400800" y="25146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186" name="Smiley Face 27"/>
          <p:cNvSpPr>
            <a:spLocks noChangeArrowheads="1"/>
          </p:cNvSpPr>
          <p:nvPr/>
        </p:nvSpPr>
        <p:spPr bwMode="auto">
          <a:xfrm>
            <a:off x="6248400" y="9144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187" name="Smiley Face 28"/>
          <p:cNvSpPr>
            <a:spLocks noChangeArrowheads="1"/>
          </p:cNvSpPr>
          <p:nvPr/>
        </p:nvSpPr>
        <p:spPr bwMode="auto">
          <a:xfrm>
            <a:off x="990600" y="-6858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188" name="Smiley Face 29"/>
          <p:cNvSpPr>
            <a:spLocks noChangeArrowheads="1"/>
          </p:cNvSpPr>
          <p:nvPr/>
        </p:nvSpPr>
        <p:spPr bwMode="auto">
          <a:xfrm>
            <a:off x="990600" y="9144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189" name="Smiley Face 30"/>
          <p:cNvSpPr>
            <a:spLocks noChangeArrowheads="1"/>
          </p:cNvSpPr>
          <p:nvPr/>
        </p:nvSpPr>
        <p:spPr bwMode="auto">
          <a:xfrm>
            <a:off x="7620000" y="24384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190" name="Smiley Face 31"/>
          <p:cNvSpPr>
            <a:spLocks noChangeArrowheads="1"/>
          </p:cNvSpPr>
          <p:nvPr/>
        </p:nvSpPr>
        <p:spPr bwMode="auto">
          <a:xfrm>
            <a:off x="8077200" y="6858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191" name="Smiley Face 32"/>
          <p:cNvSpPr>
            <a:spLocks noChangeArrowheads="1"/>
          </p:cNvSpPr>
          <p:nvPr/>
        </p:nvSpPr>
        <p:spPr bwMode="auto">
          <a:xfrm>
            <a:off x="7772400" y="13716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5050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192" name="Smiley Face 33"/>
          <p:cNvSpPr>
            <a:spLocks noChangeArrowheads="1"/>
          </p:cNvSpPr>
          <p:nvPr/>
        </p:nvSpPr>
        <p:spPr bwMode="auto">
          <a:xfrm>
            <a:off x="2133600" y="24384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193" name="Rounded Rectangle 34"/>
          <p:cNvSpPr>
            <a:spLocks noChangeArrowheads="1"/>
          </p:cNvSpPr>
          <p:nvPr/>
        </p:nvSpPr>
        <p:spPr bwMode="auto">
          <a:xfrm>
            <a:off x="685800" y="4038600"/>
            <a:ext cx="7467600" cy="2362200"/>
          </a:xfrm>
          <a:prstGeom prst="roundRect">
            <a:avLst>
              <a:gd name="adj" fmla="val 16667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194" name="Rounded Rectangle 35"/>
          <p:cNvSpPr>
            <a:spLocks noChangeArrowheads="1"/>
          </p:cNvSpPr>
          <p:nvPr/>
        </p:nvSpPr>
        <p:spPr bwMode="auto">
          <a:xfrm>
            <a:off x="990600" y="4267200"/>
            <a:ext cx="6934200" cy="1981200"/>
          </a:xfrm>
          <a:prstGeom prst="roundRect">
            <a:avLst>
              <a:gd name="adj" fmla="val 16667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2743200" y="4724400"/>
            <a:ext cx="3692036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Gene Pool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Smiley Face 3"/>
          <p:cNvSpPr>
            <a:spLocks noChangeArrowheads="1"/>
          </p:cNvSpPr>
          <p:nvPr/>
        </p:nvSpPr>
        <p:spPr bwMode="auto">
          <a:xfrm>
            <a:off x="609600" y="2286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9187" name="Smiley Face 4"/>
          <p:cNvSpPr>
            <a:spLocks noChangeArrowheads="1"/>
          </p:cNvSpPr>
          <p:nvPr/>
        </p:nvSpPr>
        <p:spPr bwMode="auto">
          <a:xfrm>
            <a:off x="3124200" y="4572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9188" name="Smiley Face 5"/>
          <p:cNvSpPr>
            <a:spLocks noChangeArrowheads="1"/>
          </p:cNvSpPr>
          <p:nvPr/>
        </p:nvSpPr>
        <p:spPr bwMode="auto">
          <a:xfrm>
            <a:off x="5410200" y="3048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9189" name="Smiley Face 6"/>
          <p:cNvSpPr>
            <a:spLocks noChangeArrowheads="1"/>
          </p:cNvSpPr>
          <p:nvPr/>
        </p:nvSpPr>
        <p:spPr bwMode="auto">
          <a:xfrm>
            <a:off x="4038600" y="16764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9190" name="Smiley Face 7"/>
          <p:cNvSpPr>
            <a:spLocks noChangeArrowheads="1"/>
          </p:cNvSpPr>
          <p:nvPr/>
        </p:nvSpPr>
        <p:spPr bwMode="auto">
          <a:xfrm>
            <a:off x="7162800" y="6858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9191" name="Smiley Face 8"/>
          <p:cNvSpPr>
            <a:spLocks noChangeArrowheads="1"/>
          </p:cNvSpPr>
          <p:nvPr/>
        </p:nvSpPr>
        <p:spPr bwMode="auto">
          <a:xfrm>
            <a:off x="2209800" y="12192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9192" name="Smiley Face 9"/>
          <p:cNvSpPr>
            <a:spLocks noChangeArrowheads="1"/>
          </p:cNvSpPr>
          <p:nvPr/>
        </p:nvSpPr>
        <p:spPr bwMode="auto">
          <a:xfrm>
            <a:off x="1981200" y="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9193" name="Smiley Face 10"/>
          <p:cNvSpPr>
            <a:spLocks noChangeArrowheads="1"/>
          </p:cNvSpPr>
          <p:nvPr/>
        </p:nvSpPr>
        <p:spPr bwMode="auto">
          <a:xfrm>
            <a:off x="381000" y="16002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9194" name="Smiley Face 11"/>
          <p:cNvSpPr>
            <a:spLocks noChangeArrowheads="1"/>
          </p:cNvSpPr>
          <p:nvPr/>
        </p:nvSpPr>
        <p:spPr bwMode="auto">
          <a:xfrm>
            <a:off x="4267200" y="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9195" name="Smiley Face 12"/>
          <p:cNvSpPr>
            <a:spLocks noChangeArrowheads="1"/>
          </p:cNvSpPr>
          <p:nvPr/>
        </p:nvSpPr>
        <p:spPr bwMode="auto">
          <a:xfrm>
            <a:off x="5486400" y="16002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9196" name="Smiley Face 13"/>
          <p:cNvSpPr>
            <a:spLocks noChangeArrowheads="1"/>
          </p:cNvSpPr>
          <p:nvPr/>
        </p:nvSpPr>
        <p:spPr bwMode="auto">
          <a:xfrm>
            <a:off x="6477000" y="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9197" name="Smiley Face 14"/>
          <p:cNvSpPr>
            <a:spLocks noChangeArrowheads="1"/>
          </p:cNvSpPr>
          <p:nvPr/>
        </p:nvSpPr>
        <p:spPr bwMode="auto">
          <a:xfrm>
            <a:off x="7010400" y="17526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9198" name="Smiley Face 15"/>
          <p:cNvSpPr>
            <a:spLocks noChangeArrowheads="1"/>
          </p:cNvSpPr>
          <p:nvPr/>
        </p:nvSpPr>
        <p:spPr bwMode="auto">
          <a:xfrm>
            <a:off x="7620000" y="-4572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9199" name="Smiley Face 16"/>
          <p:cNvSpPr>
            <a:spLocks noChangeArrowheads="1"/>
          </p:cNvSpPr>
          <p:nvPr/>
        </p:nvSpPr>
        <p:spPr bwMode="auto">
          <a:xfrm>
            <a:off x="-457200" y="-3810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9200" name="Smiley Face 17"/>
          <p:cNvSpPr>
            <a:spLocks noChangeArrowheads="1"/>
          </p:cNvSpPr>
          <p:nvPr/>
        </p:nvSpPr>
        <p:spPr bwMode="auto">
          <a:xfrm>
            <a:off x="-533400" y="7620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9966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9201" name="Smiley Face 18"/>
          <p:cNvSpPr>
            <a:spLocks noChangeArrowheads="1"/>
          </p:cNvSpPr>
          <p:nvPr/>
        </p:nvSpPr>
        <p:spPr bwMode="auto">
          <a:xfrm>
            <a:off x="-228600" y="21336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9202" name="Smiley Face 19"/>
          <p:cNvSpPr>
            <a:spLocks noChangeArrowheads="1"/>
          </p:cNvSpPr>
          <p:nvPr/>
        </p:nvSpPr>
        <p:spPr bwMode="auto">
          <a:xfrm>
            <a:off x="3048000" y="-6858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9203" name="Smiley Face 20"/>
          <p:cNvSpPr>
            <a:spLocks noChangeArrowheads="1"/>
          </p:cNvSpPr>
          <p:nvPr/>
        </p:nvSpPr>
        <p:spPr bwMode="auto">
          <a:xfrm>
            <a:off x="3200400" y="22098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9966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9204" name="Smiley Face 21"/>
          <p:cNvSpPr>
            <a:spLocks noChangeArrowheads="1"/>
          </p:cNvSpPr>
          <p:nvPr/>
        </p:nvSpPr>
        <p:spPr bwMode="auto">
          <a:xfrm>
            <a:off x="1295400" y="21336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9205" name="Smiley Face 22"/>
          <p:cNvSpPr>
            <a:spLocks noChangeArrowheads="1"/>
          </p:cNvSpPr>
          <p:nvPr/>
        </p:nvSpPr>
        <p:spPr bwMode="auto">
          <a:xfrm>
            <a:off x="3352800" y="8382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9206" name="Smiley Face 23"/>
          <p:cNvSpPr>
            <a:spLocks noChangeArrowheads="1"/>
          </p:cNvSpPr>
          <p:nvPr/>
        </p:nvSpPr>
        <p:spPr bwMode="auto">
          <a:xfrm>
            <a:off x="4648200" y="11430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9207" name="Smiley Face 24"/>
          <p:cNvSpPr>
            <a:spLocks noChangeArrowheads="1"/>
          </p:cNvSpPr>
          <p:nvPr/>
        </p:nvSpPr>
        <p:spPr bwMode="auto">
          <a:xfrm>
            <a:off x="4800600" y="23622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9208" name="Smiley Face 25"/>
          <p:cNvSpPr>
            <a:spLocks noChangeArrowheads="1"/>
          </p:cNvSpPr>
          <p:nvPr/>
        </p:nvSpPr>
        <p:spPr bwMode="auto">
          <a:xfrm>
            <a:off x="5257800" y="-2286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9966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9209" name="Smiley Face 26"/>
          <p:cNvSpPr>
            <a:spLocks noChangeArrowheads="1"/>
          </p:cNvSpPr>
          <p:nvPr/>
        </p:nvSpPr>
        <p:spPr bwMode="auto">
          <a:xfrm>
            <a:off x="6400800" y="25146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9210" name="Smiley Face 27"/>
          <p:cNvSpPr>
            <a:spLocks noChangeArrowheads="1"/>
          </p:cNvSpPr>
          <p:nvPr/>
        </p:nvSpPr>
        <p:spPr bwMode="auto">
          <a:xfrm>
            <a:off x="6248400" y="9144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9211" name="Smiley Face 28"/>
          <p:cNvSpPr>
            <a:spLocks noChangeArrowheads="1"/>
          </p:cNvSpPr>
          <p:nvPr/>
        </p:nvSpPr>
        <p:spPr bwMode="auto">
          <a:xfrm>
            <a:off x="990600" y="-6858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9212" name="Smiley Face 29"/>
          <p:cNvSpPr>
            <a:spLocks noChangeArrowheads="1"/>
          </p:cNvSpPr>
          <p:nvPr/>
        </p:nvSpPr>
        <p:spPr bwMode="auto">
          <a:xfrm>
            <a:off x="990600" y="9144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9213" name="Smiley Face 30"/>
          <p:cNvSpPr>
            <a:spLocks noChangeArrowheads="1"/>
          </p:cNvSpPr>
          <p:nvPr/>
        </p:nvSpPr>
        <p:spPr bwMode="auto">
          <a:xfrm>
            <a:off x="7620000" y="24384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9214" name="Smiley Face 31"/>
          <p:cNvSpPr>
            <a:spLocks noChangeArrowheads="1"/>
          </p:cNvSpPr>
          <p:nvPr/>
        </p:nvSpPr>
        <p:spPr bwMode="auto">
          <a:xfrm>
            <a:off x="8077200" y="6858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9215" name="Smiley Face 32"/>
          <p:cNvSpPr>
            <a:spLocks noChangeArrowheads="1"/>
          </p:cNvSpPr>
          <p:nvPr/>
        </p:nvSpPr>
        <p:spPr bwMode="auto">
          <a:xfrm>
            <a:off x="7772400" y="13716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5050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9216" name="Smiley Face 33"/>
          <p:cNvSpPr>
            <a:spLocks noChangeArrowheads="1"/>
          </p:cNvSpPr>
          <p:nvPr/>
        </p:nvSpPr>
        <p:spPr bwMode="auto">
          <a:xfrm>
            <a:off x="2133600" y="24384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9217" name="Rounded Rectangle 34"/>
          <p:cNvSpPr>
            <a:spLocks noChangeArrowheads="1"/>
          </p:cNvSpPr>
          <p:nvPr/>
        </p:nvSpPr>
        <p:spPr bwMode="auto">
          <a:xfrm>
            <a:off x="685800" y="4038600"/>
            <a:ext cx="7467600" cy="2362200"/>
          </a:xfrm>
          <a:prstGeom prst="roundRect">
            <a:avLst>
              <a:gd name="adj" fmla="val 16667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9218" name="Rounded Rectangle 35"/>
          <p:cNvSpPr>
            <a:spLocks noChangeArrowheads="1"/>
          </p:cNvSpPr>
          <p:nvPr/>
        </p:nvSpPr>
        <p:spPr bwMode="auto">
          <a:xfrm>
            <a:off x="990600" y="4267200"/>
            <a:ext cx="6934200" cy="1981200"/>
          </a:xfrm>
          <a:prstGeom prst="roundRect">
            <a:avLst>
              <a:gd name="adj" fmla="val 16667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9219" name="Oval 36"/>
          <p:cNvSpPr>
            <a:spLocks noChangeArrowheads="1"/>
          </p:cNvSpPr>
          <p:nvPr/>
        </p:nvSpPr>
        <p:spPr bwMode="auto">
          <a:xfrm>
            <a:off x="4572000" y="4876800"/>
            <a:ext cx="609600" cy="533400"/>
          </a:xfrm>
          <a:prstGeom prst="ellipse">
            <a:avLst/>
          </a:prstGeom>
          <a:solidFill>
            <a:srgbClr val="FF00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9220" name="Oval 37"/>
          <p:cNvSpPr>
            <a:spLocks noChangeArrowheads="1"/>
          </p:cNvSpPr>
          <p:nvPr/>
        </p:nvSpPr>
        <p:spPr bwMode="auto">
          <a:xfrm>
            <a:off x="6858000" y="4419600"/>
            <a:ext cx="609600" cy="533400"/>
          </a:xfrm>
          <a:prstGeom prst="ellipse">
            <a:avLst/>
          </a:prstGeom>
          <a:solidFill>
            <a:srgbClr val="9966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9221" name="Oval 38"/>
          <p:cNvSpPr>
            <a:spLocks noChangeArrowheads="1"/>
          </p:cNvSpPr>
          <p:nvPr/>
        </p:nvSpPr>
        <p:spPr bwMode="auto">
          <a:xfrm>
            <a:off x="2133600" y="5486400"/>
            <a:ext cx="609600" cy="533400"/>
          </a:xfrm>
          <a:prstGeom prst="ellipse">
            <a:avLst/>
          </a:prstGeom>
          <a:solidFill>
            <a:srgbClr val="FFFF00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9222" name="Oval 39"/>
          <p:cNvSpPr>
            <a:spLocks noChangeArrowheads="1"/>
          </p:cNvSpPr>
          <p:nvPr/>
        </p:nvSpPr>
        <p:spPr bwMode="auto">
          <a:xfrm>
            <a:off x="4648200" y="4343400"/>
            <a:ext cx="609600" cy="533400"/>
          </a:xfrm>
          <a:prstGeom prst="ellipse">
            <a:avLst/>
          </a:prstGeom>
          <a:solidFill>
            <a:srgbClr val="FF00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9223" name="Oval 40"/>
          <p:cNvSpPr>
            <a:spLocks noChangeArrowheads="1"/>
          </p:cNvSpPr>
          <p:nvPr/>
        </p:nvSpPr>
        <p:spPr bwMode="auto">
          <a:xfrm>
            <a:off x="3200400" y="5638800"/>
            <a:ext cx="609600" cy="533400"/>
          </a:xfrm>
          <a:prstGeom prst="ellipse">
            <a:avLst/>
          </a:prstGeom>
          <a:solidFill>
            <a:srgbClr val="FF00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9224" name="Oval 41"/>
          <p:cNvSpPr>
            <a:spLocks noChangeArrowheads="1"/>
          </p:cNvSpPr>
          <p:nvPr/>
        </p:nvSpPr>
        <p:spPr bwMode="auto">
          <a:xfrm>
            <a:off x="1295400" y="4572000"/>
            <a:ext cx="609600" cy="533400"/>
          </a:xfrm>
          <a:prstGeom prst="ellipse">
            <a:avLst/>
          </a:prstGeom>
          <a:solidFill>
            <a:srgbClr val="FF00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9225" name="Oval 42"/>
          <p:cNvSpPr>
            <a:spLocks noChangeArrowheads="1"/>
          </p:cNvSpPr>
          <p:nvPr/>
        </p:nvSpPr>
        <p:spPr bwMode="auto">
          <a:xfrm>
            <a:off x="5638800" y="5486400"/>
            <a:ext cx="609600" cy="533400"/>
          </a:xfrm>
          <a:prstGeom prst="ellipse">
            <a:avLst/>
          </a:prstGeom>
          <a:solidFill>
            <a:srgbClr val="FF00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9226" name="Oval 43"/>
          <p:cNvSpPr>
            <a:spLocks noChangeArrowheads="1"/>
          </p:cNvSpPr>
          <p:nvPr/>
        </p:nvSpPr>
        <p:spPr bwMode="auto">
          <a:xfrm>
            <a:off x="1066800" y="5638800"/>
            <a:ext cx="609600" cy="533400"/>
          </a:xfrm>
          <a:prstGeom prst="ellipse">
            <a:avLst/>
          </a:prstGeom>
          <a:solidFill>
            <a:srgbClr val="FF00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9227" name="Oval 44"/>
          <p:cNvSpPr>
            <a:spLocks noChangeArrowheads="1"/>
          </p:cNvSpPr>
          <p:nvPr/>
        </p:nvSpPr>
        <p:spPr bwMode="auto">
          <a:xfrm>
            <a:off x="6553200" y="5410200"/>
            <a:ext cx="609600" cy="533400"/>
          </a:xfrm>
          <a:prstGeom prst="ellipse">
            <a:avLst/>
          </a:prstGeom>
          <a:solidFill>
            <a:srgbClr val="FF00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9228" name="Oval 45"/>
          <p:cNvSpPr>
            <a:spLocks noChangeArrowheads="1"/>
          </p:cNvSpPr>
          <p:nvPr/>
        </p:nvSpPr>
        <p:spPr bwMode="auto">
          <a:xfrm>
            <a:off x="3048000" y="4495800"/>
            <a:ext cx="609600" cy="533400"/>
          </a:xfrm>
          <a:prstGeom prst="ellipse">
            <a:avLst/>
          </a:prstGeom>
          <a:solidFill>
            <a:srgbClr val="FF00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9229" name="Oval 46"/>
          <p:cNvSpPr>
            <a:spLocks noChangeArrowheads="1"/>
          </p:cNvSpPr>
          <p:nvPr/>
        </p:nvSpPr>
        <p:spPr bwMode="auto">
          <a:xfrm>
            <a:off x="5867400" y="4724400"/>
            <a:ext cx="609600" cy="533400"/>
          </a:xfrm>
          <a:prstGeom prst="ellipse">
            <a:avLst/>
          </a:prstGeom>
          <a:solidFill>
            <a:srgbClr val="FF00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9230" name="Oval 47"/>
          <p:cNvSpPr>
            <a:spLocks noChangeArrowheads="1"/>
          </p:cNvSpPr>
          <p:nvPr/>
        </p:nvSpPr>
        <p:spPr bwMode="auto">
          <a:xfrm>
            <a:off x="4953000" y="5257800"/>
            <a:ext cx="609600" cy="533400"/>
          </a:xfrm>
          <a:prstGeom prst="ellipse">
            <a:avLst/>
          </a:prstGeom>
          <a:solidFill>
            <a:srgbClr val="FF00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9231" name="Oval 48"/>
          <p:cNvSpPr>
            <a:spLocks noChangeArrowheads="1"/>
          </p:cNvSpPr>
          <p:nvPr/>
        </p:nvSpPr>
        <p:spPr bwMode="auto">
          <a:xfrm>
            <a:off x="3810000" y="4953000"/>
            <a:ext cx="609600" cy="533400"/>
          </a:xfrm>
          <a:prstGeom prst="ellipse">
            <a:avLst/>
          </a:prstGeom>
          <a:solidFill>
            <a:srgbClr val="FF5050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9232" name="Oval 49"/>
          <p:cNvSpPr>
            <a:spLocks noChangeArrowheads="1"/>
          </p:cNvSpPr>
          <p:nvPr/>
        </p:nvSpPr>
        <p:spPr bwMode="auto">
          <a:xfrm>
            <a:off x="2286000" y="4953000"/>
            <a:ext cx="609600" cy="533400"/>
          </a:xfrm>
          <a:prstGeom prst="ellipse">
            <a:avLst/>
          </a:prstGeom>
          <a:solidFill>
            <a:srgbClr val="FF00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9233" name="Oval 50"/>
          <p:cNvSpPr>
            <a:spLocks noChangeArrowheads="1"/>
          </p:cNvSpPr>
          <p:nvPr/>
        </p:nvSpPr>
        <p:spPr bwMode="auto">
          <a:xfrm>
            <a:off x="2209800" y="4419600"/>
            <a:ext cx="609600" cy="533400"/>
          </a:xfrm>
          <a:prstGeom prst="ellipse">
            <a:avLst/>
          </a:prstGeom>
          <a:solidFill>
            <a:srgbClr val="9966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9234" name="Oval 51"/>
          <p:cNvSpPr>
            <a:spLocks noChangeArrowheads="1"/>
          </p:cNvSpPr>
          <p:nvPr/>
        </p:nvSpPr>
        <p:spPr bwMode="auto">
          <a:xfrm>
            <a:off x="1828800" y="4876800"/>
            <a:ext cx="609600" cy="533400"/>
          </a:xfrm>
          <a:prstGeom prst="ellipse">
            <a:avLst/>
          </a:prstGeom>
          <a:solidFill>
            <a:srgbClr val="FF00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9235" name="Oval 52"/>
          <p:cNvSpPr>
            <a:spLocks noChangeArrowheads="1"/>
          </p:cNvSpPr>
          <p:nvPr/>
        </p:nvSpPr>
        <p:spPr bwMode="auto">
          <a:xfrm>
            <a:off x="2895600" y="5105400"/>
            <a:ext cx="609600" cy="533400"/>
          </a:xfrm>
          <a:prstGeom prst="ellipse">
            <a:avLst/>
          </a:prstGeom>
          <a:solidFill>
            <a:srgbClr val="FF00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9236" name="Oval 53"/>
          <p:cNvSpPr>
            <a:spLocks noChangeArrowheads="1"/>
          </p:cNvSpPr>
          <p:nvPr/>
        </p:nvSpPr>
        <p:spPr bwMode="auto">
          <a:xfrm>
            <a:off x="3733800" y="4419600"/>
            <a:ext cx="609600" cy="533400"/>
          </a:xfrm>
          <a:prstGeom prst="ellipse">
            <a:avLst/>
          </a:prstGeom>
          <a:solidFill>
            <a:srgbClr val="FF00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9237" name="Oval 54"/>
          <p:cNvSpPr>
            <a:spLocks noChangeArrowheads="1"/>
          </p:cNvSpPr>
          <p:nvPr/>
        </p:nvSpPr>
        <p:spPr bwMode="auto">
          <a:xfrm>
            <a:off x="7162800" y="5105400"/>
            <a:ext cx="609600" cy="533400"/>
          </a:xfrm>
          <a:prstGeom prst="ellipse">
            <a:avLst/>
          </a:prstGeom>
          <a:solidFill>
            <a:srgbClr val="FF00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9238" name="Oval 55"/>
          <p:cNvSpPr>
            <a:spLocks noChangeArrowheads="1"/>
          </p:cNvSpPr>
          <p:nvPr/>
        </p:nvSpPr>
        <p:spPr bwMode="auto">
          <a:xfrm>
            <a:off x="1295400" y="5105400"/>
            <a:ext cx="609600" cy="533400"/>
          </a:xfrm>
          <a:prstGeom prst="ellipse">
            <a:avLst/>
          </a:prstGeom>
          <a:solidFill>
            <a:srgbClr val="FF00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9239" name="Oval 56"/>
          <p:cNvSpPr>
            <a:spLocks noChangeArrowheads="1"/>
          </p:cNvSpPr>
          <p:nvPr/>
        </p:nvSpPr>
        <p:spPr bwMode="auto">
          <a:xfrm>
            <a:off x="5334000" y="4343400"/>
            <a:ext cx="609600" cy="533400"/>
          </a:xfrm>
          <a:prstGeom prst="ellipse">
            <a:avLst/>
          </a:prstGeom>
          <a:solidFill>
            <a:srgbClr val="FF00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9240" name="Oval 57"/>
          <p:cNvSpPr>
            <a:spLocks noChangeArrowheads="1"/>
          </p:cNvSpPr>
          <p:nvPr/>
        </p:nvSpPr>
        <p:spPr bwMode="auto">
          <a:xfrm>
            <a:off x="4267200" y="5562600"/>
            <a:ext cx="609600" cy="533400"/>
          </a:xfrm>
          <a:prstGeom prst="ellipse">
            <a:avLst/>
          </a:prstGeom>
          <a:solidFill>
            <a:srgbClr val="FF00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9241" name="Oval 58"/>
          <p:cNvSpPr>
            <a:spLocks noChangeArrowheads="1"/>
          </p:cNvSpPr>
          <p:nvPr/>
        </p:nvSpPr>
        <p:spPr bwMode="auto">
          <a:xfrm>
            <a:off x="1752600" y="5638800"/>
            <a:ext cx="609600" cy="533400"/>
          </a:xfrm>
          <a:prstGeom prst="ellipse">
            <a:avLst/>
          </a:prstGeom>
          <a:solidFill>
            <a:srgbClr val="FF00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9242" name="Oval 59"/>
          <p:cNvSpPr>
            <a:spLocks noChangeArrowheads="1"/>
          </p:cNvSpPr>
          <p:nvPr/>
        </p:nvSpPr>
        <p:spPr bwMode="auto">
          <a:xfrm>
            <a:off x="6400800" y="4876800"/>
            <a:ext cx="609600" cy="533400"/>
          </a:xfrm>
          <a:prstGeom prst="ellipse">
            <a:avLst/>
          </a:prstGeom>
          <a:solidFill>
            <a:srgbClr val="FF00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9243" name="Oval 60"/>
          <p:cNvSpPr>
            <a:spLocks noChangeArrowheads="1"/>
          </p:cNvSpPr>
          <p:nvPr/>
        </p:nvSpPr>
        <p:spPr bwMode="auto">
          <a:xfrm>
            <a:off x="6096000" y="5715000"/>
            <a:ext cx="609600" cy="533400"/>
          </a:xfrm>
          <a:prstGeom prst="ellipse">
            <a:avLst/>
          </a:prstGeom>
          <a:solidFill>
            <a:srgbClr val="9966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Smiley Face 3"/>
          <p:cNvSpPr>
            <a:spLocks noChangeArrowheads="1"/>
          </p:cNvSpPr>
          <p:nvPr/>
        </p:nvSpPr>
        <p:spPr bwMode="auto">
          <a:xfrm>
            <a:off x="609600" y="2286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211" name="Smiley Face 4"/>
          <p:cNvSpPr>
            <a:spLocks noChangeArrowheads="1"/>
          </p:cNvSpPr>
          <p:nvPr/>
        </p:nvSpPr>
        <p:spPr bwMode="auto">
          <a:xfrm>
            <a:off x="3124200" y="4572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212" name="Smiley Face 5"/>
          <p:cNvSpPr>
            <a:spLocks noChangeArrowheads="1"/>
          </p:cNvSpPr>
          <p:nvPr/>
        </p:nvSpPr>
        <p:spPr bwMode="auto">
          <a:xfrm>
            <a:off x="5410200" y="3048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213" name="Smiley Face 6"/>
          <p:cNvSpPr>
            <a:spLocks noChangeArrowheads="1"/>
          </p:cNvSpPr>
          <p:nvPr/>
        </p:nvSpPr>
        <p:spPr bwMode="auto">
          <a:xfrm>
            <a:off x="4038600" y="16764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214" name="Smiley Face 7"/>
          <p:cNvSpPr>
            <a:spLocks noChangeArrowheads="1"/>
          </p:cNvSpPr>
          <p:nvPr/>
        </p:nvSpPr>
        <p:spPr bwMode="auto">
          <a:xfrm>
            <a:off x="7162800" y="6858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215" name="Smiley Face 8"/>
          <p:cNvSpPr>
            <a:spLocks noChangeArrowheads="1"/>
          </p:cNvSpPr>
          <p:nvPr/>
        </p:nvSpPr>
        <p:spPr bwMode="auto">
          <a:xfrm>
            <a:off x="2209800" y="12192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216" name="Smiley Face 9"/>
          <p:cNvSpPr>
            <a:spLocks noChangeArrowheads="1"/>
          </p:cNvSpPr>
          <p:nvPr/>
        </p:nvSpPr>
        <p:spPr bwMode="auto">
          <a:xfrm>
            <a:off x="1981200" y="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217" name="Smiley Face 10"/>
          <p:cNvSpPr>
            <a:spLocks noChangeArrowheads="1"/>
          </p:cNvSpPr>
          <p:nvPr/>
        </p:nvSpPr>
        <p:spPr bwMode="auto">
          <a:xfrm>
            <a:off x="381000" y="16002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218" name="Smiley Face 11"/>
          <p:cNvSpPr>
            <a:spLocks noChangeArrowheads="1"/>
          </p:cNvSpPr>
          <p:nvPr/>
        </p:nvSpPr>
        <p:spPr bwMode="auto">
          <a:xfrm>
            <a:off x="4267200" y="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219" name="Smiley Face 12"/>
          <p:cNvSpPr>
            <a:spLocks noChangeArrowheads="1"/>
          </p:cNvSpPr>
          <p:nvPr/>
        </p:nvSpPr>
        <p:spPr bwMode="auto">
          <a:xfrm>
            <a:off x="5486400" y="16002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220" name="Smiley Face 13"/>
          <p:cNvSpPr>
            <a:spLocks noChangeArrowheads="1"/>
          </p:cNvSpPr>
          <p:nvPr/>
        </p:nvSpPr>
        <p:spPr bwMode="auto">
          <a:xfrm>
            <a:off x="6477000" y="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221" name="Smiley Face 14"/>
          <p:cNvSpPr>
            <a:spLocks noChangeArrowheads="1"/>
          </p:cNvSpPr>
          <p:nvPr/>
        </p:nvSpPr>
        <p:spPr bwMode="auto">
          <a:xfrm>
            <a:off x="7010400" y="17526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222" name="Smiley Face 15"/>
          <p:cNvSpPr>
            <a:spLocks noChangeArrowheads="1"/>
          </p:cNvSpPr>
          <p:nvPr/>
        </p:nvSpPr>
        <p:spPr bwMode="auto">
          <a:xfrm>
            <a:off x="7620000" y="-4572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223" name="Smiley Face 16"/>
          <p:cNvSpPr>
            <a:spLocks noChangeArrowheads="1"/>
          </p:cNvSpPr>
          <p:nvPr/>
        </p:nvSpPr>
        <p:spPr bwMode="auto">
          <a:xfrm>
            <a:off x="-457200" y="-3810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224" name="Smiley Face 17"/>
          <p:cNvSpPr>
            <a:spLocks noChangeArrowheads="1"/>
          </p:cNvSpPr>
          <p:nvPr/>
        </p:nvSpPr>
        <p:spPr bwMode="auto">
          <a:xfrm>
            <a:off x="-533400" y="7620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9966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225" name="Smiley Face 18"/>
          <p:cNvSpPr>
            <a:spLocks noChangeArrowheads="1"/>
          </p:cNvSpPr>
          <p:nvPr/>
        </p:nvSpPr>
        <p:spPr bwMode="auto">
          <a:xfrm>
            <a:off x="-228600" y="21336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226" name="Smiley Face 19"/>
          <p:cNvSpPr>
            <a:spLocks noChangeArrowheads="1"/>
          </p:cNvSpPr>
          <p:nvPr/>
        </p:nvSpPr>
        <p:spPr bwMode="auto">
          <a:xfrm>
            <a:off x="3048000" y="-6858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227" name="Smiley Face 20"/>
          <p:cNvSpPr>
            <a:spLocks noChangeArrowheads="1"/>
          </p:cNvSpPr>
          <p:nvPr/>
        </p:nvSpPr>
        <p:spPr bwMode="auto">
          <a:xfrm>
            <a:off x="3200400" y="22098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9966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228" name="Smiley Face 21"/>
          <p:cNvSpPr>
            <a:spLocks noChangeArrowheads="1"/>
          </p:cNvSpPr>
          <p:nvPr/>
        </p:nvSpPr>
        <p:spPr bwMode="auto">
          <a:xfrm>
            <a:off x="1295400" y="21336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229" name="Smiley Face 22"/>
          <p:cNvSpPr>
            <a:spLocks noChangeArrowheads="1"/>
          </p:cNvSpPr>
          <p:nvPr/>
        </p:nvSpPr>
        <p:spPr bwMode="auto">
          <a:xfrm>
            <a:off x="3352800" y="8382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230" name="Smiley Face 23"/>
          <p:cNvSpPr>
            <a:spLocks noChangeArrowheads="1"/>
          </p:cNvSpPr>
          <p:nvPr/>
        </p:nvSpPr>
        <p:spPr bwMode="auto">
          <a:xfrm>
            <a:off x="4648200" y="11430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231" name="Smiley Face 24"/>
          <p:cNvSpPr>
            <a:spLocks noChangeArrowheads="1"/>
          </p:cNvSpPr>
          <p:nvPr/>
        </p:nvSpPr>
        <p:spPr bwMode="auto">
          <a:xfrm>
            <a:off x="4800600" y="23622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232" name="Smiley Face 25"/>
          <p:cNvSpPr>
            <a:spLocks noChangeArrowheads="1"/>
          </p:cNvSpPr>
          <p:nvPr/>
        </p:nvSpPr>
        <p:spPr bwMode="auto">
          <a:xfrm>
            <a:off x="5257800" y="-2286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9966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233" name="Smiley Face 26"/>
          <p:cNvSpPr>
            <a:spLocks noChangeArrowheads="1"/>
          </p:cNvSpPr>
          <p:nvPr/>
        </p:nvSpPr>
        <p:spPr bwMode="auto">
          <a:xfrm>
            <a:off x="6400800" y="25146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234" name="Smiley Face 27"/>
          <p:cNvSpPr>
            <a:spLocks noChangeArrowheads="1"/>
          </p:cNvSpPr>
          <p:nvPr/>
        </p:nvSpPr>
        <p:spPr bwMode="auto">
          <a:xfrm>
            <a:off x="6248400" y="9144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235" name="Smiley Face 28"/>
          <p:cNvSpPr>
            <a:spLocks noChangeArrowheads="1"/>
          </p:cNvSpPr>
          <p:nvPr/>
        </p:nvSpPr>
        <p:spPr bwMode="auto">
          <a:xfrm>
            <a:off x="990600" y="-6858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236" name="Smiley Face 29"/>
          <p:cNvSpPr>
            <a:spLocks noChangeArrowheads="1"/>
          </p:cNvSpPr>
          <p:nvPr/>
        </p:nvSpPr>
        <p:spPr bwMode="auto">
          <a:xfrm>
            <a:off x="990600" y="9144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237" name="Smiley Face 30"/>
          <p:cNvSpPr>
            <a:spLocks noChangeArrowheads="1"/>
          </p:cNvSpPr>
          <p:nvPr/>
        </p:nvSpPr>
        <p:spPr bwMode="auto">
          <a:xfrm>
            <a:off x="7620000" y="24384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238" name="Smiley Face 31"/>
          <p:cNvSpPr>
            <a:spLocks noChangeArrowheads="1"/>
          </p:cNvSpPr>
          <p:nvPr/>
        </p:nvSpPr>
        <p:spPr bwMode="auto">
          <a:xfrm>
            <a:off x="8077200" y="6858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239" name="Smiley Face 32"/>
          <p:cNvSpPr>
            <a:spLocks noChangeArrowheads="1"/>
          </p:cNvSpPr>
          <p:nvPr/>
        </p:nvSpPr>
        <p:spPr bwMode="auto">
          <a:xfrm>
            <a:off x="7772400" y="13716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5050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240" name="Smiley Face 33"/>
          <p:cNvSpPr>
            <a:spLocks noChangeArrowheads="1"/>
          </p:cNvSpPr>
          <p:nvPr/>
        </p:nvSpPr>
        <p:spPr bwMode="auto">
          <a:xfrm>
            <a:off x="2133600" y="24384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241" name="Rounded Rectangle 34"/>
          <p:cNvSpPr>
            <a:spLocks noChangeArrowheads="1"/>
          </p:cNvSpPr>
          <p:nvPr/>
        </p:nvSpPr>
        <p:spPr bwMode="auto">
          <a:xfrm>
            <a:off x="685800" y="4038600"/>
            <a:ext cx="7467600" cy="2362200"/>
          </a:xfrm>
          <a:prstGeom prst="roundRect">
            <a:avLst>
              <a:gd name="adj" fmla="val 16667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242" name="Rounded Rectangle 35"/>
          <p:cNvSpPr>
            <a:spLocks noChangeArrowheads="1"/>
          </p:cNvSpPr>
          <p:nvPr/>
        </p:nvSpPr>
        <p:spPr bwMode="auto">
          <a:xfrm>
            <a:off x="990600" y="4267200"/>
            <a:ext cx="6934200" cy="1981200"/>
          </a:xfrm>
          <a:prstGeom prst="roundRect">
            <a:avLst>
              <a:gd name="adj" fmla="val 16667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243" name="Oval 36"/>
          <p:cNvSpPr>
            <a:spLocks noChangeArrowheads="1"/>
          </p:cNvSpPr>
          <p:nvPr/>
        </p:nvSpPr>
        <p:spPr bwMode="auto">
          <a:xfrm>
            <a:off x="4572000" y="4876800"/>
            <a:ext cx="609600" cy="533400"/>
          </a:xfrm>
          <a:prstGeom prst="ellipse">
            <a:avLst/>
          </a:prstGeom>
          <a:solidFill>
            <a:srgbClr val="FF00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244" name="Oval 37"/>
          <p:cNvSpPr>
            <a:spLocks noChangeArrowheads="1"/>
          </p:cNvSpPr>
          <p:nvPr/>
        </p:nvSpPr>
        <p:spPr bwMode="auto">
          <a:xfrm>
            <a:off x="6858000" y="4419600"/>
            <a:ext cx="609600" cy="533400"/>
          </a:xfrm>
          <a:prstGeom prst="ellipse">
            <a:avLst/>
          </a:prstGeom>
          <a:solidFill>
            <a:srgbClr val="9966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245" name="Oval 38"/>
          <p:cNvSpPr>
            <a:spLocks noChangeArrowheads="1"/>
          </p:cNvSpPr>
          <p:nvPr/>
        </p:nvSpPr>
        <p:spPr bwMode="auto">
          <a:xfrm>
            <a:off x="2133600" y="5486400"/>
            <a:ext cx="609600" cy="533400"/>
          </a:xfrm>
          <a:prstGeom prst="ellipse">
            <a:avLst/>
          </a:prstGeom>
          <a:solidFill>
            <a:srgbClr val="FFFF00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246" name="Oval 39"/>
          <p:cNvSpPr>
            <a:spLocks noChangeArrowheads="1"/>
          </p:cNvSpPr>
          <p:nvPr/>
        </p:nvSpPr>
        <p:spPr bwMode="auto">
          <a:xfrm>
            <a:off x="4648200" y="4343400"/>
            <a:ext cx="609600" cy="533400"/>
          </a:xfrm>
          <a:prstGeom prst="ellipse">
            <a:avLst/>
          </a:prstGeom>
          <a:solidFill>
            <a:srgbClr val="FF00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247" name="Oval 40"/>
          <p:cNvSpPr>
            <a:spLocks noChangeArrowheads="1"/>
          </p:cNvSpPr>
          <p:nvPr/>
        </p:nvSpPr>
        <p:spPr bwMode="auto">
          <a:xfrm>
            <a:off x="3200400" y="5638800"/>
            <a:ext cx="609600" cy="533400"/>
          </a:xfrm>
          <a:prstGeom prst="ellipse">
            <a:avLst/>
          </a:prstGeom>
          <a:solidFill>
            <a:srgbClr val="FF00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248" name="Oval 41"/>
          <p:cNvSpPr>
            <a:spLocks noChangeArrowheads="1"/>
          </p:cNvSpPr>
          <p:nvPr/>
        </p:nvSpPr>
        <p:spPr bwMode="auto">
          <a:xfrm>
            <a:off x="1295400" y="4572000"/>
            <a:ext cx="609600" cy="533400"/>
          </a:xfrm>
          <a:prstGeom prst="ellipse">
            <a:avLst/>
          </a:prstGeom>
          <a:solidFill>
            <a:srgbClr val="FF00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249" name="Oval 42"/>
          <p:cNvSpPr>
            <a:spLocks noChangeArrowheads="1"/>
          </p:cNvSpPr>
          <p:nvPr/>
        </p:nvSpPr>
        <p:spPr bwMode="auto">
          <a:xfrm>
            <a:off x="5638800" y="5486400"/>
            <a:ext cx="609600" cy="533400"/>
          </a:xfrm>
          <a:prstGeom prst="ellipse">
            <a:avLst/>
          </a:prstGeom>
          <a:solidFill>
            <a:srgbClr val="FF00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250" name="Oval 43"/>
          <p:cNvSpPr>
            <a:spLocks noChangeArrowheads="1"/>
          </p:cNvSpPr>
          <p:nvPr/>
        </p:nvSpPr>
        <p:spPr bwMode="auto">
          <a:xfrm>
            <a:off x="1066800" y="5638800"/>
            <a:ext cx="609600" cy="533400"/>
          </a:xfrm>
          <a:prstGeom prst="ellipse">
            <a:avLst/>
          </a:prstGeom>
          <a:solidFill>
            <a:srgbClr val="FF00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251" name="Oval 44"/>
          <p:cNvSpPr>
            <a:spLocks noChangeArrowheads="1"/>
          </p:cNvSpPr>
          <p:nvPr/>
        </p:nvSpPr>
        <p:spPr bwMode="auto">
          <a:xfrm>
            <a:off x="6553200" y="5410200"/>
            <a:ext cx="609600" cy="533400"/>
          </a:xfrm>
          <a:prstGeom prst="ellipse">
            <a:avLst/>
          </a:prstGeom>
          <a:solidFill>
            <a:srgbClr val="FF00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252" name="Oval 45"/>
          <p:cNvSpPr>
            <a:spLocks noChangeArrowheads="1"/>
          </p:cNvSpPr>
          <p:nvPr/>
        </p:nvSpPr>
        <p:spPr bwMode="auto">
          <a:xfrm>
            <a:off x="3048000" y="4495800"/>
            <a:ext cx="609600" cy="533400"/>
          </a:xfrm>
          <a:prstGeom prst="ellipse">
            <a:avLst/>
          </a:prstGeom>
          <a:solidFill>
            <a:srgbClr val="FF00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253" name="Oval 46"/>
          <p:cNvSpPr>
            <a:spLocks noChangeArrowheads="1"/>
          </p:cNvSpPr>
          <p:nvPr/>
        </p:nvSpPr>
        <p:spPr bwMode="auto">
          <a:xfrm>
            <a:off x="5867400" y="4724400"/>
            <a:ext cx="609600" cy="533400"/>
          </a:xfrm>
          <a:prstGeom prst="ellipse">
            <a:avLst/>
          </a:prstGeom>
          <a:solidFill>
            <a:srgbClr val="FF00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254" name="Oval 47"/>
          <p:cNvSpPr>
            <a:spLocks noChangeArrowheads="1"/>
          </p:cNvSpPr>
          <p:nvPr/>
        </p:nvSpPr>
        <p:spPr bwMode="auto">
          <a:xfrm>
            <a:off x="4953000" y="5257800"/>
            <a:ext cx="609600" cy="533400"/>
          </a:xfrm>
          <a:prstGeom prst="ellipse">
            <a:avLst/>
          </a:prstGeom>
          <a:solidFill>
            <a:srgbClr val="FF00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255" name="Oval 48"/>
          <p:cNvSpPr>
            <a:spLocks noChangeArrowheads="1"/>
          </p:cNvSpPr>
          <p:nvPr/>
        </p:nvSpPr>
        <p:spPr bwMode="auto">
          <a:xfrm>
            <a:off x="3810000" y="4953000"/>
            <a:ext cx="609600" cy="533400"/>
          </a:xfrm>
          <a:prstGeom prst="ellipse">
            <a:avLst/>
          </a:prstGeom>
          <a:solidFill>
            <a:srgbClr val="FF5050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256" name="Oval 49"/>
          <p:cNvSpPr>
            <a:spLocks noChangeArrowheads="1"/>
          </p:cNvSpPr>
          <p:nvPr/>
        </p:nvSpPr>
        <p:spPr bwMode="auto">
          <a:xfrm>
            <a:off x="2286000" y="4953000"/>
            <a:ext cx="609600" cy="533400"/>
          </a:xfrm>
          <a:prstGeom prst="ellipse">
            <a:avLst/>
          </a:prstGeom>
          <a:solidFill>
            <a:srgbClr val="FF00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257" name="Oval 50"/>
          <p:cNvSpPr>
            <a:spLocks noChangeArrowheads="1"/>
          </p:cNvSpPr>
          <p:nvPr/>
        </p:nvSpPr>
        <p:spPr bwMode="auto">
          <a:xfrm>
            <a:off x="2209800" y="4419600"/>
            <a:ext cx="609600" cy="533400"/>
          </a:xfrm>
          <a:prstGeom prst="ellipse">
            <a:avLst/>
          </a:prstGeom>
          <a:solidFill>
            <a:srgbClr val="9966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258" name="Oval 51"/>
          <p:cNvSpPr>
            <a:spLocks noChangeArrowheads="1"/>
          </p:cNvSpPr>
          <p:nvPr/>
        </p:nvSpPr>
        <p:spPr bwMode="auto">
          <a:xfrm>
            <a:off x="1828800" y="4876800"/>
            <a:ext cx="609600" cy="533400"/>
          </a:xfrm>
          <a:prstGeom prst="ellipse">
            <a:avLst/>
          </a:prstGeom>
          <a:solidFill>
            <a:srgbClr val="FF00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259" name="Oval 52"/>
          <p:cNvSpPr>
            <a:spLocks noChangeArrowheads="1"/>
          </p:cNvSpPr>
          <p:nvPr/>
        </p:nvSpPr>
        <p:spPr bwMode="auto">
          <a:xfrm>
            <a:off x="2895600" y="5105400"/>
            <a:ext cx="609600" cy="533400"/>
          </a:xfrm>
          <a:prstGeom prst="ellipse">
            <a:avLst/>
          </a:prstGeom>
          <a:solidFill>
            <a:srgbClr val="FF00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260" name="Oval 53"/>
          <p:cNvSpPr>
            <a:spLocks noChangeArrowheads="1"/>
          </p:cNvSpPr>
          <p:nvPr/>
        </p:nvSpPr>
        <p:spPr bwMode="auto">
          <a:xfrm>
            <a:off x="3733800" y="4419600"/>
            <a:ext cx="609600" cy="533400"/>
          </a:xfrm>
          <a:prstGeom prst="ellipse">
            <a:avLst/>
          </a:prstGeom>
          <a:solidFill>
            <a:srgbClr val="FF00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261" name="Oval 54"/>
          <p:cNvSpPr>
            <a:spLocks noChangeArrowheads="1"/>
          </p:cNvSpPr>
          <p:nvPr/>
        </p:nvSpPr>
        <p:spPr bwMode="auto">
          <a:xfrm>
            <a:off x="7162800" y="5105400"/>
            <a:ext cx="609600" cy="533400"/>
          </a:xfrm>
          <a:prstGeom prst="ellipse">
            <a:avLst/>
          </a:prstGeom>
          <a:solidFill>
            <a:srgbClr val="FF00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262" name="Oval 55"/>
          <p:cNvSpPr>
            <a:spLocks noChangeArrowheads="1"/>
          </p:cNvSpPr>
          <p:nvPr/>
        </p:nvSpPr>
        <p:spPr bwMode="auto">
          <a:xfrm>
            <a:off x="1295400" y="5105400"/>
            <a:ext cx="609600" cy="533400"/>
          </a:xfrm>
          <a:prstGeom prst="ellipse">
            <a:avLst/>
          </a:prstGeom>
          <a:solidFill>
            <a:srgbClr val="FF00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263" name="Oval 56"/>
          <p:cNvSpPr>
            <a:spLocks noChangeArrowheads="1"/>
          </p:cNvSpPr>
          <p:nvPr/>
        </p:nvSpPr>
        <p:spPr bwMode="auto">
          <a:xfrm>
            <a:off x="5334000" y="4343400"/>
            <a:ext cx="609600" cy="533400"/>
          </a:xfrm>
          <a:prstGeom prst="ellipse">
            <a:avLst/>
          </a:prstGeom>
          <a:solidFill>
            <a:srgbClr val="FF00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264" name="Oval 57"/>
          <p:cNvSpPr>
            <a:spLocks noChangeArrowheads="1"/>
          </p:cNvSpPr>
          <p:nvPr/>
        </p:nvSpPr>
        <p:spPr bwMode="auto">
          <a:xfrm>
            <a:off x="4267200" y="5562600"/>
            <a:ext cx="609600" cy="533400"/>
          </a:xfrm>
          <a:prstGeom prst="ellipse">
            <a:avLst/>
          </a:prstGeom>
          <a:solidFill>
            <a:srgbClr val="FF00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265" name="Oval 58"/>
          <p:cNvSpPr>
            <a:spLocks noChangeArrowheads="1"/>
          </p:cNvSpPr>
          <p:nvPr/>
        </p:nvSpPr>
        <p:spPr bwMode="auto">
          <a:xfrm>
            <a:off x="1752600" y="5638800"/>
            <a:ext cx="609600" cy="533400"/>
          </a:xfrm>
          <a:prstGeom prst="ellipse">
            <a:avLst/>
          </a:prstGeom>
          <a:solidFill>
            <a:srgbClr val="FF00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266" name="Oval 59"/>
          <p:cNvSpPr>
            <a:spLocks noChangeArrowheads="1"/>
          </p:cNvSpPr>
          <p:nvPr/>
        </p:nvSpPr>
        <p:spPr bwMode="auto">
          <a:xfrm>
            <a:off x="6400800" y="4876800"/>
            <a:ext cx="609600" cy="533400"/>
          </a:xfrm>
          <a:prstGeom prst="ellipse">
            <a:avLst/>
          </a:prstGeom>
          <a:solidFill>
            <a:srgbClr val="FF00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267" name="Oval 60"/>
          <p:cNvSpPr>
            <a:spLocks noChangeArrowheads="1"/>
          </p:cNvSpPr>
          <p:nvPr/>
        </p:nvSpPr>
        <p:spPr bwMode="auto">
          <a:xfrm>
            <a:off x="6096000" y="5715000"/>
            <a:ext cx="609600" cy="533400"/>
          </a:xfrm>
          <a:prstGeom prst="ellipse">
            <a:avLst/>
          </a:prstGeom>
          <a:solidFill>
            <a:srgbClr val="9966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457200" y="685800"/>
            <a:ext cx="6173486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b="1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Time Passes /</a:t>
            </a:r>
          </a:p>
          <a:p>
            <a:pPr algn="ctr">
              <a:defRPr/>
            </a:pPr>
            <a:r>
              <a:rPr lang="en-US" sz="5400" b="1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New Generations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93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304800"/>
            <a:ext cx="8763000" cy="58261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Evolution: Evolution is change (*) of a population of organisms from one generation to the next.  </a:t>
            </a:r>
          </a:p>
          <a:p>
            <a:pPr lvl="1" eaLnBrk="1" hangingPunct="1">
              <a:defRPr/>
            </a:pPr>
            <a:r>
              <a:rPr lang="en-US" dirty="0" smtClean="0"/>
              <a:t>* = in the gene pool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FFFF00"/>
                </a:solidFill>
              </a:rPr>
              <a:t>Usually an advancement.</a:t>
            </a:r>
          </a:p>
        </p:txBody>
      </p:sp>
      <p:pic>
        <p:nvPicPr>
          <p:cNvPr id="69635" name="Picture 9" descr="peppered-moth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971800"/>
            <a:ext cx="8686800" cy="35814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91301" name="Rectangle 5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Smiley Face 3"/>
          <p:cNvSpPr>
            <a:spLocks noChangeArrowheads="1"/>
          </p:cNvSpPr>
          <p:nvPr/>
        </p:nvSpPr>
        <p:spPr bwMode="auto">
          <a:xfrm>
            <a:off x="609600" y="2286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35" name="Smiley Face 4"/>
          <p:cNvSpPr>
            <a:spLocks noChangeArrowheads="1"/>
          </p:cNvSpPr>
          <p:nvPr/>
        </p:nvSpPr>
        <p:spPr bwMode="auto">
          <a:xfrm>
            <a:off x="3124200" y="4572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36" name="Smiley Face 5"/>
          <p:cNvSpPr>
            <a:spLocks noChangeArrowheads="1"/>
          </p:cNvSpPr>
          <p:nvPr/>
        </p:nvSpPr>
        <p:spPr bwMode="auto">
          <a:xfrm>
            <a:off x="5410200" y="3048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37" name="Smiley Face 6"/>
          <p:cNvSpPr>
            <a:spLocks noChangeArrowheads="1"/>
          </p:cNvSpPr>
          <p:nvPr/>
        </p:nvSpPr>
        <p:spPr bwMode="auto">
          <a:xfrm>
            <a:off x="4038600" y="16764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38" name="Smiley Face 7"/>
          <p:cNvSpPr>
            <a:spLocks noChangeArrowheads="1"/>
          </p:cNvSpPr>
          <p:nvPr/>
        </p:nvSpPr>
        <p:spPr bwMode="auto">
          <a:xfrm>
            <a:off x="7162800" y="6858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39" name="Smiley Face 8"/>
          <p:cNvSpPr>
            <a:spLocks noChangeArrowheads="1"/>
          </p:cNvSpPr>
          <p:nvPr/>
        </p:nvSpPr>
        <p:spPr bwMode="auto">
          <a:xfrm>
            <a:off x="2209800" y="12192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40" name="Smiley Face 9"/>
          <p:cNvSpPr>
            <a:spLocks noChangeArrowheads="1"/>
          </p:cNvSpPr>
          <p:nvPr/>
        </p:nvSpPr>
        <p:spPr bwMode="auto">
          <a:xfrm>
            <a:off x="1981200" y="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41" name="Smiley Face 10"/>
          <p:cNvSpPr>
            <a:spLocks noChangeArrowheads="1"/>
          </p:cNvSpPr>
          <p:nvPr/>
        </p:nvSpPr>
        <p:spPr bwMode="auto">
          <a:xfrm>
            <a:off x="381000" y="16002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42" name="Smiley Face 11"/>
          <p:cNvSpPr>
            <a:spLocks noChangeArrowheads="1"/>
          </p:cNvSpPr>
          <p:nvPr/>
        </p:nvSpPr>
        <p:spPr bwMode="auto">
          <a:xfrm>
            <a:off x="4267200" y="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43" name="Smiley Face 12"/>
          <p:cNvSpPr>
            <a:spLocks noChangeArrowheads="1"/>
          </p:cNvSpPr>
          <p:nvPr/>
        </p:nvSpPr>
        <p:spPr bwMode="auto">
          <a:xfrm>
            <a:off x="5486400" y="16002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44" name="Smiley Face 13"/>
          <p:cNvSpPr>
            <a:spLocks noChangeArrowheads="1"/>
          </p:cNvSpPr>
          <p:nvPr/>
        </p:nvSpPr>
        <p:spPr bwMode="auto">
          <a:xfrm>
            <a:off x="6477000" y="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45" name="Smiley Face 14"/>
          <p:cNvSpPr>
            <a:spLocks noChangeArrowheads="1"/>
          </p:cNvSpPr>
          <p:nvPr/>
        </p:nvSpPr>
        <p:spPr bwMode="auto">
          <a:xfrm>
            <a:off x="7010400" y="17526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46" name="Smiley Face 15"/>
          <p:cNvSpPr>
            <a:spLocks noChangeArrowheads="1"/>
          </p:cNvSpPr>
          <p:nvPr/>
        </p:nvSpPr>
        <p:spPr bwMode="auto">
          <a:xfrm>
            <a:off x="7620000" y="-4572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47" name="Smiley Face 16"/>
          <p:cNvSpPr>
            <a:spLocks noChangeArrowheads="1"/>
          </p:cNvSpPr>
          <p:nvPr/>
        </p:nvSpPr>
        <p:spPr bwMode="auto">
          <a:xfrm>
            <a:off x="-457200" y="-3810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48" name="Smiley Face 17"/>
          <p:cNvSpPr>
            <a:spLocks noChangeArrowheads="1"/>
          </p:cNvSpPr>
          <p:nvPr/>
        </p:nvSpPr>
        <p:spPr bwMode="auto">
          <a:xfrm>
            <a:off x="-533400" y="7620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9966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49" name="Smiley Face 18"/>
          <p:cNvSpPr>
            <a:spLocks noChangeArrowheads="1"/>
          </p:cNvSpPr>
          <p:nvPr/>
        </p:nvSpPr>
        <p:spPr bwMode="auto">
          <a:xfrm>
            <a:off x="-228600" y="21336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50" name="Smiley Face 19"/>
          <p:cNvSpPr>
            <a:spLocks noChangeArrowheads="1"/>
          </p:cNvSpPr>
          <p:nvPr/>
        </p:nvSpPr>
        <p:spPr bwMode="auto">
          <a:xfrm>
            <a:off x="3048000" y="-6858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51" name="Smiley Face 20"/>
          <p:cNvSpPr>
            <a:spLocks noChangeArrowheads="1"/>
          </p:cNvSpPr>
          <p:nvPr/>
        </p:nvSpPr>
        <p:spPr bwMode="auto">
          <a:xfrm>
            <a:off x="3200400" y="22098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9966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52" name="Smiley Face 21"/>
          <p:cNvSpPr>
            <a:spLocks noChangeArrowheads="1"/>
          </p:cNvSpPr>
          <p:nvPr/>
        </p:nvSpPr>
        <p:spPr bwMode="auto">
          <a:xfrm>
            <a:off x="1295400" y="21336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53" name="Smiley Face 22"/>
          <p:cNvSpPr>
            <a:spLocks noChangeArrowheads="1"/>
          </p:cNvSpPr>
          <p:nvPr/>
        </p:nvSpPr>
        <p:spPr bwMode="auto">
          <a:xfrm>
            <a:off x="3352800" y="8382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54" name="Smiley Face 23"/>
          <p:cNvSpPr>
            <a:spLocks noChangeArrowheads="1"/>
          </p:cNvSpPr>
          <p:nvPr/>
        </p:nvSpPr>
        <p:spPr bwMode="auto">
          <a:xfrm>
            <a:off x="4648200" y="11430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55" name="Smiley Face 24"/>
          <p:cNvSpPr>
            <a:spLocks noChangeArrowheads="1"/>
          </p:cNvSpPr>
          <p:nvPr/>
        </p:nvSpPr>
        <p:spPr bwMode="auto">
          <a:xfrm>
            <a:off x="4800600" y="23622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56" name="Smiley Face 25"/>
          <p:cNvSpPr>
            <a:spLocks noChangeArrowheads="1"/>
          </p:cNvSpPr>
          <p:nvPr/>
        </p:nvSpPr>
        <p:spPr bwMode="auto">
          <a:xfrm>
            <a:off x="5257800" y="-2286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9966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57" name="Smiley Face 26"/>
          <p:cNvSpPr>
            <a:spLocks noChangeArrowheads="1"/>
          </p:cNvSpPr>
          <p:nvPr/>
        </p:nvSpPr>
        <p:spPr bwMode="auto">
          <a:xfrm>
            <a:off x="6400800" y="25146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58" name="Smiley Face 27"/>
          <p:cNvSpPr>
            <a:spLocks noChangeArrowheads="1"/>
          </p:cNvSpPr>
          <p:nvPr/>
        </p:nvSpPr>
        <p:spPr bwMode="auto">
          <a:xfrm>
            <a:off x="6248400" y="9144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59" name="Smiley Face 28"/>
          <p:cNvSpPr>
            <a:spLocks noChangeArrowheads="1"/>
          </p:cNvSpPr>
          <p:nvPr/>
        </p:nvSpPr>
        <p:spPr bwMode="auto">
          <a:xfrm>
            <a:off x="990600" y="-6858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60" name="Smiley Face 29"/>
          <p:cNvSpPr>
            <a:spLocks noChangeArrowheads="1"/>
          </p:cNvSpPr>
          <p:nvPr/>
        </p:nvSpPr>
        <p:spPr bwMode="auto">
          <a:xfrm>
            <a:off x="990600" y="9144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61" name="Smiley Face 30"/>
          <p:cNvSpPr>
            <a:spLocks noChangeArrowheads="1"/>
          </p:cNvSpPr>
          <p:nvPr/>
        </p:nvSpPr>
        <p:spPr bwMode="auto">
          <a:xfrm>
            <a:off x="7620000" y="24384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62" name="Smiley Face 31"/>
          <p:cNvSpPr>
            <a:spLocks noChangeArrowheads="1"/>
          </p:cNvSpPr>
          <p:nvPr/>
        </p:nvSpPr>
        <p:spPr bwMode="auto">
          <a:xfrm>
            <a:off x="8077200" y="6858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63" name="Smiley Face 32"/>
          <p:cNvSpPr>
            <a:spLocks noChangeArrowheads="1"/>
          </p:cNvSpPr>
          <p:nvPr/>
        </p:nvSpPr>
        <p:spPr bwMode="auto">
          <a:xfrm>
            <a:off x="7772400" y="13716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5050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64" name="Smiley Face 33"/>
          <p:cNvSpPr>
            <a:spLocks noChangeArrowheads="1"/>
          </p:cNvSpPr>
          <p:nvPr/>
        </p:nvSpPr>
        <p:spPr bwMode="auto">
          <a:xfrm>
            <a:off x="2133600" y="24384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65" name="Rounded Rectangle 34"/>
          <p:cNvSpPr>
            <a:spLocks noChangeArrowheads="1"/>
          </p:cNvSpPr>
          <p:nvPr/>
        </p:nvSpPr>
        <p:spPr bwMode="auto">
          <a:xfrm>
            <a:off x="685800" y="4038600"/>
            <a:ext cx="7467600" cy="2362200"/>
          </a:xfrm>
          <a:prstGeom prst="roundRect">
            <a:avLst>
              <a:gd name="adj" fmla="val 16667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66" name="Rounded Rectangle 35"/>
          <p:cNvSpPr>
            <a:spLocks noChangeArrowheads="1"/>
          </p:cNvSpPr>
          <p:nvPr/>
        </p:nvSpPr>
        <p:spPr bwMode="auto">
          <a:xfrm>
            <a:off x="990600" y="4267200"/>
            <a:ext cx="6934200" cy="1981200"/>
          </a:xfrm>
          <a:prstGeom prst="roundRect">
            <a:avLst>
              <a:gd name="adj" fmla="val 16667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67" name="Oval 36"/>
          <p:cNvSpPr>
            <a:spLocks noChangeArrowheads="1"/>
          </p:cNvSpPr>
          <p:nvPr/>
        </p:nvSpPr>
        <p:spPr bwMode="auto">
          <a:xfrm>
            <a:off x="4572000" y="4876800"/>
            <a:ext cx="609600" cy="533400"/>
          </a:xfrm>
          <a:prstGeom prst="ellipse">
            <a:avLst/>
          </a:prstGeom>
          <a:solidFill>
            <a:srgbClr val="FF00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68" name="Oval 37"/>
          <p:cNvSpPr>
            <a:spLocks noChangeArrowheads="1"/>
          </p:cNvSpPr>
          <p:nvPr/>
        </p:nvSpPr>
        <p:spPr bwMode="auto">
          <a:xfrm>
            <a:off x="6858000" y="4419600"/>
            <a:ext cx="609600" cy="533400"/>
          </a:xfrm>
          <a:prstGeom prst="ellipse">
            <a:avLst/>
          </a:prstGeom>
          <a:solidFill>
            <a:srgbClr val="9966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69" name="Oval 38"/>
          <p:cNvSpPr>
            <a:spLocks noChangeArrowheads="1"/>
          </p:cNvSpPr>
          <p:nvPr/>
        </p:nvSpPr>
        <p:spPr bwMode="auto">
          <a:xfrm>
            <a:off x="2133600" y="5486400"/>
            <a:ext cx="609600" cy="533400"/>
          </a:xfrm>
          <a:prstGeom prst="ellipse">
            <a:avLst/>
          </a:prstGeom>
          <a:solidFill>
            <a:srgbClr val="FFFF00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70" name="Oval 39"/>
          <p:cNvSpPr>
            <a:spLocks noChangeArrowheads="1"/>
          </p:cNvSpPr>
          <p:nvPr/>
        </p:nvSpPr>
        <p:spPr bwMode="auto">
          <a:xfrm>
            <a:off x="4648200" y="4343400"/>
            <a:ext cx="609600" cy="533400"/>
          </a:xfrm>
          <a:prstGeom prst="ellipse">
            <a:avLst/>
          </a:prstGeom>
          <a:solidFill>
            <a:srgbClr val="FF00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71" name="Oval 40"/>
          <p:cNvSpPr>
            <a:spLocks noChangeArrowheads="1"/>
          </p:cNvSpPr>
          <p:nvPr/>
        </p:nvSpPr>
        <p:spPr bwMode="auto">
          <a:xfrm>
            <a:off x="3200400" y="5638800"/>
            <a:ext cx="609600" cy="533400"/>
          </a:xfrm>
          <a:prstGeom prst="ellipse">
            <a:avLst/>
          </a:prstGeom>
          <a:solidFill>
            <a:srgbClr val="FF00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72" name="Oval 41"/>
          <p:cNvSpPr>
            <a:spLocks noChangeArrowheads="1"/>
          </p:cNvSpPr>
          <p:nvPr/>
        </p:nvSpPr>
        <p:spPr bwMode="auto">
          <a:xfrm>
            <a:off x="1295400" y="4572000"/>
            <a:ext cx="609600" cy="533400"/>
          </a:xfrm>
          <a:prstGeom prst="ellipse">
            <a:avLst/>
          </a:prstGeom>
          <a:solidFill>
            <a:srgbClr val="FF00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73" name="Oval 42"/>
          <p:cNvSpPr>
            <a:spLocks noChangeArrowheads="1"/>
          </p:cNvSpPr>
          <p:nvPr/>
        </p:nvSpPr>
        <p:spPr bwMode="auto">
          <a:xfrm>
            <a:off x="5638800" y="5486400"/>
            <a:ext cx="609600" cy="533400"/>
          </a:xfrm>
          <a:prstGeom prst="ellipse">
            <a:avLst/>
          </a:prstGeom>
          <a:solidFill>
            <a:srgbClr val="FF00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74" name="Oval 43"/>
          <p:cNvSpPr>
            <a:spLocks noChangeArrowheads="1"/>
          </p:cNvSpPr>
          <p:nvPr/>
        </p:nvSpPr>
        <p:spPr bwMode="auto">
          <a:xfrm>
            <a:off x="1066800" y="5638800"/>
            <a:ext cx="609600" cy="533400"/>
          </a:xfrm>
          <a:prstGeom prst="ellipse">
            <a:avLst/>
          </a:prstGeom>
          <a:solidFill>
            <a:srgbClr val="FF00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75" name="Oval 44"/>
          <p:cNvSpPr>
            <a:spLocks noChangeArrowheads="1"/>
          </p:cNvSpPr>
          <p:nvPr/>
        </p:nvSpPr>
        <p:spPr bwMode="auto">
          <a:xfrm>
            <a:off x="6553200" y="5410200"/>
            <a:ext cx="609600" cy="533400"/>
          </a:xfrm>
          <a:prstGeom prst="ellipse">
            <a:avLst/>
          </a:prstGeom>
          <a:solidFill>
            <a:srgbClr val="FF00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76" name="Oval 45"/>
          <p:cNvSpPr>
            <a:spLocks noChangeArrowheads="1"/>
          </p:cNvSpPr>
          <p:nvPr/>
        </p:nvSpPr>
        <p:spPr bwMode="auto">
          <a:xfrm>
            <a:off x="3048000" y="4495800"/>
            <a:ext cx="609600" cy="533400"/>
          </a:xfrm>
          <a:prstGeom prst="ellipse">
            <a:avLst/>
          </a:prstGeom>
          <a:solidFill>
            <a:srgbClr val="FF00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77" name="Oval 46"/>
          <p:cNvSpPr>
            <a:spLocks noChangeArrowheads="1"/>
          </p:cNvSpPr>
          <p:nvPr/>
        </p:nvSpPr>
        <p:spPr bwMode="auto">
          <a:xfrm>
            <a:off x="5867400" y="4724400"/>
            <a:ext cx="609600" cy="533400"/>
          </a:xfrm>
          <a:prstGeom prst="ellipse">
            <a:avLst/>
          </a:prstGeom>
          <a:solidFill>
            <a:srgbClr val="FF00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78" name="Oval 47"/>
          <p:cNvSpPr>
            <a:spLocks noChangeArrowheads="1"/>
          </p:cNvSpPr>
          <p:nvPr/>
        </p:nvSpPr>
        <p:spPr bwMode="auto">
          <a:xfrm>
            <a:off x="4953000" y="5257800"/>
            <a:ext cx="609600" cy="533400"/>
          </a:xfrm>
          <a:prstGeom prst="ellipse">
            <a:avLst/>
          </a:prstGeom>
          <a:solidFill>
            <a:srgbClr val="FF00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79" name="Oval 48"/>
          <p:cNvSpPr>
            <a:spLocks noChangeArrowheads="1"/>
          </p:cNvSpPr>
          <p:nvPr/>
        </p:nvSpPr>
        <p:spPr bwMode="auto">
          <a:xfrm>
            <a:off x="3810000" y="4953000"/>
            <a:ext cx="609600" cy="533400"/>
          </a:xfrm>
          <a:prstGeom prst="ellipse">
            <a:avLst/>
          </a:prstGeom>
          <a:solidFill>
            <a:srgbClr val="FF5050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80" name="Oval 49"/>
          <p:cNvSpPr>
            <a:spLocks noChangeArrowheads="1"/>
          </p:cNvSpPr>
          <p:nvPr/>
        </p:nvSpPr>
        <p:spPr bwMode="auto">
          <a:xfrm>
            <a:off x="2286000" y="4953000"/>
            <a:ext cx="609600" cy="533400"/>
          </a:xfrm>
          <a:prstGeom prst="ellipse">
            <a:avLst/>
          </a:prstGeom>
          <a:solidFill>
            <a:srgbClr val="FF00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81" name="Oval 50"/>
          <p:cNvSpPr>
            <a:spLocks noChangeArrowheads="1"/>
          </p:cNvSpPr>
          <p:nvPr/>
        </p:nvSpPr>
        <p:spPr bwMode="auto">
          <a:xfrm>
            <a:off x="2209800" y="4419600"/>
            <a:ext cx="609600" cy="533400"/>
          </a:xfrm>
          <a:prstGeom prst="ellipse">
            <a:avLst/>
          </a:prstGeom>
          <a:solidFill>
            <a:srgbClr val="9966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82" name="Oval 51"/>
          <p:cNvSpPr>
            <a:spLocks noChangeArrowheads="1"/>
          </p:cNvSpPr>
          <p:nvPr/>
        </p:nvSpPr>
        <p:spPr bwMode="auto">
          <a:xfrm>
            <a:off x="1828800" y="4876800"/>
            <a:ext cx="609600" cy="533400"/>
          </a:xfrm>
          <a:prstGeom prst="ellipse">
            <a:avLst/>
          </a:prstGeom>
          <a:solidFill>
            <a:srgbClr val="FF00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83" name="Oval 52"/>
          <p:cNvSpPr>
            <a:spLocks noChangeArrowheads="1"/>
          </p:cNvSpPr>
          <p:nvPr/>
        </p:nvSpPr>
        <p:spPr bwMode="auto">
          <a:xfrm>
            <a:off x="2895600" y="5105400"/>
            <a:ext cx="609600" cy="533400"/>
          </a:xfrm>
          <a:prstGeom prst="ellipse">
            <a:avLst/>
          </a:prstGeom>
          <a:solidFill>
            <a:srgbClr val="FF00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84" name="Oval 53"/>
          <p:cNvSpPr>
            <a:spLocks noChangeArrowheads="1"/>
          </p:cNvSpPr>
          <p:nvPr/>
        </p:nvSpPr>
        <p:spPr bwMode="auto">
          <a:xfrm>
            <a:off x="3733800" y="4419600"/>
            <a:ext cx="609600" cy="533400"/>
          </a:xfrm>
          <a:prstGeom prst="ellipse">
            <a:avLst/>
          </a:prstGeom>
          <a:solidFill>
            <a:srgbClr val="FF00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85" name="Oval 54"/>
          <p:cNvSpPr>
            <a:spLocks noChangeArrowheads="1"/>
          </p:cNvSpPr>
          <p:nvPr/>
        </p:nvSpPr>
        <p:spPr bwMode="auto">
          <a:xfrm>
            <a:off x="7162800" y="5105400"/>
            <a:ext cx="609600" cy="533400"/>
          </a:xfrm>
          <a:prstGeom prst="ellipse">
            <a:avLst/>
          </a:prstGeom>
          <a:solidFill>
            <a:srgbClr val="FF00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86" name="Oval 55"/>
          <p:cNvSpPr>
            <a:spLocks noChangeArrowheads="1"/>
          </p:cNvSpPr>
          <p:nvPr/>
        </p:nvSpPr>
        <p:spPr bwMode="auto">
          <a:xfrm>
            <a:off x="1295400" y="5105400"/>
            <a:ext cx="609600" cy="533400"/>
          </a:xfrm>
          <a:prstGeom prst="ellipse">
            <a:avLst/>
          </a:prstGeom>
          <a:solidFill>
            <a:srgbClr val="FF00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87" name="Oval 56"/>
          <p:cNvSpPr>
            <a:spLocks noChangeArrowheads="1"/>
          </p:cNvSpPr>
          <p:nvPr/>
        </p:nvSpPr>
        <p:spPr bwMode="auto">
          <a:xfrm>
            <a:off x="5334000" y="4343400"/>
            <a:ext cx="609600" cy="533400"/>
          </a:xfrm>
          <a:prstGeom prst="ellipse">
            <a:avLst/>
          </a:prstGeom>
          <a:solidFill>
            <a:srgbClr val="FF00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88" name="Oval 57"/>
          <p:cNvSpPr>
            <a:spLocks noChangeArrowheads="1"/>
          </p:cNvSpPr>
          <p:nvPr/>
        </p:nvSpPr>
        <p:spPr bwMode="auto">
          <a:xfrm>
            <a:off x="4267200" y="5562600"/>
            <a:ext cx="609600" cy="533400"/>
          </a:xfrm>
          <a:prstGeom prst="ellipse">
            <a:avLst/>
          </a:prstGeom>
          <a:solidFill>
            <a:srgbClr val="FF00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89" name="Oval 58"/>
          <p:cNvSpPr>
            <a:spLocks noChangeArrowheads="1"/>
          </p:cNvSpPr>
          <p:nvPr/>
        </p:nvSpPr>
        <p:spPr bwMode="auto">
          <a:xfrm>
            <a:off x="1752600" y="5638800"/>
            <a:ext cx="609600" cy="533400"/>
          </a:xfrm>
          <a:prstGeom prst="ellipse">
            <a:avLst/>
          </a:prstGeom>
          <a:solidFill>
            <a:srgbClr val="FF00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90" name="Oval 59"/>
          <p:cNvSpPr>
            <a:spLocks noChangeArrowheads="1"/>
          </p:cNvSpPr>
          <p:nvPr/>
        </p:nvSpPr>
        <p:spPr bwMode="auto">
          <a:xfrm>
            <a:off x="6400800" y="4876800"/>
            <a:ext cx="609600" cy="533400"/>
          </a:xfrm>
          <a:prstGeom prst="ellipse">
            <a:avLst/>
          </a:prstGeom>
          <a:solidFill>
            <a:srgbClr val="FF00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91" name="Oval 60"/>
          <p:cNvSpPr>
            <a:spLocks noChangeArrowheads="1"/>
          </p:cNvSpPr>
          <p:nvPr/>
        </p:nvSpPr>
        <p:spPr bwMode="auto">
          <a:xfrm>
            <a:off x="6096000" y="5715000"/>
            <a:ext cx="609600" cy="533400"/>
          </a:xfrm>
          <a:prstGeom prst="ellipse">
            <a:avLst/>
          </a:prstGeom>
          <a:solidFill>
            <a:srgbClr val="9966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457200" y="685800"/>
            <a:ext cx="6173486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b="1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Time Passes /</a:t>
            </a:r>
          </a:p>
          <a:p>
            <a:pPr algn="ctr">
              <a:defRPr/>
            </a:pPr>
            <a:r>
              <a:rPr lang="en-US" sz="5400" b="1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New Generations</a:t>
            </a:r>
          </a:p>
        </p:txBody>
      </p:sp>
      <p:pic>
        <p:nvPicPr>
          <p:cNvPr id="351293" name="Picture 9" descr="clock-op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7800" y="-1524000"/>
            <a:ext cx="12022138" cy="922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8" name="Smiley Face 3"/>
          <p:cNvSpPr>
            <a:spLocks noChangeArrowheads="1"/>
          </p:cNvSpPr>
          <p:nvPr/>
        </p:nvSpPr>
        <p:spPr bwMode="auto">
          <a:xfrm>
            <a:off x="609600" y="2286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59" name="Smiley Face 4"/>
          <p:cNvSpPr>
            <a:spLocks noChangeArrowheads="1"/>
          </p:cNvSpPr>
          <p:nvPr/>
        </p:nvSpPr>
        <p:spPr bwMode="auto">
          <a:xfrm>
            <a:off x="3124200" y="4572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60" name="Smiley Face 5"/>
          <p:cNvSpPr>
            <a:spLocks noChangeArrowheads="1"/>
          </p:cNvSpPr>
          <p:nvPr/>
        </p:nvSpPr>
        <p:spPr bwMode="auto">
          <a:xfrm>
            <a:off x="5410200" y="3048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61" name="Smiley Face 6"/>
          <p:cNvSpPr>
            <a:spLocks noChangeArrowheads="1"/>
          </p:cNvSpPr>
          <p:nvPr/>
        </p:nvSpPr>
        <p:spPr bwMode="auto">
          <a:xfrm>
            <a:off x="4038600" y="16764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62" name="Smiley Face 7"/>
          <p:cNvSpPr>
            <a:spLocks noChangeArrowheads="1"/>
          </p:cNvSpPr>
          <p:nvPr/>
        </p:nvSpPr>
        <p:spPr bwMode="auto">
          <a:xfrm>
            <a:off x="7162800" y="6858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9966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63" name="Smiley Face 8"/>
          <p:cNvSpPr>
            <a:spLocks noChangeArrowheads="1"/>
          </p:cNvSpPr>
          <p:nvPr/>
        </p:nvSpPr>
        <p:spPr bwMode="auto">
          <a:xfrm>
            <a:off x="2209800" y="12192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64" name="Smiley Face 9"/>
          <p:cNvSpPr>
            <a:spLocks noChangeArrowheads="1"/>
          </p:cNvSpPr>
          <p:nvPr/>
        </p:nvSpPr>
        <p:spPr bwMode="auto">
          <a:xfrm>
            <a:off x="1981200" y="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9966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65" name="Smiley Face 10"/>
          <p:cNvSpPr>
            <a:spLocks noChangeArrowheads="1"/>
          </p:cNvSpPr>
          <p:nvPr/>
        </p:nvSpPr>
        <p:spPr bwMode="auto">
          <a:xfrm>
            <a:off x="381000" y="16002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66" name="Smiley Face 11"/>
          <p:cNvSpPr>
            <a:spLocks noChangeArrowheads="1"/>
          </p:cNvSpPr>
          <p:nvPr/>
        </p:nvSpPr>
        <p:spPr bwMode="auto">
          <a:xfrm>
            <a:off x="4267200" y="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67" name="Smiley Face 12"/>
          <p:cNvSpPr>
            <a:spLocks noChangeArrowheads="1"/>
          </p:cNvSpPr>
          <p:nvPr/>
        </p:nvSpPr>
        <p:spPr bwMode="auto">
          <a:xfrm>
            <a:off x="5486400" y="16002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9966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68" name="Smiley Face 13"/>
          <p:cNvSpPr>
            <a:spLocks noChangeArrowheads="1"/>
          </p:cNvSpPr>
          <p:nvPr/>
        </p:nvSpPr>
        <p:spPr bwMode="auto">
          <a:xfrm>
            <a:off x="6477000" y="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9966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69" name="Smiley Face 14"/>
          <p:cNvSpPr>
            <a:spLocks noChangeArrowheads="1"/>
          </p:cNvSpPr>
          <p:nvPr/>
        </p:nvSpPr>
        <p:spPr bwMode="auto">
          <a:xfrm>
            <a:off x="7010400" y="17526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70" name="Smiley Face 15"/>
          <p:cNvSpPr>
            <a:spLocks noChangeArrowheads="1"/>
          </p:cNvSpPr>
          <p:nvPr/>
        </p:nvSpPr>
        <p:spPr bwMode="auto">
          <a:xfrm>
            <a:off x="7620000" y="-4572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71" name="Smiley Face 16"/>
          <p:cNvSpPr>
            <a:spLocks noChangeArrowheads="1"/>
          </p:cNvSpPr>
          <p:nvPr/>
        </p:nvSpPr>
        <p:spPr bwMode="auto">
          <a:xfrm>
            <a:off x="-457200" y="-3810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72" name="Smiley Face 17"/>
          <p:cNvSpPr>
            <a:spLocks noChangeArrowheads="1"/>
          </p:cNvSpPr>
          <p:nvPr/>
        </p:nvSpPr>
        <p:spPr bwMode="auto">
          <a:xfrm>
            <a:off x="-533400" y="7620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9966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73" name="Smiley Face 18"/>
          <p:cNvSpPr>
            <a:spLocks noChangeArrowheads="1"/>
          </p:cNvSpPr>
          <p:nvPr/>
        </p:nvSpPr>
        <p:spPr bwMode="auto">
          <a:xfrm>
            <a:off x="-228600" y="21336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9966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74" name="Smiley Face 19"/>
          <p:cNvSpPr>
            <a:spLocks noChangeArrowheads="1"/>
          </p:cNvSpPr>
          <p:nvPr/>
        </p:nvSpPr>
        <p:spPr bwMode="auto">
          <a:xfrm>
            <a:off x="3048000" y="-6858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9966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75" name="Smiley Face 20"/>
          <p:cNvSpPr>
            <a:spLocks noChangeArrowheads="1"/>
          </p:cNvSpPr>
          <p:nvPr/>
        </p:nvSpPr>
        <p:spPr bwMode="auto">
          <a:xfrm>
            <a:off x="3200400" y="22098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9966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76" name="Smiley Face 21"/>
          <p:cNvSpPr>
            <a:spLocks noChangeArrowheads="1"/>
          </p:cNvSpPr>
          <p:nvPr/>
        </p:nvSpPr>
        <p:spPr bwMode="auto">
          <a:xfrm>
            <a:off x="1295400" y="21336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77" name="Smiley Face 22"/>
          <p:cNvSpPr>
            <a:spLocks noChangeArrowheads="1"/>
          </p:cNvSpPr>
          <p:nvPr/>
        </p:nvSpPr>
        <p:spPr bwMode="auto">
          <a:xfrm>
            <a:off x="3352800" y="8382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9966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78" name="Smiley Face 23"/>
          <p:cNvSpPr>
            <a:spLocks noChangeArrowheads="1"/>
          </p:cNvSpPr>
          <p:nvPr/>
        </p:nvSpPr>
        <p:spPr bwMode="auto">
          <a:xfrm>
            <a:off x="4648200" y="11430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9966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79" name="Smiley Face 24"/>
          <p:cNvSpPr>
            <a:spLocks noChangeArrowheads="1"/>
          </p:cNvSpPr>
          <p:nvPr/>
        </p:nvSpPr>
        <p:spPr bwMode="auto">
          <a:xfrm>
            <a:off x="4800600" y="23622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80" name="Smiley Face 25"/>
          <p:cNvSpPr>
            <a:spLocks noChangeArrowheads="1"/>
          </p:cNvSpPr>
          <p:nvPr/>
        </p:nvSpPr>
        <p:spPr bwMode="auto">
          <a:xfrm>
            <a:off x="5257800" y="-2286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9966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81" name="Smiley Face 26"/>
          <p:cNvSpPr>
            <a:spLocks noChangeArrowheads="1"/>
          </p:cNvSpPr>
          <p:nvPr/>
        </p:nvSpPr>
        <p:spPr bwMode="auto">
          <a:xfrm>
            <a:off x="6400800" y="25146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82" name="Smiley Face 27"/>
          <p:cNvSpPr>
            <a:spLocks noChangeArrowheads="1"/>
          </p:cNvSpPr>
          <p:nvPr/>
        </p:nvSpPr>
        <p:spPr bwMode="auto">
          <a:xfrm>
            <a:off x="6248400" y="9144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83" name="Smiley Face 28"/>
          <p:cNvSpPr>
            <a:spLocks noChangeArrowheads="1"/>
          </p:cNvSpPr>
          <p:nvPr/>
        </p:nvSpPr>
        <p:spPr bwMode="auto">
          <a:xfrm>
            <a:off x="990600" y="-6858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9966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84" name="Smiley Face 29"/>
          <p:cNvSpPr>
            <a:spLocks noChangeArrowheads="1"/>
          </p:cNvSpPr>
          <p:nvPr/>
        </p:nvSpPr>
        <p:spPr bwMode="auto">
          <a:xfrm>
            <a:off x="990600" y="9144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9966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85" name="Smiley Face 30"/>
          <p:cNvSpPr>
            <a:spLocks noChangeArrowheads="1"/>
          </p:cNvSpPr>
          <p:nvPr/>
        </p:nvSpPr>
        <p:spPr bwMode="auto">
          <a:xfrm>
            <a:off x="7620000" y="24384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86" name="Smiley Face 31"/>
          <p:cNvSpPr>
            <a:spLocks noChangeArrowheads="1"/>
          </p:cNvSpPr>
          <p:nvPr/>
        </p:nvSpPr>
        <p:spPr bwMode="auto">
          <a:xfrm>
            <a:off x="8077200" y="6858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87" name="Smiley Face 32"/>
          <p:cNvSpPr>
            <a:spLocks noChangeArrowheads="1"/>
          </p:cNvSpPr>
          <p:nvPr/>
        </p:nvSpPr>
        <p:spPr bwMode="auto">
          <a:xfrm>
            <a:off x="7772400" y="13716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5050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88" name="Smiley Face 33"/>
          <p:cNvSpPr>
            <a:spLocks noChangeArrowheads="1"/>
          </p:cNvSpPr>
          <p:nvPr/>
        </p:nvSpPr>
        <p:spPr bwMode="auto">
          <a:xfrm>
            <a:off x="2133600" y="24384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9966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89" name="Rounded Rectangle 34"/>
          <p:cNvSpPr>
            <a:spLocks noChangeArrowheads="1"/>
          </p:cNvSpPr>
          <p:nvPr/>
        </p:nvSpPr>
        <p:spPr bwMode="auto">
          <a:xfrm>
            <a:off x="685800" y="4038600"/>
            <a:ext cx="7467600" cy="2362200"/>
          </a:xfrm>
          <a:prstGeom prst="roundRect">
            <a:avLst>
              <a:gd name="adj" fmla="val 16667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90" name="Rounded Rectangle 35"/>
          <p:cNvSpPr>
            <a:spLocks noChangeArrowheads="1"/>
          </p:cNvSpPr>
          <p:nvPr/>
        </p:nvSpPr>
        <p:spPr bwMode="auto">
          <a:xfrm>
            <a:off x="990600" y="4267200"/>
            <a:ext cx="6934200" cy="1981200"/>
          </a:xfrm>
          <a:prstGeom prst="roundRect">
            <a:avLst>
              <a:gd name="adj" fmla="val 16667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91" name="Oval 36"/>
          <p:cNvSpPr>
            <a:spLocks noChangeArrowheads="1"/>
          </p:cNvSpPr>
          <p:nvPr/>
        </p:nvSpPr>
        <p:spPr bwMode="auto">
          <a:xfrm>
            <a:off x="4572000" y="4876800"/>
            <a:ext cx="609600" cy="533400"/>
          </a:xfrm>
          <a:prstGeom prst="ellipse">
            <a:avLst/>
          </a:prstGeom>
          <a:solidFill>
            <a:srgbClr val="9966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92" name="Oval 37"/>
          <p:cNvSpPr>
            <a:spLocks noChangeArrowheads="1"/>
          </p:cNvSpPr>
          <p:nvPr/>
        </p:nvSpPr>
        <p:spPr bwMode="auto">
          <a:xfrm>
            <a:off x="6858000" y="4419600"/>
            <a:ext cx="609600" cy="533400"/>
          </a:xfrm>
          <a:prstGeom prst="ellipse">
            <a:avLst/>
          </a:prstGeom>
          <a:solidFill>
            <a:srgbClr val="9966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93" name="Oval 38"/>
          <p:cNvSpPr>
            <a:spLocks noChangeArrowheads="1"/>
          </p:cNvSpPr>
          <p:nvPr/>
        </p:nvSpPr>
        <p:spPr bwMode="auto">
          <a:xfrm>
            <a:off x="2133600" y="5486400"/>
            <a:ext cx="609600" cy="533400"/>
          </a:xfrm>
          <a:prstGeom prst="ellipse">
            <a:avLst/>
          </a:prstGeom>
          <a:solidFill>
            <a:srgbClr val="FFFF00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94" name="Oval 39"/>
          <p:cNvSpPr>
            <a:spLocks noChangeArrowheads="1"/>
          </p:cNvSpPr>
          <p:nvPr/>
        </p:nvSpPr>
        <p:spPr bwMode="auto">
          <a:xfrm>
            <a:off x="4648200" y="4343400"/>
            <a:ext cx="609600" cy="533400"/>
          </a:xfrm>
          <a:prstGeom prst="ellipse">
            <a:avLst/>
          </a:prstGeom>
          <a:solidFill>
            <a:srgbClr val="FF00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95" name="Oval 40"/>
          <p:cNvSpPr>
            <a:spLocks noChangeArrowheads="1"/>
          </p:cNvSpPr>
          <p:nvPr/>
        </p:nvSpPr>
        <p:spPr bwMode="auto">
          <a:xfrm>
            <a:off x="3200400" y="5638800"/>
            <a:ext cx="609600" cy="533400"/>
          </a:xfrm>
          <a:prstGeom prst="ellipse">
            <a:avLst/>
          </a:prstGeom>
          <a:solidFill>
            <a:srgbClr val="FF00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96" name="Oval 41"/>
          <p:cNvSpPr>
            <a:spLocks noChangeArrowheads="1"/>
          </p:cNvSpPr>
          <p:nvPr/>
        </p:nvSpPr>
        <p:spPr bwMode="auto">
          <a:xfrm>
            <a:off x="1295400" y="4572000"/>
            <a:ext cx="609600" cy="533400"/>
          </a:xfrm>
          <a:prstGeom prst="ellipse">
            <a:avLst/>
          </a:prstGeom>
          <a:solidFill>
            <a:srgbClr val="FF00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97" name="Oval 42"/>
          <p:cNvSpPr>
            <a:spLocks noChangeArrowheads="1"/>
          </p:cNvSpPr>
          <p:nvPr/>
        </p:nvSpPr>
        <p:spPr bwMode="auto">
          <a:xfrm>
            <a:off x="5638800" y="5486400"/>
            <a:ext cx="609600" cy="533400"/>
          </a:xfrm>
          <a:prstGeom prst="ellipse">
            <a:avLst/>
          </a:prstGeom>
          <a:solidFill>
            <a:srgbClr val="FFFF00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98" name="Oval 43"/>
          <p:cNvSpPr>
            <a:spLocks noChangeArrowheads="1"/>
          </p:cNvSpPr>
          <p:nvPr/>
        </p:nvSpPr>
        <p:spPr bwMode="auto">
          <a:xfrm>
            <a:off x="1066800" y="5638800"/>
            <a:ext cx="609600" cy="533400"/>
          </a:xfrm>
          <a:prstGeom prst="ellipse">
            <a:avLst/>
          </a:prstGeom>
          <a:solidFill>
            <a:srgbClr val="FF00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99" name="Oval 44"/>
          <p:cNvSpPr>
            <a:spLocks noChangeArrowheads="1"/>
          </p:cNvSpPr>
          <p:nvPr/>
        </p:nvSpPr>
        <p:spPr bwMode="auto">
          <a:xfrm>
            <a:off x="6553200" y="5410200"/>
            <a:ext cx="609600" cy="533400"/>
          </a:xfrm>
          <a:prstGeom prst="ellipse">
            <a:avLst/>
          </a:prstGeom>
          <a:solidFill>
            <a:srgbClr val="FF00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00" name="Oval 45"/>
          <p:cNvSpPr>
            <a:spLocks noChangeArrowheads="1"/>
          </p:cNvSpPr>
          <p:nvPr/>
        </p:nvSpPr>
        <p:spPr bwMode="auto">
          <a:xfrm>
            <a:off x="3048000" y="4495800"/>
            <a:ext cx="609600" cy="533400"/>
          </a:xfrm>
          <a:prstGeom prst="ellipse">
            <a:avLst/>
          </a:prstGeom>
          <a:solidFill>
            <a:srgbClr val="9966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01" name="Oval 46"/>
          <p:cNvSpPr>
            <a:spLocks noChangeArrowheads="1"/>
          </p:cNvSpPr>
          <p:nvPr/>
        </p:nvSpPr>
        <p:spPr bwMode="auto">
          <a:xfrm>
            <a:off x="5867400" y="4724400"/>
            <a:ext cx="609600" cy="533400"/>
          </a:xfrm>
          <a:prstGeom prst="ellipse">
            <a:avLst/>
          </a:prstGeom>
          <a:solidFill>
            <a:srgbClr val="FFFF00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02" name="Oval 47"/>
          <p:cNvSpPr>
            <a:spLocks noChangeArrowheads="1"/>
          </p:cNvSpPr>
          <p:nvPr/>
        </p:nvSpPr>
        <p:spPr bwMode="auto">
          <a:xfrm>
            <a:off x="4953000" y="5257800"/>
            <a:ext cx="609600" cy="533400"/>
          </a:xfrm>
          <a:prstGeom prst="ellipse">
            <a:avLst/>
          </a:prstGeom>
          <a:solidFill>
            <a:srgbClr val="9966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03" name="Oval 48"/>
          <p:cNvSpPr>
            <a:spLocks noChangeArrowheads="1"/>
          </p:cNvSpPr>
          <p:nvPr/>
        </p:nvSpPr>
        <p:spPr bwMode="auto">
          <a:xfrm>
            <a:off x="3810000" y="4953000"/>
            <a:ext cx="609600" cy="533400"/>
          </a:xfrm>
          <a:prstGeom prst="ellipse">
            <a:avLst/>
          </a:prstGeom>
          <a:solidFill>
            <a:srgbClr val="FF5050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04" name="Oval 49"/>
          <p:cNvSpPr>
            <a:spLocks noChangeArrowheads="1"/>
          </p:cNvSpPr>
          <p:nvPr/>
        </p:nvSpPr>
        <p:spPr bwMode="auto">
          <a:xfrm>
            <a:off x="2286000" y="4953000"/>
            <a:ext cx="609600" cy="533400"/>
          </a:xfrm>
          <a:prstGeom prst="ellipse">
            <a:avLst/>
          </a:prstGeom>
          <a:solidFill>
            <a:srgbClr val="FF00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05" name="Oval 50"/>
          <p:cNvSpPr>
            <a:spLocks noChangeArrowheads="1"/>
          </p:cNvSpPr>
          <p:nvPr/>
        </p:nvSpPr>
        <p:spPr bwMode="auto">
          <a:xfrm>
            <a:off x="2209800" y="4419600"/>
            <a:ext cx="609600" cy="533400"/>
          </a:xfrm>
          <a:prstGeom prst="ellipse">
            <a:avLst/>
          </a:prstGeom>
          <a:solidFill>
            <a:srgbClr val="9966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06" name="Oval 51"/>
          <p:cNvSpPr>
            <a:spLocks noChangeArrowheads="1"/>
          </p:cNvSpPr>
          <p:nvPr/>
        </p:nvSpPr>
        <p:spPr bwMode="auto">
          <a:xfrm>
            <a:off x="1828800" y="4876800"/>
            <a:ext cx="609600" cy="533400"/>
          </a:xfrm>
          <a:prstGeom prst="ellipse">
            <a:avLst/>
          </a:prstGeom>
          <a:solidFill>
            <a:srgbClr val="9966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07" name="Oval 52"/>
          <p:cNvSpPr>
            <a:spLocks noChangeArrowheads="1"/>
          </p:cNvSpPr>
          <p:nvPr/>
        </p:nvSpPr>
        <p:spPr bwMode="auto">
          <a:xfrm>
            <a:off x="2895600" y="5105400"/>
            <a:ext cx="609600" cy="533400"/>
          </a:xfrm>
          <a:prstGeom prst="ellipse">
            <a:avLst/>
          </a:prstGeom>
          <a:solidFill>
            <a:srgbClr val="9966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08" name="Oval 53"/>
          <p:cNvSpPr>
            <a:spLocks noChangeArrowheads="1"/>
          </p:cNvSpPr>
          <p:nvPr/>
        </p:nvSpPr>
        <p:spPr bwMode="auto">
          <a:xfrm>
            <a:off x="3733800" y="4419600"/>
            <a:ext cx="609600" cy="533400"/>
          </a:xfrm>
          <a:prstGeom prst="ellipse">
            <a:avLst/>
          </a:prstGeom>
          <a:solidFill>
            <a:srgbClr val="9966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09" name="Oval 54"/>
          <p:cNvSpPr>
            <a:spLocks noChangeArrowheads="1"/>
          </p:cNvSpPr>
          <p:nvPr/>
        </p:nvSpPr>
        <p:spPr bwMode="auto">
          <a:xfrm>
            <a:off x="7162800" y="5105400"/>
            <a:ext cx="609600" cy="533400"/>
          </a:xfrm>
          <a:prstGeom prst="ellipse">
            <a:avLst/>
          </a:prstGeom>
          <a:solidFill>
            <a:srgbClr val="FF00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10" name="Oval 55"/>
          <p:cNvSpPr>
            <a:spLocks noChangeArrowheads="1"/>
          </p:cNvSpPr>
          <p:nvPr/>
        </p:nvSpPr>
        <p:spPr bwMode="auto">
          <a:xfrm>
            <a:off x="1295400" y="5105400"/>
            <a:ext cx="609600" cy="533400"/>
          </a:xfrm>
          <a:prstGeom prst="ellipse">
            <a:avLst/>
          </a:prstGeom>
          <a:solidFill>
            <a:srgbClr val="9966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11" name="Oval 56"/>
          <p:cNvSpPr>
            <a:spLocks noChangeArrowheads="1"/>
          </p:cNvSpPr>
          <p:nvPr/>
        </p:nvSpPr>
        <p:spPr bwMode="auto">
          <a:xfrm>
            <a:off x="5334000" y="4343400"/>
            <a:ext cx="609600" cy="533400"/>
          </a:xfrm>
          <a:prstGeom prst="ellipse">
            <a:avLst/>
          </a:prstGeom>
          <a:solidFill>
            <a:srgbClr val="FF00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12" name="Oval 57"/>
          <p:cNvSpPr>
            <a:spLocks noChangeArrowheads="1"/>
          </p:cNvSpPr>
          <p:nvPr/>
        </p:nvSpPr>
        <p:spPr bwMode="auto">
          <a:xfrm>
            <a:off x="4267200" y="5562600"/>
            <a:ext cx="609600" cy="533400"/>
          </a:xfrm>
          <a:prstGeom prst="ellipse">
            <a:avLst/>
          </a:prstGeom>
          <a:solidFill>
            <a:srgbClr val="FF00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13" name="Oval 58"/>
          <p:cNvSpPr>
            <a:spLocks noChangeArrowheads="1"/>
          </p:cNvSpPr>
          <p:nvPr/>
        </p:nvSpPr>
        <p:spPr bwMode="auto">
          <a:xfrm>
            <a:off x="1752600" y="5638800"/>
            <a:ext cx="609600" cy="533400"/>
          </a:xfrm>
          <a:prstGeom prst="ellipse">
            <a:avLst/>
          </a:prstGeom>
          <a:solidFill>
            <a:srgbClr val="FF00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14" name="Oval 59"/>
          <p:cNvSpPr>
            <a:spLocks noChangeArrowheads="1"/>
          </p:cNvSpPr>
          <p:nvPr/>
        </p:nvSpPr>
        <p:spPr bwMode="auto">
          <a:xfrm>
            <a:off x="6400800" y="4876800"/>
            <a:ext cx="609600" cy="533400"/>
          </a:xfrm>
          <a:prstGeom prst="ellipse">
            <a:avLst/>
          </a:prstGeom>
          <a:solidFill>
            <a:srgbClr val="9966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15" name="Oval 60"/>
          <p:cNvSpPr>
            <a:spLocks noChangeArrowheads="1"/>
          </p:cNvSpPr>
          <p:nvPr/>
        </p:nvSpPr>
        <p:spPr bwMode="auto">
          <a:xfrm>
            <a:off x="6096000" y="5715000"/>
            <a:ext cx="609600" cy="533400"/>
          </a:xfrm>
          <a:prstGeom prst="ellipse">
            <a:avLst/>
          </a:prstGeom>
          <a:solidFill>
            <a:srgbClr val="9966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Smiley Face 3"/>
          <p:cNvSpPr>
            <a:spLocks noChangeArrowheads="1"/>
          </p:cNvSpPr>
          <p:nvPr/>
        </p:nvSpPr>
        <p:spPr bwMode="auto">
          <a:xfrm>
            <a:off x="609600" y="2286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83" name="Smiley Face 4"/>
          <p:cNvSpPr>
            <a:spLocks noChangeArrowheads="1"/>
          </p:cNvSpPr>
          <p:nvPr/>
        </p:nvSpPr>
        <p:spPr bwMode="auto">
          <a:xfrm>
            <a:off x="3124200" y="4572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84" name="Smiley Face 5"/>
          <p:cNvSpPr>
            <a:spLocks noChangeArrowheads="1"/>
          </p:cNvSpPr>
          <p:nvPr/>
        </p:nvSpPr>
        <p:spPr bwMode="auto">
          <a:xfrm>
            <a:off x="5410200" y="3048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85" name="Smiley Face 6"/>
          <p:cNvSpPr>
            <a:spLocks noChangeArrowheads="1"/>
          </p:cNvSpPr>
          <p:nvPr/>
        </p:nvSpPr>
        <p:spPr bwMode="auto">
          <a:xfrm>
            <a:off x="4038600" y="16764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86" name="Smiley Face 7"/>
          <p:cNvSpPr>
            <a:spLocks noChangeArrowheads="1"/>
          </p:cNvSpPr>
          <p:nvPr/>
        </p:nvSpPr>
        <p:spPr bwMode="auto">
          <a:xfrm>
            <a:off x="7162800" y="6858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9966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87" name="Smiley Face 8"/>
          <p:cNvSpPr>
            <a:spLocks noChangeArrowheads="1"/>
          </p:cNvSpPr>
          <p:nvPr/>
        </p:nvSpPr>
        <p:spPr bwMode="auto">
          <a:xfrm>
            <a:off x="2209800" y="12192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88" name="Smiley Face 9"/>
          <p:cNvSpPr>
            <a:spLocks noChangeArrowheads="1"/>
          </p:cNvSpPr>
          <p:nvPr/>
        </p:nvSpPr>
        <p:spPr bwMode="auto">
          <a:xfrm>
            <a:off x="1981200" y="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9966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89" name="Smiley Face 10"/>
          <p:cNvSpPr>
            <a:spLocks noChangeArrowheads="1"/>
          </p:cNvSpPr>
          <p:nvPr/>
        </p:nvSpPr>
        <p:spPr bwMode="auto">
          <a:xfrm>
            <a:off x="381000" y="16002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90" name="Smiley Face 11"/>
          <p:cNvSpPr>
            <a:spLocks noChangeArrowheads="1"/>
          </p:cNvSpPr>
          <p:nvPr/>
        </p:nvSpPr>
        <p:spPr bwMode="auto">
          <a:xfrm>
            <a:off x="4267200" y="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91" name="Smiley Face 12"/>
          <p:cNvSpPr>
            <a:spLocks noChangeArrowheads="1"/>
          </p:cNvSpPr>
          <p:nvPr/>
        </p:nvSpPr>
        <p:spPr bwMode="auto">
          <a:xfrm>
            <a:off x="5486400" y="16002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9966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92" name="Smiley Face 13"/>
          <p:cNvSpPr>
            <a:spLocks noChangeArrowheads="1"/>
          </p:cNvSpPr>
          <p:nvPr/>
        </p:nvSpPr>
        <p:spPr bwMode="auto">
          <a:xfrm>
            <a:off x="6477000" y="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9966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93" name="Smiley Face 14"/>
          <p:cNvSpPr>
            <a:spLocks noChangeArrowheads="1"/>
          </p:cNvSpPr>
          <p:nvPr/>
        </p:nvSpPr>
        <p:spPr bwMode="auto">
          <a:xfrm>
            <a:off x="7010400" y="17526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94" name="Smiley Face 15"/>
          <p:cNvSpPr>
            <a:spLocks noChangeArrowheads="1"/>
          </p:cNvSpPr>
          <p:nvPr/>
        </p:nvSpPr>
        <p:spPr bwMode="auto">
          <a:xfrm>
            <a:off x="7620000" y="-4572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95" name="Smiley Face 16"/>
          <p:cNvSpPr>
            <a:spLocks noChangeArrowheads="1"/>
          </p:cNvSpPr>
          <p:nvPr/>
        </p:nvSpPr>
        <p:spPr bwMode="auto">
          <a:xfrm>
            <a:off x="-457200" y="-3810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96" name="Smiley Face 17"/>
          <p:cNvSpPr>
            <a:spLocks noChangeArrowheads="1"/>
          </p:cNvSpPr>
          <p:nvPr/>
        </p:nvSpPr>
        <p:spPr bwMode="auto">
          <a:xfrm>
            <a:off x="-533400" y="7620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9966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97" name="Smiley Face 18"/>
          <p:cNvSpPr>
            <a:spLocks noChangeArrowheads="1"/>
          </p:cNvSpPr>
          <p:nvPr/>
        </p:nvSpPr>
        <p:spPr bwMode="auto">
          <a:xfrm>
            <a:off x="-228600" y="21336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9966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98" name="Smiley Face 19"/>
          <p:cNvSpPr>
            <a:spLocks noChangeArrowheads="1"/>
          </p:cNvSpPr>
          <p:nvPr/>
        </p:nvSpPr>
        <p:spPr bwMode="auto">
          <a:xfrm>
            <a:off x="3048000" y="-6858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9966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99" name="Smiley Face 20"/>
          <p:cNvSpPr>
            <a:spLocks noChangeArrowheads="1"/>
          </p:cNvSpPr>
          <p:nvPr/>
        </p:nvSpPr>
        <p:spPr bwMode="auto">
          <a:xfrm>
            <a:off x="3200400" y="22098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9966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300" name="Smiley Face 21"/>
          <p:cNvSpPr>
            <a:spLocks noChangeArrowheads="1"/>
          </p:cNvSpPr>
          <p:nvPr/>
        </p:nvSpPr>
        <p:spPr bwMode="auto">
          <a:xfrm>
            <a:off x="1295400" y="21336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301" name="Smiley Face 22"/>
          <p:cNvSpPr>
            <a:spLocks noChangeArrowheads="1"/>
          </p:cNvSpPr>
          <p:nvPr/>
        </p:nvSpPr>
        <p:spPr bwMode="auto">
          <a:xfrm>
            <a:off x="3352800" y="8382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9966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302" name="Smiley Face 23"/>
          <p:cNvSpPr>
            <a:spLocks noChangeArrowheads="1"/>
          </p:cNvSpPr>
          <p:nvPr/>
        </p:nvSpPr>
        <p:spPr bwMode="auto">
          <a:xfrm>
            <a:off x="4648200" y="11430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9966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303" name="Smiley Face 24"/>
          <p:cNvSpPr>
            <a:spLocks noChangeArrowheads="1"/>
          </p:cNvSpPr>
          <p:nvPr/>
        </p:nvSpPr>
        <p:spPr bwMode="auto">
          <a:xfrm>
            <a:off x="4800600" y="23622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304" name="Smiley Face 25"/>
          <p:cNvSpPr>
            <a:spLocks noChangeArrowheads="1"/>
          </p:cNvSpPr>
          <p:nvPr/>
        </p:nvSpPr>
        <p:spPr bwMode="auto">
          <a:xfrm>
            <a:off x="5257800" y="-2286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9966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305" name="Smiley Face 26"/>
          <p:cNvSpPr>
            <a:spLocks noChangeArrowheads="1"/>
          </p:cNvSpPr>
          <p:nvPr/>
        </p:nvSpPr>
        <p:spPr bwMode="auto">
          <a:xfrm>
            <a:off x="6400800" y="25146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306" name="Smiley Face 27"/>
          <p:cNvSpPr>
            <a:spLocks noChangeArrowheads="1"/>
          </p:cNvSpPr>
          <p:nvPr/>
        </p:nvSpPr>
        <p:spPr bwMode="auto">
          <a:xfrm>
            <a:off x="6248400" y="9144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307" name="Smiley Face 28"/>
          <p:cNvSpPr>
            <a:spLocks noChangeArrowheads="1"/>
          </p:cNvSpPr>
          <p:nvPr/>
        </p:nvSpPr>
        <p:spPr bwMode="auto">
          <a:xfrm>
            <a:off x="990600" y="-6858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9966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308" name="Smiley Face 29"/>
          <p:cNvSpPr>
            <a:spLocks noChangeArrowheads="1"/>
          </p:cNvSpPr>
          <p:nvPr/>
        </p:nvSpPr>
        <p:spPr bwMode="auto">
          <a:xfrm>
            <a:off x="990600" y="9144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9966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309" name="Smiley Face 30"/>
          <p:cNvSpPr>
            <a:spLocks noChangeArrowheads="1"/>
          </p:cNvSpPr>
          <p:nvPr/>
        </p:nvSpPr>
        <p:spPr bwMode="auto">
          <a:xfrm>
            <a:off x="7620000" y="24384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310" name="Smiley Face 31"/>
          <p:cNvSpPr>
            <a:spLocks noChangeArrowheads="1"/>
          </p:cNvSpPr>
          <p:nvPr/>
        </p:nvSpPr>
        <p:spPr bwMode="auto">
          <a:xfrm>
            <a:off x="8077200" y="6858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311" name="Smiley Face 32"/>
          <p:cNvSpPr>
            <a:spLocks noChangeArrowheads="1"/>
          </p:cNvSpPr>
          <p:nvPr/>
        </p:nvSpPr>
        <p:spPr bwMode="auto">
          <a:xfrm>
            <a:off x="7772400" y="13716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5050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312" name="Smiley Face 33"/>
          <p:cNvSpPr>
            <a:spLocks noChangeArrowheads="1"/>
          </p:cNvSpPr>
          <p:nvPr/>
        </p:nvSpPr>
        <p:spPr bwMode="auto">
          <a:xfrm>
            <a:off x="2133600" y="24384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9966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313" name="Rounded Rectangle 34"/>
          <p:cNvSpPr>
            <a:spLocks noChangeArrowheads="1"/>
          </p:cNvSpPr>
          <p:nvPr/>
        </p:nvSpPr>
        <p:spPr bwMode="auto">
          <a:xfrm>
            <a:off x="685800" y="4038600"/>
            <a:ext cx="7467600" cy="2362200"/>
          </a:xfrm>
          <a:prstGeom prst="roundRect">
            <a:avLst>
              <a:gd name="adj" fmla="val 16667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314" name="Rounded Rectangle 35"/>
          <p:cNvSpPr>
            <a:spLocks noChangeArrowheads="1"/>
          </p:cNvSpPr>
          <p:nvPr/>
        </p:nvSpPr>
        <p:spPr bwMode="auto">
          <a:xfrm>
            <a:off x="990600" y="4267200"/>
            <a:ext cx="6934200" cy="1981200"/>
          </a:xfrm>
          <a:prstGeom prst="roundRect">
            <a:avLst>
              <a:gd name="adj" fmla="val 16667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315" name="Oval 36"/>
          <p:cNvSpPr>
            <a:spLocks noChangeArrowheads="1"/>
          </p:cNvSpPr>
          <p:nvPr/>
        </p:nvSpPr>
        <p:spPr bwMode="auto">
          <a:xfrm>
            <a:off x="4572000" y="4876800"/>
            <a:ext cx="609600" cy="533400"/>
          </a:xfrm>
          <a:prstGeom prst="ellipse">
            <a:avLst/>
          </a:prstGeom>
          <a:solidFill>
            <a:srgbClr val="9966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316" name="Oval 37"/>
          <p:cNvSpPr>
            <a:spLocks noChangeArrowheads="1"/>
          </p:cNvSpPr>
          <p:nvPr/>
        </p:nvSpPr>
        <p:spPr bwMode="auto">
          <a:xfrm>
            <a:off x="6858000" y="4419600"/>
            <a:ext cx="609600" cy="533400"/>
          </a:xfrm>
          <a:prstGeom prst="ellipse">
            <a:avLst/>
          </a:prstGeom>
          <a:solidFill>
            <a:srgbClr val="9966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317" name="Oval 38"/>
          <p:cNvSpPr>
            <a:spLocks noChangeArrowheads="1"/>
          </p:cNvSpPr>
          <p:nvPr/>
        </p:nvSpPr>
        <p:spPr bwMode="auto">
          <a:xfrm>
            <a:off x="2133600" y="5486400"/>
            <a:ext cx="609600" cy="533400"/>
          </a:xfrm>
          <a:prstGeom prst="ellipse">
            <a:avLst/>
          </a:prstGeom>
          <a:solidFill>
            <a:srgbClr val="FFFF00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318" name="Oval 39"/>
          <p:cNvSpPr>
            <a:spLocks noChangeArrowheads="1"/>
          </p:cNvSpPr>
          <p:nvPr/>
        </p:nvSpPr>
        <p:spPr bwMode="auto">
          <a:xfrm>
            <a:off x="4648200" y="4343400"/>
            <a:ext cx="609600" cy="533400"/>
          </a:xfrm>
          <a:prstGeom prst="ellipse">
            <a:avLst/>
          </a:prstGeom>
          <a:solidFill>
            <a:srgbClr val="FF00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319" name="Oval 40"/>
          <p:cNvSpPr>
            <a:spLocks noChangeArrowheads="1"/>
          </p:cNvSpPr>
          <p:nvPr/>
        </p:nvSpPr>
        <p:spPr bwMode="auto">
          <a:xfrm>
            <a:off x="3200400" y="5638800"/>
            <a:ext cx="609600" cy="533400"/>
          </a:xfrm>
          <a:prstGeom prst="ellipse">
            <a:avLst/>
          </a:prstGeom>
          <a:solidFill>
            <a:srgbClr val="FF00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320" name="Oval 41"/>
          <p:cNvSpPr>
            <a:spLocks noChangeArrowheads="1"/>
          </p:cNvSpPr>
          <p:nvPr/>
        </p:nvSpPr>
        <p:spPr bwMode="auto">
          <a:xfrm>
            <a:off x="1295400" y="4572000"/>
            <a:ext cx="609600" cy="533400"/>
          </a:xfrm>
          <a:prstGeom prst="ellipse">
            <a:avLst/>
          </a:prstGeom>
          <a:solidFill>
            <a:srgbClr val="FF00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321" name="Oval 42"/>
          <p:cNvSpPr>
            <a:spLocks noChangeArrowheads="1"/>
          </p:cNvSpPr>
          <p:nvPr/>
        </p:nvSpPr>
        <p:spPr bwMode="auto">
          <a:xfrm>
            <a:off x="5638800" y="5486400"/>
            <a:ext cx="609600" cy="533400"/>
          </a:xfrm>
          <a:prstGeom prst="ellipse">
            <a:avLst/>
          </a:prstGeom>
          <a:solidFill>
            <a:srgbClr val="FFFF00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322" name="Oval 43"/>
          <p:cNvSpPr>
            <a:spLocks noChangeArrowheads="1"/>
          </p:cNvSpPr>
          <p:nvPr/>
        </p:nvSpPr>
        <p:spPr bwMode="auto">
          <a:xfrm>
            <a:off x="1066800" y="5638800"/>
            <a:ext cx="609600" cy="533400"/>
          </a:xfrm>
          <a:prstGeom prst="ellipse">
            <a:avLst/>
          </a:prstGeom>
          <a:solidFill>
            <a:srgbClr val="FF00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323" name="Oval 44"/>
          <p:cNvSpPr>
            <a:spLocks noChangeArrowheads="1"/>
          </p:cNvSpPr>
          <p:nvPr/>
        </p:nvSpPr>
        <p:spPr bwMode="auto">
          <a:xfrm>
            <a:off x="6553200" y="5410200"/>
            <a:ext cx="609600" cy="533400"/>
          </a:xfrm>
          <a:prstGeom prst="ellipse">
            <a:avLst/>
          </a:prstGeom>
          <a:solidFill>
            <a:srgbClr val="FF00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324" name="Oval 45"/>
          <p:cNvSpPr>
            <a:spLocks noChangeArrowheads="1"/>
          </p:cNvSpPr>
          <p:nvPr/>
        </p:nvSpPr>
        <p:spPr bwMode="auto">
          <a:xfrm>
            <a:off x="3048000" y="4495800"/>
            <a:ext cx="609600" cy="533400"/>
          </a:xfrm>
          <a:prstGeom prst="ellipse">
            <a:avLst/>
          </a:prstGeom>
          <a:solidFill>
            <a:srgbClr val="9966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325" name="Oval 46"/>
          <p:cNvSpPr>
            <a:spLocks noChangeArrowheads="1"/>
          </p:cNvSpPr>
          <p:nvPr/>
        </p:nvSpPr>
        <p:spPr bwMode="auto">
          <a:xfrm>
            <a:off x="5867400" y="4724400"/>
            <a:ext cx="609600" cy="533400"/>
          </a:xfrm>
          <a:prstGeom prst="ellipse">
            <a:avLst/>
          </a:prstGeom>
          <a:solidFill>
            <a:srgbClr val="FFFF00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326" name="Oval 47"/>
          <p:cNvSpPr>
            <a:spLocks noChangeArrowheads="1"/>
          </p:cNvSpPr>
          <p:nvPr/>
        </p:nvSpPr>
        <p:spPr bwMode="auto">
          <a:xfrm>
            <a:off x="4953000" y="5257800"/>
            <a:ext cx="609600" cy="533400"/>
          </a:xfrm>
          <a:prstGeom prst="ellipse">
            <a:avLst/>
          </a:prstGeom>
          <a:solidFill>
            <a:srgbClr val="9966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327" name="Oval 48"/>
          <p:cNvSpPr>
            <a:spLocks noChangeArrowheads="1"/>
          </p:cNvSpPr>
          <p:nvPr/>
        </p:nvSpPr>
        <p:spPr bwMode="auto">
          <a:xfrm>
            <a:off x="3810000" y="4953000"/>
            <a:ext cx="609600" cy="533400"/>
          </a:xfrm>
          <a:prstGeom prst="ellipse">
            <a:avLst/>
          </a:prstGeom>
          <a:solidFill>
            <a:srgbClr val="FF5050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328" name="Oval 49"/>
          <p:cNvSpPr>
            <a:spLocks noChangeArrowheads="1"/>
          </p:cNvSpPr>
          <p:nvPr/>
        </p:nvSpPr>
        <p:spPr bwMode="auto">
          <a:xfrm>
            <a:off x="2286000" y="4953000"/>
            <a:ext cx="609600" cy="533400"/>
          </a:xfrm>
          <a:prstGeom prst="ellipse">
            <a:avLst/>
          </a:prstGeom>
          <a:solidFill>
            <a:srgbClr val="FF00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329" name="Oval 50"/>
          <p:cNvSpPr>
            <a:spLocks noChangeArrowheads="1"/>
          </p:cNvSpPr>
          <p:nvPr/>
        </p:nvSpPr>
        <p:spPr bwMode="auto">
          <a:xfrm>
            <a:off x="2209800" y="4419600"/>
            <a:ext cx="609600" cy="533400"/>
          </a:xfrm>
          <a:prstGeom prst="ellipse">
            <a:avLst/>
          </a:prstGeom>
          <a:solidFill>
            <a:srgbClr val="9966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330" name="Oval 51"/>
          <p:cNvSpPr>
            <a:spLocks noChangeArrowheads="1"/>
          </p:cNvSpPr>
          <p:nvPr/>
        </p:nvSpPr>
        <p:spPr bwMode="auto">
          <a:xfrm>
            <a:off x="1828800" y="4876800"/>
            <a:ext cx="609600" cy="533400"/>
          </a:xfrm>
          <a:prstGeom prst="ellipse">
            <a:avLst/>
          </a:prstGeom>
          <a:solidFill>
            <a:srgbClr val="9966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331" name="Oval 52"/>
          <p:cNvSpPr>
            <a:spLocks noChangeArrowheads="1"/>
          </p:cNvSpPr>
          <p:nvPr/>
        </p:nvSpPr>
        <p:spPr bwMode="auto">
          <a:xfrm>
            <a:off x="2895600" y="5105400"/>
            <a:ext cx="609600" cy="533400"/>
          </a:xfrm>
          <a:prstGeom prst="ellipse">
            <a:avLst/>
          </a:prstGeom>
          <a:solidFill>
            <a:srgbClr val="9966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332" name="Oval 53"/>
          <p:cNvSpPr>
            <a:spLocks noChangeArrowheads="1"/>
          </p:cNvSpPr>
          <p:nvPr/>
        </p:nvSpPr>
        <p:spPr bwMode="auto">
          <a:xfrm>
            <a:off x="3733800" y="4419600"/>
            <a:ext cx="609600" cy="533400"/>
          </a:xfrm>
          <a:prstGeom prst="ellipse">
            <a:avLst/>
          </a:prstGeom>
          <a:solidFill>
            <a:srgbClr val="9966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333" name="Oval 54"/>
          <p:cNvSpPr>
            <a:spLocks noChangeArrowheads="1"/>
          </p:cNvSpPr>
          <p:nvPr/>
        </p:nvSpPr>
        <p:spPr bwMode="auto">
          <a:xfrm>
            <a:off x="7162800" y="5105400"/>
            <a:ext cx="609600" cy="533400"/>
          </a:xfrm>
          <a:prstGeom prst="ellipse">
            <a:avLst/>
          </a:prstGeom>
          <a:solidFill>
            <a:srgbClr val="FF00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334" name="Oval 55"/>
          <p:cNvSpPr>
            <a:spLocks noChangeArrowheads="1"/>
          </p:cNvSpPr>
          <p:nvPr/>
        </p:nvSpPr>
        <p:spPr bwMode="auto">
          <a:xfrm>
            <a:off x="1295400" y="5105400"/>
            <a:ext cx="609600" cy="533400"/>
          </a:xfrm>
          <a:prstGeom prst="ellipse">
            <a:avLst/>
          </a:prstGeom>
          <a:solidFill>
            <a:srgbClr val="9966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335" name="Oval 56"/>
          <p:cNvSpPr>
            <a:spLocks noChangeArrowheads="1"/>
          </p:cNvSpPr>
          <p:nvPr/>
        </p:nvSpPr>
        <p:spPr bwMode="auto">
          <a:xfrm>
            <a:off x="5334000" y="4343400"/>
            <a:ext cx="609600" cy="533400"/>
          </a:xfrm>
          <a:prstGeom prst="ellipse">
            <a:avLst/>
          </a:prstGeom>
          <a:solidFill>
            <a:srgbClr val="FF00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336" name="Oval 57"/>
          <p:cNvSpPr>
            <a:spLocks noChangeArrowheads="1"/>
          </p:cNvSpPr>
          <p:nvPr/>
        </p:nvSpPr>
        <p:spPr bwMode="auto">
          <a:xfrm>
            <a:off x="4267200" y="5562600"/>
            <a:ext cx="609600" cy="533400"/>
          </a:xfrm>
          <a:prstGeom prst="ellipse">
            <a:avLst/>
          </a:prstGeom>
          <a:solidFill>
            <a:srgbClr val="FF00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337" name="Oval 58"/>
          <p:cNvSpPr>
            <a:spLocks noChangeArrowheads="1"/>
          </p:cNvSpPr>
          <p:nvPr/>
        </p:nvSpPr>
        <p:spPr bwMode="auto">
          <a:xfrm>
            <a:off x="1752600" y="5638800"/>
            <a:ext cx="609600" cy="533400"/>
          </a:xfrm>
          <a:prstGeom prst="ellipse">
            <a:avLst/>
          </a:prstGeom>
          <a:solidFill>
            <a:srgbClr val="FF00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338" name="Oval 59"/>
          <p:cNvSpPr>
            <a:spLocks noChangeArrowheads="1"/>
          </p:cNvSpPr>
          <p:nvPr/>
        </p:nvSpPr>
        <p:spPr bwMode="auto">
          <a:xfrm>
            <a:off x="6400800" y="4876800"/>
            <a:ext cx="609600" cy="533400"/>
          </a:xfrm>
          <a:prstGeom prst="ellipse">
            <a:avLst/>
          </a:prstGeom>
          <a:solidFill>
            <a:srgbClr val="9966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339" name="Oval 60"/>
          <p:cNvSpPr>
            <a:spLocks noChangeArrowheads="1"/>
          </p:cNvSpPr>
          <p:nvPr/>
        </p:nvSpPr>
        <p:spPr bwMode="auto">
          <a:xfrm>
            <a:off x="6096000" y="5715000"/>
            <a:ext cx="609600" cy="533400"/>
          </a:xfrm>
          <a:prstGeom prst="ellipse">
            <a:avLst/>
          </a:prstGeom>
          <a:solidFill>
            <a:srgbClr val="9966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2133600" y="4343400"/>
            <a:ext cx="5110693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Gene Pool has</a:t>
            </a:r>
          </a:p>
          <a:p>
            <a:pPr algn="ctr">
              <a:defRPr/>
            </a:pPr>
            <a:r>
              <a:rPr lang="en-US" sz="5400" b="1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changed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Smiley Face 3"/>
          <p:cNvSpPr>
            <a:spLocks noChangeArrowheads="1"/>
          </p:cNvSpPr>
          <p:nvPr/>
        </p:nvSpPr>
        <p:spPr bwMode="auto">
          <a:xfrm>
            <a:off x="609600" y="2286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07" name="Smiley Face 4"/>
          <p:cNvSpPr>
            <a:spLocks noChangeArrowheads="1"/>
          </p:cNvSpPr>
          <p:nvPr/>
        </p:nvSpPr>
        <p:spPr bwMode="auto">
          <a:xfrm>
            <a:off x="3124200" y="4572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08" name="Smiley Face 5"/>
          <p:cNvSpPr>
            <a:spLocks noChangeArrowheads="1"/>
          </p:cNvSpPr>
          <p:nvPr/>
        </p:nvSpPr>
        <p:spPr bwMode="auto">
          <a:xfrm>
            <a:off x="5410200" y="3048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09" name="Smiley Face 6"/>
          <p:cNvSpPr>
            <a:spLocks noChangeArrowheads="1"/>
          </p:cNvSpPr>
          <p:nvPr/>
        </p:nvSpPr>
        <p:spPr bwMode="auto">
          <a:xfrm>
            <a:off x="4038600" y="16764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10" name="Smiley Face 7"/>
          <p:cNvSpPr>
            <a:spLocks noChangeArrowheads="1"/>
          </p:cNvSpPr>
          <p:nvPr/>
        </p:nvSpPr>
        <p:spPr bwMode="auto">
          <a:xfrm>
            <a:off x="7162800" y="6858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9966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11" name="Smiley Face 8"/>
          <p:cNvSpPr>
            <a:spLocks noChangeArrowheads="1"/>
          </p:cNvSpPr>
          <p:nvPr/>
        </p:nvSpPr>
        <p:spPr bwMode="auto">
          <a:xfrm>
            <a:off x="2209800" y="12192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12" name="Smiley Face 9"/>
          <p:cNvSpPr>
            <a:spLocks noChangeArrowheads="1"/>
          </p:cNvSpPr>
          <p:nvPr/>
        </p:nvSpPr>
        <p:spPr bwMode="auto">
          <a:xfrm>
            <a:off x="1981200" y="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9966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13" name="Smiley Face 10"/>
          <p:cNvSpPr>
            <a:spLocks noChangeArrowheads="1"/>
          </p:cNvSpPr>
          <p:nvPr/>
        </p:nvSpPr>
        <p:spPr bwMode="auto">
          <a:xfrm>
            <a:off x="381000" y="16002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14" name="Smiley Face 11"/>
          <p:cNvSpPr>
            <a:spLocks noChangeArrowheads="1"/>
          </p:cNvSpPr>
          <p:nvPr/>
        </p:nvSpPr>
        <p:spPr bwMode="auto">
          <a:xfrm>
            <a:off x="4267200" y="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15" name="Smiley Face 12"/>
          <p:cNvSpPr>
            <a:spLocks noChangeArrowheads="1"/>
          </p:cNvSpPr>
          <p:nvPr/>
        </p:nvSpPr>
        <p:spPr bwMode="auto">
          <a:xfrm>
            <a:off x="5486400" y="16002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9966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16" name="Smiley Face 13"/>
          <p:cNvSpPr>
            <a:spLocks noChangeArrowheads="1"/>
          </p:cNvSpPr>
          <p:nvPr/>
        </p:nvSpPr>
        <p:spPr bwMode="auto">
          <a:xfrm>
            <a:off x="6477000" y="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9966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17" name="Smiley Face 14"/>
          <p:cNvSpPr>
            <a:spLocks noChangeArrowheads="1"/>
          </p:cNvSpPr>
          <p:nvPr/>
        </p:nvSpPr>
        <p:spPr bwMode="auto">
          <a:xfrm>
            <a:off x="7010400" y="17526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18" name="Smiley Face 15"/>
          <p:cNvSpPr>
            <a:spLocks noChangeArrowheads="1"/>
          </p:cNvSpPr>
          <p:nvPr/>
        </p:nvSpPr>
        <p:spPr bwMode="auto">
          <a:xfrm>
            <a:off x="7620000" y="-4572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19" name="Smiley Face 16"/>
          <p:cNvSpPr>
            <a:spLocks noChangeArrowheads="1"/>
          </p:cNvSpPr>
          <p:nvPr/>
        </p:nvSpPr>
        <p:spPr bwMode="auto">
          <a:xfrm>
            <a:off x="-457200" y="-3810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20" name="Smiley Face 17"/>
          <p:cNvSpPr>
            <a:spLocks noChangeArrowheads="1"/>
          </p:cNvSpPr>
          <p:nvPr/>
        </p:nvSpPr>
        <p:spPr bwMode="auto">
          <a:xfrm>
            <a:off x="-533400" y="7620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9966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21" name="Smiley Face 18"/>
          <p:cNvSpPr>
            <a:spLocks noChangeArrowheads="1"/>
          </p:cNvSpPr>
          <p:nvPr/>
        </p:nvSpPr>
        <p:spPr bwMode="auto">
          <a:xfrm>
            <a:off x="-228600" y="21336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9966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22" name="Smiley Face 19"/>
          <p:cNvSpPr>
            <a:spLocks noChangeArrowheads="1"/>
          </p:cNvSpPr>
          <p:nvPr/>
        </p:nvSpPr>
        <p:spPr bwMode="auto">
          <a:xfrm>
            <a:off x="3048000" y="-6858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9966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23" name="Smiley Face 20"/>
          <p:cNvSpPr>
            <a:spLocks noChangeArrowheads="1"/>
          </p:cNvSpPr>
          <p:nvPr/>
        </p:nvSpPr>
        <p:spPr bwMode="auto">
          <a:xfrm>
            <a:off x="3200400" y="22098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9966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24" name="Smiley Face 21"/>
          <p:cNvSpPr>
            <a:spLocks noChangeArrowheads="1"/>
          </p:cNvSpPr>
          <p:nvPr/>
        </p:nvSpPr>
        <p:spPr bwMode="auto">
          <a:xfrm>
            <a:off x="1295400" y="21336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25" name="Smiley Face 22"/>
          <p:cNvSpPr>
            <a:spLocks noChangeArrowheads="1"/>
          </p:cNvSpPr>
          <p:nvPr/>
        </p:nvSpPr>
        <p:spPr bwMode="auto">
          <a:xfrm>
            <a:off x="3352800" y="8382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9966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26" name="Smiley Face 23"/>
          <p:cNvSpPr>
            <a:spLocks noChangeArrowheads="1"/>
          </p:cNvSpPr>
          <p:nvPr/>
        </p:nvSpPr>
        <p:spPr bwMode="auto">
          <a:xfrm>
            <a:off x="4648200" y="11430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9966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27" name="Smiley Face 24"/>
          <p:cNvSpPr>
            <a:spLocks noChangeArrowheads="1"/>
          </p:cNvSpPr>
          <p:nvPr/>
        </p:nvSpPr>
        <p:spPr bwMode="auto">
          <a:xfrm>
            <a:off x="4800600" y="23622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28" name="Smiley Face 25"/>
          <p:cNvSpPr>
            <a:spLocks noChangeArrowheads="1"/>
          </p:cNvSpPr>
          <p:nvPr/>
        </p:nvSpPr>
        <p:spPr bwMode="auto">
          <a:xfrm>
            <a:off x="5257800" y="-2286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9966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29" name="Smiley Face 26"/>
          <p:cNvSpPr>
            <a:spLocks noChangeArrowheads="1"/>
          </p:cNvSpPr>
          <p:nvPr/>
        </p:nvSpPr>
        <p:spPr bwMode="auto">
          <a:xfrm>
            <a:off x="6400800" y="25146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30" name="Smiley Face 27"/>
          <p:cNvSpPr>
            <a:spLocks noChangeArrowheads="1"/>
          </p:cNvSpPr>
          <p:nvPr/>
        </p:nvSpPr>
        <p:spPr bwMode="auto">
          <a:xfrm>
            <a:off x="6248400" y="9144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31" name="Smiley Face 28"/>
          <p:cNvSpPr>
            <a:spLocks noChangeArrowheads="1"/>
          </p:cNvSpPr>
          <p:nvPr/>
        </p:nvSpPr>
        <p:spPr bwMode="auto">
          <a:xfrm>
            <a:off x="990600" y="-6858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9966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32" name="Smiley Face 29"/>
          <p:cNvSpPr>
            <a:spLocks noChangeArrowheads="1"/>
          </p:cNvSpPr>
          <p:nvPr/>
        </p:nvSpPr>
        <p:spPr bwMode="auto">
          <a:xfrm>
            <a:off x="990600" y="9144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9966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33" name="Smiley Face 30"/>
          <p:cNvSpPr>
            <a:spLocks noChangeArrowheads="1"/>
          </p:cNvSpPr>
          <p:nvPr/>
        </p:nvSpPr>
        <p:spPr bwMode="auto">
          <a:xfrm>
            <a:off x="7620000" y="24384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34" name="Smiley Face 31"/>
          <p:cNvSpPr>
            <a:spLocks noChangeArrowheads="1"/>
          </p:cNvSpPr>
          <p:nvPr/>
        </p:nvSpPr>
        <p:spPr bwMode="auto">
          <a:xfrm>
            <a:off x="8077200" y="6858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35" name="Smiley Face 32"/>
          <p:cNvSpPr>
            <a:spLocks noChangeArrowheads="1"/>
          </p:cNvSpPr>
          <p:nvPr/>
        </p:nvSpPr>
        <p:spPr bwMode="auto">
          <a:xfrm>
            <a:off x="7772400" y="13716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FF5050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36" name="Smiley Face 33"/>
          <p:cNvSpPr>
            <a:spLocks noChangeArrowheads="1"/>
          </p:cNvSpPr>
          <p:nvPr/>
        </p:nvSpPr>
        <p:spPr bwMode="auto">
          <a:xfrm>
            <a:off x="2133600" y="2438400"/>
            <a:ext cx="1524000" cy="1371600"/>
          </a:xfrm>
          <a:prstGeom prst="smileyFace">
            <a:avLst>
              <a:gd name="adj" fmla="val 4653"/>
            </a:avLst>
          </a:prstGeom>
          <a:solidFill>
            <a:srgbClr val="9966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37" name="Rounded Rectangle 34"/>
          <p:cNvSpPr>
            <a:spLocks noChangeArrowheads="1"/>
          </p:cNvSpPr>
          <p:nvPr/>
        </p:nvSpPr>
        <p:spPr bwMode="auto">
          <a:xfrm>
            <a:off x="685800" y="4038600"/>
            <a:ext cx="7467600" cy="2362200"/>
          </a:xfrm>
          <a:prstGeom prst="roundRect">
            <a:avLst>
              <a:gd name="adj" fmla="val 16667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38" name="Rounded Rectangle 35"/>
          <p:cNvSpPr>
            <a:spLocks noChangeArrowheads="1"/>
          </p:cNvSpPr>
          <p:nvPr/>
        </p:nvSpPr>
        <p:spPr bwMode="auto">
          <a:xfrm>
            <a:off x="990600" y="4267200"/>
            <a:ext cx="6934200" cy="1981200"/>
          </a:xfrm>
          <a:prstGeom prst="roundRect">
            <a:avLst>
              <a:gd name="adj" fmla="val 16667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39" name="Oval 36"/>
          <p:cNvSpPr>
            <a:spLocks noChangeArrowheads="1"/>
          </p:cNvSpPr>
          <p:nvPr/>
        </p:nvSpPr>
        <p:spPr bwMode="auto">
          <a:xfrm>
            <a:off x="4572000" y="4876800"/>
            <a:ext cx="609600" cy="533400"/>
          </a:xfrm>
          <a:prstGeom prst="ellipse">
            <a:avLst/>
          </a:prstGeom>
          <a:solidFill>
            <a:srgbClr val="9966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40" name="Oval 37"/>
          <p:cNvSpPr>
            <a:spLocks noChangeArrowheads="1"/>
          </p:cNvSpPr>
          <p:nvPr/>
        </p:nvSpPr>
        <p:spPr bwMode="auto">
          <a:xfrm>
            <a:off x="6858000" y="4419600"/>
            <a:ext cx="609600" cy="533400"/>
          </a:xfrm>
          <a:prstGeom prst="ellipse">
            <a:avLst/>
          </a:prstGeom>
          <a:solidFill>
            <a:srgbClr val="9966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41" name="Oval 38"/>
          <p:cNvSpPr>
            <a:spLocks noChangeArrowheads="1"/>
          </p:cNvSpPr>
          <p:nvPr/>
        </p:nvSpPr>
        <p:spPr bwMode="auto">
          <a:xfrm>
            <a:off x="2133600" y="5486400"/>
            <a:ext cx="609600" cy="533400"/>
          </a:xfrm>
          <a:prstGeom prst="ellipse">
            <a:avLst/>
          </a:prstGeom>
          <a:solidFill>
            <a:srgbClr val="FFFF00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42" name="Oval 39"/>
          <p:cNvSpPr>
            <a:spLocks noChangeArrowheads="1"/>
          </p:cNvSpPr>
          <p:nvPr/>
        </p:nvSpPr>
        <p:spPr bwMode="auto">
          <a:xfrm>
            <a:off x="4648200" y="4343400"/>
            <a:ext cx="609600" cy="533400"/>
          </a:xfrm>
          <a:prstGeom prst="ellipse">
            <a:avLst/>
          </a:prstGeom>
          <a:solidFill>
            <a:srgbClr val="FF00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43" name="Oval 40"/>
          <p:cNvSpPr>
            <a:spLocks noChangeArrowheads="1"/>
          </p:cNvSpPr>
          <p:nvPr/>
        </p:nvSpPr>
        <p:spPr bwMode="auto">
          <a:xfrm>
            <a:off x="3200400" y="5638800"/>
            <a:ext cx="609600" cy="533400"/>
          </a:xfrm>
          <a:prstGeom prst="ellipse">
            <a:avLst/>
          </a:prstGeom>
          <a:solidFill>
            <a:srgbClr val="FF00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44" name="Oval 41"/>
          <p:cNvSpPr>
            <a:spLocks noChangeArrowheads="1"/>
          </p:cNvSpPr>
          <p:nvPr/>
        </p:nvSpPr>
        <p:spPr bwMode="auto">
          <a:xfrm>
            <a:off x="1295400" y="4572000"/>
            <a:ext cx="609600" cy="533400"/>
          </a:xfrm>
          <a:prstGeom prst="ellipse">
            <a:avLst/>
          </a:prstGeom>
          <a:solidFill>
            <a:srgbClr val="FF00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45" name="Oval 42"/>
          <p:cNvSpPr>
            <a:spLocks noChangeArrowheads="1"/>
          </p:cNvSpPr>
          <p:nvPr/>
        </p:nvSpPr>
        <p:spPr bwMode="auto">
          <a:xfrm>
            <a:off x="5638800" y="5486400"/>
            <a:ext cx="609600" cy="533400"/>
          </a:xfrm>
          <a:prstGeom prst="ellipse">
            <a:avLst/>
          </a:prstGeom>
          <a:solidFill>
            <a:srgbClr val="FFFF00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46" name="Oval 43"/>
          <p:cNvSpPr>
            <a:spLocks noChangeArrowheads="1"/>
          </p:cNvSpPr>
          <p:nvPr/>
        </p:nvSpPr>
        <p:spPr bwMode="auto">
          <a:xfrm>
            <a:off x="1066800" y="5638800"/>
            <a:ext cx="609600" cy="533400"/>
          </a:xfrm>
          <a:prstGeom prst="ellipse">
            <a:avLst/>
          </a:prstGeom>
          <a:solidFill>
            <a:srgbClr val="FF00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47" name="Oval 44"/>
          <p:cNvSpPr>
            <a:spLocks noChangeArrowheads="1"/>
          </p:cNvSpPr>
          <p:nvPr/>
        </p:nvSpPr>
        <p:spPr bwMode="auto">
          <a:xfrm>
            <a:off x="6553200" y="5410200"/>
            <a:ext cx="609600" cy="533400"/>
          </a:xfrm>
          <a:prstGeom prst="ellipse">
            <a:avLst/>
          </a:prstGeom>
          <a:solidFill>
            <a:srgbClr val="FF00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48" name="Oval 45"/>
          <p:cNvSpPr>
            <a:spLocks noChangeArrowheads="1"/>
          </p:cNvSpPr>
          <p:nvPr/>
        </p:nvSpPr>
        <p:spPr bwMode="auto">
          <a:xfrm>
            <a:off x="3048000" y="4495800"/>
            <a:ext cx="609600" cy="533400"/>
          </a:xfrm>
          <a:prstGeom prst="ellipse">
            <a:avLst/>
          </a:prstGeom>
          <a:solidFill>
            <a:srgbClr val="9966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49" name="Oval 46"/>
          <p:cNvSpPr>
            <a:spLocks noChangeArrowheads="1"/>
          </p:cNvSpPr>
          <p:nvPr/>
        </p:nvSpPr>
        <p:spPr bwMode="auto">
          <a:xfrm>
            <a:off x="5867400" y="4724400"/>
            <a:ext cx="609600" cy="533400"/>
          </a:xfrm>
          <a:prstGeom prst="ellipse">
            <a:avLst/>
          </a:prstGeom>
          <a:solidFill>
            <a:srgbClr val="FFFF00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50" name="Oval 47"/>
          <p:cNvSpPr>
            <a:spLocks noChangeArrowheads="1"/>
          </p:cNvSpPr>
          <p:nvPr/>
        </p:nvSpPr>
        <p:spPr bwMode="auto">
          <a:xfrm>
            <a:off x="4953000" y="5257800"/>
            <a:ext cx="609600" cy="533400"/>
          </a:xfrm>
          <a:prstGeom prst="ellipse">
            <a:avLst/>
          </a:prstGeom>
          <a:solidFill>
            <a:srgbClr val="9966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51" name="Oval 48"/>
          <p:cNvSpPr>
            <a:spLocks noChangeArrowheads="1"/>
          </p:cNvSpPr>
          <p:nvPr/>
        </p:nvSpPr>
        <p:spPr bwMode="auto">
          <a:xfrm>
            <a:off x="3810000" y="4953000"/>
            <a:ext cx="609600" cy="533400"/>
          </a:xfrm>
          <a:prstGeom prst="ellipse">
            <a:avLst/>
          </a:prstGeom>
          <a:solidFill>
            <a:srgbClr val="FF5050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52" name="Oval 49"/>
          <p:cNvSpPr>
            <a:spLocks noChangeArrowheads="1"/>
          </p:cNvSpPr>
          <p:nvPr/>
        </p:nvSpPr>
        <p:spPr bwMode="auto">
          <a:xfrm>
            <a:off x="2286000" y="4953000"/>
            <a:ext cx="609600" cy="533400"/>
          </a:xfrm>
          <a:prstGeom prst="ellipse">
            <a:avLst/>
          </a:prstGeom>
          <a:solidFill>
            <a:srgbClr val="FF00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53" name="Oval 50"/>
          <p:cNvSpPr>
            <a:spLocks noChangeArrowheads="1"/>
          </p:cNvSpPr>
          <p:nvPr/>
        </p:nvSpPr>
        <p:spPr bwMode="auto">
          <a:xfrm>
            <a:off x="2209800" y="4419600"/>
            <a:ext cx="609600" cy="533400"/>
          </a:xfrm>
          <a:prstGeom prst="ellipse">
            <a:avLst/>
          </a:prstGeom>
          <a:solidFill>
            <a:srgbClr val="9966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54" name="Oval 51"/>
          <p:cNvSpPr>
            <a:spLocks noChangeArrowheads="1"/>
          </p:cNvSpPr>
          <p:nvPr/>
        </p:nvSpPr>
        <p:spPr bwMode="auto">
          <a:xfrm>
            <a:off x="1828800" y="4876800"/>
            <a:ext cx="609600" cy="533400"/>
          </a:xfrm>
          <a:prstGeom prst="ellipse">
            <a:avLst/>
          </a:prstGeom>
          <a:solidFill>
            <a:srgbClr val="9966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55" name="Oval 52"/>
          <p:cNvSpPr>
            <a:spLocks noChangeArrowheads="1"/>
          </p:cNvSpPr>
          <p:nvPr/>
        </p:nvSpPr>
        <p:spPr bwMode="auto">
          <a:xfrm>
            <a:off x="2895600" y="5105400"/>
            <a:ext cx="609600" cy="533400"/>
          </a:xfrm>
          <a:prstGeom prst="ellipse">
            <a:avLst/>
          </a:prstGeom>
          <a:solidFill>
            <a:srgbClr val="9966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56" name="Oval 53"/>
          <p:cNvSpPr>
            <a:spLocks noChangeArrowheads="1"/>
          </p:cNvSpPr>
          <p:nvPr/>
        </p:nvSpPr>
        <p:spPr bwMode="auto">
          <a:xfrm>
            <a:off x="3733800" y="4419600"/>
            <a:ext cx="609600" cy="533400"/>
          </a:xfrm>
          <a:prstGeom prst="ellipse">
            <a:avLst/>
          </a:prstGeom>
          <a:solidFill>
            <a:srgbClr val="9966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57" name="Oval 54"/>
          <p:cNvSpPr>
            <a:spLocks noChangeArrowheads="1"/>
          </p:cNvSpPr>
          <p:nvPr/>
        </p:nvSpPr>
        <p:spPr bwMode="auto">
          <a:xfrm>
            <a:off x="7162800" y="5105400"/>
            <a:ext cx="609600" cy="533400"/>
          </a:xfrm>
          <a:prstGeom prst="ellipse">
            <a:avLst/>
          </a:prstGeom>
          <a:solidFill>
            <a:srgbClr val="FF00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58" name="Oval 55"/>
          <p:cNvSpPr>
            <a:spLocks noChangeArrowheads="1"/>
          </p:cNvSpPr>
          <p:nvPr/>
        </p:nvSpPr>
        <p:spPr bwMode="auto">
          <a:xfrm>
            <a:off x="1295400" y="5105400"/>
            <a:ext cx="609600" cy="533400"/>
          </a:xfrm>
          <a:prstGeom prst="ellipse">
            <a:avLst/>
          </a:prstGeom>
          <a:solidFill>
            <a:srgbClr val="9966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59" name="Oval 56"/>
          <p:cNvSpPr>
            <a:spLocks noChangeArrowheads="1"/>
          </p:cNvSpPr>
          <p:nvPr/>
        </p:nvSpPr>
        <p:spPr bwMode="auto">
          <a:xfrm>
            <a:off x="5334000" y="4343400"/>
            <a:ext cx="609600" cy="533400"/>
          </a:xfrm>
          <a:prstGeom prst="ellipse">
            <a:avLst/>
          </a:prstGeom>
          <a:solidFill>
            <a:srgbClr val="FF00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60" name="Oval 57"/>
          <p:cNvSpPr>
            <a:spLocks noChangeArrowheads="1"/>
          </p:cNvSpPr>
          <p:nvPr/>
        </p:nvSpPr>
        <p:spPr bwMode="auto">
          <a:xfrm>
            <a:off x="4267200" y="5562600"/>
            <a:ext cx="609600" cy="533400"/>
          </a:xfrm>
          <a:prstGeom prst="ellipse">
            <a:avLst/>
          </a:prstGeom>
          <a:solidFill>
            <a:srgbClr val="FF00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61" name="Oval 58"/>
          <p:cNvSpPr>
            <a:spLocks noChangeArrowheads="1"/>
          </p:cNvSpPr>
          <p:nvPr/>
        </p:nvSpPr>
        <p:spPr bwMode="auto">
          <a:xfrm>
            <a:off x="1752600" y="5638800"/>
            <a:ext cx="609600" cy="533400"/>
          </a:xfrm>
          <a:prstGeom prst="ellipse">
            <a:avLst/>
          </a:prstGeom>
          <a:solidFill>
            <a:srgbClr val="FF00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62" name="Oval 59"/>
          <p:cNvSpPr>
            <a:spLocks noChangeArrowheads="1"/>
          </p:cNvSpPr>
          <p:nvPr/>
        </p:nvSpPr>
        <p:spPr bwMode="auto">
          <a:xfrm>
            <a:off x="6400800" y="4876800"/>
            <a:ext cx="609600" cy="533400"/>
          </a:xfrm>
          <a:prstGeom prst="ellipse">
            <a:avLst/>
          </a:prstGeom>
          <a:solidFill>
            <a:srgbClr val="9966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63" name="Oval 60"/>
          <p:cNvSpPr>
            <a:spLocks noChangeArrowheads="1"/>
          </p:cNvSpPr>
          <p:nvPr/>
        </p:nvSpPr>
        <p:spPr bwMode="auto">
          <a:xfrm>
            <a:off x="6096000" y="5715000"/>
            <a:ext cx="609600" cy="533400"/>
          </a:xfrm>
          <a:prstGeom prst="ellipse">
            <a:avLst/>
          </a:prstGeom>
          <a:solidFill>
            <a:srgbClr val="9966FF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2133600" y="4343400"/>
            <a:ext cx="5110693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Gene Pool has</a:t>
            </a:r>
          </a:p>
          <a:p>
            <a:pPr algn="ctr">
              <a:defRPr/>
            </a:pPr>
            <a:r>
              <a:rPr lang="en-US" sz="5400" b="1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changed</a:t>
            </a:r>
          </a:p>
        </p:txBody>
      </p:sp>
      <p:sp>
        <p:nvSpPr>
          <p:cNvPr id="63" name="Rectangle 62"/>
          <p:cNvSpPr/>
          <p:nvPr/>
        </p:nvSpPr>
        <p:spPr>
          <a:xfrm>
            <a:off x="609600" y="1219200"/>
            <a:ext cx="813395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Evolution has occurred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228600"/>
            <a:ext cx="8763000" cy="5638800"/>
          </a:xfrm>
        </p:spPr>
        <p:txBody>
          <a:bodyPr/>
          <a:lstStyle/>
          <a:p>
            <a:pPr eaLnBrk="1" hangingPunct="1"/>
            <a:r>
              <a:rPr lang="en-US" dirty="0" smtClean="0"/>
              <a:t>Mutation: </a:t>
            </a:r>
            <a:r>
              <a:rPr lang="en-US" dirty="0"/>
              <a:t>W</a:t>
            </a:r>
            <a:r>
              <a:rPr lang="en-US" dirty="0" smtClean="0"/>
              <a:t>hen </a:t>
            </a:r>
            <a:r>
              <a:rPr lang="en-US" dirty="0"/>
              <a:t>a DNA gene is damaged or changed in such a way as to alter the genetic message carried by that </a:t>
            </a:r>
            <a:r>
              <a:rPr lang="en-US" dirty="0" smtClean="0"/>
              <a:t>gene.</a:t>
            </a:r>
          </a:p>
        </p:txBody>
      </p:sp>
      <p:sp>
        <p:nvSpPr>
          <p:cNvPr id="323594" name="Rectangle 10"/>
          <p:cNvSpPr>
            <a:spLocks noChangeArrowheads="1"/>
          </p:cNvSpPr>
          <p:nvPr/>
        </p:nvSpPr>
        <p:spPr bwMode="auto">
          <a:xfrm>
            <a:off x="5715000" y="6629400"/>
            <a:ext cx="31242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9600">
              <a:effectLst>
                <a:outerShdw blurRad="38100" dist="38100" dir="2700000" algn="tl">
                  <a:srgbClr val="336699"/>
                </a:outerShdw>
              </a:effectLst>
              <a:latin typeface="Tahoma" pitchFamily="34" charset="0"/>
            </a:endParaRPr>
          </a:p>
        </p:txBody>
      </p:sp>
      <p:pic>
        <p:nvPicPr>
          <p:cNvPr id="20173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324100" y="-190500"/>
            <a:ext cx="4572000" cy="8763000"/>
          </a:xfrm>
          <a:prstGeom prst="rect">
            <a:avLst/>
          </a:prstGeom>
          <a:noFill/>
          <a:ln w="38100" algn="ctr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130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658"/>
            <a:ext cx="9144000" cy="689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42628" y="685800"/>
            <a:ext cx="7124066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Is this good or bad?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92933128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658"/>
            <a:ext cx="9144000" cy="689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42628" y="685800"/>
            <a:ext cx="7124066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Is this good or bad?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1865" y="4495800"/>
            <a:ext cx="8940269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99FFCC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The environment</a:t>
            </a:r>
            <a:r>
              <a:rPr lang="en-US" sz="5400" b="1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99FFCC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decides</a:t>
            </a:r>
            <a:endParaRPr lang="en-US" sz="5400" b="1" cap="none" spc="0" dirty="0" smtClean="0">
              <a:ln w="17780" cmpd="sng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rgbClr val="99FFCC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73460027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228600"/>
            <a:ext cx="8763000" cy="5638800"/>
          </a:xfrm>
        </p:spPr>
        <p:txBody>
          <a:bodyPr/>
          <a:lstStyle/>
          <a:p>
            <a:pPr eaLnBrk="1" hangingPunct="1"/>
            <a:r>
              <a:rPr lang="en-US" dirty="0" smtClean="0"/>
              <a:t>Note: A mutation can be very harmful to an organism.  In some cases however, it may help an individual survive / evolve over time.</a:t>
            </a:r>
          </a:p>
        </p:txBody>
      </p:sp>
      <p:sp>
        <p:nvSpPr>
          <p:cNvPr id="323594" name="Rectangle 10"/>
          <p:cNvSpPr>
            <a:spLocks noChangeArrowheads="1"/>
          </p:cNvSpPr>
          <p:nvPr/>
        </p:nvSpPr>
        <p:spPr bwMode="auto">
          <a:xfrm>
            <a:off x="5715000" y="6629400"/>
            <a:ext cx="31242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9600">
              <a:effectLst>
                <a:outerShdw blurRad="38100" dist="38100" dir="2700000" algn="tl">
                  <a:srgbClr val="336699"/>
                </a:outerShdw>
              </a:effectLst>
              <a:latin typeface="Tahoma" pitchFamily="34" charset="0"/>
            </a:endParaRPr>
          </a:p>
        </p:txBody>
      </p:sp>
      <p:sp>
        <p:nvSpPr>
          <p:cNvPr id="2" name="AutoShape 2" descr="data:image/jpeg;base64,/9j/4AAQSkZJRgABAQAAAQABAAD/2wCEAAkGBhQRERUSERQVEhMWGBgaGBgXGR4aIBsYHBgXGhgdHxcZHiYfGh8kGxoaHy8hIycpLS0sGh4xNTAqNSYrLSkBCQoKDgwOGg8PGjQkHyQsLCwsKiwsLCwpLCksLCwsKSksLCksLCwpLCwsKSwpKSwsKSwsLCwsLCkpKSwsLCwsLP/AABEIAL8BBwMBIgACEQEDEQH/xAAcAAEAAgMBAQEAAAAAAAAAAAAABQYDBAcBAgj/xABBEAACAQIEBAQDBgQEAwkAAAABAhEAAwQSITEFIkFRBhNhcQcygRQjQpGhsVLB0fBicoLhFTNTFyQ0Q1WistLx/8QAGQEBAAMBAQAAAAAAAAAAAAAAAAECBAMF/8QAIREBAQACAwADAQEBAQAAAAAAAAECEQMhMRITQVEyIhT/2gAMAwEAAhEDEQA/AOG0pSgUpSgUpSgUpSgUpSgUpSgUpSgUpSgUpSgUpSgUpSgUpSgUpSgUpSgUpSgUpSgUpSgUpSgUpSgUpSgUpSgUpSgUpSgUpSgUr2rHwzwPduWxevEYaydQz/Mw/wANvc+5gVFsnqZjcuordKuuC8LYJyVa/fToLmRSs/5Zn9aifEvhC5g8rZlvWX+W4m3sw3U+h+lVmcvi+XHljN2IClb3CuC3sS4Sxba4Z6DQerNso9Sav2H8BYSyFW+5u3IJZlJyA9oEGB3nU+mlTlnMfUYcdy8c0ryupL8PsNiOSyjo3RlYsPQw0gj0kGuYXbeViu8Ej8qY5TLxOfHcPXxSlKs5lKUoFKUoFKUoFKUoFKUoFKUoFKUoFKUoFKUoFKVJcK8O4jFT5Fl7gBgsBCg9i5hR9TQ1tG0q0n4b4sDn8hPRr9sH/wCWlbVn4WYllJ8zDiOhdv3CEfrVfnj/AFf68v4plTHhrwxdxtzLb5UWM9xvlUevr6elSz/Dp0/5uJwts9s7MfyVDXQvD3C7NvBrhrFxbt0S7lQRnk7rO+kDvptVMuSSdOmHFbf+vFbGHwuA0w9vz7n/AFroB1/wLsvvE+pqJxeMu4hy1xmY+tWfE+HlzN5t1FZdWUSzD0gaT6TWXE+EWt6rzoY5gO4BhhrB1rNbb62TGTqK1gsExIiuhcJ4Sl2wbTgBCp8ztlIOsH8XatLhvBZIVQJPfYVK8ScKospIUevzHqTSJv8AERhbdnD2zhcKpS3MyTLO0QSx2JIEaCB0rS/4aTUxheGEc3Stw5fUe/8AtS9+k1Ooj+G2TYIcDmG3TU6VgxHA0xlq7ae2isVYqyooIYAkNKgHcfWppcLmP9/tWTxX4kscNw+diPNZYtIIktl1b0WYlj7anSrYy76Uzs12/ORryvSa8rY84pSlApSlApSlApSlApSlApSlApSlApSlApSvQvSgnvBPhv7di1sscqQWcjfKu4HYkwAT3rpviTDZAuHsobVpBAUbe/r1knU6k1VvhrhcZhb+ZsJeNi9CO3ltI1lWHUwd99J9K6dxrhpd82VoPYT/AErPy9tnBJIoWD4Y7E+WQgX5r76kA6COxPQATpvUXxzhNy2Fu5zetvIVzMyNwQSY/M10m/w82bHlqSuaHcqYaYORB+fX1NafCsMpuGxcRjbeQwOoLdZ/hYEdPea46d/XLLOaRpVhweDclSGi4DOhgidde2vetqxwK67Hy7bFQSMygn/3Vt4jht3D281m0L13oqusg92GaY9Nz6b0k2nqTbNxe65uFiYmC2m8ooO3ff61q4PxA9hwV50K5SrsSGA2n+tZcFhL1yyLl+09u4ZzhlI5up9jpWZPDZKi47C0gmWbQR/P2FLLKSyxYeCY1Lhd0uwzhctnSEjcKwEmSfxdhXlzDKvPdZba93MT7dT9KqZ8S2MJ/wCHQX7snmuZgPcIun5k9ah/tmIxt4lpu3DtlWSP6AVO0Oh2eIYcsEF9M38MN/T96klwBLbb/tVC4ZwdcL95ibmQ/wACGX92kgL7GW9KmMT8QbhAt2kIO0kyY6c0fWRTZ2nuKcQNlSLIXPsblyQiesDmusN8qiO5FUTEcGw2Juebi79/HXQIJyiykKNAqjm3Ppqdd69sreuNzs7T3JG/+1TvD/Dxy6DWIHXTbWp+V/EXCX1WL/w5s4iy7YYPYvrsrtKOOwkFl95I7x05vicM1t2tuCrqSGB6EGCK/ROH4OLJ8xgiIglmaAABJLT0Arg/ivHpfxuIvWpNt7jMpIiQTvHSd4rvx5W+svNjjPETSlK6s5SlKBSlKBSlKBSlKBSlKBSlKBXoFeV0H4S+GhduvirgDLZ0tgwZvHUEjsq83vl7VFuptbGfK6OAfCxnti7in8udfLHzAbgvocpI/DE942q7cKwaYcBcNaW2o/8AMIj65jJJ+pP7VI4/A5YZhmLaz1+pr4siNQNe51isuWdrdhx44zpM4TBs6tcJMnlWegPzH3NaPE3y2/K13BjoP9+5rPwy8VaTJB3/AK1s4/hilpJMn0mo/FvK1+JX8uHVrc57lsAkfhgETO8wIqN4fj7hts7BS6wS2USToJPeB1qZNnLbKXIyD5W/WI96r2O4ouQogMEiSRAImdB/WopFcxoxF5vvLjOB0JIA9IGkVp3OFOSd9Nx2G21WxsHbWGdshOoAkyPSK2sNh0b5b0+k/wD2qNL7QHhfD3s8h2FtOZoMadBp1P8AWtTxjjHxF4pE5TlETqZjQbDXoK6BhcCES5CiXC/nPUVA8PwIGKVyCGkxpIzEGG9Ov1iiu1Zs8As2G++Zbl2IyfgQ9iQQXMSNIE96yXvED5fLw6rbUTOVQv1IAg9Y/WpjGcKVrpkzr06f0r23hbaCQDH8USfz+X9aJ6VBuHXSZaYPbQR6RpUtw/gVxgGAgSeZmAEdYkyY9B3qftXUNxLY5gzCTAHX2nao3j2Ba62q5QoheigDtEQKhKbwPAjbHOIXcEa5tARBGhnp716PFRNpWS15ReSBcBzBdgSB8pMExrAIqs4DxDisKmVWDoo0B109Ce3atqz4ltYrN9pRbbEAi5b0afaYI+lW2rrvtqcb4CeIqUt37lu4NRaa5ce25HSHYlG7bj0rkt22VYqRBBII7EaGu88FwlhC1+1e84WlZyhSGOVSQBBOYzG1cHv3CzFjuSSfrrWjits7ZOeSXpjpSldWcpSlApSlApSlApSlApSlApSlAroPwi46lq7dsXXVFuqCrM2UZ1J0k6aqx/IVz6lRZuaWxy+N2/Udp0xCTaZLwXQlGVoP+kmvbfCz1Ee9fmPB8QuWTmtXHtt3Rip/NSKvPgj4r3cIWTFF79p2zFixZ1MAEyx5hAGk+1crxtGPNv12oIlsZhzH00FauLvM4g7dpP8AZrV4Z4nwmMVjhr6NJkqxyMDp+FoMVuPZaDA9QR/WuddZqniTBMLSqi8oAGnQgdu2s+9VRVyjcksNt6vrYxHtxchSN50iOsnSqjxrjGCwyl3v2+4AIZm/yqp5u07VFx34tMtTtq49AVtKSvmHMQs6kAKGgdY0/OvLdoWVN27yW0BZiewrkPijxY+MxAvCbappbAOqiSZkfiO5I/lWtj/E+Jvp5d287ppoY6bTA1+tX+px/wDRFy4h8ZrxzDD2ktToGJLEDocuizHefrV44Xj8QuG/72EOIZdSgjKD8oOsZp+aIA2Heuf/AAy8Hi832y8FazaJyodc7gA7dlkHXfQRXSL75iWncfzpnqdRPF8r3UXisUuGtgMvmXXhgGEhQTOvcka/WtvhPGbl9S7mFkAAaRzQBHt+1ZvEARrYdgFLBSJ9ND9NJFa/h60PKuNmCqCDrsN4ggGSdRp0muLR+PriIysegB0jSK+Wxdtx95od8w/n/OozH4W1irwYYs22UmVIZQ0+gJDbdYrfbAWyAgxFoGIAaVn8xQfX/DFvDQq2m6kfqN56Vhbwwo0yfr/Va0OJ+GL6kOiE7aoc36rrU7wjilyxb++bNcOysJIHcmJ9poPMJgkwVq5inByWlLkDrl2HuTA+tcBuvmYk9ST+ddt+J/GWPDSLYLhyq3GEAIMwbYb5iABvGs7iuH1p4pqMXPlbdFKUrq4FKUoFKUoFKUoFKUoFKUoFKUoFKUoFKUoPZrbwfF71n/lXrlv/ACOy/sa06UEvj/F2Lvp5d3EXXQ7qWMH37/Woma8pRO9lexXlWrwB4VOMvh7gP2e0Q1wiNeoUTvMa+k+lRbok3dR1Lwrw0YbCWLB0cKGeerPzMNOwIH+mt+9byb6TrMnqJ/avviF4m5m6GDp/t9dfWo3jWNhJVuWd20AAMnc7bD1rHbuvRxmppI8atrcVGABDKpjrEdO0VrvgpwQVeXnafeBE/St/D8QtYq3mQq+jaHoewMTAMbVGLjHtkhcpVt1J39tZB9aJis2uAtnjf9f1rd4vwthkRJzLBJ3ObqPT271L43xAlhyFsToDqx2+gr4seK8Pc1ZXtncwMw/Ma/WKjpO61rD3LVtwWObKYHrAy6Vt8KxFzEKbV8ahWIJ3DBd/5RWxZ4hYjNmglo+R2ymesrofUxWS3ikg+R1mXPQHeJ1JP0ppG1b4xhhe4bilJiEFwGNzbOb9Qcv1FcaNdt8VXls8PxOeQrqEQHc3G29ANJPotcSNaeLxj5/9PKUpXVwKUpQKUpQKUpQKUpQK9rylApSlApSlApSlApSlAqQ4TwG/imK4e21wrGaNgDtJOg+tR9XH4deMxgbpt3QvkXmXzGIMoACJEb7/AKVF3rpbHVvavjgN4Xxh2tstwuLcEfiJAAnbrOnTWu8cP4GmFw64VPlQat1Z5l2PuenYAdKmMI1u6i3Vi6hAa2ex/CRI0O9aL4hWgE5W6n1k9Zjt0rPnltr4+OY9tGYmdVEnXt2HpVF8S8Za+QmUKBrA/T+/arnxjEAWwh+UQzew1/eqhbRSzXbmijWBqY6D3OgA3JiuTv8AiX8GB7aZweVXXMPRgQfYQP0qe4hYUHSQSdBAj11/vpVS8J8L4gmJd7tsLZvRnRnWVifLhASQRtBG0zG9XtLLBIOVgNFJMTGnb+4q1x0pjltDXOH+aY65TBPvqD9NvUVBcS4C2HfMDIJMdJGnTtrUzj77uxtqMmUmY79de1b+GsecMt0AsNrhEz7z+9VdFUF25bPmW5AI133/AL+lTXBuNo5h1VH7xoT0kD9SKyY/hTKdZB7iseB4LmaY1EHShXOviDx3F3Lxw2KCW1tGVS0OUyOVsx1aVOhPc6DWqjV1+LeIVsfkXU27VtGj+IZmj6BgPpVKrZj483P/AFSlKVZQpSlApSlApSlApSlBYOEeBMZirYu2bU2zMMWVQY0/EQd9Poahsbgns3Gt3VKOphlO4NfqPB4a3h7SWlshEtDKQJMCToATPrJJrjPxp4QLeMXEhpGJXNkIAKZAqRpuD3965457rtlxyTbndKlOAeG7+NuG3YUMQJYkhVUTAljoNa+/Efha/gLgt4hApYSpBDAjrBH7HXUd6vuOWrraIpSlSgpSlApSlAr0V5XoFB+huD8YNzBYd1YsWtIWaNS4GV5j1BGleliFncjp37Ce1c58A4HiAfywbljDqCz+YhKxIEKrxzE9iOpNXfxApaDbkrl066k6/lFZM5qvQ478ojuN3ZEFgWYjNr/cVrcCuK+LWwIbykN5zpAfRbY7CM+b3ArBZsxJchR6idY000n1r78P4Y4excU3FuXLlwuzAESIEAz6yfSarNer5b6iz3r3lBTuS0kjXQHQTUocTyqCV0mCYHrpPbrVTs3mXVgY69oqO8Q41bpGTVSqwQd5Ek/t+VRtOloS7aWWzi5G4UhpY9Wgn9SK03xly40HlX+Efzjc7VVeE4drdwOuaJAIHUE7H96ut0eVbtkIM9yd9csQewk69aCC8VeLMRgcVD2mu4V7aFYGWDENFyCDqJIPcVW+KfFq6wjDWlsHq7HzG+gKhR+Rq8jjDFsrQ4M5lcSp0MaH8vaqd4g8B2r6tewQNu5BJsbg98h3H+U/Su2OWN9cOTHOeVz3E4hrjs7ks7ElidySZJP1rFXpFeVoYilKUClKUClKUClKUClKUH6duY7FMVNuy7lgdQVKjTVpzAEVU08B2cViGu4+69+6xAUG4IAmAD5YAAGogHv9bLwniWJYM1hbb2WBVSzgmSZMMUmACYUAj0rKMYtw+UGtX7loj5nUspzakpmUZgdivtWWXXjfZv1jwGAwmCXLh7dhFeM7zEkEz1kegmtfxJw/CY22mGuKxk57cGGEnLpHprrO1a6+DAzszecqkgL5roq5mE8irLFgdIOm+9aY4ccEwu3rhugzba7djKup5VFvRST3JJ9NqjdTrHxz3EfCTEqxAu2HA3KszED1VUJra4X8K1Y/eYjORHJZQyxPQO8BfcrXSsbj25WBOQQChKop/wAwLTmjoSD1Pao/EYk6LawuIZdSTZAcaggEOpGUxO0xH52+zJT6cVLf4U2RObFNbIIBDoIBM5RnzBWMxt3qMu/C29mIS/ZYL80kqy9pQjWdhlJk10DD3nZeQY059Ge7aNwWySNgyBRHePrpX1ZvXVYWsU9u2CeVkCNnBBWWXYCdTmnXbrUfZkn6sK5VjPAWJSSqrdUDNKsJIifkaHmOkViw/gjGXFBSyzMdkBGeO+TcD3iuxcO4OttzevIPOLEB1YnmPa0HdQ0a/sBWwbnlW188XE63GLKWgNyl8uUkHrptp3q321T6cXN/BXw2e6zNjbVxEAGRWOQsZ10nNAH71ZcX4Lt4PFYXE4dLdq3bYi55jNtsGEySRJ/SrPb4Ut2+cQt7MIHlhCuQGIYj5jJJ33G3vE+IOEX7qqpe2HBgtfUSxGq5csKw+bRgI071FztXnHjJp7xLxNkfJ5blHkC4IKbE7gk66DUdag8VjWEgMR6f7VHYrw20i5bvM11jLFFOUOY5fuicp+pG9Ybdi6/IReJBIZ3XNzDcAkZsszrm6fSuVdZXmIxxJ1JJ9a1W4kV2JBrImAYMfOIS2N2n8hBEkn0n6VHcQCKeUyGAYSRMa9ttaaTamuH8XdmCAzJiPesXE8XZWLaqSFAUHOQNOwHb3r44Zwu6i+ebdxbYGrspA1G8keu9V/EXgzGTrNJFblqLNYxwTK63HUbRo0e096u1riFvGqvkXQGRTyOIOsajudK5daxGYBUEwNZ6zuQKl8DhQrcrz3jv7/0p4mXa3XMIVJDAqZ1np/8Atb3C8GTcUrAhhr/L10qL4h4tsWFspiHYXChIaM3LJAkj1Bio3jXxRs27TJg8z3SIFwrCrOhIB3P0q0wtVy5JPa5/4stouNxK2xCC64A/1Ht61E1McW8N4iyqXLyf806QZOaM0EDYwZitFuGXRb8023FuYz5Tlnb5tt61y9MFl21aUpUqlKUoFKVK4Lw893C38UpTy8ObYcE833jZVhY2mdSRtQRVKy2sMzCVVmEgaAnU7DTqelZF4ddIJFtyBMkKdMvzdOnXtQa1KyXsOyGHUqSAYII0Ox16GlB+kcZxQ31tu11sNZS5LqqFSECvlRp5QJAGhOpiNREfwfiWGxNzLYNxnUnlZLZz6gAF8rFV3O+mtROJxl20puXLzuCiMuHvAwoMSPOKEEjWF7amq+nxSxJVrKW7ed2hES2DCn8MLCtqARoes1k9ej4veNwSYZlBw2W0x8x2Fy7dIfLrlVJ2P061puXzPiDiwbWU/chGuXEB5VJW3nBYGCX6HtWhhb/E8mbFWrflqEMBGuH/AAkWEeFMSMwjepZMThLRi1ZW0WInlFsuuhjnXmTUaEgzIJ0qKRrthLWKtC5aH2y8kBl842iVnQsGFskjYTvO50r7TwpZaRa8+xdymUNwmJEHmYFdN9DP1rJi794Nd8u3bvW1GUobItxpylXuaGCJaTHKPetNOOfdrbtX8Il1YYrAyu0QZurChwRoVke4olu4W19gQ3Cxum4Rl866FBEENBESYiCTEHpWtiwbpTzeHgKCp+6BJy6GSyEys/SDUSOKG3K4uycWtxhcTyAb33iyrNnEITr8sRtptX0LWPxUm3bFu3I5mK2mLAmIKs2beInp0NQdbTZ40XLZrH3SlsihcjtlBWFYQZ0/U9qi+DYWwbjhbIW+Tzm65uBbZXkKvcJWZIJ11G07VJYbil62CSpu3AEW4bdy28sB8ptsTk03I3ympg8RzryErEMyAICBEkKpTm1hRBnXepGla8mytxHd77EAw6iFBB0SFJGvQhtwKxjw6mIyvYxTrb1AUKHWdNCGEqw6xHTSq5xazbZs6WkxDEy8gi5lyh4CKxGYCZ/F2FZuG3FFthYt3ipIJ83OjWwZPLcYBXGaNCQdNzpECbueFbtrPbtXIRwc91URdZkSgXNr1Ybe1RuHv4iw/Oq3sgWW8y2xy9CDo2vqR7VHrYxl26AuIV7Kn5ldD5b6QbltHlxtzaGN42qXxYezhhaY2sQqgaukqwE6whOVZ1z6x6bUIjcTcvX1BXDolwMJLWkuFgTETJcINyx027Vt8K4G124GvJhHtWgxlSLmVgBl0O2usDTSojhXEGRhcXA2nuKDph7nNG2qK50Psd/Wrth7uVfMt2VtXriJmBUAwQDlMAagnrrUwR9jGZr0ZIbmCsCTuIGZToQfSoPEcEwvELbtdU2btsEsU7DfTKTpEwKm8XjzJULkuEa5dR7gnX6Vh8NcPyXgA5llJOkEAgrsDoRvUS9ps3O1UtfDkFSlq48jmDvCys6Dy82gj+KD19K2cHgrdpsj2cRmX8REA+uxkdgDt3NWDA4O5h7ZFy896WEHLBInfnMoB9NQf4hTGcMs3zlv2PNBHLdLFOYAyp1m3sN/ep99RJrxTcd4IXiF1mw+IIuxJW8GAjQABsgywZGWO3rUj4V+GV7CXmuYhLN1cpCkOGCmRLFXAnTT0mrHh+BPbuEWQyFCOa4cwIYSxDE82mhBJ7iK0DxVLTt5uJtm1mbLaAJYmGmdRl1959Kt87rSn147+SfFxUdVualpIyoW3BEho7HcdJrF4p4K2Iwt2yEGYpAC7zIKEsdhmEn0mveDX7V9WuCVOQKwMggEypyTr6H1InSpBeKo/loyMwGUAnv39Y00qsWs24r4h+HF/C2xcDpeWJYJoV0knK2pWOsesRrVSiv07jsrRPluVeCWEFeWHKmNTGv51hfCWLdkn7LbJBB8sWrbM5/C0AazvO+hrtOT+s94Z+OHYX4b4+5bNxcOYiQCyhiPRCcx/KtfEeBMbbe3bewytcnKDG4EkMZhSBqQYrq13xdh1cszeU0xz9QddxPWrlZxiXbS3Ei+Y5zoCykE7EjXYDrB2qJy2pvDI/NfGfDt/CFfPTLmnKQQwMb6qSJEjSpDg3HLVrh+Nwz5/MxJw5SFBUeU7McxmRMwIBrtnFfDGH4jh1sX1OHuEsyaNnRgObU7qYEg/wBK53xRV4SFw1/hmFxeVc32hhc51ZiQT0BG0egrpjltyzw+PjU8A8atYTBXrt7PAxuBcBMpYm01y6RDMsAhYza6kVJ8F+JmGw7gj7QU+34nEmFAzW7tlkVY8yJDGYOkdZqMwvjCzdDG3wTCXAolsouNA7mDpWv/ANoGF/8AR8F+b/1q7kivF3H0xa4MKXLWMMtm4XG7B3aQZJIhusbUrzxH4ms4lFW1gcPhCrSWtZpYQRBzHbr9KUHYsPcUNawzo90Xhc1Y+Za2Uh2U8ra9jAkbms9izhVdrWCtWbWIa20XURRzBT0A1VjuAe1V7A4S0rfZ7mIuIjyFa0ModisaoBIhe5qQ4Xw21bRbloPiLbBg1x2KkASTCSI+Ud9x6isUr0rEfhrWNw1lfMtXcU89ULAAMT1UMrH3EQNNaz4PxRj8SCi2r+HCkZSCLZjSQTd5XkSZiR3rUfxpbdrpa9fll1CDlQAFQACVJ0OuutRfE7tq+yqcXiOYAzHLlI/CkTuBIYjfrFSJrGeL/suJNrFm9eD5WyNGS0dPluD5xmB1kDoetR/iu/jMPbL2LZsYdgINi2hQA9yOey2usz6GK17j3rNq35F2w6oSAzqxJLjOurJKnRjy6fz+rXHrpSzZxAupfRmZGtuvOraEMxnSTqCNdNKRFiFwfjO5dAsO1ko7L5gNsoX2XMXXUsBrOnU194LDtZEYXELcRyQVugqBO5kMQdBO8+lTlrjOFa2Hv4W0mHuMUORB5hYhwGzDRTKnaB9Khsd4Ss27hRGxCxlLNFsGG1y5VbTTqCfap2jVSeF8NYBSGv5ypOUNbYqtx2kZVlyRlIMzEabzWw/hnh1j75b1xgj8qG5pnClsp5dtI3n1qPxGMw1u2iBrtm9mBDAC6VEDbPAU9ZSKieJ4C8ly0BlvC+Abd1/cjNk/AwgyTmmNzSbqbqOgXsfexiB8IxtX1HPykWnMT80EyO+o6VpvxXiK2x59/DsFj5X5iJ/6ilVBO0Eiaq2KwXEM3krcTMUnlJl0Ikyza/6ZG2lbXCOC4W7h/M86+ousbQUgQxAUsdFOUbEb6/nUaN9rfx3xUttSxs4S7Y1RsyQfO05SNiNdxPymoDg3ilL2LXzkNnKIVwzG1B02M8pmBBETtUjgOD4ZLah89+3zGXjKwZcx5AAQBlU6idorHjbeDugXb1k5FHJctMUb1GWIAU7ZpPaidX8ZsJaw6Z8jWGuqCc9lrgCPlK5ypkazlzaQNZrc8PeI711bzYhPLW2VAnUgzDaDdQBv1O1RnDMTgbYiyjveVoXzSSSdtX1C6TsAKlr3iG3ez2Vz+aFlln5TpygkZTp1moSweIrasrFCBlhrbLuQSAe2+/pWn4RtsuJB116+nfXWCKieIY3EyrPabJceEGdTJPMBvpsfSp7hVk+UFYxfvqwUdBuoBIOnbTaoT+MhwWCuFrZul1zQ6ELbBaBqHQAk6TGgJ+lR18ph1a5at/acLBKlrvmjPoZa3lGST1fsddahbvgjEozPcIsqmki6W1EA/hLbdqwcPs3RczYW9azqwgLbNoqsgfMBDDWCDMipVXDgfEbmIYMLjuIGby1VUAKmRmESwGnLqtTWMu4djldsrJlkELDSd/vNGBka9OkVzo8ZfzWa67k2jzKjcpbYHKR3PtpO9b/ii4EZbuNss+ZVRHW5lzwGYsyJGsnT031pBO8XHl/dp9nCglgJ8gkAySApPmDc6R1BEgitDA3bl1DdwzFrSsMzoCCoGrDI05mI+U6md40FY+C+ND5i4dbRa0bY0ZyYQ7mSZkfmfSK++CcUGJxZtJcvYW9ZDCUcuhAbKZW4CxJJ7n9KaNtzgPiYZltozICG0uhiRGpIaFBAA30PepIcfRXy27V7ENmLDKW0kBgw/CwOYfN6CKy8Y40mW4pKN+Bs6GMzaZjkObLH8JnX5axcCsm1b8u1lC3bgNtpZgbZEqozgnSGHMBQb3/GbF9ijqrYgNKobeW5mEEZhA6d5HX1r4teJTIsXGCXo+S6ygyRpKRA02Klh71HjxEVzedDXLYJMerQgYxLZV2I1n0qWwjXLtsqoRbwtxbjdWbMfmgZQQOh3jSp2jWmjhvFzXbly1ilOE5sudm8o9QoyuCtyNTMR61McIS7bWLl1MTZds1twx2gz5hgqF6TtNVm3xQ2UFrimHXKpbmZkuaaHLGVz6giPfpUhwTi2ByPfs2sllQysuUmVJUSAxMAkxlEdTSFixYfhFkTkZPmJ0CJzTAmPmAkAT+Wtc84n8GbLi4UuGwbbZc+cXgxO5dVANrX2idjV+uYDIpWw72kuBWth/vFUSCwgEMqnbLmI7aaV9XnUK1255Vu+AUN60h5Y5Yk856EbxV5dOVm3B73wvxWdktGzeK75bgWNeq3MpFK7Nat5wqYqWDyUe2RzqNiRCRtsf13pVvsqt4sX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data:image/jpeg;base64,/9j/4AAQSkZJRgABAQAAAQABAAD/2wCEAAkGBhQRERUSERQVEhMWGBgaGBgXGR4aIBsYHBgXGhgdHxcZHiYfGh8kGxoaHy8hIycpLS0sGh4xNTAqNSYrLSkBCQoKDgwOGg8PGjQkHyQsLCwsKiwsLCwpLCksLCwsKSksLCksLCwpLCwsKSwpKSwsKSwsLCwsLCkpKSwsLCwsLP/AABEIAL8BBwMBIgACEQEDEQH/xAAcAAEAAgMBAQEAAAAAAAAAAAAABQYDBAcBAgj/xABBEAACAQIEBAQDBgQEAwkAAAABAhEAAwQSITEFIkFRBhNhcQcygRQjQpGhsVLB0fBicoLhFTNTFyQ0Q1WistLx/8QAGQEBAAMBAQAAAAAAAAAAAAAAAAECBAMF/8QAIREBAQACAwADAQEBAQAAAAAAAAECEQMhMRITQVEyIhT/2gAMAwEAAhEDEQA/AOG0pSgUpSgUpSgUpSgUpSgUpSgUpSgUpSgUpSgUpSgUpSgUpSgUpSgUpSgUpSgUpSgUpSgUpSgUpSgUpSgUpSgUpSgUpSgUpSgUr2rHwzwPduWxevEYaydQz/Mw/wANvc+5gVFsnqZjcuordKuuC8LYJyVa/fToLmRSs/5Zn9aifEvhC5g8rZlvWX+W4m3sw3U+h+lVmcvi+XHljN2IClb3CuC3sS4Sxba4Z6DQerNso9Sav2H8BYSyFW+5u3IJZlJyA9oEGB3nU+mlTlnMfUYcdy8c0ryupL8PsNiOSyjo3RlYsPQw0gj0kGuYXbeViu8Ej8qY5TLxOfHcPXxSlKs5lKUoFKUoFKUoFKUoFKUoFKUoFKUoFKUoFKUoFKVJcK8O4jFT5Fl7gBgsBCg9i5hR9TQ1tG0q0n4b4sDn8hPRr9sH/wCWlbVn4WYllJ8zDiOhdv3CEfrVfnj/AFf68v4plTHhrwxdxtzLb5UWM9xvlUevr6elSz/Dp0/5uJwts9s7MfyVDXQvD3C7NvBrhrFxbt0S7lQRnk7rO+kDvptVMuSSdOmHFbf+vFbGHwuA0w9vz7n/AFroB1/wLsvvE+pqJxeMu4hy1xmY+tWfE+HlzN5t1FZdWUSzD0gaT6TWXE+EWt6rzoY5gO4BhhrB1rNbb62TGTqK1gsExIiuhcJ4Sl2wbTgBCp8ztlIOsH8XatLhvBZIVQJPfYVK8ScKospIUevzHqTSJv8AERhbdnD2zhcKpS3MyTLO0QSx2JIEaCB0rS/4aTUxheGEc3Stw5fUe/8AtS9+k1Ooj+G2TYIcDmG3TU6VgxHA0xlq7ae2isVYqyooIYAkNKgHcfWppcLmP9/tWTxX4kscNw+diPNZYtIIktl1b0WYlj7anSrYy76Uzs12/ORryvSa8rY84pSlApSlApSlApSlApSlApSlApSlApSlApSvQvSgnvBPhv7di1sscqQWcjfKu4HYkwAT3rpviTDZAuHsobVpBAUbe/r1knU6k1VvhrhcZhb+ZsJeNi9CO3ltI1lWHUwd99J9K6dxrhpd82VoPYT/AErPy9tnBJIoWD4Y7E+WQgX5r76kA6COxPQATpvUXxzhNy2Fu5zetvIVzMyNwQSY/M10m/w82bHlqSuaHcqYaYORB+fX1NafCsMpuGxcRjbeQwOoLdZ/hYEdPea46d/XLLOaRpVhweDclSGi4DOhgidde2vetqxwK67Hy7bFQSMygn/3Vt4jht3D281m0L13oqusg92GaY9Nz6b0k2nqTbNxe65uFiYmC2m8ooO3ff61q4PxA9hwV50K5SrsSGA2n+tZcFhL1yyLl+09u4ZzhlI5up9jpWZPDZKi47C0gmWbQR/P2FLLKSyxYeCY1Lhd0uwzhctnSEjcKwEmSfxdhXlzDKvPdZba93MT7dT9KqZ8S2MJ/wCHQX7snmuZgPcIun5k9ah/tmIxt4lpu3DtlWSP6AVO0Oh2eIYcsEF9M38MN/T96klwBLbb/tVC4ZwdcL95ibmQ/wACGX92kgL7GW9KmMT8QbhAt2kIO0kyY6c0fWRTZ2nuKcQNlSLIXPsblyQiesDmusN8qiO5FUTEcGw2Juebi79/HXQIJyiykKNAqjm3Ppqdd69sreuNzs7T3JG/+1TvD/Dxy6DWIHXTbWp+V/EXCX1WL/w5s4iy7YYPYvrsrtKOOwkFl95I7x05vicM1t2tuCrqSGB6EGCK/ROH4OLJ8xgiIglmaAABJLT0Arg/ivHpfxuIvWpNt7jMpIiQTvHSd4rvx5W+svNjjPETSlK6s5SlKBSlKBSlKBSlKBSlKBSlKBXoFeV0H4S+GhduvirgDLZ0tgwZvHUEjsq83vl7VFuptbGfK6OAfCxnti7in8udfLHzAbgvocpI/DE942q7cKwaYcBcNaW2o/8AMIj65jJJ+pP7VI4/A5YZhmLaz1+pr4siNQNe51isuWdrdhx44zpM4TBs6tcJMnlWegPzH3NaPE3y2/K13BjoP9+5rPwy8VaTJB3/AK1s4/hilpJMn0mo/FvK1+JX8uHVrc57lsAkfhgETO8wIqN4fj7hts7BS6wS2USToJPeB1qZNnLbKXIyD5W/WI96r2O4ouQogMEiSRAImdB/WopFcxoxF5vvLjOB0JIA9IGkVp3OFOSd9Nx2G21WxsHbWGdshOoAkyPSK2sNh0b5b0+k/wD2qNL7QHhfD3s8h2FtOZoMadBp1P8AWtTxjjHxF4pE5TlETqZjQbDXoK6BhcCES5CiXC/nPUVA8PwIGKVyCGkxpIzEGG9Ov1iiu1Zs8As2G++Zbl2IyfgQ9iQQXMSNIE96yXvED5fLw6rbUTOVQv1IAg9Y/WpjGcKVrpkzr06f0r23hbaCQDH8USfz+X9aJ6VBuHXSZaYPbQR6RpUtw/gVxgGAgSeZmAEdYkyY9B3qftXUNxLY5gzCTAHX2nao3j2Ba62q5QoheigDtEQKhKbwPAjbHOIXcEa5tARBGhnp716PFRNpWS15ReSBcBzBdgSB8pMExrAIqs4DxDisKmVWDoo0B109Ce3atqz4ltYrN9pRbbEAi5b0afaYI+lW2rrvtqcb4CeIqUt37lu4NRaa5ce25HSHYlG7bj0rkt22VYqRBBII7EaGu88FwlhC1+1e84WlZyhSGOVSQBBOYzG1cHv3CzFjuSSfrrWjits7ZOeSXpjpSldWcpSlApSlApSlApSlApSlApSlAroPwi46lq7dsXXVFuqCrM2UZ1J0k6aqx/IVz6lRZuaWxy+N2/Udp0xCTaZLwXQlGVoP+kmvbfCz1Ee9fmPB8QuWTmtXHtt3Rip/NSKvPgj4r3cIWTFF79p2zFixZ1MAEyx5hAGk+1crxtGPNv12oIlsZhzH00FauLvM4g7dpP8AZrV4Z4nwmMVjhr6NJkqxyMDp+FoMVuPZaDA9QR/WuddZqniTBMLSqi8oAGnQgdu2s+9VRVyjcksNt6vrYxHtxchSN50iOsnSqjxrjGCwyl3v2+4AIZm/yqp5u07VFx34tMtTtq49AVtKSvmHMQs6kAKGgdY0/OvLdoWVN27yW0BZiewrkPijxY+MxAvCbappbAOqiSZkfiO5I/lWtj/E+Jvp5d287ppoY6bTA1+tX+px/wDRFy4h8ZrxzDD2ktToGJLEDocuizHefrV44Xj8QuG/72EOIZdSgjKD8oOsZp+aIA2Heuf/AAy8Hi832y8FazaJyodc7gA7dlkHXfQRXSL75iWncfzpnqdRPF8r3UXisUuGtgMvmXXhgGEhQTOvcka/WtvhPGbl9S7mFkAAaRzQBHt+1ZvEARrYdgFLBSJ9ND9NJFa/h60PKuNmCqCDrsN4ggGSdRp0muLR+PriIysegB0jSK+Wxdtx95od8w/n/OozH4W1irwYYs22UmVIZQ0+gJDbdYrfbAWyAgxFoGIAaVn8xQfX/DFvDQq2m6kfqN56Vhbwwo0yfr/Va0OJ+GL6kOiE7aoc36rrU7wjilyxb++bNcOysJIHcmJ9poPMJgkwVq5inByWlLkDrl2HuTA+tcBuvmYk9ST+ddt+J/GWPDSLYLhyq3GEAIMwbYb5iABvGs7iuH1p4pqMXPlbdFKUrq4FKUoFKUoFKUoFKUoFKUoFKUoFKUoFKUoPZrbwfF71n/lXrlv/ACOy/sa06UEvj/F2Lvp5d3EXXQ7qWMH37/Woma8pRO9lexXlWrwB4VOMvh7gP2e0Q1wiNeoUTvMa+k+lRbok3dR1Lwrw0YbCWLB0cKGeerPzMNOwIH+mt+9byb6TrMnqJ/avviF4m5m6GDp/t9dfWo3jWNhJVuWd20AAMnc7bD1rHbuvRxmppI8atrcVGABDKpjrEdO0VrvgpwQVeXnafeBE/St/D8QtYq3mQq+jaHoewMTAMbVGLjHtkhcpVt1J39tZB9aJis2uAtnjf9f1rd4vwthkRJzLBJ3ObqPT271L43xAlhyFsToDqx2+gr4seK8Pc1ZXtncwMw/Ma/WKjpO61rD3LVtwWObKYHrAy6Vt8KxFzEKbV8ahWIJ3DBd/5RWxZ4hYjNmglo+R2ymesrofUxWS3ikg+R1mXPQHeJ1JP0ppG1b4xhhe4bilJiEFwGNzbOb9Qcv1FcaNdt8VXls8PxOeQrqEQHc3G29ANJPotcSNaeLxj5/9PKUpXVwKUpQKUpQKUpQKUpQK9rylApSlApSlApSlApSlAqQ4TwG/imK4e21wrGaNgDtJOg+tR9XH4deMxgbpt3QvkXmXzGIMoACJEb7/AKVF3rpbHVvavjgN4Xxh2tstwuLcEfiJAAnbrOnTWu8cP4GmFw64VPlQat1Z5l2PuenYAdKmMI1u6i3Vi6hAa2ex/CRI0O9aL4hWgE5W6n1k9Zjt0rPnltr4+OY9tGYmdVEnXt2HpVF8S8Za+QmUKBrA/T+/arnxjEAWwh+UQzew1/eqhbRSzXbmijWBqY6D3OgA3JiuTv8AiX8GB7aZweVXXMPRgQfYQP0qe4hYUHSQSdBAj11/vpVS8J8L4gmJd7tsLZvRnRnWVifLhASQRtBG0zG9XtLLBIOVgNFJMTGnb+4q1x0pjltDXOH+aY65TBPvqD9NvUVBcS4C2HfMDIJMdJGnTtrUzj77uxtqMmUmY79de1b+GsecMt0AsNrhEz7z+9VdFUF25bPmW5AI133/AL+lTXBuNo5h1VH7xoT0kD9SKyY/hTKdZB7iseB4LmaY1EHShXOviDx3F3Lxw2KCW1tGVS0OUyOVsx1aVOhPc6DWqjV1+LeIVsfkXU27VtGj+IZmj6BgPpVKrZj483P/AFSlKVZQpSlApSlApSlApSlBYOEeBMZirYu2bU2zMMWVQY0/EQd9Poahsbgns3Gt3VKOphlO4NfqPB4a3h7SWlshEtDKQJMCToATPrJJrjPxp4QLeMXEhpGJXNkIAKZAqRpuD3965457rtlxyTbndKlOAeG7+NuG3YUMQJYkhVUTAljoNa+/Efha/gLgt4hApYSpBDAjrBH7HXUd6vuOWrraIpSlSgpSlApSlAr0V5XoFB+huD8YNzBYd1YsWtIWaNS4GV5j1BGleliFncjp37Ce1c58A4HiAfywbljDqCz+YhKxIEKrxzE9iOpNXfxApaDbkrl066k6/lFZM5qvQ478ojuN3ZEFgWYjNr/cVrcCuK+LWwIbykN5zpAfRbY7CM+b3ArBZsxJchR6idY000n1r78P4Y4excU3FuXLlwuzAESIEAz6yfSarNer5b6iz3r3lBTuS0kjXQHQTUocTyqCV0mCYHrpPbrVTs3mXVgY69oqO8Q41bpGTVSqwQd5Ek/t+VRtOloS7aWWzi5G4UhpY9Wgn9SK03xly40HlX+Efzjc7VVeE4drdwOuaJAIHUE7H96ut0eVbtkIM9yd9csQewk69aCC8VeLMRgcVD2mu4V7aFYGWDENFyCDqJIPcVW+KfFq6wjDWlsHq7HzG+gKhR+Rq8jjDFsrQ4M5lcSp0MaH8vaqd4g8B2r6tewQNu5BJsbg98h3H+U/Su2OWN9cOTHOeVz3E4hrjs7ks7ElidySZJP1rFXpFeVoYilKUClKUClKUClKUClKUH6duY7FMVNuy7lgdQVKjTVpzAEVU08B2cViGu4+69+6xAUG4IAmAD5YAAGogHv9bLwniWJYM1hbb2WBVSzgmSZMMUmACYUAj0rKMYtw+UGtX7loj5nUspzakpmUZgdivtWWXXjfZv1jwGAwmCXLh7dhFeM7zEkEz1kegmtfxJw/CY22mGuKxk57cGGEnLpHprrO1a6+DAzszecqkgL5roq5mE8irLFgdIOm+9aY4ccEwu3rhugzba7djKup5VFvRST3JJ9NqjdTrHxz3EfCTEqxAu2HA3KszED1VUJra4X8K1Y/eYjORHJZQyxPQO8BfcrXSsbj25WBOQQChKop/wAwLTmjoSD1Pao/EYk6LawuIZdSTZAcaggEOpGUxO0xH52+zJT6cVLf4U2RObFNbIIBDoIBM5RnzBWMxt3qMu/C29mIS/ZYL80kqy9pQjWdhlJk10DD3nZeQY059Ge7aNwWySNgyBRHePrpX1ZvXVYWsU9u2CeVkCNnBBWWXYCdTmnXbrUfZkn6sK5VjPAWJSSqrdUDNKsJIifkaHmOkViw/gjGXFBSyzMdkBGeO+TcD3iuxcO4OttzevIPOLEB1YnmPa0HdQ0a/sBWwbnlW188XE63GLKWgNyl8uUkHrptp3q321T6cXN/BXw2e6zNjbVxEAGRWOQsZ10nNAH71ZcX4Lt4PFYXE4dLdq3bYi55jNtsGEySRJ/SrPb4Ut2+cQt7MIHlhCuQGIYj5jJJ33G3vE+IOEX7qqpe2HBgtfUSxGq5csKw+bRgI071FztXnHjJp7xLxNkfJ5blHkC4IKbE7gk66DUdag8VjWEgMR6f7VHYrw20i5bvM11jLFFOUOY5fuicp+pG9Ybdi6/IReJBIZ3XNzDcAkZsszrm6fSuVdZXmIxxJ1JJ9a1W4kV2JBrImAYMfOIS2N2n8hBEkn0n6VHcQCKeUyGAYSRMa9ttaaTamuH8XdmCAzJiPesXE8XZWLaqSFAUHOQNOwHb3r44Zwu6i+ebdxbYGrspA1G8keu9V/EXgzGTrNJFblqLNYxwTK63HUbRo0e096u1riFvGqvkXQGRTyOIOsajudK5daxGYBUEwNZ6zuQKl8DhQrcrz3jv7/0p4mXa3XMIVJDAqZ1np/8Atb3C8GTcUrAhhr/L10qL4h4tsWFspiHYXChIaM3LJAkj1Bio3jXxRs27TJg8z3SIFwrCrOhIB3P0q0wtVy5JPa5/4stouNxK2xCC64A/1Ht61E1McW8N4iyqXLyf806QZOaM0EDYwZitFuGXRb8023FuYz5Tlnb5tt61y9MFl21aUpUqlKUoFKVK4Lw893C38UpTy8ObYcE833jZVhY2mdSRtQRVKy2sMzCVVmEgaAnU7DTqelZF4ddIJFtyBMkKdMvzdOnXtQa1KyXsOyGHUqSAYII0Ox16GlB+kcZxQ31tu11sNZS5LqqFSECvlRp5QJAGhOpiNREfwfiWGxNzLYNxnUnlZLZz6gAF8rFV3O+mtROJxl20puXLzuCiMuHvAwoMSPOKEEjWF7amq+nxSxJVrKW7ed2hES2DCn8MLCtqARoes1k9ej4veNwSYZlBw2W0x8x2Fy7dIfLrlVJ2P061puXzPiDiwbWU/chGuXEB5VJW3nBYGCX6HtWhhb/E8mbFWrflqEMBGuH/AAkWEeFMSMwjepZMThLRi1ZW0WInlFsuuhjnXmTUaEgzIJ0qKRrthLWKtC5aH2y8kBl842iVnQsGFskjYTvO50r7TwpZaRa8+xdymUNwmJEHmYFdN9DP1rJi794Nd8u3bvW1GUobItxpylXuaGCJaTHKPetNOOfdrbtX8Il1YYrAyu0QZurChwRoVke4olu4W19gQ3Cxum4Rl866FBEENBESYiCTEHpWtiwbpTzeHgKCp+6BJy6GSyEys/SDUSOKG3K4uycWtxhcTyAb33iyrNnEITr8sRtptX0LWPxUm3bFu3I5mK2mLAmIKs2beInp0NQdbTZ40XLZrH3SlsihcjtlBWFYQZ0/U9qi+DYWwbjhbIW+Tzm65uBbZXkKvcJWZIJ11G07VJYbil62CSpu3AEW4bdy28sB8ptsTk03I3ympg8RzryErEMyAICBEkKpTm1hRBnXepGla8mytxHd77EAw6iFBB0SFJGvQhtwKxjw6mIyvYxTrb1AUKHWdNCGEqw6xHTSq5xazbZs6WkxDEy8gi5lyh4CKxGYCZ/F2FZuG3FFthYt3ipIJ83OjWwZPLcYBXGaNCQdNzpECbueFbtrPbtXIRwc91URdZkSgXNr1Ybe1RuHv4iw/Oq3sgWW8y2xy9CDo2vqR7VHrYxl26AuIV7Kn5ldD5b6QbltHlxtzaGN42qXxYezhhaY2sQqgaukqwE6whOVZ1z6x6bUIjcTcvX1BXDolwMJLWkuFgTETJcINyx027Vt8K4G124GvJhHtWgxlSLmVgBl0O2usDTSojhXEGRhcXA2nuKDph7nNG2qK50Psd/Wrth7uVfMt2VtXriJmBUAwQDlMAagnrrUwR9jGZr0ZIbmCsCTuIGZToQfSoPEcEwvELbtdU2btsEsU7DfTKTpEwKm8XjzJULkuEa5dR7gnX6Vh8NcPyXgA5llJOkEAgrsDoRvUS9ps3O1UtfDkFSlq48jmDvCys6Dy82gj+KD19K2cHgrdpsj2cRmX8REA+uxkdgDt3NWDA4O5h7ZFy896WEHLBInfnMoB9NQf4hTGcMs3zlv2PNBHLdLFOYAyp1m3sN/ep99RJrxTcd4IXiF1mw+IIuxJW8GAjQABsgywZGWO3rUj4V+GV7CXmuYhLN1cpCkOGCmRLFXAnTT0mrHh+BPbuEWQyFCOa4cwIYSxDE82mhBJ7iK0DxVLTt5uJtm1mbLaAJYmGmdRl1959Kt87rSn147+SfFxUdVualpIyoW3BEho7HcdJrF4p4K2Iwt2yEGYpAC7zIKEsdhmEn0mveDX7V9WuCVOQKwMggEypyTr6H1InSpBeKo/loyMwGUAnv39Y00qsWs24r4h+HF/C2xcDpeWJYJoV0knK2pWOsesRrVSiv07jsrRPluVeCWEFeWHKmNTGv51hfCWLdkn7LbJBB8sWrbM5/C0AazvO+hrtOT+s94Z+OHYX4b4+5bNxcOYiQCyhiPRCcx/KtfEeBMbbe3bewytcnKDG4EkMZhSBqQYrq13xdh1cszeU0xz9QddxPWrlZxiXbS3Ei+Y5zoCykE7EjXYDrB2qJy2pvDI/NfGfDt/CFfPTLmnKQQwMb6qSJEjSpDg3HLVrh+Nwz5/MxJw5SFBUeU7McxmRMwIBrtnFfDGH4jh1sX1OHuEsyaNnRgObU7qYEg/wBK53xRV4SFw1/hmFxeVc32hhc51ZiQT0BG0egrpjltyzw+PjU8A8atYTBXrt7PAxuBcBMpYm01y6RDMsAhYza6kVJ8F+JmGw7gj7QU+34nEmFAzW7tlkVY8yJDGYOkdZqMwvjCzdDG3wTCXAolsouNA7mDpWv/ANoGF/8AR8F+b/1q7kivF3H0xa4MKXLWMMtm4XG7B3aQZJIhusbUrzxH4ms4lFW1gcPhCrSWtZpYQRBzHbr9KUHYsPcUNawzo90Xhc1Y+Za2Uh2U8ra9jAkbms9izhVdrWCtWbWIa20XURRzBT0A1VjuAe1V7A4S0rfZ7mIuIjyFa0ModisaoBIhe5qQ4Xw21bRbloPiLbBg1x2KkASTCSI+Ud9x6isUr0rEfhrWNw1lfMtXcU89ULAAMT1UMrH3EQNNaz4PxRj8SCi2r+HCkZSCLZjSQTd5XkSZiR3rUfxpbdrpa9fll1CDlQAFQACVJ0OuutRfE7tq+yqcXiOYAzHLlI/CkTuBIYjfrFSJrGeL/suJNrFm9eD5WyNGS0dPluD5xmB1kDoetR/iu/jMPbL2LZsYdgINi2hQA9yOey2usz6GK17j3rNq35F2w6oSAzqxJLjOurJKnRjy6fz+rXHrpSzZxAupfRmZGtuvOraEMxnSTqCNdNKRFiFwfjO5dAsO1ko7L5gNsoX2XMXXUsBrOnU194LDtZEYXELcRyQVugqBO5kMQdBO8+lTlrjOFa2Hv4W0mHuMUORB5hYhwGzDRTKnaB9Khsd4Ss27hRGxCxlLNFsGG1y5VbTTqCfap2jVSeF8NYBSGv5ypOUNbYqtx2kZVlyRlIMzEabzWw/hnh1j75b1xgj8qG5pnClsp5dtI3n1qPxGMw1u2iBrtm9mBDAC6VEDbPAU9ZSKieJ4C8ly0BlvC+Abd1/cjNk/AwgyTmmNzSbqbqOgXsfexiB8IxtX1HPykWnMT80EyO+o6VpvxXiK2x59/DsFj5X5iJ/6ilVBO0Eiaq2KwXEM3krcTMUnlJl0Ikyza/6ZG2lbXCOC4W7h/M86+ousbQUgQxAUsdFOUbEb6/nUaN9rfx3xUttSxs4S7Y1RsyQfO05SNiNdxPymoDg3ilL2LXzkNnKIVwzG1B02M8pmBBETtUjgOD4ZLah89+3zGXjKwZcx5AAQBlU6idorHjbeDugXb1k5FHJctMUb1GWIAU7ZpPaidX8ZsJaw6Z8jWGuqCc9lrgCPlK5ypkazlzaQNZrc8PeI711bzYhPLW2VAnUgzDaDdQBv1O1RnDMTgbYiyjveVoXzSSSdtX1C6TsAKlr3iG3ez2Vz+aFlln5TpygkZTp1moSweIrasrFCBlhrbLuQSAe2+/pWn4RtsuJB116+nfXWCKieIY3EyrPabJceEGdTJPMBvpsfSp7hVk+UFYxfvqwUdBuoBIOnbTaoT+MhwWCuFrZul1zQ6ELbBaBqHQAk6TGgJ+lR18ph1a5at/acLBKlrvmjPoZa3lGST1fsddahbvgjEozPcIsqmki6W1EA/hLbdqwcPs3RczYW9azqwgLbNoqsgfMBDDWCDMipVXDgfEbmIYMLjuIGby1VUAKmRmESwGnLqtTWMu4djldsrJlkELDSd/vNGBka9OkVzo8ZfzWa67k2jzKjcpbYHKR3PtpO9b/ii4EZbuNss+ZVRHW5lzwGYsyJGsnT031pBO8XHl/dp9nCglgJ8gkAySApPmDc6R1BEgitDA3bl1DdwzFrSsMzoCCoGrDI05mI+U6md40FY+C+ND5i4dbRa0bY0ZyYQ7mSZkfmfSK++CcUGJxZtJcvYW9ZDCUcuhAbKZW4CxJJ7n9KaNtzgPiYZltozICG0uhiRGpIaFBAA30PepIcfRXy27V7ENmLDKW0kBgw/CwOYfN6CKy8Y40mW4pKN+Bs6GMzaZjkObLH8JnX5axcCsm1b8u1lC3bgNtpZgbZEqozgnSGHMBQb3/GbF9ijqrYgNKobeW5mEEZhA6d5HX1r4teJTIsXGCXo+S6ygyRpKRA02Klh71HjxEVzedDXLYJMerQgYxLZV2I1n0qWwjXLtsqoRbwtxbjdWbMfmgZQQOh3jSp2jWmjhvFzXbly1ilOE5sudm8o9QoyuCtyNTMR61McIS7bWLl1MTZds1twx2gz5hgqF6TtNVm3xQ2UFrimHXKpbmZkuaaHLGVz6giPfpUhwTi2ByPfs2sllQysuUmVJUSAxMAkxlEdTSFixYfhFkTkZPmJ0CJzTAmPmAkAT+Wtc84n8GbLi4UuGwbbZc+cXgxO5dVANrX2idjV+uYDIpWw72kuBWth/vFUSCwgEMqnbLmI7aaV9XnUK1255Vu+AUN60h5Y5Yk856EbxV5dOVm3B73wvxWdktGzeK75bgWNeq3MpFK7Nat5wqYqWDyUe2RzqNiRCRtsf13pVvsqt4sX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http://ecolocalizer.com/files/2009/10/1256939011_tmp_E_coli_at_10000x_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57" y="1905001"/>
            <a:ext cx="9176657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3618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228600"/>
            <a:ext cx="8763000" cy="5638800"/>
          </a:xfrm>
        </p:spPr>
        <p:txBody>
          <a:bodyPr/>
          <a:lstStyle/>
          <a:p>
            <a:pPr eaLnBrk="1" hangingPunct="1"/>
            <a:r>
              <a:rPr lang="en-US" dirty="0" smtClean="0"/>
              <a:t>Note: A mutation can be very harmful to an organism.  In some cases however, it may help an individual survive / evolve over time.</a:t>
            </a:r>
          </a:p>
        </p:txBody>
      </p:sp>
      <p:sp>
        <p:nvSpPr>
          <p:cNvPr id="323594" name="Rectangle 10"/>
          <p:cNvSpPr>
            <a:spLocks noChangeArrowheads="1"/>
          </p:cNvSpPr>
          <p:nvPr/>
        </p:nvSpPr>
        <p:spPr bwMode="auto">
          <a:xfrm>
            <a:off x="5715000" y="6629400"/>
            <a:ext cx="31242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9600">
              <a:effectLst>
                <a:outerShdw blurRad="38100" dist="38100" dir="2700000" algn="tl">
                  <a:srgbClr val="336699"/>
                </a:outerShdw>
              </a:effectLst>
              <a:latin typeface="Tahoma" pitchFamily="34" charset="0"/>
            </a:endParaRPr>
          </a:p>
        </p:txBody>
      </p:sp>
      <p:sp>
        <p:nvSpPr>
          <p:cNvPr id="2" name="AutoShape 2" descr="data:image/jpeg;base64,/9j/4AAQSkZJRgABAQAAAQABAAD/2wCEAAkGBhQRERUSERQVEhMWGBgaGBgXGR4aIBsYHBgXGhgdHxcZHiYfGh8kGxoaHy8hIycpLS0sGh4xNTAqNSYrLSkBCQoKDgwOGg8PGjQkHyQsLCwsKiwsLCwpLCksLCwsKSksLCksLCwpLCwsKSwpKSwsKSwsLCwsLCkpKSwsLCwsLP/AABEIAL8BBwMBIgACEQEDEQH/xAAcAAEAAgMBAQEAAAAAAAAAAAAABQYDBAcBAgj/xABBEAACAQIEBAQDBgQEAwkAAAABAhEAAwQSITEFIkFRBhNhcQcygRQjQpGhsVLB0fBicoLhFTNTFyQ0Q1WistLx/8QAGQEBAAMBAQAAAAAAAAAAAAAAAAECBAMF/8QAIREBAQACAwADAQEBAQAAAAAAAAECEQMhMRITQVEyIhT/2gAMAwEAAhEDEQA/AOG0pSgUpSgUpSgUpSgUpSgUpSgUpSgUpSgUpSgUpSgUpSgUpSgUpSgUpSgUpSgUpSgUpSgUpSgUpSgUpSgUpSgUpSgUpSgUpSgUr2rHwzwPduWxevEYaydQz/Mw/wANvc+5gVFsnqZjcuordKuuC8LYJyVa/fToLmRSs/5Zn9aifEvhC5g8rZlvWX+W4m3sw3U+h+lVmcvi+XHljN2IClb3CuC3sS4Sxba4Z6DQerNso9Sav2H8BYSyFW+5u3IJZlJyA9oEGB3nU+mlTlnMfUYcdy8c0ryupL8PsNiOSyjo3RlYsPQw0gj0kGuYXbeViu8Ej8qY5TLxOfHcPXxSlKs5lKUoFKUoFKUoFKUoFKUoFKUoFKUoFKUoFKUoFKVJcK8O4jFT5Fl7gBgsBCg9i5hR9TQ1tG0q0n4b4sDn8hPRr9sH/wCWlbVn4WYllJ8zDiOhdv3CEfrVfnj/AFf68v4plTHhrwxdxtzLb5UWM9xvlUevr6elSz/Dp0/5uJwts9s7MfyVDXQvD3C7NvBrhrFxbt0S7lQRnk7rO+kDvptVMuSSdOmHFbf+vFbGHwuA0w9vz7n/AFroB1/wLsvvE+pqJxeMu4hy1xmY+tWfE+HlzN5t1FZdWUSzD0gaT6TWXE+EWt6rzoY5gO4BhhrB1rNbb62TGTqK1gsExIiuhcJ4Sl2wbTgBCp8ztlIOsH8XatLhvBZIVQJPfYVK8ScKospIUevzHqTSJv8AERhbdnD2zhcKpS3MyTLO0QSx2JIEaCB0rS/4aTUxheGEc3Stw5fUe/8AtS9+k1Ooj+G2TYIcDmG3TU6VgxHA0xlq7ae2isVYqyooIYAkNKgHcfWppcLmP9/tWTxX4kscNw+diPNZYtIIktl1b0WYlj7anSrYy76Uzs12/ORryvSa8rY84pSlApSlApSlApSlApSlApSlApSlApSlApSvQvSgnvBPhv7di1sscqQWcjfKu4HYkwAT3rpviTDZAuHsobVpBAUbe/r1knU6k1VvhrhcZhb+ZsJeNi9CO3ltI1lWHUwd99J9K6dxrhpd82VoPYT/AErPy9tnBJIoWD4Y7E+WQgX5r76kA6COxPQATpvUXxzhNy2Fu5zetvIVzMyNwQSY/M10m/w82bHlqSuaHcqYaYORB+fX1NafCsMpuGxcRjbeQwOoLdZ/hYEdPea46d/XLLOaRpVhweDclSGi4DOhgidde2vetqxwK67Hy7bFQSMygn/3Vt4jht3D281m0L13oqusg92GaY9Nz6b0k2nqTbNxe65uFiYmC2m8ooO3ff61q4PxA9hwV50K5SrsSGA2n+tZcFhL1yyLl+09u4ZzhlI5up9jpWZPDZKi47C0gmWbQR/P2FLLKSyxYeCY1Lhd0uwzhctnSEjcKwEmSfxdhXlzDKvPdZba93MT7dT9KqZ8S2MJ/wCHQX7snmuZgPcIun5k9ah/tmIxt4lpu3DtlWSP6AVO0Oh2eIYcsEF9M38MN/T96klwBLbb/tVC4ZwdcL95ibmQ/wACGX92kgL7GW9KmMT8QbhAt2kIO0kyY6c0fWRTZ2nuKcQNlSLIXPsblyQiesDmusN8qiO5FUTEcGw2Juebi79/HXQIJyiykKNAqjm3Ppqdd69sreuNzs7T3JG/+1TvD/Dxy6DWIHXTbWp+V/EXCX1WL/w5s4iy7YYPYvrsrtKOOwkFl95I7x05vicM1t2tuCrqSGB6EGCK/ROH4OLJ8xgiIglmaAABJLT0Arg/ivHpfxuIvWpNt7jMpIiQTvHSd4rvx5W+svNjjPETSlK6s5SlKBSlKBSlKBSlKBSlKBSlKBXoFeV0H4S+GhduvirgDLZ0tgwZvHUEjsq83vl7VFuptbGfK6OAfCxnti7in8udfLHzAbgvocpI/DE942q7cKwaYcBcNaW2o/8AMIj65jJJ+pP7VI4/A5YZhmLaz1+pr4siNQNe51isuWdrdhx44zpM4TBs6tcJMnlWegPzH3NaPE3y2/K13BjoP9+5rPwy8VaTJB3/AK1s4/hilpJMn0mo/FvK1+JX8uHVrc57lsAkfhgETO8wIqN4fj7hts7BS6wS2USToJPeB1qZNnLbKXIyD5W/WI96r2O4ouQogMEiSRAImdB/WopFcxoxF5vvLjOB0JIA9IGkVp3OFOSd9Nx2G21WxsHbWGdshOoAkyPSK2sNh0b5b0+k/wD2qNL7QHhfD3s8h2FtOZoMadBp1P8AWtTxjjHxF4pE5TlETqZjQbDXoK6BhcCES5CiXC/nPUVA8PwIGKVyCGkxpIzEGG9Ov1iiu1Zs8As2G++Zbl2IyfgQ9iQQXMSNIE96yXvED5fLw6rbUTOVQv1IAg9Y/WpjGcKVrpkzr06f0r23hbaCQDH8USfz+X9aJ6VBuHXSZaYPbQR6RpUtw/gVxgGAgSeZmAEdYkyY9B3qftXUNxLY5gzCTAHX2nao3j2Ba62q5QoheigDtEQKhKbwPAjbHOIXcEa5tARBGhnp716PFRNpWS15ReSBcBzBdgSB8pMExrAIqs4DxDisKmVWDoo0B109Ce3atqz4ltYrN9pRbbEAi5b0afaYI+lW2rrvtqcb4CeIqUt37lu4NRaa5ce25HSHYlG7bj0rkt22VYqRBBII7EaGu88FwlhC1+1e84WlZyhSGOVSQBBOYzG1cHv3CzFjuSSfrrWjits7ZOeSXpjpSldWcpSlApSlApSlApSlApSlApSlAroPwi46lq7dsXXVFuqCrM2UZ1J0k6aqx/IVz6lRZuaWxy+N2/Udp0xCTaZLwXQlGVoP+kmvbfCz1Ee9fmPB8QuWTmtXHtt3Rip/NSKvPgj4r3cIWTFF79p2zFixZ1MAEyx5hAGk+1crxtGPNv12oIlsZhzH00FauLvM4g7dpP8AZrV4Z4nwmMVjhr6NJkqxyMDp+FoMVuPZaDA9QR/WuddZqniTBMLSqi8oAGnQgdu2s+9VRVyjcksNt6vrYxHtxchSN50iOsnSqjxrjGCwyl3v2+4AIZm/yqp5u07VFx34tMtTtq49AVtKSvmHMQs6kAKGgdY0/OvLdoWVN27yW0BZiewrkPijxY+MxAvCbappbAOqiSZkfiO5I/lWtj/E+Jvp5d287ppoY6bTA1+tX+px/wDRFy4h8ZrxzDD2ktToGJLEDocuizHefrV44Xj8QuG/72EOIZdSgjKD8oOsZp+aIA2Heuf/AAy8Hi832y8FazaJyodc7gA7dlkHXfQRXSL75iWncfzpnqdRPF8r3UXisUuGtgMvmXXhgGEhQTOvcka/WtvhPGbl9S7mFkAAaRzQBHt+1ZvEARrYdgFLBSJ9ND9NJFa/h60PKuNmCqCDrsN4ggGSdRp0muLR+PriIysegB0jSK+Wxdtx95od8w/n/OozH4W1irwYYs22UmVIZQ0+gJDbdYrfbAWyAgxFoGIAaVn8xQfX/DFvDQq2m6kfqN56Vhbwwo0yfr/Va0OJ+GL6kOiE7aoc36rrU7wjilyxb++bNcOysJIHcmJ9poPMJgkwVq5inByWlLkDrl2HuTA+tcBuvmYk9ST+ddt+J/GWPDSLYLhyq3GEAIMwbYb5iABvGs7iuH1p4pqMXPlbdFKUrq4FKUoFKUoFKUoFKUoFKUoFKUoFKUoFKUoPZrbwfF71n/lXrlv/ACOy/sa06UEvj/F2Lvp5d3EXXQ7qWMH37/Woma8pRO9lexXlWrwB4VOMvh7gP2e0Q1wiNeoUTvMa+k+lRbok3dR1Lwrw0YbCWLB0cKGeerPzMNOwIH+mt+9byb6TrMnqJ/avviF4m5m6GDp/t9dfWo3jWNhJVuWd20AAMnc7bD1rHbuvRxmppI8atrcVGABDKpjrEdO0VrvgpwQVeXnafeBE/St/D8QtYq3mQq+jaHoewMTAMbVGLjHtkhcpVt1J39tZB9aJis2uAtnjf9f1rd4vwthkRJzLBJ3ObqPT271L43xAlhyFsToDqx2+gr4seK8Pc1ZXtncwMw/Ma/WKjpO61rD3LVtwWObKYHrAy6Vt8KxFzEKbV8ahWIJ3DBd/5RWxZ4hYjNmglo+R2ymesrofUxWS3ikg+R1mXPQHeJ1JP0ppG1b4xhhe4bilJiEFwGNzbOb9Qcv1FcaNdt8VXls8PxOeQrqEQHc3G29ANJPotcSNaeLxj5/9PKUpXVwKUpQKUpQKUpQKUpQK9rylApSlApSlApSlApSlAqQ4TwG/imK4e21wrGaNgDtJOg+tR9XH4deMxgbpt3QvkXmXzGIMoACJEb7/AKVF3rpbHVvavjgN4Xxh2tstwuLcEfiJAAnbrOnTWu8cP4GmFw64VPlQat1Z5l2PuenYAdKmMI1u6i3Vi6hAa2ex/CRI0O9aL4hWgE5W6n1k9Zjt0rPnltr4+OY9tGYmdVEnXt2HpVF8S8Za+QmUKBrA/T+/arnxjEAWwh+UQzew1/eqhbRSzXbmijWBqY6D3OgA3JiuTv8AiX8GB7aZweVXXMPRgQfYQP0qe4hYUHSQSdBAj11/vpVS8J8L4gmJd7tsLZvRnRnWVifLhASQRtBG0zG9XtLLBIOVgNFJMTGnb+4q1x0pjltDXOH+aY65TBPvqD9NvUVBcS4C2HfMDIJMdJGnTtrUzj77uxtqMmUmY79de1b+GsecMt0AsNrhEz7z+9VdFUF25bPmW5AI133/AL+lTXBuNo5h1VH7xoT0kD9SKyY/hTKdZB7iseB4LmaY1EHShXOviDx3F3Lxw2KCW1tGVS0OUyOVsx1aVOhPc6DWqjV1+LeIVsfkXU27VtGj+IZmj6BgPpVKrZj483P/AFSlKVZQpSlApSlApSlApSlBYOEeBMZirYu2bU2zMMWVQY0/EQd9Poahsbgns3Gt3VKOphlO4NfqPB4a3h7SWlshEtDKQJMCToATPrJJrjPxp4QLeMXEhpGJXNkIAKZAqRpuD3965457rtlxyTbndKlOAeG7+NuG3YUMQJYkhVUTAljoNa+/Efha/gLgt4hApYSpBDAjrBH7HXUd6vuOWrraIpSlSgpSlApSlAr0V5XoFB+huD8YNzBYd1YsWtIWaNS4GV5j1BGleliFncjp37Ce1c58A4HiAfywbljDqCz+YhKxIEKrxzE9iOpNXfxApaDbkrl066k6/lFZM5qvQ478ojuN3ZEFgWYjNr/cVrcCuK+LWwIbykN5zpAfRbY7CM+b3ArBZsxJchR6idY000n1r78P4Y4excU3FuXLlwuzAESIEAz6yfSarNer5b6iz3r3lBTuS0kjXQHQTUocTyqCV0mCYHrpPbrVTs3mXVgY69oqO8Q41bpGTVSqwQd5Ek/t+VRtOloS7aWWzi5G4UhpY9Wgn9SK03xly40HlX+Efzjc7VVeE4drdwOuaJAIHUE7H96ut0eVbtkIM9yd9csQewk69aCC8VeLMRgcVD2mu4V7aFYGWDENFyCDqJIPcVW+KfFq6wjDWlsHq7HzG+gKhR+Rq8jjDFsrQ4M5lcSp0MaH8vaqd4g8B2r6tewQNu5BJsbg98h3H+U/Su2OWN9cOTHOeVz3E4hrjs7ks7ElidySZJP1rFXpFeVoYilKUClKUClKUClKUClKUH6duY7FMVNuy7lgdQVKjTVpzAEVU08B2cViGu4+69+6xAUG4IAmAD5YAAGogHv9bLwniWJYM1hbb2WBVSzgmSZMMUmACYUAj0rKMYtw+UGtX7loj5nUspzakpmUZgdivtWWXXjfZv1jwGAwmCXLh7dhFeM7zEkEz1kegmtfxJw/CY22mGuKxk57cGGEnLpHprrO1a6+DAzszecqkgL5roq5mE8irLFgdIOm+9aY4ccEwu3rhugzba7djKup5VFvRST3JJ9NqjdTrHxz3EfCTEqxAu2HA3KszED1VUJra4X8K1Y/eYjORHJZQyxPQO8BfcrXSsbj25WBOQQChKop/wAwLTmjoSD1Pao/EYk6LawuIZdSTZAcaggEOpGUxO0xH52+zJT6cVLf4U2RObFNbIIBDoIBM5RnzBWMxt3qMu/C29mIS/ZYL80kqy9pQjWdhlJk10DD3nZeQY059Ge7aNwWySNgyBRHePrpX1ZvXVYWsU9u2CeVkCNnBBWWXYCdTmnXbrUfZkn6sK5VjPAWJSSqrdUDNKsJIifkaHmOkViw/gjGXFBSyzMdkBGeO+TcD3iuxcO4OttzevIPOLEB1YnmPa0HdQ0a/sBWwbnlW188XE63GLKWgNyl8uUkHrptp3q321T6cXN/BXw2e6zNjbVxEAGRWOQsZ10nNAH71ZcX4Lt4PFYXE4dLdq3bYi55jNtsGEySRJ/SrPb4Ut2+cQt7MIHlhCuQGIYj5jJJ33G3vE+IOEX7qqpe2HBgtfUSxGq5csKw+bRgI071FztXnHjJp7xLxNkfJ5blHkC4IKbE7gk66DUdag8VjWEgMR6f7VHYrw20i5bvM11jLFFOUOY5fuicp+pG9Ybdi6/IReJBIZ3XNzDcAkZsszrm6fSuVdZXmIxxJ1JJ9a1W4kV2JBrImAYMfOIS2N2n8hBEkn0n6VHcQCKeUyGAYSRMa9ttaaTamuH8XdmCAzJiPesXE8XZWLaqSFAUHOQNOwHb3r44Zwu6i+ebdxbYGrspA1G8keu9V/EXgzGTrNJFblqLNYxwTK63HUbRo0e096u1riFvGqvkXQGRTyOIOsajudK5daxGYBUEwNZ6zuQKl8DhQrcrz3jv7/0p4mXa3XMIVJDAqZ1np/8Atb3C8GTcUrAhhr/L10qL4h4tsWFspiHYXChIaM3LJAkj1Bio3jXxRs27TJg8z3SIFwrCrOhIB3P0q0wtVy5JPa5/4stouNxK2xCC64A/1Ht61E1McW8N4iyqXLyf806QZOaM0EDYwZitFuGXRb8023FuYz5Tlnb5tt61y9MFl21aUpUqlKUoFKVK4Lw893C38UpTy8ObYcE833jZVhY2mdSRtQRVKy2sMzCVVmEgaAnU7DTqelZF4ddIJFtyBMkKdMvzdOnXtQa1KyXsOyGHUqSAYII0Ox16GlB+kcZxQ31tu11sNZS5LqqFSECvlRp5QJAGhOpiNREfwfiWGxNzLYNxnUnlZLZz6gAF8rFV3O+mtROJxl20puXLzuCiMuHvAwoMSPOKEEjWF7amq+nxSxJVrKW7ed2hES2DCn8MLCtqARoes1k9ej4veNwSYZlBw2W0x8x2Fy7dIfLrlVJ2P061puXzPiDiwbWU/chGuXEB5VJW3nBYGCX6HtWhhb/E8mbFWrflqEMBGuH/AAkWEeFMSMwjepZMThLRi1ZW0WInlFsuuhjnXmTUaEgzIJ0qKRrthLWKtC5aH2y8kBl842iVnQsGFskjYTvO50r7TwpZaRa8+xdymUNwmJEHmYFdN9DP1rJi794Nd8u3bvW1GUobItxpylXuaGCJaTHKPetNOOfdrbtX8Il1YYrAyu0QZurChwRoVke4olu4W19gQ3Cxum4Rl866FBEENBESYiCTEHpWtiwbpTzeHgKCp+6BJy6GSyEys/SDUSOKG3K4uycWtxhcTyAb33iyrNnEITr8sRtptX0LWPxUm3bFu3I5mK2mLAmIKs2beInp0NQdbTZ40XLZrH3SlsihcjtlBWFYQZ0/U9qi+DYWwbjhbIW+Tzm65uBbZXkKvcJWZIJ11G07VJYbil62CSpu3AEW4bdy28sB8ptsTk03I3ympg8RzryErEMyAICBEkKpTm1hRBnXepGla8mytxHd77EAw6iFBB0SFJGvQhtwKxjw6mIyvYxTrb1AUKHWdNCGEqw6xHTSq5xazbZs6WkxDEy8gi5lyh4CKxGYCZ/F2FZuG3FFthYt3ipIJ83OjWwZPLcYBXGaNCQdNzpECbueFbtrPbtXIRwc91URdZkSgXNr1Ybe1RuHv4iw/Oq3sgWW8y2xy9CDo2vqR7VHrYxl26AuIV7Kn5ldD5b6QbltHlxtzaGN42qXxYezhhaY2sQqgaukqwE6whOVZ1z6x6bUIjcTcvX1BXDolwMJLWkuFgTETJcINyx027Vt8K4G124GvJhHtWgxlSLmVgBl0O2usDTSojhXEGRhcXA2nuKDph7nNG2qK50Psd/Wrth7uVfMt2VtXriJmBUAwQDlMAagnrrUwR9jGZr0ZIbmCsCTuIGZToQfSoPEcEwvELbtdU2btsEsU7DfTKTpEwKm8XjzJULkuEa5dR7gnX6Vh8NcPyXgA5llJOkEAgrsDoRvUS9ps3O1UtfDkFSlq48jmDvCys6Dy82gj+KD19K2cHgrdpsj2cRmX8REA+uxkdgDt3NWDA4O5h7ZFy896WEHLBInfnMoB9NQf4hTGcMs3zlv2PNBHLdLFOYAyp1m3sN/ep99RJrxTcd4IXiF1mw+IIuxJW8GAjQABsgywZGWO3rUj4V+GV7CXmuYhLN1cpCkOGCmRLFXAnTT0mrHh+BPbuEWQyFCOa4cwIYSxDE82mhBJ7iK0DxVLTt5uJtm1mbLaAJYmGmdRl1959Kt87rSn147+SfFxUdVualpIyoW3BEho7HcdJrF4p4K2Iwt2yEGYpAC7zIKEsdhmEn0mveDX7V9WuCVOQKwMggEypyTr6H1InSpBeKo/loyMwGUAnv39Y00qsWs24r4h+HF/C2xcDpeWJYJoV0knK2pWOsesRrVSiv07jsrRPluVeCWEFeWHKmNTGv51hfCWLdkn7LbJBB8sWrbM5/C0AazvO+hrtOT+s94Z+OHYX4b4+5bNxcOYiQCyhiPRCcx/KtfEeBMbbe3bewytcnKDG4EkMZhSBqQYrq13xdh1cszeU0xz9QddxPWrlZxiXbS3Ei+Y5zoCykE7EjXYDrB2qJy2pvDI/NfGfDt/CFfPTLmnKQQwMb6qSJEjSpDg3HLVrh+Nwz5/MxJw5SFBUeU7McxmRMwIBrtnFfDGH4jh1sX1OHuEsyaNnRgObU7qYEg/wBK53xRV4SFw1/hmFxeVc32hhc51ZiQT0BG0egrpjltyzw+PjU8A8atYTBXrt7PAxuBcBMpYm01y6RDMsAhYza6kVJ8F+JmGw7gj7QU+34nEmFAzW7tlkVY8yJDGYOkdZqMwvjCzdDG3wTCXAolsouNA7mDpWv/ANoGF/8AR8F+b/1q7kivF3H0xa4MKXLWMMtm4XG7B3aQZJIhusbUrzxH4ms4lFW1gcPhCrSWtZpYQRBzHbr9KUHYsPcUNawzo90Xhc1Y+Za2Uh2U8ra9jAkbms9izhVdrWCtWbWIa20XURRzBT0A1VjuAe1V7A4S0rfZ7mIuIjyFa0ModisaoBIhe5qQ4Xw21bRbloPiLbBg1x2KkASTCSI+Ud9x6isUr0rEfhrWNw1lfMtXcU89ULAAMT1UMrH3EQNNaz4PxRj8SCi2r+HCkZSCLZjSQTd5XkSZiR3rUfxpbdrpa9fll1CDlQAFQACVJ0OuutRfE7tq+yqcXiOYAzHLlI/CkTuBIYjfrFSJrGeL/suJNrFm9eD5WyNGS0dPluD5xmB1kDoetR/iu/jMPbL2LZsYdgINi2hQA9yOey2usz6GK17j3rNq35F2w6oSAzqxJLjOurJKnRjy6fz+rXHrpSzZxAupfRmZGtuvOraEMxnSTqCNdNKRFiFwfjO5dAsO1ko7L5gNsoX2XMXXUsBrOnU194LDtZEYXELcRyQVugqBO5kMQdBO8+lTlrjOFa2Hv4W0mHuMUORB5hYhwGzDRTKnaB9Khsd4Ss27hRGxCxlLNFsGG1y5VbTTqCfap2jVSeF8NYBSGv5ypOUNbYqtx2kZVlyRlIMzEabzWw/hnh1j75b1xgj8qG5pnClsp5dtI3n1qPxGMw1u2iBrtm9mBDAC6VEDbPAU9ZSKieJ4C8ly0BlvC+Abd1/cjNk/AwgyTmmNzSbqbqOgXsfexiB8IxtX1HPykWnMT80EyO+o6VpvxXiK2x59/DsFj5X5iJ/6ilVBO0Eiaq2KwXEM3krcTMUnlJl0Ikyza/6ZG2lbXCOC4W7h/M86+ousbQUgQxAUsdFOUbEb6/nUaN9rfx3xUttSxs4S7Y1RsyQfO05SNiNdxPymoDg3ilL2LXzkNnKIVwzG1B02M8pmBBETtUjgOD4ZLah89+3zGXjKwZcx5AAQBlU6idorHjbeDugXb1k5FHJctMUb1GWIAU7ZpPaidX8ZsJaw6Z8jWGuqCc9lrgCPlK5ypkazlzaQNZrc8PeI711bzYhPLW2VAnUgzDaDdQBv1O1RnDMTgbYiyjveVoXzSSSdtX1C6TsAKlr3iG3ez2Vz+aFlln5TpygkZTp1moSweIrasrFCBlhrbLuQSAe2+/pWn4RtsuJB116+nfXWCKieIY3EyrPabJceEGdTJPMBvpsfSp7hVk+UFYxfvqwUdBuoBIOnbTaoT+MhwWCuFrZul1zQ6ELbBaBqHQAk6TGgJ+lR18ph1a5at/acLBKlrvmjPoZa3lGST1fsddahbvgjEozPcIsqmki6W1EA/hLbdqwcPs3RczYW9azqwgLbNoqsgfMBDDWCDMipVXDgfEbmIYMLjuIGby1VUAKmRmESwGnLqtTWMu4djldsrJlkELDSd/vNGBka9OkVzo8ZfzWa67k2jzKjcpbYHKR3PtpO9b/ii4EZbuNss+ZVRHW5lzwGYsyJGsnT031pBO8XHl/dp9nCglgJ8gkAySApPmDc6R1BEgitDA3bl1DdwzFrSsMzoCCoGrDI05mI+U6md40FY+C+ND5i4dbRa0bY0ZyYQ7mSZkfmfSK++CcUGJxZtJcvYW9ZDCUcuhAbKZW4CxJJ7n9KaNtzgPiYZltozICG0uhiRGpIaFBAA30PepIcfRXy27V7ENmLDKW0kBgw/CwOYfN6CKy8Y40mW4pKN+Bs6GMzaZjkObLH8JnX5axcCsm1b8u1lC3bgNtpZgbZEqozgnSGHMBQb3/GbF9ijqrYgNKobeW5mEEZhA6d5HX1r4teJTIsXGCXo+S6ygyRpKRA02Klh71HjxEVzedDXLYJMerQgYxLZV2I1n0qWwjXLtsqoRbwtxbjdWbMfmgZQQOh3jSp2jWmjhvFzXbly1ilOE5sudm8o9QoyuCtyNTMR61McIS7bWLl1MTZds1twx2gz5hgqF6TtNVm3xQ2UFrimHXKpbmZkuaaHLGVz6giPfpUhwTi2ByPfs2sllQysuUmVJUSAxMAkxlEdTSFixYfhFkTkZPmJ0CJzTAmPmAkAT+Wtc84n8GbLi4UuGwbbZc+cXgxO5dVANrX2idjV+uYDIpWw72kuBWth/vFUSCwgEMqnbLmI7aaV9XnUK1255Vu+AUN60h5Y5Yk856EbxV5dOVm3B73wvxWdktGzeK75bgWNeq3MpFK7Nat5wqYqWDyUe2RzqNiRCRtsf13pVvsqt4sX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data:image/jpeg;base64,/9j/4AAQSkZJRgABAQAAAQABAAD/2wCEAAkGBhQRERUSERQVEhMWGBgaGBgXGR4aIBsYHBgXGhgdHxcZHiYfGh8kGxoaHy8hIycpLS0sGh4xNTAqNSYrLSkBCQoKDgwOGg8PGjQkHyQsLCwsKiwsLCwpLCksLCwsKSksLCksLCwpLCwsKSwpKSwsKSwsLCwsLCkpKSwsLCwsLP/AABEIAL8BBwMBIgACEQEDEQH/xAAcAAEAAgMBAQEAAAAAAAAAAAAABQYDBAcBAgj/xABBEAACAQIEBAQDBgQEAwkAAAABAhEAAwQSITEFIkFRBhNhcQcygRQjQpGhsVLB0fBicoLhFTNTFyQ0Q1WistLx/8QAGQEBAAMBAQAAAAAAAAAAAAAAAAECBAMF/8QAIREBAQACAwADAQEBAQAAAAAAAAECEQMhMRITQVEyIhT/2gAMAwEAAhEDEQA/AOG0pSgUpSgUpSgUpSgUpSgUpSgUpSgUpSgUpSgUpSgUpSgUpSgUpSgUpSgUpSgUpSgUpSgUpSgUpSgUpSgUpSgUpSgUpSgUpSgUr2rHwzwPduWxevEYaydQz/Mw/wANvc+5gVFsnqZjcuordKuuC8LYJyVa/fToLmRSs/5Zn9aifEvhC5g8rZlvWX+W4m3sw3U+h+lVmcvi+XHljN2IClb3CuC3sS4Sxba4Z6DQerNso9Sav2H8BYSyFW+5u3IJZlJyA9oEGB3nU+mlTlnMfUYcdy8c0ryupL8PsNiOSyjo3RlYsPQw0gj0kGuYXbeViu8Ej8qY5TLxOfHcPXxSlKs5lKUoFKUoFKUoFKUoFKUoFKUoFKUoFKUoFKUoFKVJcK8O4jFT5Fl7gBgsBCg9i5hR9TQ1tG0q0n4b4sDn8hPRr9sH/wCWlbVn4WYllJ8zDiOhdv3CEfrVfnj/AFf68v4plTHhrwxdxtzLb5UWM9xvlUevr6elSz/Dp0/5uJwts9s7MfyVDXQvD3C7NvBrhrFxbt0S7lQRnk7rO+kDvptVMuSSdOmHFbf+vFbGHwuA0w9vz7n/AFroB1/wLsvvE+pqJxeMu4hy1xmY+tWfE+HlzN5t1FZdWUSzD0gaT6TWXE+EWt6rzoY5gO4BhhrB1rNbb62TGTqK1gsExIiuhcJ4Sl2wbTgBCp8ztlIOsH8XatLhvBZIVQJPfYVK8ScKospIUevzHqTSJv8AERhbdnD2zhcKpS3MyTLO0QSx2JIEaCB0rS/4aTUxheGEc3Stw5fUe/8AtS9+k1Ooj+G2TYIcDmG3TU6VgxHA0xlq7ae2isVYqyooIYAkNKgHcfWppcLmP9/tWTxX4kscNw+diPNZYtIIktl1b0WYlj7anSrYy76Uzs12/ORryvSa8rY84pSlApSlApSlApSlApSlApSlApSlApSlApSvQvSgnvBPhv7di1sscqQWcjfKu4HYkwAT3rpviTDZAuHsobVpBAUbe/r1knU6k1VvhrhcZhb+ZsJeNi9CO3ltI1lWHUwd99J9K6dxrhpd82VoPYT/AErPy9tnBJIoWD4Y7E+WQgX5r76kA6COxPQATpvUXxzhNy2Fu5zetvIVzMyNwQSY/M10m/w82bHlqSuaHcqYaYORB+fX1NafCsMpuGxcRjbeQwOoLdZ/hYEdPea46d/XLLOaRpVhweDclSGi4DOhgidde2vetqxwK67Hy7bFQSMygn/3Vt4jht3D281m0L13oqusg92GaY9Nz6b0k2nqTbNxe65uFiYmC2m8ooO3ff61q4PxA9hwV50K5SrsSGA2n+tZcFhL1yyLl+09u4ZzhlI5up9jpWZPDZKi47C0gmWbQR/P2FLLKSyxYeCY1Lhd0uwzhctnSEjcKwEmSfxdhXlzDKvPdZba93MT7dT9KqZ8S2MJ/wCHQX7snmuZgPcIun5k9ah/tmIxt4lpu3DtlWSP6AVO0Oh2eIYcsEF9M38MN/T96klwBLbb/tVC4ZwdcL95ibmQ/wACGX92kgL7GW9KmMT8QbhAt2kIO0kyY6c0fWRTZ2nuKcQNlSLIXPsblyQiesDmusN8qiO5FUTEcGw2Juebi79/HXQIJyiykKNAqjm3Ppqdd69sreuNzs7T3JG/+1TvD/Dxy6DWIHXTbWp+V/EXCX1WL/w5s4iy7YYPYvrsrtKOOwkFl95I7x05vicM1t2tuCrqSGB6EGCK/ROH4OLJ8xgiIglmaAABJLT0Arg/ivHpfxuIvWpNt7jMpIiQTvHSd4rvx5W+svNjjPETSlK6s5SlKBSlKBSlKBSlKBSlKBSlKBXoFeV0H4S+GhduvirgDLZ0tgwZvHUEjsq83vl7VFuptbGfK6OAfCxnti7in8udfLHzAbgvocpI/DE942q7cKwaYcBcNaW2o/8AMIj65jJJ+pP7VI4/A5YZhmLaz1+pr4siNQNe51isuWdrdhx44zpM4TBs6tcJMnlWegPzH3NaPE3y2/K13BjoP9+5rPwy8VaTJB3/AK1s4/hilpJMn0mo/FvK1+JX8uHVrc57lsAkfhgETO8wIqN4fj7hts7BS6wS2USToJPeB1qZNnLbKXIyD5W/WI96r2O4ouQogMEiSRAImdB/WopFcxoxF5vvLjOB0JIA9IGkVp3OFOSd9Nx2G21WxsHbWGdshOoAkyPSK2sNh0b5b0+k/wD2qNL7QHhfD3s8h2FtOZoMadBp1P8AWtTxjjHxF4pE5TlETqZjQbDXoK6BhcCES5CiXC/nPUVA8PwIGKVyCGkxpIzEGG9Ov1iiu1Zs8As2G++Zbl2IyfgQ9iQQXMSNIE96yXvED5fLw6rbUTOVQv1IAg9Y/WpjGcKVrpkzr06f0r23hbaCQDH8USfz+X9aJ6VBuHXSZaYPbQR6RpUtw/gVxgGAgSeZmAEdYkyY9B3qftXUNxLY5gzCTAHX2nao3j2Ba62q5QoheigDtEQKhKbwPAjbHOIXcEa5tARBGhnp716PFRNpWS15ReSBcBzBdgSB8pMExrAIqs4DxDisKmVWDoo0B109Ce3atqz4ltYrN9pRbbEAi5b0afaYI+lW2rrvtqcb4CeIqUt37lu4NRaa5ce25HSHYlG7bj0rkt22VYqRBBII7EaGu88FwlhC1+1e84WlZyhSGOVSQBBOYzG1cHv3CzFjuSSfrrWjits7ZOeSXpjpSldWcpSlApSlApSlApSlApSlApSlAroPwi46lq7dsXXVFuqCrM2UZ1J0k6aqx/IVz6lRZuaWxy+N2/Udp0xCTaZLwXQlGVoP+kmvbfCz1Ee9fmPB8QuWTmtXHtt3Rip/NSKvPgj4r3cIWTFF79p2zFixZ1MAEyx5hAGk+1crxtGPNv12oIlsZhzH00FauLvM4g7dpP8AZrV4Z4nwmMVjhr6NJkqxyMDp+FoMVuPZaDA9QR/WuddZqniTBMLSqi8oAGnQgdu2s+9VRVyjcksNt6vrYxHtxchSN50iOsnSqjxrjGCwyl3v2+4AIZm/yqp5u07VFx34tMtTtq49AVtKSvmHMQs6kAKGgdY0/OvLdoWVN27yW0BZiewrkPijxY+MxAvCbappbAOqiSZkfiO5I/lWtj/E+Jvp5d287ppoY6bTA1+tX+px/wDRFy4h8ZrxzDD2ktToGJLEDocuizHefrV44Xj8QuG/72EOIZdSgjKD8oOsZp+aIA2Heuf/AAy8Hi832y8FazaJyodc7gA7dlkHXfQRXSL75iWncfzpnqdRPF8r3UXisUuGtgMvmXXhgGEhQTOvcka/WtvhPGbl9S7mFkAAaRzQBHt+1ZvEARrYdgFLBSJ9ND9NJFa/h60PKuNmCqCDrsN4ggGSdRp0muLR+PriIysegB0jSK+Wxdtx95od8w/n/OozH4W1irwYYs22UmVIZQ0+gJDbdYrfbAWyAgxFoGIAaVn8xQfX/DFvDQq2m6kfqN56Vhbwwo0yfr/Va0OJ+GL6kOiE7aoc36rrU7wjilyxb++bNcOysJIHcmJ9poPMJgkwVq5inByWlLkDrl2HuTA+tcBuvmYk9ST+ddt+J/GWPDSLYLhyq3GEAIMwbYb5iABvGs7iuH1p4pqMXPlbdFKUrq4FKUoFKUoFKUoFKUoFKUoFKUoFKUoFKUoPZrbwfF71n/lXrlv/ACOy/sa06UEvj/F2Lvp5d3EXXQ7qWMH37/Woma8pRO9lexXlWrwB4VOMvh7gP2e0Q1wiNeoUTvMa+k+lRbok3dR1Lwrw0YbCWLB0cKGeerPzMNOwIH+mt+9byb6TrMnqJ/avviF4m5m6GDp/t9dfWo3jWNhJVuWd20AAMnc7bD1rHbuvRxmppI8atrcVGABDKpjrEdO0VrvgpwQVeXnafeBE/St/D8QtYq3mQq+jaHoewMTAMbVGLjHtkhcpVt1J39tZB9aJis2uAtnjf9f1rd4vwthkRJzLBJ3ObqPT271L43xAlhyFsToDqx2+gr4seK8Pc1ZXtncwMw/Ma/WKjpO61rD3LVtwWObKYHrAy6Vt8KxFzEKbV8ahWIJ3DBd/5RWxZ4hYjNmglo+R2ymesrofUxWS3ikg+R1mXPQHeJ1JP0ppG1b4xhhe4bilJiEFwGNzbOb9Qcv1FcaNdt8VXls8PxOeQrqEQHc3G29ANJPotcSNaeLxj5/9PKUpXVwKUpQKUpQKUpQKUpQK9rylApSlApSlApSlApSlAqQ4TwG/imK4e21wrGaNgDtJOg+tR9XH4deMxgbpt3QvkXmXzGIMoACJEb7/AKVF3rpbHVvavjgN4Xxh2tstwuLcEfiJAAnbrOnTWu8cP4GmFw64VPlQat1Z5l2PuenYAdKmMI1u6i3Vi6hAa2ex/CRI0O9aL4hWgE5W6n1k9Zjt0rPnltr4+OY9tGYmdVEnXt2HpVF8S8Za+QmUKBrA/T+/arnxjEAWwh+UQzew1/eqhbRSzXbmijWBqY6D3OgA3JiuTv8AiX8GB7aZweVXXMPRgQfYQP0qe4hYUHSQSdBAj11/vpVS8J8L4gmJd7tsLZvRnRnWVifLhASQRtBG0zG9XtLLBIOVgNFJMTGnb+4q1x0pjltDXOH+aY65TBPvqD9NvUVBcS4C2HfMDIJMdJGnTtrUzj77uxtqMmUmY79de1b+GsecMt0AsNrhEz7z+9VdFUF25bPmW5AI133/AL+lTXBuNo5h1VH7xoT0kD9SKyY/hTKdZB7iseB4LmaY1EHShXOviDx3F3Lxw2KCW1tGVS0OUyOVsx1aVOhPc6DWqjV1+LeIVsfkXU27VtGj+IZmj6BgPpVKrZj483P/AFSlKVZQpSlApSlApSlApSlBYOEeBMZirYu2bU2zMMWVQY0/EQd9Poahsbgns3Gt3VKOphlO4NfqPB4a3h7SWlshEtDKQJMCToATPrJJrjPxp4QLeMXEhpGJXNkIAKZAqRpuD3965457rtlxyTbndKlOAeG7+NuG3YUMQJYkhVUTAljoNa+/Efha/gLgt4hApYSpBDAjrBH7HXUd6vuOWrraIpSlSgpSlApSlAr0V5XoFB+huD8YNzBYd1YsWtIWaNS4GV5j1BGleliFncjp37Ce1c58A4HiAfywbljDqCz+YhKxIEKrxzE9iOpNXfxApaDbkrl066k6/lFZM5qvQ478ojuN3ZEFgWYjNr/cVrcCuK+LWwIbykN5zpAfRbY7CM+b3ArBZsxJchR6idY000n1r78P4Y4excU3FuXLlwuzAESIEAz6yfSarNer5b6iz3r3lBTuS0kjXQHQTUocTyqCV0mCYHrpPbrVTs3mXVgY69oqO8Q41bpGTVSqwQd5Ek/t+VRtOloS7aWWzi5G4UhpY9Wgn9SK03xly40HlX+Efzjc7VVeE4drdwOuaJAIHUE7H96ut0eVbtkIM9yd9csQewk69aCC8VeLMRgcVD2mu4V7aFYGWDENFyCDqJIPcVW+KfFq6wjDWlsHq7HzG+gKhR+Rq8jjDFsrQ4M5lcSp0MaH8vaqd4g8B2r6tewQNu5BJsbg98h3H+U/Su2OWN9cOTHOeVz3E4hrjs7ks7ElidySZJP1rFXpFeVoYilKUClKUClKUClKUClKUH6duY7FMVNuy7lgdQVKjTVpzAEVU08B2cViGu4+69+6xAUG4IAmAD5YAAGogHv9bLwniWJYM1hbb2WBVSzgmSZMMUmACYUAj0rKMYtw+UGtX7loj5nUspzakpmUZgdivtWWXXjfZv1jwGAwmCXLh7dhFeM7zEkEz1kegmtfxJw/CY22mGuKxk57cGGEnLpHprrO1a6+DAzszecqkgL5roq5mE8irLFgdIOm+9aY4ccEwu3rhugzba7djKup5VFvRST3JJ9NqjdTrHxz3EfCTEqxAu2HA3KszED1VUJra4X8K1Y/eYjORHJZQyxPQO8BfcrXSsbj25WBOQQChKop/wAwLTmjoSD1Pao/EYk6LawuIZdSTZAcaggEOpGUxO0xH52+zJT6cVLf4U2RObFNbIIBDoIBM5RnzBWMxt3qMu/C29mIS/ZYL80kqy9pQjWdhlJk10DD3nZeQY059Ge7aNwWySNgyBRHePrpX1ZvXVYWsU9u2CeVkCNnBBWWXYCdTmnXbrUfZkn6sK5VjPAWJSSqrdUDNKsJIifkaHmOkViw/gjGXFBSyzMdkBGeO+TcD3iuxcO4OttzevIPOLEB1YnmPa0HdQ0a/sBWwbnlW188XE63GLKWgNyl8uUkHrptp3q321T6cXN/BXw2e6zNjbVxEAGRWOQsZ10nNAH71ZcX4Lt4PFYXE4dLdq3bYi55jNtsGEySRJ/SrPb4Ut2+cQt7MIHlhCuQGIYj5jJJ33G3vE+IOEX7qqpe2HBgtfUSxGq5csKw+bRgI071FztXnHjJp7xLxNkfJ5blHkC4IKbE7gk66DUdag8VjWEgMR6f7VHYrw20i5bvM11jLFFOUOY5fuicp+pG9Ybdi6/IReJBIZ3XNzDcAkZsszrm6fSuVdZXmIxxJ1JJ9a1W4kV2JBrImAYMfOIS2N2n8hBEkn0n6VHcQCKeUyGAYSRMa9ttaaTamuH8XdmCAzJiPesXE8XZWLaqSFAUHOQNOwHb3r44Zwu6i+ebdxbYGrspA1G8keu9V/EXgzGTrNJFblqLNYxwTK63HUbRo0e096u1riFvGqvkXQGRTyOIOsajudK5daxGYBUEwNZ6zuQKl8DhQrcrz3jv7/0p4mXa3XMIVJDAqZ1np/8Atb3C8GTcUrAhhr/L10qL4h4tsWFspiHYXChIaM3LJAkj1Bio3jXxRs27TJg8z3SIFwrCrOhIB3P0q0wtVy5JPa5/4stouNxK2xCC64A/1Ht61E1McW8N4iyqXLyf806QZOaM0EDYwZitFuGXRb8023FuYz5Tlnb5tt61y9MFl21aUpUqlKUoFKVK4Lw893C38UpTy8ObYcE833jZVhY2mdSRtQRVKy2sMzCVVmEgaAnU7DTqelZF4ddIJFtyBMkKdMvzdOnXtQa1KyXsOyGHUqSAYII0Ox16GlB+kcZxQ31tu11sNZS5LqqFSECvlRp5QJAGhOpiNREfwfiWGxNzLYNxnUnlZLZz6gAF8rFV3O+mtROJxl20puXLzuCiMuHvAwoMSPOKEEjWF7amq+nxSxJVrKW7ed2hES2DCn8MLCtqARoes1k9ej4veNwSYZlBw2W0x8x2Fy7dIfLrlVJ2P061puXzPiDiwbWU/chGuXEB5VJW3nBYGCX6HtWhhb/E8mbFWrflqEMBGuH/AAkWEeFMSMwjepZMThLRi1ZW0WInlFsuuhjnXmTUaEgzIJ0qKRrthLWKtC5aH2y8kBl842iVnQsGFskjYTvO50r7TwpZaRa8+xdymUNwmJEHmYFdN9DP1rJi794Nd8u3bvW1GUobItxpylXuaGCJaTHKPetNOOfdrbtX8Il1YYrAyu0QZurChwRoVke4olu4W19gQ3Cxum4Rl866FBEENBESYiCTEHpWtiwbpTzeHgKCp+6BJy6GSyEys/SDUSOKG3K4uycWtxhcTyAb33iyrNnEITr8sRtptX0LWPxUm3bFu3I5mK2mLAmIKs2beInp0NQdbTZ40XLZrH3SlsihcjtlBWFYQZ0/U9qi+DYWwbjhbIW+Tzm65uBbZXkKvcJWZIJ11G07VJYbil62CSpu3AEW4bdy28sB8ptsTk03I3ympg8RzryErEMyAICBEkKpTm1hRBnXepGla8mytxHd77EAw6iFBB0SFJGvQhtwKxjw6mIyvYxTrb1AUKHWdNCGEqw6xHTSq5xazbZs6WkxDEy8gi5lyh4CKxGYCZ/F2FZuG3FFthYt3ipIJ83OjWwZPLcYBXGaNCQdNzpECbueFbtrPbtXIRwc91URdZkSgXNr1Ybe1RuHv4iw/Oq3sgWW8y2xy9CDo2vqR7VHrYxl26AuIV7Kn5ldD5b6QbltHlxtzaGN42qXxYezhhaY2sQqgaukqwE6whOVZ1z6x6bUIjcTcvX1BXDolwMJLWkuFgTETJcINyx027Vt8K4G124GvJhHtWgxlSLmVgBl0O2usDTSojhXEGRhcXA2nuKDph7nNG2qK50Psd/Wrth7uVfMt2VtXriJmBUAwQDlMAagnrrUwR9jGZr0ZIbmCsCTuIGZToQfSoPEcEwvELbtdU2btsEsU7DfTKTpEwKm8XjzJULkuEa5dR7gnX6Vh8NcPyXgA5llJOkEAgrsDoRvUS9ps3O1UtfDkFSlq48jmDvCys6Dy82gj+KD19K2cHgrdpsj2cRmX8REA+uxkdgDt3NWDA4O5h7ZFy896WEHLBInfnMoB9NQf4hTGcMs3zlv2PNBHLdLFOYAyp1m3sN/ep99RJrxTcd4IXiF1mw+IIuxJW8GAjQABsgywZGWO3rUj4V+GV7CXmuYhLN1cpCkOGCmRLFXAnTT0mrHh+BPbuEWQyFCOa4cwIYSxDE82mhBJ7iK0DxVLTt5uJtm1mbLaAJYmGmdRl1959Kt87rSn147+SfFxUdVualpIyoW3BEho7HcdJrF4p4K2Iwt2yEGYpAC7zIKEsdhmEn0mveDX7V9WuCVOQKwMggEypyTr6H1InSpBeKo/loyMwGUAnv39Y00qsWs24r4h+HF/C2xcDpeWJYJoV0knK2pWOsesRrVSiv07jsrRPluVeCWEFeWHKmNTGv51hfCWLdkn7LbJBB8sWrbM5/C0AazvO+hrtOT+s94Z+OHYX4b4+5bNxcOYiQCyhiPRCcx/KtfEeBMbbe3bewytcnKDG4EkMZhSBqQYrq13xdh1cszeU0xz9QddxPWrlZxiXbS3Ei+Y5zoCykE7EjXYDrB2qJy2pvDI/NfGfDt/CFfPTLmnKQQwMb6qSJEjSpDg3HLVrh+Nwz5/MxJw5SFBUeU7McxmRMwIBrtnFfDGH4jh1sX1OHuEsyaNnRgObU7qYEg/wBK53xRV4SFw1/hmFxeVc32hhc51ZiQT0BG0egrpjltyzw+PjU8A8atYTBXrt7PAxuBcBMpYm01y6RDMsAhYza6kVJ8F+JmGw7gj7QU+34nEmFAzW7tlkVY8yJDGYOkdZqMwvjCzdDG3wTCXAolsouNA7mDpWv/ANoGF/8AR8F+b/1q7kivF3H0xa4MKXLWMMtm4XG7B3aQZJIhusbUrzxH4ms4lFW1gcPhCrSWtZpYQRBzHbr9KUHYsPcUNawzo90Xhc1Y+Za2Uh2U8ra9jAkbms9izhVdrWCtWbWIa20XURRzBT0A1VjuAe1V7A4S0rfZ7mIuIjyFa0ModisaoBIhe5qQ4Xw21bRbloPiLbBg1x2KkASTCSI+Ud9x6isUr0rEfhrWNw1lfMtXcU89ULAAMT1UMrH3EQNNaz4PxRj8SCi2r+HCkZSCLZjSQTd5XkSZiR3rUfxpbdrpa9fll1CDlQAFQACVJ0OuutRfE7tq+yqcXiOYAzHLlI/CkTuBIYjfrFSJrGeL/suJNrFm9eD5WyNGS0dPluD5xmB1kDoetR/iu/jMPbL2LZsYdgINi2hQA9yOey2usz6GK17j3rNq35F2w6oSAzqxJLjOurJKnRjy6fz+rXHrpSzZxAupfRmZGtuvOraEMxnSTqCNdNKRFiFwfjO5dAsO1ko7L5gNsoX2XMXXUsBrOnU194LDtZEYXELcRyQVugqBO5kMQdBO8+lTlrjOFa2Hv4W0mHuMUORB5hYhwGzDRTKnaB9Khsd4Ss27hRGxCxlLNFsGG1y5VbTTqCfap2jVSeF8NYBSGv5ypOUNbYqtx2kZVlyRlIMzEabzWw/hnh1j75b1xgj8qG5pnClsp5dtI3n1qPxGMw1u2iBrtm9mBDAC6VEDbPAU9ZSKieJ4C8ly0BlvC+Abd1/cjNk/AwgyTmmNzSbqbqOgXsfexiB8IxtX1HPykWnMT80EyO+o6VpvxXiK2x59/DsFj5X5iJ/6ilVBO0Eiaq2KwXEM3krcTMUnlJl0Ikyza/6ZG2lbXCOC4W7h/M86+ousbQUgQxAUsdFOUbEb6/nUaN9rfx3xUttSxs4S7Y1RsyQfO05SNiNdxPymoDg3ilL2LXzkNnKIVwzG1B02M8pmBBETtUjgOD4ZLah89+3zGXjKwZcx5AAQBlU6idorHjbeDugXb1k5FHJctMUb1GWIAU7ZpPaidX8ZsJaw6Z8jWGuqCc9lrgCPlK5ypkazlzaQNZrc8PeI711bzYhPLW2VAnUgzDaDdQBv1O1RnDMTgbYiyjveVoXzSSSdtX1C6TsAKlr3iG3ez2Vz+aFlln5TpygkZTp1moSweIrasrFCBlhrbLuQSAe2+/pWn4RtsuJB116+nfXWCKieIY3EyrPabJceEGdTJPMBvpsfSp7hVk+UFYxfvqwUdBuoBIOnbTaoT+MhwWCuFrZul1zQ6ELbBaBqHQAk6TGgJ+lR18ph1a5at/acLBKlrvmjPoZa3lGST1fsddahbvgjEozPcIsqmki6W1EA/hLbdqwcPs3RczYW9azqwgLbNoqsgfMBDDWCDMipVXDgfEbmIYMLjuIGby1VUAKmRmESwGnLqtTWMu4djldsrJlkELDSd/vNGBka9OkVzo8ZfzWa67k2jzKjcpbYHKR3PtpO9b/ii4EZbuNss+ZVRHW5lzwGYsyJGsnT031pBO8XHl/dp9nCglgJ8gkAySApPmDc6R1BEgitDA3bl1DdwzFrSsMzoCCoGrDI05mI+U6md40FY+C+ND5i4dbRa0bY0ZyYQ7mSZkfmfSK++CcUGJxZtJcvYW9ZDCUcuhAbKZW4CxJJ7n9KaNtzgPiYZltozICG0uhiRGpIaFBAA30PepIcfRXy27V7ENmLDKW0kBgw/CwOYfN6CKy8Y40mW4pKN+Bs6GMzaZjkObLH8JnX5axcCsm1b8u1lC3bgNtpZgbZEqozgnSGHMBQb3/GbF9ijqrYgNKobeW5mEEZhA6d5HX1r4teJTIsXGCXo+S6ygyRpKRA02Klh71HjxEVzedDXLYJMerQgYxLZV2I1n0qWwjXLtsqoRbwtxbjdWbMfmgZQQOh3jSp2jWmjhvFzXbly1ilOE5sudm8o9QoyuCtyNTMR61McIS7bWLl1MTZds1twx2gz5hgqF6TtNVm3xQ2UFrimHXKpbmZkuaaHLGVz6giPfpUhwTi2ByPfs2sllQysuUmVJUSAxMAkxlEdTSFixYfhFkTkZPmJ0CJzTAmPmAkAT+Wtc84n8GbLi4UuGwbbZc+cXgxO5dVANrX2idjV+uYDIpWw72kuBWth/vFUSCwgEMqnbLmI7aaV9XnUK1255Vu+AUN60h5Y5Yk856EbxV5dOVm3B73wvxWdktGzeK75bgWNeq3MpFK7Nat5wqYqWDyUe2RzqNiRCRtsf13pVvsqt4sX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http://ecolocalizer.com/files/2009/10/1256939011_tmp_E_coli_at_10000x_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57" y="1905001"/>
            <a:ext cx="9176657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9150" y="1824370"/>
            <a:ext cx="8610050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b="1" cap="none" spc="0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6699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Example: Many bacteria</a:t>
            </a:r>
          </a:p>
          <a:p>
            <a:r>
              <a:rPr lang="en-US" sz="5400" b="1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6699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a</a:t>
            </a:r>
            <a:r>
              <a:rPr lang="en-US" sz="5400" b="1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6699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re becoming resistant to</a:t>
            </a:r>
          </a:p>
          <a:p>
            <a:r>
              <a:rPr lang="en-US" sz="5400" b="1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6699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o</a:t>
            </a:r>
            <a:r>
              <a:rPr lang="en-US" sz="5400" b="1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6699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ur medicines.</a:t>
            </a:r>
            <a:endParaRPr lang="en-US" sz="5400" b="1" cap="none" spc="0" dirty="0">
              <a:ln w="17780" cmpd="sng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rgbClr val="FF6699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5033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228600"/>
            <a:ext cx="8763000" cy="5638800"/>
          </a:xfrm>
        </p:spPr>
        <p:txBody>
          <a:bodyPr/>
          <a:lstStyle/>
          <a:p>
            <a:pPr eaLnBrk="1" hangingPunct="1"/>
            <a:r>
              <a:rPr lang="en-US" dirty="0" smtClean="0"/>
              <a:t>Note: A mutation can be very harmful to an organism.  In some cases however, it may help an individual survive / evolve over time.</a:t>
            </a:r>
          </a:p>
        </p:txBody>
      </p:sp>
      <p:sp>
        <p:nvSpPr>
          <p:cNvPr id="323594" name="Rectangle 10"/>
          <p:cNvSpPr>
            <a:spLocks noChangeArrowheads="1"/>
          </p:cNvSpPr>
          <p:nvPr/>
        </p:nvSpPr>
        <p:spPr bwMode="auto">
          <a:xfrm>
            <a:off x="5715000" y="6629400"/>
            <a:ext cx="31242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9600">
              <a:effectLst>
                <a:outerShdw blurRad="38100" dist="38100" dir="2700000" algn="tl">
                  <a:srgbClr val="336699"/>
                </a:outerShdw>
              </a:effectLst>
              <a:latin typeface="Tahoma" pitchFamily="34" charset="0"/>
            </a:endParaRPr>
          </a:p>
        </p:txBody>
      </p:sp>
      <p:sp>
        <p:nvSpPr>
          <p:cNvPr id="2" name="AutoShape 2" descr="data:image/jpeg;base64,/9j/4AAQSkZJRgABAQAAAQABAAD/2wCEAAkGBhQRERUSERQVEhMWGBgaGBgXGR4aIBsYHBgXGhgdHxcZHiYfGh8kGxoaHy8hIycpLS0sGh4xNTAqNSYrLSkBCQoKDgwOGg8PGjQkHyQsLCwsKiwsLCwpLCksLCwsKSksLCksLCwpLCwsKSwpKSwsKSwsLCwsLCkpKSwsLCwsLP/AABEIAL8BBwMBIgACEQEDEQH/xAAcAAEAAgMBAQEAAAAAAAAAAAAABQYDBAcBAgj/xABBEAACAQIEBAQDBgQEAwkAAAABAhEAAwQSITEFIkFRBhNhcQcygRQjQpGhsVLB0fBicoLhFTNTFyQ0Q1WistLx/8QAGQEBAAMBAQAAAAAAAAAAAAAAAAECBAMF/8QAIREBAQACAwADAQEBAQAAAAAAAAECEQMhMRITQVEyIhT/2gAMAwEAAhEDEQA/AOG0pSgUpSgUpSgUpSgUpSgUpSgUpSgUpSgUpSgUpSgUpSgUpSgUpSgUpSgUpSgUpSgUpSgUpSgUpSgUpSgUpSgUpSgUpSgUpSgUr2rHwzwPduWxevEYaydQz/Mw/wANvc+5gVFsnqZjcuordKuuC8LYJyVa/fToLmRSs/5Zn9aifEvhC5g8rZlvWX+W4m3sw3U+h+lVmcvi+XHljN2IClb3CuC3sS4Sxba4Z6DQerNso9Sav2H8BYSyFW+5u3IJZlJyA9oEGB3nU+mlTlnMfUYcdy8c0ryupL8PsNiOSyjo3RlYsPQw0gj0kGuYXbeViu8Ej8qY5TLxOfHcPXxSlKs5lKUoFKUoFKUoFKUoFKUoFKUoFKUoFKUoFKUoFKVJcK8O4jFT5Fl7gBgsBCg9i5hR9TQ1tG0q0n4b4sDn8hPRr9sH/wCWlbVn4WYllJ8zDiOhdv3CEfrVfnj/AFf68v4plTHhrwxdxtzLb5UWM9xvlUevr6elSz/Dp0/5uJwts9s7MfyVDXQvD3C7NvBrhrFxbt0S7lQRnk7rO+kDvptVMuSSdOmHFbf+vFbGHwuA0w9vz7n/AFroB1/wLsvvE+pqJxeMu4hy1xmY+tWfE+HlzN5t1FZdWUSzD0gaT6TWXE+EWt6rzoY5gO4BhhrB1rNbb62TGTqK1gsExIiuhcJ4Sl2wbTgBCp8ztlIOsH8XatLhvBZIVQJPfYVK8ScKospIUevzHqTSJv8AERhbdnD2zhcKpS3MyTLO0QSx2JIEaCB0rS/4aTUxheGEc3Stw5fUe/8AtS9+k1Ooj+G2TYIcDmG3TU6VgxHA0xlq7ae2isVYqyooIYAkNKgHcfWppcLmP9/tWTxX4kscNw+diPNZYtIIktl1b0WYlj7anSrYy76Uzs12/ORryvSa8rY84pSlApSlApSlApSlApSlApSlApSlApSlApSvQvSgnvBPhv7di1sscqQWcjfKu4HYkwAT3rpviTDZAuHsobVpBAUbe/r1knU6k1VvhrhcZhb+ZsJeNi9CO3ltI1lWHUwd99J9K6dxrhpd82VoPYT/AErPy9tnBJIoWD4Y7E+WQgX5r76kA6COxPQATpvUXxzhNy2Fu5zetvIVzMyNwQSY/M10m/w82bHlqSuaHcqYaYORB+fX1NafCsMpuGxcRjbeQwOoLdZ/hYEdPea46d/XLLOaRpVhweDclSGi4DOhgidde2vetqxwK67Hy7bFQSMygn/3Vt4jht3D281m0L13oqusg92GaY9Nz6b0k2nqTbNxe65uFiYmC2m8ooO3ff61q4PxA9hwV50K5SrsSGA2n+tZcFhL1yyLl+09u4ZzhlI5up9jpWZPDZKi47C0gmWbQR/P2FLLKSyxYeCY1Lhd0uwzhctnSEjcKwEmSfxdhXlzDKvPdZba93MT7dT9KqZ8S2MJ/wCHQX7snmuZgPcIun5k9ah/tmIxt4lpu3DtlWSP6AVO0Oh2eIYcsEF9M38MN/T96klwBLbb/tVC4ZwdcL95ibmQ/wACGX92kgL7GW9KmMT8QbhAt2kIO0kyY6c0fWRTZ2nuKcQNlSLIXPsblyQiesDmusN8qiO5FUTEcGw2Juebi79/HXQIJyiykKNAqjm3Ppqdd69sreuNzs7T3JG/+1TvD/Dxy6DWIHXTbWp+V/EXCX1WL/w5s4iy7YYPYvrsrtKOOwkFl95I7x05vicM1t2tuCrqSGB6EGCK/ROH4OLJ8xgiIglmaAABJLT0Arg/ivHpfxuIvWpNt7jMpIiQTvHSd4rvx5W+svNjjPETSlK6s5SlKBSlKBSlKBSlKBSlKBSlKBXoFeV0H4S+GhduvirgDLZ0tgwZvHUEjsq83vl7VFuptbGfK6OAfCxnti7in8udfLHzAbgvocpI/DE942q7cKwaYcBcNaW2o/8AMIj65jJJ+pP7VI4/A5YZhmLaz1+pr4siNQNe51isuWdrdhx44zpM4TBs6tcJMnlWegPzH3NaPE3y2/K13BjoP9+5rPwy8VaTJB3/AK1s4/hilpJMn0mo/FvK1+JX8uHVrc57lsAkfhgETO8wIqN4fj7hts7BS6wS2USToJPeB1qZNnLbKXIyD5W/WI96r2O4ouQogMEiSRAImdB/WopFcxoxF5vvLjOB0JIA9IGkVp3OFOSd9Nx2G21WxsHbWGdshOoAkyPSK2sNh0b5b0+k/wD2qNL7QHhfD3s8h2FtOZoMadBp1P8AWtTxjjHxF4pE5TlETqZjQbDXoK6BhcCES5CiXC/nPUVA8PwIGKVyCGkxpIzEGG9Ov1iiu1Zs8As2G++Zbl2IyfgQ9iQQXMSNIE96yXvED5fLw6rbUTOVQv1IAg9Y/WpjGcKVrpkzr06f0r23hbaCQDH8USfz+X9aJ6VBuHXSZaYPbQR6RpUtw/gVxgGAgSeZmAEdYkyY9B3qftXUNxLY5gzCTAHX2nao3j2Ba62q5QoheigDtEQKhKbwPAjbHOIXcEa5tARBGhnp716PFRNpWS15ReSBcBzBdgSB8pMExrAIqs4DxDisKmVWDoo0B109Ce3atqz4ltYrN9pRbbEAi5b0afaYI+lW2rrvtqcb4CeIqUt37lu4NRaa5ce25HSHYlG7bj0rkt22VYqRBBII7EaGu88FwlhC1+1e84WlZyhSGOVSQBBOYzG1cHv3CzFjuSSfrrWjits7ZOeSXpjpSldWcpSlApSlApSlApSlApSlApSlAroPwi46lq7dsXXVFuqCrM2UZ1J0k6aqx/IVz6lRZuaWxy+N2/Udp0xCTaZLwXQlGVoP+kmvbfCz1Ee9fmPB8QuWTmtXHtt3Rip/NSKvPgj4r3cIWTFF79p2zFixZ1MAEyx5hAGk+1crxtGPNv12oIlsZhzH00FauLvM4g7dpP8AZrV4Z4nwmMVjhr6NJkqxyMDp+FoMVuPZaDA9QR/WuddZqniTBMLSqi8oAGnQgdu2s+9VRVyjcksNt6vrYxHtxchSN50iOsnSqjxrjGCwyl3v2+4AIZm/yqp5u07VFx34tMtTtq49AVtKSvmHMQs6kAKGgdY0/OvLdoWVN27yW0BZiewrkPijxY+MxAvCbappbAOqiSZkfiO5I/lWtj/E+Jvp5d287ppoY6bTA1+tX+px/wDRFy4h8ZrxzDD2ktToGJLEDocuizHefrV44Xj8QuG/72EOIZdSgjKD8oOsZp+aIA2Heuf/AAy8Hi832y8FazaJyodc7gA7dlkHXfQRXSL75iWncfzpnqdRPF8r3UXisUuGtgMvmXXhgGEhQTOvcka/WtvhPGbl9S7mFkAAaRzQBHt+1ZvEARrYdgFLBSJ9ND9NJFa/h60PKuNmCqCDrsN4ggGSdRp0muLR+PriIysegB0jSK+Wxdtx95od8w/n/OozH4W1irwYYs22UmVIZQ0+gJDbdYrfbAWyAgxFoGIAaVn8xQfX/DFvDQq2m6kfqN56Vhbwwo0yfr/Va0OJ+GL6kOiE7aoc36rrU7wjilyxb++bNcOysJIHcmJ9poPMJgkwVq5inByWlLkDrl2HuTA+tcBuvmYk9ST+ddt+J/GWPDSLYLhyq3GEAIMwbYb5iABvGs7iuH1p4pqMXPlbdFKUrq4FKUoFKUoFKUoFKUoFKUoFKUoFKUoFKUoPZrbwfF71n/lXrlv/ACOy/sa06UEvj/F2Lvp5d3EXXQ7qWMH37/Woma8pRO9lexXlWrwB4VOMvh7gP2e0Q1wiNeoUTvMa+k+lRbok3dR1Lwrw0YbCWLB0cKGeerPzMNOwIH+mt+9byb6TrMnqJ/avviF4m5m6GDp/t9dfWo3jWNhJVuWd20AAMnc7bD1rHbuvRxmppI8atrcVGABDKpjrEdO0VrvgpwQVeXnafeBE/St/D8QtYq3mQq+jaHoewMTAMbVGLjHtkhcpVt1J39tZB9aJis2uAtnjf9f1rd4vwthkRJzLBJ3ObqPT271L43xAlhyFsToDqx2+gr4seK8Pc1ZXtncwMw/Ma/WKjpO61rD3LVtwWObKYHrAy6Vt8KxFzEKbV8ahWIJ3DBd/5RWxZ4hYjNmglo+R2ymesrofUxWS3ikg+R1mXPQHeJ1JP0ppG1b4xhhe4bilJiEFwGNzbOb9Qcv1FcaNdt8VXls8PxOeQrqEQHc3G29ANJPotcSNaeLxj5/9PKUpXVwKUpQKUpQKUpQKUpQK9rylApSlApSlApSlApSlAqQ4TwG/imK4e21wrGaNgDtJOg+tR9XH4deMxgbpt3QvkXmXzGIMoACJEb7/AKVF3rpbHVvavjgN4Xxh2tstwuLcEfiJAAnbrOnTWu8cP4GmFw64VPlQat1Z5l2PuenYAdKmMI1u6i3Vi6hAa2ex/CRI0O9aL4hWgE5W6n1k9Zjt0rPnltr4+OY9tGYmdVEnXt2HpVF8S8Za+QmUKBrA/T+/arnxjEAWwh+UQzew1/eqhbRSzXbmijWBqY6D3OgA3JiuTv8AiX8GB7aZweVXXMPRgQfYQP0qe4hYUHSQSdBAj11/vpVS8J8L4gmJd7tsLZvRnRnWVifLhASQRtBG0zG9XtLLBIOVgNFJMTGnb+4q1x0pjltDXOH+aY65TBPvqD9NvUVBcS4C2HfMDIJMdJGnTtrUzj77uxtqMmUmY79de1b+GsecMt0AsNrhEz7z+9VdFUF25bPmW5AI133/AL+lTXBuNo5h1VH7xoT0kD9SKyY/hTKdZB7iseB4LmaY1EHShXOviDx3F3Lxw2KCW1tGVS0OUyOVsx1aVOhPc6DWqjV1+LeIVsfkXU27VtGj+IZmj6BgPpVKrZj483P/AFSlKVZQpSlApSlApSlApSlBYOEeBMZirYu2bU2zMMWVQY0/EQd9Poahsbgns3Gt3VKOphlO4NfqPB4a3h7SWlshEtDKQJMCToATPrJJrjPxp4QLeMXEhpGJXNkIAKZAqRpuD3965457rtlxyTbndKlOAeG7+NuG3YUMQJYkhVUTAljoNa+/Efha/gLgt4hApYSpBDAjrBH7HXUd6vuOWrraIpSlSgpSlApSlAr0V5XoFB+huD8YNzBYd1YsWtIWaNS4GV5j1BGleliFncjp37Ce1c58A4HiAfywbljDqCz+YhKxIEKrxzE9iOpNXfxApaDbkrl066k6/lFZM5qvQ478ojuN3ZEFgWYjNr/cVrcCuK+LWwIbykN5zpAfRbY7CM+b3ArBZsxJchR6idY000n1r78P4Y4excU3FuXLlwuzAESIEAz6yfSarNer5b6iz3r3lBTuS0kjXQHQTUocTyqCV0mCYHrpPbrVTs3mXVgY69oqO8Q41bpGTVSqwQd5Ek/t+VRtOloS7aWWzi5G4UhpY9Wgn9SK03xly40HlX+Efzjc7VVeE4drdwOuaJAIHUE7H96ut0eVbtkIM9yd9csQewk69aCC8VeLMRgcVD2mu4V7aFYGWDENFyCDqJIPcVW+KfFq6wjDWlsHq7HzG+gKhR+Rq8jjDFsrQ4M5lcSp0MaH8vaqd4g8B2r6tewQNu5BJsbg98h3H+U/Su2OWN9cOTHOeVz3E4hrjs7ks7ElidySZJP1rFXpFeVoYilKUClKUClKUClKUClKUH6duY7FMVNuy7lgdQVKjTVpzAEVU08B2cViGu4+69+6xAUG4IAmAD5YAAGogHv9bLwniWJYM1hbb2WBVSzgmSZMMUmACYUAj0rKMYtw+UGtX7loj5nUspzakpmUZgdivtWWXXjfZv1jwGAwmCXLh7dhFeM7zEkEz1kegmtfxJw/CY22mGuKxk57cGGEnLpHprrO1a6+DAzszecqkgL5roq5mE8irLFgdIOm+9aY4ccEwu3rhugzba7djKup5VFvRST3JJ9NqjdTrHxz3EfCTEqxAu2HA3KszED1VUJra4X8K1Y/eYjORHJZQyxPQO8BfcrXSsbj25WBOQQChKop/wAwLTmjoSD1Pao/EYk6LawuIZdSTZAcaggEOpGUxO0xH52+zJT6cVLf4U2RObFNbIIBDoIBM5RnzBWMxt3qMu/C29mIS/ZYL80kqy9pQjWdhlJk10DD3nZeQY059Ge7aNwWySNgyBRHePrpX1ZvXVYWsU9u2CeVkCNnBBWWXYCdTmnXbrUfZkn6sK5VjPAWJSSqrdUDNKsJIifkaHmOkViw/gjGXFBSyzMdkBGeO+TcD3iuxcO4OttzevIPOLEB1YnmPa0HdQ0a/sBWwbnlW188XE63GLKWgNyl8uUkHrptp3q321T6cXN/BXw2e6zNjbVxEAGRWOQsZ10nNAH71ZcX4Lt4PFYXE4dLdq3bYi55jNtsGEySRJ/SrPb4Ut2+cQt7MIHlhCuQGIYj5jJJ33G3vE+IOEX7qqpe2HBgtfUSxGq5csKw+bRgI071FztXnHjJp7xLxNkfJ5blHkC4IKbE7gk66DUdag8VjWEgMR6f7VHYrw20i5bvM11jLFFOUOY5fuicp+pG9Ybdi6/IReJBIZ3XNzDcAkZsszrm6fSuVdZXmIxxJ1JJ9a1W4kV2JBrImAYMfOIS2N2n8hBEkn0n6VHcQCKeUyGAYSRMa9ttaaTamuH8XdmCAzJiPesXE8XZWLaqSFAUHOQNOwHb3r44Zwu6i+ebdxbYGrspA1G8keu9V/EXgzGTrNJFblqLNYxwTK63HUbRo0e096u1riFvGqvkXQGRTyOIOsajudK5daxGYBUEwNZ6zuQKl8DhQrcrz3jv7/0p4mXa3XMIVJDAqZ1np/8Atb3C8GTcUrAhhr/L10qL4h4tsWFspiHYXChIaM3LJAkj1Bio3jXxRs27TJg8z3SIFwrCrOhIB3P0q0wtVy5JPa5/4stouNxK2xCC64A/1Ht61E1McW8N4iyqXLyf806QZOaM0EDYwZitFuGXRb8023FuYz5Tlnb5tt61y9MFl21aUpUqlKUoFKVK4Lw893C38UpTy8ObYcE833jZVhY2mdSRtQRVKy2sMzCVVmEgaAnU7DTqelZF4ddIJFtyBMkKdMvzdOnXtQa1KyXsOyGHUqSAYII0Ox16GlB+kcZxQ31tu11sNZS5LqqFSECvlRp5QJAGhOpiNREfwfiWGxNzLYNxnUnlZLZz6gAF8rFV3O+mtROJxl20puXLzuCiMuHvAwoMSPOKEEjWF7amq+nxSxJVrKW7ed2hES2DCn8MLCtqARoes1k9ej4veNwSYZlBw2W0x8x2Fy7dIfLrlVJ2P061puXzPiDiwbWU/chGuXEB5VJW3nBYGCX6HtWhhb/E8mbFWrflqEMBGuH/AAkWEeFMSMwjepZMThLRi1ZW0WInlFsuuhjnXmTUaEgzIJ0qKRrthLWKtC5aH2y8kBl842iVnQsGFskjYTvO50r7TwpZaRa8+xdymUNwmJEHmYFdN9DP1rJi794Nd8u3bvW1GUobItxpylXuaGCJaTHKPetNOOfdrbtX8Il1YYrAyu0QZurChwRoVke4olu4W19gQ3Cxum4Rl866FBEENBESYiCTEHpWtiwbpTzeHgKCp+6BJy6GSyEys/SDUSOKG3K4uycWtxhcTyAb33iyrNnEITr8sRtptX0LWPxUm3bFu3I5mK2mLAmIKs2beInp0NQdbTZ40XLZrH3SlsihcjtlBWFYQZ0/U9qi+DYWwbjhbIW+Tzm65uBbZXkKvcJWZIJ11G07VJYbil62CSpu3AEW4bdy28sB8ptsTk03I3ympg8RzryErEMyAICBEkKpTm1hRBnXepGla8mytxHd77EAw6iFBB0SFJGvQhtwKxjw6mIyvYxTrb1AUKHWdNCGEqw6xHTSq5xazbZs6WkxDEy8gi5lyh4CKxGYCZ/F2FZuG3FFthYt3ipIJ83OjWwZPLcYBXGaNCQdNzpECbueFbtrPbtXIRwc91URdZkSgXNr1Ybe1RuHv4iw/Oq3sgWW8y2xy9CDo2vqR7VHrYxl26AuIV7Kn5ldD5b6QbltHlxtzaGN42qXxYezhhaY2sQqgaukqwE6whOVZ1z6x6bUIjcTcvX1BXDolwMJLWkuFgTETJcINyx027Vt8K4G124GvJhHtWgxlSLmVgBl0O2usDTSojhXEGRhcXA2nuKDph7nNG2qK50Psd/Wrth7uVfMt2VtXriJmBUAwQDlMAagnrrUwR9jGZr0ZIbmCsCTuIGZToQfSoPEcEwvELbtdU2btsEsU7DfTKTpEwKm8XjzJULkuEa5dR7gnX6Vh8NcPyXgA5llJOkEAgrsDoRvUS9ps3O1UtfDkFSlq48jmDvCys6Dy82gj+KD19K2cHgrdpsj2cRmX8REA+uxkdgDt3NWDA4O5h7ZFy896WEHLBInfnMoB9NQf4hTGcMs3zlv2PNBHLdLFOYAyp1m3sN/ep99RJrxTcd4IXiF1mw+IIuxJW8GAjQABsgywZGWO3rUj4V+GV7CXmuYhLN1cpCkOGCmRLFXAnTT0mrHh+BPbuEWQyFCOa4cwIYSxDE82mhBJ7iK0DxVLTt5uJtm1mbLaAJYmGmdRl1959Kt87rSn147+SfFxUdVualpIyoW3BEho7HcdJrF4p4K2Iwt2yEGYpAC7zIKEsdhmEn0mveDX7V9WuCVOQKwMggEypyTr6H1InSpBeKo/loyMwGUAnv39Y00qsWs24r4h+HF/C2xcDpeWJYJoV0knK2pWOsesRrVSiv07jsrRPluVeCWEFeWHKmNTGv51hfCWLdkn7LbJBB8sWrbM5/C0AazvO+hrtOT+s94Z+OHYX4b4+5bNxcOYiQCyhiPRCcx/KtfEeBMbbe3bewytcnKDG4EkMZhSBqQYrq13xdh1cszeU0xz9QddxPWrlZxiXbS3Ei+Y5zoCykE7EjXYDrB2qJy2pvDI/NfGfDt/CFfPTLmnKQQwMb6qSJEjSpDg3HLVrh+Nwz5/MxJw5SFBUeU7McxmRMwIBrtnFfDGH4jh1sX1OHuEsyaNnRgObU7qYEg/wBK53xRV4SFw1/hmFxeVc32hhc51ZiQT0BG0egrpjltyzw+PjU8A8atYTBXrt7PAxuBcBMpYm01y6RDMsAhYza6kVJ8F+JmGw7gj7QU+34nEmFAzW7tlkVY8yJDGYOkdZqMwvjCzdDG3wTCXAolsouNA7mDpWv/ANoGF/8AR8F+b/1q7kivF3H0xa4MKXLWMMtm4XG7B3aQZJIhusbUrzxH4ms4lFW1gcPhCrSWtZpYQRBzHbr9KUHYsPcUNawzo90Xhc1Y+Za2Uh2U8ra9jAkbms9izhVdrWCtWbWIa20XURRzBT0A1VjuAe1V7A4S0rfZ7mIuIjyFa0ModisaoBIhe5qQ4Xw21bRbloPiLbBg1x2KkASTCSI+Ud9x6isUr0rEfhrWNw1lfMtXcU89ULAAMT1UMrH3EQNNaz4PxRj8SCi2r+HCkZSCLZjSQTd5XkSZiR3rUfxpbdrpa9fll1CDlQAFQACVJ0OuutRfE7tq+yqcXiOYAzHLlI/CkTuBIYjfrFSJrGeL/suJNrFm9eD5WyNGS0dPluD5xmB1kDoetR/iu/jMPbL2LZsYdgINi2hQA9yOey2usz6GK17j3rNq35F2w6oSAzqxJLjOurJKnRjy6fz+rXHrpSzZxAupfRmZGtuvOraEMxnSTqCNdNKRFiFwfjO5dAsO1ko7L5gNsoX2XMXXUsBrOnU194LDtZEYXELcRyQVugqBO5kMQdBO8+lTlrjOFa2Hv4W0mHuMUORB5hYhwGzDRTKnaB9Khsd4Ss27hRGxCxlLNFsGG1y5VbTTqCfap2jVSeF8NYBSGv5ypOUNbYqtx2kZVlyRlIMzEabzWw/hnh1j75b1xgj8qG5pnClsp5dtI3n1qPxGMw1u2iBrtm9mBDAC6VEDbPAU9ZSKieJ4C8ly0BlvC+Abd1/cjNk/AwgyTmmNzSbqbqOgXsfexiB8IxtX1HPykWnMT80EyO+o6VpvxXiK2x59/DsFj5X5iJ/6ilVBO0Eiaq2KwXEM3krcTMUnlJl0Ikyza/6ZG2lbXCOC4W7h/M86+ousbQUgQxAUsdFOUbEb6/nUaN9rfx3xUttSxs4S7Y1RsyQfO05SNiNdxPymoDg3ilL2LXzkNnKIVwzG1B02M8pmBBETtUjgOD4ZLah89+3zGXjKwZcx5AAQBlU6idorHjbeDugXb1k5FHJctMUb1GWIAU7ZpPaidX8ZsJaw6Z8jWGuqCc9lrgCPlK5ypkazlzaQNZrc8PeI711bzYhPLW2VAnUgzDaDdQBv1O1RnDMTgbYiyjveVoXzSSSdtX1C6TsAKlr3iG3ez2Vz+aFlln5TpygkZTp1moSweIrasrFCBlhrbLuQSAe2+/pWn4RtsuJB116+nfXWCKieIY3EyrPabJceEGdTJPMBvpsfSp7hVk+UFYxfvqwUdBuoBIOnbTaoT+MhwWCuFrZul1zQ6ELbBaBqHQAk6TGgJ+lR18ph1a5at/acLBKlrvmjPoZa3lGST1fsddahbvgjEozPcIsqmki6W1EA/hLbdqwcPs3RczYW9azqwgLbNoqsgfMBDDWCDMipVXDgfEbmIYMLjuIGby1VUAKmRmESwGnLqtTWMu4djldsrJlkELDSd/vNGBka9OkVzo8ZfzWa67k2jzKjcpbYHKR3PtpO9b/ii4EZbuNss+ZVRHW5lzwGYsyJGsnT031pBO8XHl/dp9nCglgJ8gkAySApPmDc6R1BEgitDA3bl1DdwzFrSsMzoCCoGrDI05mI+U6md40FY+C+ND5i4dbRa0bY0ZyYQ7mSZkfmfSK++CcUGJxZtJcvYW9ZDCUcuhAbKZW4CxJJ7n9KaNtzgPiYZltozICG0uhiRGpIaFBAA30PepIcfRXy27V7ENmLDKW0kBgw/CwOYfN6CKy8Y40mW4pKN+Bs6GMzaZjkObLH8JnX5axcCsm1b8u1lC3bgNtpZgbZEqozgnSGHMBQb3/GbF9ijqrYgNKobeW5mEEZhA6d5HX1r4teJTIsXGCXo+S6ygyRpKRA02Klh71HjxEVzedDXLYJMerQgYxLZV2I1n0qWwjXLtsqoRbwtxbjdWbMfmgZQQOh3jSp2jWmjhvFzXbly1ilOE5sudm8o9QoyuCtyNTMR61McIS7bWLl1MTZds1twx2gz5hgqF6TtNVm3xQ2UFrimHXKpbmZkuaaHLGVz6giPfpUhwTi2ByPfs2sllQysuUmVJUSAxMAkxlEdTSFixYfhFkTkZPmJ0CJzTAmPmAkAT+Wtc84n8GbLi4UuGwbbZc+cXgxO5dVANrX2idjV+uYDIpWw72kuBWth/vFUSCwgEMqnbLmI7aaV9XnUK1255Vu+AUN60h5Y5Yk856EbxV5dOVm3B73wvxWdktGzeK75bgWNeq3MpFK7Nat5wqYqWDyUe2RzqNiRCRtsf13pVvsqt4sX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data:image/jpeg;base64,/9j/4AAQSkZJRgABAQAAAQABAAD/2wCEAAkGBhQRERUSERQVEhMWGBgaGBgXGR4aIBsYHBgXGhgdHxcZHiYfGh8kGxoaHy8hIycpLS0sGh4xNTAqNSYrLSkBCQoKDgwOGg8PGjQkHyQsLCwsKiwsLCwpLCksLCwsKSksLCksLCwpLCwsKSwpKSwsKSwsLCwsLCkpKSwsLCwsLP/AABEIAL8BBwMBIgACEQEDEQH/xAAcAAEAAgMBAQEAAAAAAAAAAAAABQYDBAcBAgj/xABBEAACAQIEBAQDBgQEAwkAAAABAhEAAwQSITEFIkFRBhNhcQcygRQjQpGhsVLB0fBicoLhFTNTFyQ0Q1WistLx/8QAGQEBAAMBAQAAAAAAAAAAAAAAAAECBAMF/8QAIREBAQACAwADAQEBAQAAAAAAAAECEQMhMRITQVEyIhT/2gAMAwEAAhEDEQA/AOG0pSgUpSgUpSgUpSgUpSgUpSgUpSgUpSgUpSgUpSgUpSgUpSgUpSgUpSgUpSgUpSgUpSgUpSgUpSgUpSgUpSgUpSgUpSgUpSgUr2rHwzwPduWxevEYaydQz/Mw/wANvc+5gVFsnqZjcuordKuuC8LYJyVa/fToLmRSs/5Zn9aifEvhC5g8rZlvWX+W4m3sw3U+h+lVmcvi+XHljN2IClb3CuC3sS4Sxba4Z6DQerNso9Sav2H8BYSyFW+5u3IJZlJyA9oEGB3nU+mlTlnMfUYcdy8c0ryupL8PsNiOSyjo3RlYsPQw0gj0kGuYXbeViu8Ej8qY5TLxOfHcPXxSlKs5lKUoFKUoFKUoFKUoFKUoFKUoFKUoFKUoFKUoFKVJcK8O4jFT5Fl7gBgsBCg9i5hR9TQ1tG0q0n4b4sDn8hPRr9sH/wCWlbVn4WYllJ8zDiOhdv3CEfrVfnj/AFf68v4plTHhrwxdxtzLb5UWM9xvlUevr6elSz/Dp0/5uJwts9s7MfyVDXQvD3C7NvBrhrFxbt0S7lQRnk7rO+kDvptVMuSSdOmHFbf+vFbGHwuA0w9vz7n/AFroB1/wLsvvE+pqJxeMu4hy1xmY+tWfE+HlzN5t1FZdWUSzD0gaT6TWXE+EWt6rzoY5gO4BhhrB1rNbb62TGTqK1gsExIiuhcJ4Sl2wbTgBCp8ztlIOsH8XatLhvBZIVQJPfYVK8ScKospIUevzHqTSJv8AERhbdnD2zhcKpS3MyTLO0QSx2JIEaCB0rS/4aTUxheGEc3Stw5fUe/8AtS9+k1Ooj+G2TYIcDmG3TU6VgxHA0xlq7ae2isVYqyooIYAkNKgHcfWppcLmP9/tWTxX4kscNw+diPNZYtIIktl1b0WYlj7anSrYy76Uzs12/ORryvSa8rY84pSlApSlApSlApSlApSlApSlApSlApSlApSvQvSgnvBPhv7di1sscqQWcjfKu4HYkwAT3rpviTDZAuHsobVpBAUbe/r1knU6k1VvhrhcZhb+ZsJeNi9CO3ltI1lWHUwd99J9K6dxrhpd82VoPYT/AErPy9tnBJIoWD4Y7E+WQgX5r76kA6COxPQATpvUXxzhNy2Fu5zetvIVzMyNwQSY/M10m/w82bHlqSuaHcqYaYORB+fX1NafCsMpuGxcRjbeQwOoLdZ/hYEdPea46d/XLLOaRpVhweDclSGi4DOhgidde2vetqxwK67Hy7bFQSMygn/3Vt4jht3D281m0L13oqusg92GaY9Nz6b0k2nqTbNxe65uFiYmC2m8ooO3ff61q4PxA9hwV50K5SrsSGA2n+tZcFhL1yyLl+09u4ZzhlI5up9jpWZPDZKi47C0gmWbQR/P2FLLKSyxYeCY1Lhd0uwzhctnSEjcKwEmSfxdhXlzDKvPdZba93MT7dT9KqZ8S2MJ/wCHQX7snmuZgPcIun5k9ah/tmIxt4lpu3DtlWSP6AVO0Oh2eIYcsEF9M38MN/T96klwBLbb/tVC4ZwdcL95ibmQ/wACGX92kgL7GW9KmMT8QbhAt2kIO0kyY6c0fWRTZ2nuKcQNlSLIXPsblyQiesDmusN8qiO5FUTEcGw2Juebi79/HXQIJyiykKNAqjm3Ppqdd69sreuNzs7T3JG/+1TvD/Dxy6DWIHXTbWp+V/EXCX1WL/w5s4iy7YYPYvrsrtKOOwkFl95I7x05vicM1t2tuCrqSGB6EGCK/ROH4OLJ8xgiIglmaAABJLT0Arg/ivHpfxuIvWpNt7jMpIiQTvHSd4rvx5W+svNjjPETSlK6s5SlKBSlKBSlKBSlKBSlKBSlKBXoFeV0H4S+GhduvirgDLZ0tgwZvHUEjsq83vl7VFuptbGfK6OAfCxnti7in8udfLHzAbgvocpI/DE942q7cKwaYcBcNaW2o/8AMIj65jJJ+pP7VI4/A5YZhmLaz1+pr4siNQNe51isuWdrdhx44zpM4TBs6tcJMnlWegPzH3NaPE3y2/K13BjoP9+5rPwy8VaTJB3/AK1s4/hilpJMn0mo/FvK1+JX8uHVrc57lsAkfhgETO8wIqN4fj7hts7BS6wS2USToJPeB1qZNnLbKXIyD5W/WI96r2O4ouQogMEiSRAImdB/WopFcxoxF5vvLjOB0JIA9IGkVp3OFOSd9Nx2G21WxsHbWGdshOoAkyPSK2sNh0b5b0+k/wD2qNL7QHhfD3s8h2FtOZoMadBp1P8AWtTxjjHxF4pE5TlETqZjQbDXoK6BhcCES5CiXC/nPUVA8PwIGKVyCGkxpIzEGG9Ov1iiu1Zs8As2G++Zbl2IyfgQ9iQQXMSNIE96yXvED5fLw6rbUTOVQv1IAg9Y/WpjGcKVrpkzr06f0r23hbaCQDH8USfz+X9aJ6VBuHXSZaYPbQR6RpUtw/gVxgGAgSeZmAEdYkyY9B3qftXUNxLY5gzCTAHX2nao3j2Ba62q5QoheigDtEQKhKbwPAjbHOIXcEa5tARBGhnp716PFRNpWS15ReSBcBzBdgSB8pMExrAIqs4DxDisKmVWDoo0B109Ce3atqz4ltYrN9pRbbEAi5b0afaYI+lW2rrvtqcb4CeIqUt37lu4NRaa5ce25HSHYlG7bj0rkt22VYqRBBII7EaGu88FwlhC1+1e84WlZyhSGOVSQBBOYzG1cHv3CzFjuSSfrrWjits7ZOeSXpjpSldWcpSlApSlApSlApSlApSlApSlAroPwi46lq7dsXXVFuqCrM2UZ1J0k6aqx/IVz6lRZuaWxy+N2/Udp0xCTaZLwXQlGVoP+kmvbfCz1Ee9fmPB8QuWTmtXHtt3Rip/NSKvPgj4r3cIWTFF79p2zFixZ1MAEyx5hAGk+1crxtGPNv12oIlsZhzH00FauLvM4g7dpP8AZrV4Z4nwmMVjhr6NJkqxyMDp+FoMVuPZaDA9QR/WuddZqniTBMLSqi8oAGnQgdu2s+9VRVyjcksNt6vrYxHtxchSN50iOsnSqjxrjGCwyl3v2+4AIZm/yqp5u07VFx34tMtTtq49AVtKSvmHMQs6kAKGgdY0/OvLdoWVN27yW0BZiewrkPijxY+MxAvCbappbAOqiSZkfiO5I/lWtj/E+Jvp5d287ppoY6bTA1+tX+px/wDRFy4h8ZrxzDD2ktToGJLEDocuizHefrV44Xj8QuG/72EOIZdSgjKD8oOsZp+aIA2Heuf/AAy8Hi832y8FazaJyodc7gA7dlkHXfQRXSL75iWncfzpnqdRPF8r3UXisUuGtgMvmXXhgGEhQTOvcka/WtvhPGbl9S7mFkAAaRzQBHt+1ZvEARrYdgFLBSJ9ND9NJFa/h60PKuNmCqCDrsN4ggGSdRp0muLR+PriIysegB0jSK+Wxdtx95od8w/n/OozH4W1irwYYs22UmVIZQ0+gJDbdYrfbAWyAgxFoGIAaVn8xQfX/DFvDQq2m6kfqN56Vhbwwo0yfr/Va0OJ+GL6kOiE7aoc36rrU7wjilyxb++bNcOysJIHcmJ9poPMJgkwVq5inByWlLkDrl2HuTA+tcBuvmYk9ST+ddt+J/GWPDSLYLhyq3GEAIMwbYb5iABvGs7iuH1p4pqMXPlbdFKUrq4FKUoFKUoFKUoFKUoFKUoFKUoFKUoFKUoPZrbwfF71n/lXrlv/ACOy/sa06UEvj/F2Lvp5d3EXXQ7qWMH37/Woma8pRO9lexXlWrwB4VOMvh7gP2e0Q1wiNeoUTvMa+k+lRbok3dR1Lwrw0YbCWLB0cKGeerPzMNOwIH+mt+9byb6TrMnqJ/avviF4m5m6GDp/t9dfWo3jWNhJVuWd20AAMnc7bD1rHbuvRxmppI8atrcVGABDKpjrEdO0VrvgpwQVeXnafeBE/St/D8QtYq3mQq+jaHoewMTAMbVGLjHtkhcpVt1J39tZB9aJis2uAtnjf9f1rd4vwthkRJzLBJ3ObqPT271L43xAlhyFsToDqx2+gr4seK8Pc1ZXtncwMw/Ma/WKjpO61rD3LVtwWObKYHrAy6Vt8KxFzEKbV8ahWIJ3DBd/5RWxZ4hYjNmglo+R2ymesrofUxWS3ikg+R1mXPQHeJ1JP0ppG1b4xhhe4bilJiEFwGNzbOb9Qcv1FcaNdt8VXls8PxOeQrqEQHc3G29ANJPotcSNaeLxj5/9PKUpXVwKUpQKUpQKUpQKUpQK9rylApSlApSlApSlApSlAqQ4TwG/imK4e21wrGaNgDtJOg+tR9XH4deMxgbpt3QvkXmXzGIMoACJEb7/AKVF3rpbHVvavjgN4Xxh2tstwuLcEfiJAAnbrOnTWu8cP4GmFw64VPlQat1Z5l2PuenYAdKmMI1u6i3Vi6hAa2ex/CRI0O9aL4hWgE5W6n1k9Zjt0rPnltr4+OY9tGYmdVEnXt2HpVF8S8Za+QmUKBrA/T+/arnxjEAWwh+UQzew1/eqhbRSzXbmijWBqY6D3OgA3JiuTv8AiX8GB7aZweVXXMPRgQfYQP0qe4hYUHSQSdBAj11/vpVS8J8L4gmJd7tsLZvRnRnWVifLhASQRtBG0zG9XtLLBIOVgNFJMTGnb+4q1x0pjltDXOH+aY65TBPvqD9NvUVBcS4C2HfMDIJMdJGnTtrUzj77uxtqMmUmY79de1b+GsecMt0AsNrhEz7z+9VdFUF25bPmW5AI133/AL+lTXBuNo5h1VH7xoT0kD9SKyY/hTKdZB7iseB4LmaY1EHShXOviDx3F3Lxw2KCW1tGVS0OUyOVsx1aVOhPc6DWqjV1+LeIVsfkXU27VtGj+IZmj6BgPpVKrZj483P/AFSlKVZQpSlApSlApSlApSlBYOEeBMZirYu2bU2zMMWVQY0/EQd9Poahsbgns3Gt3VKOphlO4NfqPB4a3h7SWlshEtDKQJMCToATPrJJrjPxp4QLeMXEhpGJXNkIAKZAqRpuD3965457rtlxyTbndKlOAeG7+NuG3YUMQJYkhVUTAljoNa+/Efha/gLgt4hApYSpBDAjrBH7HXUd6vuOWrraIpSlSgpSlApSlAr0V5XoFB+huD8YNzBYd1YsWtIWaNS4GV5j1BGleliFncjp37Ce1c58A4HiAfywbljDqCz+YhKxIEKrxzE9iOpNXfxApaDbkrl066k6/lFZM5qvQ478ojuN3ZEFgWYjNr/cVrcCuK+LWwIbykN5zpAfRbY7CM+b3ArBZsxJchR6idY000n1r78P4Y4excU3FuXLlwuzAESIEAz6yfSarNer5b6iz3r3lBTuS0kjXQHQTUocTyqCV0mCYHrpPbrVTs3mXVgY69oqO8Q41bpGTVSqwQd5Ek/t+VRtOloS7aWWzi5G4UhpY9Wgn9SK03xly40HlX+Efzjc7VVeE4drdwOuaJAIHUE7H96ut0eVbtkIM9yd9csQewk69aCC8VeLMRgcVD2mu4V7aFYGWDENFyCDqJIPcVW+KfFq6wjDWlsHq7HzG+gKhR+Rq8jjDFsrQ4M5lcSp0MaH8vaqd4g8B2r6tewQNu5BJsbg98h3H+U/Su2OWN9cOTHOeVz3E4hrjs7ks7ElidySZJP1rFXpFeVoYilKUClKUClKUClKUClKUH6duY7FMVNuy7lgdQVKjTVpzAEVU08B2cViGu4+69+6xAUG4IAmAD5YAAGogHv9bLwniWJYM1hbb2WBVSzgmSZMMUmACYUAj0rKMYtw+UGtX7loj5nUspzakpmUZgdivtWWXXjfZv1jwGAwmCXLh7dhFeM7zEkEz1kegmtfxJw/CY22mGuKxk57cGGEnLpHprrO1a6+DAzszecqkgL5roq5mE8irLFgdIOm+9aY4ccEwu3rhugzba7djKup5VFvRST3JJ9NqjdTrHxz3EfCTEqxAu2HA3KszED1VUJra4X8K1Y/eYjORHJZQyxPQO8BfcrXSsbj25WBOQQChKop/wAwLTmjoSD1Pao/EYk6LawuIZdSTZAcaggEOpGUxO0xH52+zJT6cVLf4U2RObFNbIIBDoIBM5RnzBWMxt3qMu/C29mIS/ZYL80kqy9pQjWdhlJk10DD3nZeQY059Ge7aNwWySNgyBRHePrpX1ZvXVYWsU9u2CeVkCNnBBWWXYCdTmnXbrUfZkn6sK5VjPAWJSSqrdUDNKsJIifkaHmOkViw/gjGXFBSyzMdkBGeO+TcD3iuxcO4OttzevIPOLEB1YnmPa0HdQ0a/sBWwbnlW188XE63GLKWgNyl8uUkHrptp3q321T6cXN/BXw2e6zNjbVxEAGRWOQsZ10nNAH71ZcX4Lt4PFYXE4dLdq3bYi55jNtsGEySRJ/SrPb4Ut2+cQt7MIHlhCuQGIYj5jJJ33G3vE+IOEX7qqpe2HBgtfUSxGq5csKw+bRgI071FztXnHjJp7xLxNkfJ5blHkC4IKbE7gk66DUdag8VjWEgMR6f7VHYrw20i5bvM11jLFFOUOY5fuicp+pG9Ybdi6/IReJBIZ3XNzDcAkZsszrm6fSuVdZXmIxxJ1JJ9a1W4kV2JBrImAYMfOIS2N2n8hBEkn0n6VHcQCKeUyGAYSRMa9ttaaTamuH8XdmCAzJiPesXE8XZWLaqSFAUHOQNOwHb3r44Zwu6i+ebdxbYGrspA1G8keu9V/EXgzGTrNJFblqLNYxwTK63HUbRo0e096u1riFvGqvkXQGRTyOIOsajudK5daxGYBUEwNZ6zuQKl8DhQrcrz3jv7/0p4mXa3XMIVJDAqZ1np/8Atb3C8GTcUrAhhr/L10qL4h4tsWFspiHYXChIaM3LJAkj1Bio3jXxRs27TJg8z3SIFwrCrOhIB3P0q0wtVy5JPa5/4stouNxK2xCC64A/1Ht61E1McW8N4iyqXLyf806QZOaM0EDYwZitFuGXRb8023FuYz5Tlnb5tt61y9MFl21aUpUqlKUoFKVK4Lw893C38UpTy8ObYcE833jZVhY2mdSRtQRVKy2sMzCVVmEgaAnU7DTqelZF4ddIJFtyBMkKdMvzdOnXtQa1KyXsOyGHUqSAYII0Ox16GlB+kcZxQ31tu11sNZS5LqqFSECvlRp5QJAGhOpiNREfwfiWGxNzLYNxnUnlZLZz6gAF8rFV3O+mtROJxl20puXLzuCiMuHvAwoMSPOKEEjWF7amq+nxSxJVrKW7ed2hES2DCn8MLCtqARoes1k9ej4veNwSYZlBw2W0x8x2Fy7dIfLrlVJ2P061puXzPiDiwbWU/chGuXEB5VJW3nBYGCX6HtWhhb/E8mbFWrflqEMBGuH/AAkWEeFMSMwjepZMThLRi1ZW0WInlFsuuhjnXmTUaEgzIJ0qKRrthLWKtC5aH2y8kBl842iVnQsGFskjYTvO50r7TwpZaRa8+xdymUNwmJEHmYFdN9DP1rJi794Nd8u3bvW1GUobItxpylXuaGCJaTHKPetNOOfdrbtX8Il1YYrAyu0QZurChwRoVke4olu4W19gQ3Cxum4Rl866FBEENBESYiCTEHpWtiwbpTzeHgKCp+6BJy6GSyEys/SDUSOKG3K4uycWtxhcTyAb33iyrNnEITr8sRtptX0LWPxUm3bFu3I5mK2mLAmIKs2beInp0NQdbTZ40XLZrH3SlsihcjtlBWFYQZ0/U9qi+DYWwbjhbIW+Tzm65uBbZXkKvcJWZIJ11G07VJYbil62CSpu3AEW4bdy28sB8ptsTk03I3ympg8RzryErEMyAICBEkKpTm1hRBnXepGla8mytxHd77EAw6iFBB0SFJGvQhtwKxjw6mIyvYxTrb1AUKHWdNCGEqw6xHTSq5xazbZs6WkxDEy8gi5lyh4CKxGYCZ/F2FZuG3FFthYt3ipIJ83OjWwZPLcYBXGaNCQdNzpECbueFbtrPbtXIRwc91URdZkSgXNr1Ybe1RuHv4iw/Oq3sgWW8y2xy9CDo2vqR7VHrYxl26AuIV7Kn5ldD5b6QbltHlxtzaGN42qXxYezhhaY2sQqgaukqwE6whOVZ1z6x6bUIjcTcvX1BXDolwMJLWkuFgTETJcINyx027Vt8K4G124GvJhHtWgxlSLmVgBl0O2usDTSojhXEGRhcXA2nuKDph7nNG2qK50Psd/Wrth7uVfMt2VtXriJmBUAwQDlMAagnrrUwR9jGZr0ZIbmCsCTuIGZToQfSoPEcEwvELbtdU2btsEsU7DfTKTpEwKm8XjzJULkuEa5dR7gnX6Vh8NcPyXgA5llJOkEAgrsDoRvUS9ps3O1UtfDkFSlq48jmDvCys6Dy82gj+KD19K2cHgrdpsj2cRmX8REA+uxkdgDt3NWDA4O5h7ZFy896WEHLBInfnMoB9NQf4hTGcMs3zlv2PNBHLdLFOYAyp1m3sN/ep99RJrxTcd4IXiF1mw+IIuxJW8GAjQABsgywZGWO3rUj4V+GV7CXmuYhLN1cpCkOGCmRLFXAnTT0mrHh+BPbuEWQyFCOa4cwIYSxDE82mhBJ7iK0DxVLTt5uJtm1mbLaAJYmGmdRl1959Kt87rSn147+SfFxUdVualpIyoW3BEho7HcdJrF4p4K2Iwt2yEGYpAC7zIKEsdhmEn0mveDX7V9WuCVOQKwMggEypyTr6H1InSpBeKo/loyMwGUAnv39Y00qsWs24r4h+HF/C2xcDpeWJYJoV0knK2pWOsesRrVSiv07jsrRPluVeCWEFeWHKmNTGv51hfCWLdkn7LbJBB8sWrbM5/C0AazvO+hrtOT+s94Z+OHYX4b4+5bNxcOYiQCyhiPRCcx/KtfEeBMbbe3bewytcnKDG4EkMZhSBqQYrq13xdh1cszeU0xz9QddxPWrlZxiXbS3Ei+Y5zoCykE7EjXYDrB2qJy2pvDI/NfGfDt/CFfPTLmnKQQwMb6qSJEjSpDg3HLVrh+Nwz5/MxJw5SFBUeU7McxmRMwIBrtnFfDGH4jh1sX1OHuEsyaNnRgObU7qYEg/wBK53xRV4SFw1/hmFxeVc32hhc51ZiQT0BG0egrpjltyzw+PjU8A8atYTBXrt7PAxuBcBMpYm01y6RDMsAhYza6kVJ8F+JmGw7gj7QU+34nEmFAzW7tlkVY8yJDGYOkdZqMwvjCzdDG3wTCXAolsouNA7mDpWv/ANoGF/8AR8F+b/1q7kivF3H0xa4MKXLWMMtm4XG7B3aQZJIhusbUrzxH4ms4lFW1gcPhCrSWtZpYQRBzHbr9KUHYsPcUNawzo90Xhc1Y+Za2Uh2U8ra9jAkbms9izhVdrWCtWbWIa20XURRzBT0A1VjuAe1V7A4S0rfZ7mIuIjyFa0ModisaoBIhe5qQ4Xw21bRbloPiLbBg1x2KkASTCSI+Ud9x6isUr0rEfhrWNw1lfMtXcU89ULAAMT1UMrH3EQNNaz4PxRj8SCi2r+HCkZSCLZjSQTd5XkSZiR3rUfxpbdrpa9fll1CDlQAFQACVJ0OuutRfE7tq+yqcXiOYAzHLlI/CkTuBIYjfrFSJrGeL/suJNrFm9eD5WyNGS0dPluD5xmB1kDoetR/iu/jMPbL2LZsYdgINi2hQA9yOey2usz6GK17j3rNq35F2w6oSAzqxJLjOurJKnRjy6fz+rXHrpSzZxAupfRmZGtuvOraEMxnSTqCNdNKRFiFwfjO5dAsO1ko7L5gNsoX2XMXXUsBrOnU194LDtZEYXELcRyQVugqBO5kMQdBO8+lTlrjOFa2Hv4W0mHuMUORB5hYhwGzDRTKnaB9Khsd4Ss27hRGxCxlLNFsGG1y5VbTTqCfap2jVSeF8NYBSGv5ypOUNbYqtx2kZVlyRlIMzEabzWw/hnh1j75b1xgj8qG5pnClsp5dtI3n1qPxGMw1u2iBrtm9mBDAC6VEDbPAU9ZSKieJ4C8ly0BlvC+Abd1/cjNk/AwgyTmmNzSbqbqOgXsfexiB8IxtX1HPykWnMT80EyO+o6VpvxXiK2x59/DsFj5X5iJ/6ilVBO0Eiaq2KwXEM3krcTMUnlJl0Ikyza/6ZG2lbXCOC4W7h/M86+ousbQUgQxAUsdFOUbEb6/nUaN9rfx3xUttSxs4S7Y1RsyQfO05SNiNdxPymoDg3ilL2LXzkNnKIVwzG1B02M8pmBBETtUjgOD4ZLah89+3zGXjKwZcx5AAQBlU6idorHjbeDugXb1k5FHJctMUb1GWIAU7ZpPaidX8ZsJaw6Z8jWGuqCc9lrgCPlK5ypkazlzaQNZrc8PeI711bzYhPLW2VAnUgzDaDdQBv1O1RnDMTgbYiyjveVoXzSSSdtX1C6TsAKlr3iG3ez2Vz+aFlln5TpygkZTp1moSweIrasrFCBlhrbLuQSAe2+/pWn4RtsuJB116+nfXWCKieIY3EyrPabJceEGdTJPMBvpsfSp7hVk+UFYxfvqwUdBuoBIOnbTaoT+MhwWCuFrZul1zQ6ELbBaBqHQAk6TGgJ+lR18ph1a5at/acLBKlrvmjPoZa3lGST1fsddahbvgjEozPcIsqmki6W1EA/hLbdqwcPs3RczYW9azqwgLbNoqsgfMBDDWCDMipVXDgfEbmIYMLjuIGby1VUAKmRmESwGnLqtTWMu4djldsrJlkELDSd/vNGBka9OkVzo8ZfzWa67k2jzKjcpbYHKR3PtpO9b/ii4EZbuNss+ZVRHW5lzwGYsyJGsnT031pBO8XHl/dp9nCglgJ8gkAySApPmDc6R1BEgitDA3bl1DdwzFrSsMzoCCoGrDI05mI+U6md40FY+C+ND5i4dbRa0bY0ZyYQ7mSZkfmfSK++CcUGJxZtJcvYW9ZDCUcuhAbKZW4CxJJ7n9KaNtzgPiYZltozICG0uhiRGpIaFBAA30PepIcfRXy27V7ENmLDKW0kBgw/CwOYfN6CKy8Y40mW4pKN+Bs6GMzaZjkObLH8JnX5axcCsm1b8u1lC3bgNtpZgbZEqozgnSGHMBQb3/GbF9ijqrYgNKobeW5mEEZhA6d5HX1r4teJTIsXGCXo+S6ygyRpKRA02Klh71HjxEVzedDXLYJMerQgYxLZV2I1n0qWwjXLtsqoRbwtxbjdWbMfmgZQQOh3jSp2jWmjhvFzXbly1ilOE5sudm8o9QoyuCtyNTMR61McIS7bWLl1MTZds1twx2gz5hgqF6TtNVm3xQ2UFrimHXKpbmZkuaaHLGVz6giPfpUhwTi2ByPfs2sllQysuUmVJUSAxMAkxlEdTSFixYfhFkTkZPmJ0CJzTAmPmAkAT+Wtc84n8GbLi4UuGwbbZc+cXgxO5dVANrX2idjV+uYDIpWw72kuBWth/vFUSCwgEMqnbLmI7aaV9XnUK1255Vu+AUN60h5Y5Yk856EbxV5dOVm3B73wvxWdktGzeK75bgWNeq3MpFK7Nat5wqYqWDyUe2RzqNiRCRtsf13pVvsqt4sX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http://ecolocalizer.com/files/2009/10/1256939011_tmp_E_coli_at_10000x_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57" y="1905001"/>
            <a:ext cx="9176657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9150" y="1824370"/>
            <a:ext cx="8610050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b="1" cap="none" spc="0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6699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Example: Many bacteria</a:t>
            </a:r>
          </a:p>
          <a:p>
            <a:r>
              <a:rPr lang="en-US" sz="5400" b="1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6699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a</a:t>
            </a:r>
            <a:r>
              <a:rPr lang="en-US" sz="5400" b="1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6699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re becoming resistant to</a:t>
            </a:r>
          </a:p>
          <a:p>
            <a:r>
              <a:rPr lang="en-US" sz="5400" b="1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6699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o</a:t>
            </a:r>
            <a:r>
              <a:rPr lang="en-US" sz="5400" b="1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6699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ur medicines.</a:t>
            </a:r>
            <a:endParaRPr lang="en-US" sz="5400" b="1" cap="none" spc="0" dirty="0">
              <a:ln w="17780" cmpd="sng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rgbClr val="FF6699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7346" y="4370615"/>
            <a:ext cx="757130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Good for bacteria,</a:t>
            </a:r>
            <a:r>
              <a:rPr lang="en-US" sz="5400" b="1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bad</a:t>
            </a:r>
          </a:p>
          <a:p>
            <a:r>
              <a:rPr lang="en-US" sz="5400" b="1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f</a:t>
            </a:r>
            <a:r>
              <a:rPr lang="en-US" sz="5400" b="1" cap="none" spc="0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or us.</a:t>
            </a:r>
          </a:p>
        </p:txBody>
      </p:sp>
    </p:spTree>
    <p:extLst>
      <p:ext uri="{BB962C8B-B14F-4D97-AF65-F5344CB8AC3E}">
        <p14:creationId xmlns:p14="http://schemas.microsoft.com/office/powerpoint/2010/main" val="143127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93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304800"/>
            <a:ext cx="8763000" cy="58261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Evolution: Evolution is change (*) of a population of organisms from one generation to the next.  </a:t>
            </a:r>
          </a:p>
          <a:p>
            <a:pPr lvl="1" eaLnBrk="1" hangingPunct="1">
              <a:defRPr/>
            </a:pPr>
            <a:r>
              <a:rPr lang="en-US" dirty="0" smtClean="0"/>
              <a:t>* = in the gene pool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FFFF00"/>
                </a:solidFill>
              </a:rPr>
              <a:t>Usually an advancement.</a:t>
            </a:r>
          </a:p>
        </p:txBody>
      </p:sp>
      <p:pic>
        <p:nvPicPr>
          <p:cNvPr id="70659" name="Picture 9" descr="peppered-moth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971800"/>
            <a:ext cx="8686800" cy="35814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91301" name="Rectangle 5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0661" name="Rounded Rectangle 4"/>
          <p:cNvSpPr>
            <a:spLocks noChangeArrowheads="1"/>
          </p:cNvSpPr>
          <p:nvPr/>
        </p:nvSpPr>
        <p:spPr bwMode="auto">
          <a:xfrm>
            <a:off x="990600" y="1905000"/>
            <a:ext cx="3505200" cy="457200"/>
          </a:xfrm>
          <a:prstGeom prst="roundRect">
            <a:avLst>
              <a:gd name="adj" fmla="val 16667"/>
            </a:avLst>
          </a:prstGeom>
          <a:solidFill>
            <a:srgbClr val="FF00FF">
              <a:alpha val="34901"/>
            </a:srgbClr>
          </a:solidFill>
          <a:ln w="57150" algn="ctr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72729" y="2967335"/>
            <a:ext cx="7598555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00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We will cover later….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Content Placeholder 2"/>
          <p:cNvSpPr>
            <a:spLocks noGrp="1"/>
          </p:cNvSpPr>
          <p:nvPr>
            <p:ph idx="1"/>
          </p:nvPr>
        </p:nvSpPr>
        <p:spPr>
          <a:xfrm>
            <a:off x="304800" y="152400"/>
            <a:ext cx="8229600" cy="6049963"/>
          </a:xfrm>
        </p:spPr>
        <p:txBody>
          <a:bodyPr/>
          <a:lstStyle/>
          <a:p>
            <a:r>
              <a:rPr lang="en-US" smtClean="0"/>
              <a:t>Video Link! Five Fingers of Evolution</a:t>
            </a:r>
          </a:p>
          <a:p>
            <a:pPr lvl="1"/>
            <a:r>
              <a:rPr lang="en-US" smtClean="0"/>
              <a:t>Describes genes / genetics a bit.</a:t>
            </a:r>
          </a:p>
          <a:p>
            <a:pPr lvl="1"/>
            <a:r>
              <a:rPr lang="en-US" smtClean="0">
                <a:hlinkClick r:id="rId2"/>
              </a:rPr>
              <a:t>http://www.youtube.com/watch?v=5NdMnlt2keE</a:t>
            </a:r>
            <a:endParaRPr lang="en-US" smtClean="0"/>
          </a:p>
        </p:txBody>
      </p:sp>
      <p:pic>
        <p:nvPicPr>
          <p:cNvPr id="35737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09800"/>
            <a:ext cx="8610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8839200" cy="5821363"/>
          </a:xfrm>
        </p:spPr>
        <p:txBody>
          <a:bodyPr/>
          <a:lstStyle/>
          <a:p>
            <a:r>
              <a:rPr lang="en-US" smtClean="0">
                <a:solidFill>
                  <a:srgbClr val="FF99FF"/>
                </a:solidFill>
              </a:rPr>
              <a:t>Evolution is the change in the gene pool overtime.</a:t>
            </a:r>
          </a:p>
          <a:p>
            <a:pPr lvl="1"/>
            <a:r>
              <a:rPr lang="en-US" sz="2000" smtClean="0"/>
              <a:t>Gene Pools can change when…</a:t>
            </a:r>
          </a:p>
          <a:p>
            <a:pPr lvl="1"/>
            <a:r>
              <a:rPr lang="en-US" sz="2000" smtClean="0">
                <a:solidFill>
                  <a:srgbClr val="66FFCC"/>
                </a:solidFill>
              </a:rPr>
              <a:t>Populations can shrink</a:t>
            </a:r>
          </a:p>
          <a:p>
            <a:pPr lvl="2"/>
            <a:r>
              <a:rPr lang="en-US" sz="2000" smtClean="0">
                <a:solidFill>
                  <a:srgbClr val="99FFCC"/>
                </a:solidFill>
              </a:rPr>
              <a:t>Diseases, extinctions, introduction of new better adapted species, predators.</a:t>
            </a:r>
          </a:p>
          <a:p>
            <a:pPr lvl="1"/>
            <a:r>
              <a:rPr lang="en-US" sz="2000" smtClean="0">
                <a:solidFill>
                  <a:srgbClr val="00B0F0"/>
                </a:solidFill>
              </a:rPr>
              <a:t>Non-random mating</a:t>
            </a:r>
          </a:p>
          <a:p>
            <a:pPr lvl="2"/>
            <a:r>
              <a:rPr lang="en-US" sz="2000" smtClean="0">
                <a:solidFill>
                  <a:srgbClr val="99CCFF"/>
                </a:solidFill>
              </a:rPr>
              <a:t>Organisms choose strongest mate, ones in similar boundaries, </a:t>
            </a:r>
          </a:p>
          <a:p>
            <a:pPr lvl="1"/>
            <a:r>
              <a:rPr lang="en-US" sz="2000" smtClean="0">
                <a:solidFill>
                  <a:srgbClr val="7030A0"/>
                </a:solidFill>
              </a:rPr>
              <a:t>Mutations in the genes</a:t>
            </a:r>
          </a:p>
          <a:p>
            <a:pPr lvl="2"/>
            <a:r>
              <a:rPr lang="en-US" sz="2000" smtClean="0">
                <a:solidFill>
                  <a:srgbClr val="CC99FF"/>
                </a:solidFill>
              </a:rPr>
              <a:t>Genes can change.  Some are good, some are bad.  </a:t>
            </a:r>
          </a:p>
          <a:p>
            <a:pPr lvl="2"/>
            <a:r>
              <a:rPr lang="en-US" sz="2000" smtClean="0">
                <a:solidFill>
                  <a:srgbClr val="CC99FF"/>
                </a:solidFill>
              </a:rPr>
              <a:t>The environment will decide.</a:t>
            </a:r>
          </a:p>
          <a:p>
            <a:pPr lvl="1"/>
            <a:r>
              <a:rPr lang="en-US" sz="2000" smtClean="0">
                <a:solidFill>
                  <a:srgbClr val="FFC000"/>
                </a:solidFill>
              </a:rPr>
              <a:t>Movement in and out of the population</a:t>
            </a:r>
          </a:p>
          <a:p>
            <a:pPr lvl="2"/>
            <a:r>
              <a:rPr lang="en-US" sz="2000" smtClean="0">
                <a:solidFill>
                  <a:srgbClr val="FFCC99"/>
                </a:solidFill>
              </a:rPr>
              <a:t>Immigration, gene flow.</a:t>
            </a:r>
          </a:p>
          <a:p>
            <a:pPr lvl="1"/>
            <a:r>
              <a:rPr lang="en-US" sz="2000" smtClean="0">
                <a:solidFill>
                  <a:srgbClr val="FF5050"/>
                </a:solidFill>
              </a:rPr>
              <a:t>Natural selection</a:t>
            </a:r>
          </a:p>
          <a:p>
            <a:pPr lvl="2"/>
            <a:r>
              <a:rPr lang="en-US" sz="2000" smtClean="0">
                <a:solidFill>
                  <a:srgbClr val="FF7C80"/>
                </a:solidFill>
              </a:rPr>
              <a:t>Adaptations to the environment that do well replace poor ones.  Usually an advancement.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0"/>
            <a:ext cx="9144000" cy="6126163"/>
          </a:xfrm>
        </p:spPr>
        <p:txBody>
          <a:bodyPr/>
          <a:lstStyle/>
          <a:p>
            <a:pPr eaLnBrk="1" hangingPunct="1"/>
            <a:r>
              <a:rPr lang="en-US" smtClean="0"/>
              <a:t>Scientist look at the genes in a DNA molecule (It is in all of our cells).  </a:t>
            </a:r>
          </a:p>
          <a:p>
            <a:pPr lvl="1" eaLnBrk="1" hangingPunct="1"/>
            <a:r>
              <a:rPr lang="en-US" smtClean="0">
                <a:solidFill>
                  <a:srgbClr val="9966FF"/>
                </a:solidFill>
              </a:rPr>
              <a:t>DNA provides a unique marker.</a:t>
            </a:r>
            <a:r>
              <a:rPr lang="en-US" smtClean="0"/>
              <a:t>  </a:t>
            </a:r>
          </a:p>
          <a:p>
            <a:pPr lvl="1" eaLnBrk="1" hangingPunct="1"/>
            <a:r>
              <a:rPr lang="en-US" smtClean="0">
                <a:solidFill>
                  <a:srgbClr val="FF99FF"/>
                </a:solidFill>
              </a:rPr>
              <a:t>It shows how similar and how different species are.</a:t>
            </a:r>
          </a:p>
        </p:txBody>
      </p:sp>
      <p:pic>
        <p:nvPicPr>
          <p:cNvPr id="379907" name="Picture 5" descr="unico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09800"/>
            <a:ext cx="8686800" cy="4343400"/>
          </a:xfrm>
          <a:prstGeom prst="rect">
            <a:avLst/>
          </a:prstGeom>
          <a:noFill/>
          <a:ln w="38100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11108" name="Rectangle 4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0"/>
            <a:ext cx="9144000" cy="6126163"/>
          </a:xfrm>
        </p:spPr>
        <p:txBody>
          <a:bodyPr/>
          <a:lstStyle/>
          <a:p>
            <a:pPr eaLnBrk="1" hangingPunct="1"/>
            <a:r>
              <a:rPr lang="en-US" smtClean="0"/>
              <a:t>Scientist look at the genes in a DNA molecule (It is in all of our cells).  </a:t>
            </a:r>
          </a:p>
          <a:p>
            <a:pPr lvl="1" eaLnBrk="1" hangingPunct="1"/>
            <a:r>
              <a:rPr lang="en-US" smtClean="0">
                <a:solidFill>
                  <a:srgbClr val="9966FF"/>
                </a:solidFill>
              </a:rPr>
              <a:t>DNA provides a unique marker.</a:t>
            </a:r>
            <a:r>
              <a:rPr lang="en-US" smtClean="0"/>
              <a:t>  </a:t>
            </a:r>
          </a:p>
          <a:p>
            <a:pPr lvl="1" eaLnBrk="1" hangingPunct="1"/>
            <a:r>
              <a:rPr lang="en-US" smtClean="0">
                <a:solidFill>
                  <a:srgbClr val="FF99FF"/>
                </a:solidFill>
              </a:rPr>
              <a:t>It shows how similar and how different species are.</a:t>
            </a:r>
          </a:p>
        </p:txBody>
      </p:sp>
      <p:pic>
        <p:nvPicPr>
          <p:cNvPr id="380931" name="Picture 5" descr="unico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09800"/>
            <a:ext cx="8686800" cy="4343400"/>
          </a:xfrm>
          <a:prstGeom prst="rect">
            <a:avLst/>
          </a:prstGeom>
          <a:noFill/>
          <a:ln w="38100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11108" name="Rectangle 4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pic>
        <p:nvPicPr>
          <p:cNvPr id="380933" name="Picture 2" descr="http://animalslook.com/wp-content/uploads/2010/12/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0"/>
            <a:ext cx="8382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0"/>
            <a:ext cx="9144000" cy="6126163"/>
          </a:xfrm>
        </p:spPr>
        <p:txBody>
          <a:bodyPr/>
          <a:lstStyle/>
          <a:p>
            <a:pPr eaLnBrk="1" hangingPunct="1"/>
            <a:r>
              <a:rPr lang="en-US" smtClean="0"/>
              <a:t>Scientist look at the genes in a DNA molecule (It is in all of our cells).  </a:t>
            </a:r>
          </a:p>
          <a:p>
            <a:pPr lvl="1" eaLnBrk="1" hangingPunct="1"/>
            <a:r>
              <a:rPr lang="en-US" smtClean="0">
                <a:solidFill>
                  <a:srgbClr val="9966FF"/>
                </a:solidFill>
              </a:rPr>
              <a:t>DNA provides a unique marker.</a:t>
            </a:r>
            <a:r>
              <a:rPr lang="en-US" smtClean="0"/>
              <a:t>  </a:t>
            </a:r>
          </a:p>
          <a:p>
            <a:pPr lvl="1" eaLnBrk="1" hangingPunct="1"/>
            <a:r>
              <a:rPr lang="en-US" smtClean="0">
                <a:solidFill>
                  <a:srgbClr val="FF99FF"/>
                </a:solidFill>
              </a:rPr>
              <a:t>It shows how similar and how different species are.</a:t>
            </a:r>
          </a:p>
        </p:txBody>
      </p:sp>
      <p:pic>
        <p:nvPicPr>
          <p:cNvPr id="381955" name="Picture 5" descr="unico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09800"/>
            <a:ext cx="8686800" cy="4343400"/>
          </a:xfrm>
          <a:prstGeom prst="rect">
            <a:avLst/>
          </a:prstGeom>
          <a:noFill/>
          <a:ln w="38100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11108" name="Rectangle 4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pic>
        <p:nvPicPr>
          <p:cNvPr id="381957" name="Picture 2" descr="http://animalslook.com/wp-content/uploads/2010/12/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0"/>
            <a:ext cx="8382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5095" name="Picture 7" descr="http://webspace.webring.com/people/nj/jwschmidt/books/great_apes_k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9800" y="4495800"/>
            <a:ext cx="2514600" cy="1719263"/>
          </a:xfrm>
          <a:prstGeom prst="rect">
            <a:avLst/>
          </a:prstGeom>
          <a:noFill/>
          <a:ln w="76200">
            <a:solidFill>
              <a:schemeClr val="bg1">
                <a:lumMod val="50000"/>
                <a:lumOff val="50000"/>
              </a:schemeClr>
            </a:solidFill>
          </a:ln>
          <a:extLst/>
        </p:spPr>
      </p:pic>
      <p:pic>
        <p:nvPicPr>
          <p:cNvPr id="381959" name="Picture 9" descr="http://www.nature.com/nature/journal/v425/n6960/images/425775a-f1.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3" y="4038600"/>
            <a:ext cx="1657350" cy="1219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304800"/>
            <a:ext cx="8763000" cy="5821363"/>
          </a:xfrm>
        </p:spPr>
        <p:txBody>
          <a:bodyPr/>
          <a:lstStyle/>
          <a:p>
            <a:pPr eaLnBrk="1" hangingPunct="1"/>
            <a:r>
              <a:rPr lang="en-US" smtClean="0"/>
              <a:t>How does society use the information learned from studying DNA.</a:t>
            </a:r>
          </a:p>
          <a:p>
            <a:pPr lvl="1" eaLnBrk="1" hangingPunct="1"/>
            <a:r>
              <a:rPr lang="en-US" smtClean="0">
                <a:solidFill>
                  <a:srgbClr val="FF99FF"/>
                </a:solidFill>
              </a:rPr>
              <a:t>DNA is used to convict criminal in a court of law.</a:t>
            </a:r>
          </a:p>
          <a:p>
            <a:pPr lvl="1" eaLnBrk="1" hangingPunct="1"/>
            <a:r>
              <a:rPr lang="en-US" smtClean="0">
                <a:solidFill>
                  <a:srgbClr val="6699FF"/>
                </a:solidFill>
              </a:rPr>
              <a:t>DNA is used to determine genetic diseases and disorders.</a:t>
            </a:r>
          </a:p>
          <a:p>
            <a:pPr lvl="1" eaLnBrk="1" hangingPunct="1"/>
            <a:r>
              <a:rPr lang="en-US" smtClean="0">
                <a:solidFill>
                  <a:srgbClr val="66FFCC"/>
                </a:solidFill>
              </a:rPr>
              <a:t>DNA is used to determine paternity – Whose the father or mother of a child?</a:t>
            </a:r>
          </a:p>
          <a:p>
            <a:pPr lvl="1" eaLnBrk="1" hangingPunct="1"/>
            <a:r>
              <a:rPr lang="en-US" smtClean="0">
                <a:solidFill>
                  <a:srgbClr val="FF9900"/>
                </a:solidFill>
              </a:rPr>
              <a:t>DNA is also used as a tool to see how species are connected, and how they have changed.</a:t>
            </a:r>
          </a:p>
          <a:p>
            <a:pPr eaLnBrk="1" hangingPunct="1">
              <a:buFontTx/>
              <a:buNone/>
            </a:pPr>
            <a:endParaRPr lang="en-US" smtClean="0">
              <a:solidFill>
                <a:srgbClr val="FF9900"/>
              </a:solidFill>
            </a:endParaRPr>
          </a:p>
        </p:txBody>
      </p:sp>
      <p:sp>
        <p:nvSpPr>
          <p:cNvPr id="1135620" name="Rectangle 4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228600"/>
            <a:ext cx="8153400" cy="5897563"/>
          </a:xfrm>
        </p:spPr>
        <p:txBody>
          <a:bodyPr/>
          <a:lstStyle/>
          <a:p>
            <a:pPr eaLnBrk="1" hangingPunct="1"/>
            <a:r>
              <a:rPr lang="en-US" smtClean="0"/>
              <a:t>DNA provides insight into how similar and how different organisms are.  This allows taxonomist to classify organisms more accurately.</a:t>
            </a:r>
          </a:p>
        </p:txBody>
      </p:sp>
      <p:pic>
        <p:nvPicPr>
          <p:cNvPr id="387075" name="Picture 4" descr="thumbelina_smallest_hor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38400"/>
            <a:ext cx="8610600" cy="4191000"/>
          </a:xfrm>
          <a:prstGeom prst="rect">
            <a:avLst/>
          </a:prstGeom>
          <a:noFill/>
          <a:ln w="38100" cmpd="dbl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0213" name="Rectangle 5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304800"/>
            <a:ext cx="8153400" cy="5821363"/>
          </a:xfrm>
        </p:spPr>
        <p:txBody>
          <a:bodyPr/>
          <a:lstStyle/>
          <a:p>
            <a:pPr eaLnBrk="1" hangingPunct="1"/>
            <a:r>
              <a:rPr lang="en-US" smtClean="0"/>
              <a:t>Humans and Chimpanzee share 94% of the same genes.</a:t>
            </a:r>
          </a:p>
          <a:p>
            <a:pPr lvl="1" eaLnBrk="1" hangingPunct="1"/>
            <a:endParaRPr lang="en-US" smtClean="0"/>
          </a:p>
        </p:txBody>
      </p:sp>
      <p:pic>
        <p:nvPicPr>
          <p:cNvPr id="390147" name="Picture 4" descr="061108_chimphuman_hlg_2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05000"/>
            <a:ext cx="8305800" cy="472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4309" name="Rectangle 5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pPr eaLnBrk="1" hangingPunct="1"/>
            <a:r>
              <a:rPr lang="en-US" smtClean="0"/>
              <a:t>Humans and Chimpanzee share 94% of the same genes.</a:t>
            </a:r>
          </a:p>
          <a:p>
            <a:pPr lvl="1" eaLnBrk="1" hangingPunct="1"/>
            <a:r>
              <a:rPr lang="en-US" smtClean="0">
                <a:solidFill>
                  <a:srgbClr val="FF3300"/>
                </a:solidFill>
              </a:rPr>
              <a:t>We can get a blood transfusion from a chimp.</a:t>
            </a:r>
          </a:p>
        </p:txBody>
      </p:sp>
      <p:pic>
        <p:nvPicPr>
          <p:cNvPr id="391171" name="Picture 4" descr="061108_chimphuman_hlg_2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05000"/>
            <a:ext cx="8305800" cy="472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9510" name="Rectangle 6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8915400" cy="5973763"/>
          </a:xfrm>
        </p:spPr>
        <p:txBody>
          <a:bodyPr/>
          <a:lstStyle/>
          <a:p>
            <a:r>
              <a:rPr lang="en-US" smtClean="0"/>
              <a:t>Video Link! Darwin Biography</a:t>
            </a:r>
          </a:p>
          <a:p>
            <a:pPr lvl="1"/>
            <a:r>
              <a:rPr lang="en-US" smtClean="0">
                <a:hlinkClick r:id="rId2"/>
              </a:rPr>
              <a:t>https://www.youtube.com/watch?v=xOl0tHVV6Ck</a:t>
            </a:r>
            <a:endParaRPr lang="en-US" smtClean="0"/>
          </a:p>
        </p:txBody>
      </p:sp>
      <p:pic>
        <p:nvPicPr>
          <p:cNvPr id="39833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8715375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304800"/>
            <a:ext cx="8458200" cy="5821363"/>
          </a:xfrm>
        </p:spPr>
        <p:txBody>
          <a:bodyPr/>
          <a:lstStyle/>
          <a:p>
            <a:r>
              <a:rPr lang="en-US" smtClean="0">
                <a:solidFill>
                  <a:srgbClr val="FF3300"/>
                </a:solidFill>
              </a:rPr>
              <a:t>RED SLIDE:</a:t>
            </a:r>
            <a:r>
              <a:rPr lang="en-US" smtClean="0"/>
              <a:t> These are notes that are very important and should be recorded in your science journal.</a:t>
            </a:r>
          </a:p>
          <a:p>
            <a:endParaRPr lang="en-US" smtClean="0"/>
          </a:p>
        </p:txBody>
      </p:sp>
      <p:sp>
        <p:nvSpPr>
          <p:cNvPr id="10243" name="Rectangle 5"/>
          <p:cNvSpPr>
            <a:spLocks noChangeArrowheads="1"/>
          </p:cNvSpPr>
          <p:nvPr/>
        </p:nvSpPr>
        <p:spPr bwMode="auto">
          <a:xfrm>
            <a:off x="4876800" y="3581400"/>
            <a:ext cx="4038600" cy="2971800"/>
          </a:xfrm>
          <a:prstGeom prst="rect">
            <a:avLst/>
          </a:prstGeom>
          <a:solidFill>
            <a:srgbClr val="80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3200"/>
          </a:p>
        </p:txBody>
      </p:sp>
      <p:sp>
        <p:nvSpPr>
          <p:cNvPr id="10244" name="Rectangle 6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eaLnBrk="1" hangingPunct="1"/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/>
          </a:p>
        </p:txBody>
      </p:sp>
      <p:pic>
        <p:nvPicPr>
          <p:cNvPr id="1024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581400"/>
            <a:ext cx="4038600" cy="2971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152400"/>
            <a:ext cx="8763000" cy="5973763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99FF33"/>
                </a:solidFill>
              </a:rPr>
              <a:t>For most of modern history until the early 1800’s, most biological thinking was essentialism.</a:t>
            </a:r>
          </a:p>
          <a:p>
            <a:pPr lvl="1" eaLnBrk="1" hangingPunct="1"/>
            <a:r>
              <a:rPr lang="en-US" smtClean="0">
                <a:solidFill>
                  <a:srgbClr val="0066FF"/>
                </a:solidFill>
              </a:rPr>
              <a:t>This is the idea that every species has characteristics that are unalterable or cannot change.</a:t>
            </a:r>
          </a:p>
          <a:p>
            <a:pPr eaLnBrk="1" hangingPunct="1"/>
            <a:endParaRPr lang="en-US" smtClean="0">
              <a:solidFill>
                <a:srgbClr val="0066FF"/>
              </a:solidFill>
            </a:endParaRPr>
          </a:p>
        </p:txBody>
      </p:sp>
      <p:sp>
        <p:nvSpPr>
          <p:cNvPr id="1594371" name="Rectangle 3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pic>
        <p:nvPicPr>
          <p:cNvPr id="757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200400"/>
            <a:ext cx="8534400" cy="3276600"/>
          </a:xfrm>
          <a:prstGeom prst="rect">
            <a:avLst/>
          </a:prstGeom>
          <a:noFill/>
          <a:ln w="7620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6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304800"/>
            <a:ext cx="7848600" cy="5821363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The four parts to Darwin’s theories.</a:t>
            </a:r>
          </a:p>
          <a:p>
            <a:pPr lvl="1" eaLnBrk="1" hangingPunct="1">
              <a:defRPr/>
            </a:pPr>
            <a:r>
              <a:rPr lang="en-US" smtClean="0"/>
              <a:t>-</a:t>
            </a:r>
          </a:p>
          <a:p>
            <a:pPr lvl="1" eaLnBrk="1" hangingPunct="1">
              <a:defRPr/>
            </a:pPr>
            <a:r>
              <a:rPr lang="en-US" smtClean="0"/>
              <a:t>-</a:t>
            </a:r>
          </a:p>
          <a:p>
            <a:pPr lvl="1" eaLnBrk="1" hangingPunct="1">
              <a:defRPr/>
            </a:pPr>
            <a:r>
              <a:rPr lang="en-US" smtClean="0"/>
              <a:t>-</a:t>
            </a:r>
          </a:p>
          <a:p>
            <a:pPr lvl="1" eaLnBrk="1" hangingPunct="1">
              <a:defRPr/>
            </a:pPr>
            <a:r>
              <a:rPr lang="en-US" smtClean="0"/>
              <a:t>-</a:t>
            </a:r>
          </a:p>
        </p:txBody>
      </p:sp>
      <p:pic>
        <p:nvPicPr>
          <p:cNvPr id="400387" name="Picture 5" descr="darwin_char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990600"/>
            <a:ext cx="6324600" cy="55245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8007" name="Rectangle 7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4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8600"/>
            <a:ext cx="8229600" cy="5897563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Organisms have changed over time.</a:t>
            </a:r>
          </a:p>
        </p:txBody>
      </p:sp>
      <p:pic>
        <p:nvPicPr>
          <p:cNvPr id="401411" name="Picture 5" descr="2841277460001091785NfbCsV_f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14400"/>
            <a:ext cx="8686800" cy="55816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031" name="Rectangle 7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228600"/>
            <a:ext cx="8839200" cy="5902325"/>
          </a:xfrm>
        </p:spPr>
        <p:txBody>
          <a:bodyPr/>
          <a:lstStyle/>
          <a:p>
            <a:pPr eaLnBrk="1" hangingPunct="1"/>
            <a:r>
              <a:rPr lang="en-US" smtClean="0"/>
              <a:t>Part I</a:t>
            </a:r>
          </a:p>
          <a:p>
            <a:pPr lvl="1" eaLnBrk="1" hangingPunct="1"/>
            <a:r>
              <a:rPr lang="en-US" smtClean="0">
                <a:solidFill>
                  <a:srgbClr val="FF9900"/>
                </a:solidFill>
              </a:rPr>
              <a:t>Organisms have changed over time, and the ones living today are different from those that lived in the past. </a:t>
            </a:r>
          </a:p>
          <a:p>
            <a:pPr lvl="1" eaLnBrk="1" hangingPunct="1"/>
            <a:r>
              <a:rPr lang="en-US" smtClean="0">
                <a:solidFill>
                  <a:srgbClr val="66FFCC"/>
                </a:solidFill>
              </a:rPr>
              <a:t>Furthermore, many organisms that once lived are now extinct. The world is not constant, but changing. </a:t>
            </a:r>
            <a:r>
              <a:rPr lang="en-US" smtClean="0">
                <a:solidFill>
                  <a:schemeClr val="hlink"/>
                </a:solidFill>
              </a:rPr>
              <a:t>The fossil record provides ample evidence for this view.</a:t>
            </a:r>
          </a:p>
        </p:txBody>
      </p:sp>
      <p:pic>
        <p:nvPicPr>
          <p:cNvPr id="405507" name="Picture 5" descr="EFGeologicP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191000"/>
            <a:ext cx="8839200" cy="2438400"/>
          </a:xfrm>
          <a:prstGeom prst="rect">
            <a:avLst/>
          </a:prstGeom>
          <a:noFill/>
          <a:ln w="38100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18276" name="Rectangle 4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304800"/>
            <a:ext cx="8839200" cy="5826125"/>
          </a:xfrm>
        </p:spPr>
        <p:txBody>
          <a:bodyPr/>
          <a:lstStyle/>
          <a:p>
            <a:pPr eaLnBrk="1" hangingPunct="1"/>
            <a:r>
              <a:rPr lang="en-US" sz="2800" smtClean="0"/>
              <a:t>All organisms are derived from common ancestors by a process of branching over time…</a:t>
            </a:r>
          </a:p>
          <a:p>
            <a:pPr lvl="1" eaLnBrk="1" hangingPunct="1"/>
            <a:r>
              <a:rPr lang="en-US" sz="2400" smtClean="0">
                <a:solidFill>
                  <a:srgbClr val="6699FF"/>
                </a:solidFill>
              </a:rPr>
              <a:t>Populations split into different species, which are related because they are descended from a common ancestor.</a:t>
            </a:r>
            <a:r>
              <a:rPr lang="en-US" sz="2400" smtClean="0"/>
              <a:t> </a:t>
            </a:r>
          </a:p>
          <a:p>
            <a:pPr lvl="1" eaLnBrk="1" hangingPunct="1"/>
            <a:r>
              <a:rPr lang="en-US" sz="2400" smtClean="0">
                <a:solidFill>
                  <a:srgbClr val="FF99FF"/>
                </a:solidFill>
              </a:rPr>
              <a:t>Thus, if one goes far enough back in time, any pair of organisms has a common ancestor. </a:t>
            </a:r>
          </a:p>
          <a:p>
            <a:pPr lvl="1" eaLnBrk="1" hangingPunct="1"/>
            <a:r>
              <a:rPr lang="en-US" sz="2400" smtClean="0">
                <a:solidFill>
                  <a:srgbClr val="FF9900"/>
                </a:solidFill>
              </a:rPr>
              <a:t>This explained the similarities of organisms that were classified together -- they were similar because of shared traits inherited from their common ancestor. </a:t>
            </a:r>
          </a:p>
          <a:p>
            <a:pPr lvl="1" eaLnBrk="1" hangingPunct="1"/>
            <a:r>
              <a:rPr lang="en-US" sz="2400" smtClean="0">
                <a:solidFill>
                  <a:srgbClr val="66FFCC"/>
                </a:solidFill>
              </a:rPr>
              <a:t>It also explained why similar species tended to occur in the same geographic region.</a:t>
            </a:r>
          </a:p>
        </p:txBody>
      </p:sp>
      <p:sp>
        <p:nvSpPr>
          <p:cNvPr id="1720323" name="Rectangle 3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55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304800"/>
            <a:ext cx="8153400" cy="5826125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/>
              <a:t>Organisms share a common ancestor.</a:t>
            </a:r>
          </a:p>
        </p:txBody>
      </p:sp>
      <p:sp>
        <p:nvSpPr>
          <p:cNvPr id="132103" name="Rectangle 7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1472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8534400" cy="54864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55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304800"/>
            <a:ext cx="8153400" cy="5826125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/>
              <a:t>Organisms share a common ancestor.</a:t>
            </a:r>
          </a:p>
        </p:txBody>
      </p:sp>
      <p:sp>
        <p:nvSpPr>
          <p:cNvPr id="132103" name="Rectangle 7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1574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8534400" cy="54864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7200" y="1143000"/>
            <a:ext cx="756008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Who is this scientist?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55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304800"/>
            <a:ext cx="8153400" cy="5826125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/>
              <a:t>Organisms share a common ancestor.</a:t>
            </a:r>
          </a:p>
        </p:txBody>
      </p:sp>
      <p:sp>
        <p:nvSpPr>
          <p:cNvPr id="132103" name="Rectangle 7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1677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8534400" cy="54864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7200" y="1143000"/>
            <a:ext cx="756008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Who is this scientist?</a:t>
            </a:r>
          </a:p>
        </p:txBody>
      </p:sp>
      <p:sp>
        <p:nvSpPr>
          <p:cNvPr id="6" name="Rectangle 5"/>
          <p:cNvSpPr/>
          <p:nvPr/>
        </p:nvSpPr>
        <p:spPr>
          <a:xfrm>
            <a:off x="3429000" y="5486400"/>
            <a:ext cx="464582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996633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Jane </a:t>
            </a:r>
            <a:r>
              <a:rPr lang="en-US" sz="5400" b="1" dirty="0" err="1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996633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Goodall</a:t>
            </a:r>
            <a:endParaRPr lang="en-US" sz="5400" b="1" dirty="0">
              <a:ln w="17780" cmpd="sng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rgbClr val="996633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794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1625" y="457200"/>
            <a:ext cx="8540750" cy="6019800"/>
          </a:xfrm>
          <a:ln w="76200">
            <a:solidFill>
              <a:schemeClr val="accent2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818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457200"/>
            <a:ext cx="8540750" cy="6019800"/>
          </a:xfrm>
          <a:ln w="76200">
            <a:solidFill>
              <a:srgbClr val="FF9900"/>
            </a:solidFill>
            <a:miter lim="800000"/>
            <a:headEnd/>
            <a:tailEnd/>
          </a:ln>
        </p:spPr>
      </p:pic>
      <p:sp>
        <p:nvSpPr>
          <p:cNvPr id="418819" name="Line 4"/>
          <p:cNvSpPr>
            <a:spLocks noChangeShapeType="1"/>
          </p:cNvSpPr>
          <p:nvPr/>
        </p:nvSpPr>
        <p:spPr bwMode="auto">
          <a:xfrm flipH="1" flipV="1">
            <a:off x="5562600" y="3048000"/>
            <a:ext cx="533400" cy="11430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8820" name="Text Box 5"/>
          <p:cNvSpPr txBox="1">
            <a:spLocks noChangeArrowheads="1"/>
          </p:cNvSpPr>
          <p:nvPr/>
        </p:nvSpPr>
        <p:spPr bwMode="auto">
          <a:xfrm>
            <a:off x="5105400" y="4191000"/>
            <a:ext cx="34290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8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>
                <a:solidFill>
                  <a:schemeClr val="bg1"/>
                </a:solidFill>
              </a:rPr>
              <a:t>What happened here?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42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457200"/>
            <a:ext cx="8540750" cy="6019800"/>
          </a:xfrm>
          <a:ln w="76200">
            <a:solidFill>
              <a:srgbClr val="FF9900"/>
            </a:solidFill>
            <a:miter lim="800000"/>
            <a:headEnd/>
            <a:tailEnd/>
          </a:ln>
        </p:spPr>
      </p:pic>
      <p:sp>
        <p:nvSpPr>
          <p:cNvPr id="419843" name="Line 4"/>
          <p:cNvSpPr>
            <a:spLocks noChangeShapeType="1"/>
          </p:cNvSpPr>
          <p:nvPr/>
        </p:nvSpPr>
        <p:spPr bwMode="auto">
          <a:xfrm flipH="1" flipV="1">
            <a:off x="5562600" y="3048000"/>
            <a:ext cx="533400" cy="11430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844" name="Text Box 5"/>
          <p:cNvSpPr txBox="1">
            <a:spLocks noChangeArrowheads="1"/>
          </p:cNvSpPr>
          <p:nvPr/>
        </p:nvSpPr>
        <p:spPr bwMode="auto">
          <a:xfrm>
            <a:off x="5105400" y="4191000"/>
            <a:ext cx="34290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8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>
                <a:solidFill>
                  <a:schemeClr val="bg1"/>
                </a:solidFill>
              </a:rPr>
              <a:t>That species went extinct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457200"/>
            <a:ext cx="8915400" cy="5668963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66FF99"/>
                </a:solidFill>
              </a:rPr>
              <a:t>Geneticist have the ability to actually alter a species by changing genes.</a:t>
            </a:r>
          </a:p>
          <a:p>
            <a:pPr lvl="1" eaLnBrk="1" hangingPunct="1"/>
            <a:r>
              <a:rPr lang="en-US" smtClean="0">
                <a:solidFill>
                  <a:srgbClr val="FF9933"/>
                </a:solidFill>
              </a:rPr>
              <a:t>This is a picture of a beak that was genetically altered to grow teeth.</a:t>
            </a:r>
          </a:p>
        </p:txBody>
      </p:sp>
      <p:pic>
        <p:nvPicPr>
          <p:cNvPr id="79875" name="Picture 5" descr="mutantchick-73869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150" y="2438400"/>
            <a:ext cx="527685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6" name="Picture 7" descr="o-mazzatenta-earliest-known-bird-nestling-which-has-dinosaur-like-skull-and-tee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90800"/>
            <a:ext cx="3429000" cy="3967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77" name="Oval 5"/>
          <p:cNvSpPr>
            <a:spLocks noChangeArrowheads="1"/>
          </p:cNvSpPr>
          <p:nvPr/>
        </p:nvSpPr>
        <p:spPr bwMode="auto">
          <a:xfrm>
            <a:off x="3581400" y="4114800"/>
            <a:ext cx="6019800" cy="2057400"/>
          </a:xfrm>
          <a:prstGeom prst="ellipse">
            <a:avLst/>
          </a:prstGeom>
          <a:noFill/>
          <a:ln w="76200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78" name="Oval 6"/>
          <p:cNvSpPr>
            <a:spLocks noChangeArrowheads="1"/>
          </p:cNvSpPr>
          <p:nvPr/>
        </p:nvSpPr>
        <p:spPr bwMode="auto">
          <a:xfrm>
            <a:off x="152400" y="4876800"/>
            <a:ext cx="1143000" cy="1143000"/>
          </a:xfrm>
          <a:prstGeom prst="ellipse">
            <a:avLst/>
          </a:prstGeom>
          <a:noFill/>
          <a:ln w="38100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2086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pPr eaLnBrk="1" hangingPunct="1"/>
            <a:r>
              <a:rPr lang="en-US" smtClean="0"/>
              <a:t>Darwin’s Journal</a:t>
            </a:r>
          </a:p>
        </p:txBody>
      </p:sp>
      <p:pic>
        <p:nvPicPr>
          <p:cNvPr id="421891" name="Picture 5" descr="darwin_tree_l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14400"/>
            <a:ext cx="8610600" cy="5581650"/>
          </a:xfrm>
          <a:prstGeom prst="rect">
            <a:avLst/>
          </a:prstGeom>
          <a:noFill/>
          <a:ln w="76200">
            <a:solidFill>
              <a:srgbClr val="66FF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223" name="Rectangle 7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304800"/>
            <a:ext cx="8458200" cy="5821363"/>
          </a:xfrm>
        </p:spPr>
        <p:txBody>
          <a:bodyPr/>
          <a:lstStyle/>
          <a:p>
            <a:pPr eaLnBrk="1" hangingPunct="1"/>
            <a:r>
              <a:rPr lang="en-US" smtClean="0"/>
              <a:t>This would be an incorrect  according to evolution.</a:t>
            </a:r>
          </a:p>
          <a:p>
            <a:pPr eaLnBrk="1" hangingPunct="1"/>
            <a:endParaRPr lang="en-US" smtClean="0"/>
          </a:p>
        </p:txBody>
      </p:sp>
      <p:pic>
        <p:nvPicPr>
          <p:cNvPr id="42291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8686800" cy="5029200"/>
          </a:xfrm>
          <a:prstGeom prst="rect">
            <a:avLst/>
          </a:prstGeom>
          <a:noFill/>
          <a:ln w="762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8247" name="Rectangle 7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304800"/>
            <a:ext cx="8458200" cy="5821363"/>
          </a:xfrm>
        </p:spPr>
        <p:txBody>
          <a:bodyPr/>
          <a:lstStyle/>
          <a:p>
            <a:pPr eaLnBrk="1" hangingPunct="1"/>
            <a:r>
              <a:rPr lang="en-US" smtClean="0"/>
              <a:t>This would be an incorrect  according to evolution.</a:t>
            </a:r>
          </a:p>
          <a:p>
            <a:pPr eaLnBrk="1" hangingPunct="1"/>
            <a:endParaRPr lang="en-US" smtClean="0"/>
          </a:p>
        </p:txBody>
      </p:sp>
      <p:pic>
        <p:nvPicPr>
          <p:cNvPr id="42393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8686800" cy="5029200"/>
          </a:xfrm>
          <a:prstGeom prst="rect">
            <a:avLst/>
          </a:prstGeom>
          <a:noFill/>
          <a:ln w="762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24420" name="Rectangle 4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sp>
        <p:nvSpPr>
          <p:cNvPr id="423941" name="WordArt 5"/>
          <p:cNvSpPr>
            <a:spLocks noChangeArrowheads="1" noChangeShapeType="1" noTextEdit="1"/>
          </p:cNvSpPr>
          <p:nvPr/>
        </p:nvSpPr>
        <p:spPr bwMode="auto">
          <a:xfrm>
            <a:off x="1600200" y="2819400"/>
            <a:ext cx="6096000" cy="933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Essentialism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8600"/>
            <a:ext cx="8153400" cy="5897563"/>
          </a:xfrm>
        </p:spPr>
        <p:txBody>
          <a:bodyPr/>
          <a:lstStyle/>
          <a:p>
            <a:r>
              <a:rPr lang="en-US" smtClean="0">
                <a:solidFill>
                  <a:srgbClr val="FF99FF"/>
                </a:solidFill>
              </a:rPr>
              <a:t>Which picture below is the more accurate description of evolution?</a:t>
            </a:r>
          </a:p>
        </p:txBody>
      </p:sp>
      <p:pic>
        <p:nvPicPr>
          <p:cNvPr id="4249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8540750" cy="5181600"/>
          </a:xfrm>
          <a:prstGeom prst="rect">
            <a:avLst/>
          </a:prstGeom>
          <a:noFill/>
          <a:ln w="76200">
            <a:solidFill>
              <a:srgbClr val="99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4964" name="Rectangle 5"/>
          <p:cNvSpPr>
            <a:spLocks noChangeArrowheads="1"/>
          </p:cNvSpPr>
          <p:nvPr/>
        </p:nvSpPr>
        <p:spPr bwMode="auto">
          <a:xfrm>
            <a:off x="1295400" y="5791200"/>
            <a:ext cx="22098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4965" name="Rectangle 6"/>
          <p:cNvSpPr>
            <a:spLocks noChangeArrowheads="1"/>
          </p:cNvSpPr>
          <p:nvPr/>
        </p:nvSpPr>
        <p:spPr bwMode="auto">
          <a:xfrm>
            <a:off x="5486400" y="5791200"/>
            <a:ext cx="22098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1815" name="Rectangle 7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8600"/>
            <a:ext cx="8229600" cy="5897563"/>
          </a:xfrm>
        </p:spPr>
        <p:txBody>
          <a:bodyPr/>
          <a:lstStyle/>
          <a:p>
            <a:r>
              <a:rPr lang="en-US" smtClean="0">
                <a:solidFill>
                  <a:srgbClr val="66FF99"/>
                </a:solidFill>
              </a:rPr>
              <a:t>Answer!</a:t>
            </a:r>
            <a:r>
              <a:rPr lang="en-US" smtClean="0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4259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8540750" cy="5181600"/>
          </a:xfrm>
          <a:prstGeom prst="rect">
            <a:avLst/>
          </a:prstGeom>
          <a:noFill/>
          <a:ln w="76200">
            <a:solidFill>
              <a:srgbClr val="99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5988" name="Oval 7"/>
          <p:cNvSpPr>
            <a:spLocks noChangeArrowheads="1"/>
          </p:cNvSpPr>
          <p:nvPr/>
        </p:nvSpPr>
        <p:spPr bwMode="auto">
          <a:xfrm>
            <a:off x="3581400" y="1524000"/>
            <a:ext cx="6019800" cy="5181600"/>
          </a:xfrm>
          <a:prstGeom prst="ellipse">
            <a:avLst/>
          </a:prstGeom>
          <a:gradFill rotWithShape="1">
            <a:gsLst>
              <a:gs pos="0">
                <a:srgbClr val="66FF99">
                  <a:alpha val="37000"/>
                </a:srgbClr>
              </a:gs>
              <a:gs pos="100000">
                <a:srgbClr val="2F7647">
                  <a:alpha val="40999"/>
                </a:srgbClr>
              </a:gs>
            </a:gsLst>
            <a:lin ang="5400000" scaled="1"/>
          </a:gradFill>
          <a:ln w="762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2840" name="Rectangle 8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381000"/>
            <a:ext cx="8229600" cy="5745163"/>
          </a:xfrm>
        </p:spPr>
        <p:txBody>
          <a:bodyPr/>
          <a:lstStyle/>
          <a:p>
            <a:r>
              <a:rPr lang="en-US" smtClean="0"/>
              <a:t>We make the assumption that there is just one tree of life, or just one genesis.</a:t>
            </a:r>
          </a:p>
          <a:p>
            <a:pPr lvl="1"/>
            <a:r>
              <a:rPr lang="en-US" smtClean="0">
                <a:solidFill>
                  <a:srgbClr val="66FF99"/>
                </a:solidFill>
              </a:rPr>
              <a:t>Some scientists have theorized life may have begun more than once.</a:t>
            </a:r>
          </a:p>
        </p:txBody>
      </p:sp>
      <p:pic>
        <p:nvPicPr>
          <p:cNvPr id="42803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438400"/>
            <a:ext cx="8458200" cy="4076700"/>
          </a:xfrm>
          <a:prstGeom prst="rect">
            <a:avLst/>
          </a:prstGeom>
          <a:noFill/>
          <a:ln w="76200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81000"/>
            <a:ext cx="8229600" cy="5745163"/>
          </a:xfrm>
        </p:spPr>
        <p:txBody>
          <a:bodyPr/>
          <a:lstStyle/>
          <a:p>
            <a:r>
              <a:rPr lang="en-US" smtClean="0"/>
              <a:t>We make the assumption that there is just one tree of life, or just one genesis.</a:t>
            </a:r>
          </a:p>
          <a:p>
            <a:pPr lvl="1"/>
            <a:r>
              <a:rPr lang="en-US" smtClean="0">
                <a:solidFill>
                  <a:srgbClr val="66FF99"/>
                </a:solidFill>
              </a:rPr>
              <a:t>Some scientists have theorized life may have begun more than once.</a:t>
            </a:r>
          </a:p>
        </p:txBody>
      </p:sp>
      <p:pic>
        <p:nvPicPr>
          <p:cNvPr id="42905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438400"/>
            <a:ext cx="8458200" cy="4076700"/>
          </a:xfrm>
          <a:prstGeom prst="rect">
            <a:avLst/>
          </a:prstGeom>
          <a:noFill/>
          <a:ln w="76200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9060" name="Oval 5"/>
          <p:cNvSpPr>
            <a:spLocks noChangeArrowheads="1"/>
          </p:cNvSpPr>
          <p:nvPr/>
        </p:nvSpPr>
        <p:spPr bwMode="auto">
          <a:xfrm>
            <a:off x="5257800" y="6172200"/>
            <a:ext cx="381000" cy="304800"/>
          </a:xfrm>
          <a:prstGeom prst="ellipse">
            <a:avLst/>
          </a:prstGeom>
          <a:solidFill>
            <a:srgbClr val="00CC99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9061" name="Freeform 6"/>
          <p:cNvSpPr>
            <a:spLocks/>
          </p:cNvSpPr>
          <p:nvPr/>
        </p:nvSpPr>
        <p:spPr bwMode="auto">
          <a:xfrm>
            <a:off x="5181600" y="4876800"/>
            <a:ext cx="3211513" cy="1322388"/>
          </a:xfrm>
          <a:custGeom>
            <a:avLst/>
            <a:gdLst>
              <a:gd name="T0" fmla="*/ 2147483647 w 2023"/>
              <a:gd name="T1" fmla="*/ 2147483647 h 833"/>
              <a:gd name="T2" fmla="*/ 2147483647 w 2023"/>
              <a:gd name="T3" fmla="*/ 2147483647 h 833"/>
              <a:gd name="T4" fmla="*/ 2147483647 w 2023"/>
              <a:gd name="T5" fmla="*/ 2147483647 h 833"/>
              <a:gd name="T6" fmla="*/ 2147483647 w 2023"/>
              <a:gd name="T7" fmla="*/ 2147483647 h 833"/>
              <a:gd name="T8" fmla="*/ 2147483647 w 2023"/>
              <a:gd name="T9" fmla="*/ 2147483647 h 833"/>
              <a:gd name="T10" fmla="*/ 2147483647 w 2023"/>
              <a:gd name="T11" fmla="*/ 2147483647 h 833"/>
              <a:gd name="T12" fmla="*/ 2147483647 w 2023"/>
              <a:gd name="T13" fmla="*/ 2147483647 h 833"/>
              <a:gd name="T14" fmla="*/ 2147483647 w 2023"/>
              <a:gd name="T15" fmla="*/ 2147483647 h 833"/>
              <a:gd name="T16" fmla="*/ 2147483647 w 2023"/>
              <a:gd name="T17" fmla="*/ 2147483647 h 833"/>
              <a:gd name="T18" fmla="*/ 2147483647 w 2023"/>
              <a:gd name="T19" fmla="*/ 2147483647 h 833"/>
              <a:gd name="T20" fmla="*/ 2147483647 w 2023"/>
              <a:gd name="T21" fmla="*/ 2147483647 h 833"/>
              <a:gd name="T22" fmla="*/ 2147483647 w 2023"/>
              <a:gd name="T23" fmla="*/ 2147483647 h 833"/>
              <a:gd name="T24" fmla="*/ 2147483647 w 2023"/>
              <a:gd name="T25" fmla="*/ 2147483647 h 833"/>
              <a:gd name="T26" fmla="*/ 2147483647 w 2023"/>
              <a:gd name="T27" fmla="*/ 2147483647 h 833"/>
              <a:gd name="T28" fmla="*/ 2147483647 w 2023"/>
              <a:gd name="T29" fmla="*/ 2147483647 h 833"/>
              <a:gd name="T30" fmla="*/ 2147483647 w 2023"/>
              <a:gd name="T31" fmla="*/ 2147483647 h 833"/>
              <a:gd name="T32" fmla="*/ 2147483647 w 2023"/>
              <a:gd name="T33" fmla="*/ 2147483647 h 833"/>
              <a:gd name="T34" fmla="*/ 2147483647 w 2023"/>
              <a:gd name="T35" fmla="*/ 2147483647 h 833"/>
              <a:gd name="T36" fmla="*/ 2147483647 w 2023"/>
              <a:gd name="T37" fmla="*/ 2147483647 h 833"/>
              <a:gd name="T38" fmla="*/ 2147483647 w 2023"/>
              <a:gd name="T39" fmla="*/ 2147483647 h 833"/>
              <a:gd name="T40" fmla="*/ 2147483647 w 2023"/>
              <a:gd name="T41" fmla="*/ 2147483647 h 833"/>
              <a:gd name="T42" fmla="*/ 2147483647 w 2023"/>
              <a:gd name="T43" fmla="*/ 2147483647 h 833"/>
              <a:gd name="T44" fmla="*/ 2147483647 w 2023"/>
              <a:gd name="T45" fmla="*/ 2147483647 h 833"/>
              <a:gd name="T46" fmla="*/ 2147483647 w 2023"/>
              <a:gd name="T47" fmla="*/ 2147483647 h 833"/>
              <a:gd name="T48" fmla="*/ 2147483647 w 2023"/>
              <a:gd name="T49" fmla="*/ 2147483647 h 833"/>
              <a:gd name="T50" fmla="*/ 2147483647 w 2023"/>
              <a:gd name="T51" fmla="*/ 2147483647 h 833"/>
              <a:gd name="T52" fmla="*/ 2147483647 w 2023"/>
              <a:gd name="T53" fmla="*/ 2147483647 h 833"/>
              <a:gd name="T54" fmla="*/ 2147483647 w 2023"/>
              <a:gd name="T55" fmla="*/ 2147483647 h 833"/>
              <a:gd name="T56" fmla="*/ 2147483647 w 2023"/>
              <a:gd name="T57" fmla="*/ 2147483647 h 833"/>
              <a:gd name="T58" fmla="*/ 2147483647 w 2023"/>
              <a:gd name="T59" fmla="*/ 2147483647 h 833"/>
              <a:gd name="T60" fmla="*/ 2147483647 w 2023"/>
              <a:gd name="T61" fmla="*/ 2147483647 h 833"/>
              <a:gd name="T62" fmla="*/ 2147483647 w 2023"/>
              <a:gd name="T63" fmla="*/ 2147483647 h 833"/>
              <a:gd name="T64" fmla="*/ 2147483647 w 2023"/>
              <a:gd name="T65" fmla="*/ 2147483647 h 833"/>
              <a:gd name="T66" fmla="*/ 2147483647 w 2023"/>
              <a:gd name="T67" fmla="*/ 2147483647 h 83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2023"/>
              <a:gd name="T103" fmla="*/ 0 h 833"/>
              <a:gd name="T104" fmla="*/ 2023 w 2023"/>
              <a:gd name="T105" fmla="*/ 833 h 833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2023" h="833">
                <a:moveTo>
                  <a:pt x="95" y="833"/>
                </a:moveTo>
                <a:cubicBezTo>
                  <a:pt x="105" y="801"/>
                  <a:pt x="107" y="756"/>
                  <a:pt x="85" y="727"/>
                </a:cubicBezTo>
                <a:cubicBezTo>
                  <a:pt x="68" y="706"/>
                  <a:pt x="28" y="670"/>
                  <a:pt x="28" y="670"/>
                </a:cubicBezTo>
                <a:cubicBezTo>
                  <a:pt x="0" y="589"/>
                  <a:pt x="82" y="573"/>
                  <a:pt x="143" y="564"/>
                </a:cubicBezTo>
                <a:cubicBezTo>
                  <a:pt x="165" y="530"/>
                  <a:pt x="182" y="519"/>
                  <a:pt x="220" y="506"/>
                </a:cubicBezTo>
                <a:cubicBezTo>
                  <a:pt x="246" y="424"/>
                  <a:pt x="342" y="427"/>
                  <a:pt x="412" y="420"/>
                </a:cubicBezTo>
                <a:cubicBezTo>
                  <a:pt x="453" y="405"/>
                  <a:pt x="494" y="392"/>
                  <a:pt x="536" y="382"/>
                </a:cubicBezTo>
                <a:cubicBezTo>
                  <a:pt x="545" y="357"/>
                  <a:pt x="539" y="325"/>
                  <a:pt x="556" y="305"/>
                </a:cubicBezTo>
                <a:cubicBezTo>
                  <a:pt x="564" y="295"/>
                  <a:pt x="581" y="298"/>
                  <a:pt x="594" y="295"/>
                </a:cubicBezTo>
                <a:cubicBezTo>
                  <a:pt x="825" y="144"/>
                  <a:pt x="846" y="242"/>
                  <a:pt x="1314" y="228"/>
                </a:cubicBezTo>
                <a:cubicBezTo>
                  <a:pt x="1395" y="200"/>
                  <a:pt x="1275" y="246"/>
                  <a:pt x="1381" y="180"/>
                </a:cubicBezTo>
                <a:cubicBezTo>
                  <a:pt x="1396" y="170"/>
                  <a:pt x="1475" y="147"/>
                  <a:pt x="1496" y="142"/>
                </a:cubicBezTo>
                <a:cubicBezTo>
                  <a:pt x="1642" y="67"/>
                  <a:pt x="1746" y="72"/>
                  <a:pt x="1919" y="65"/>
                </a:cubicBezTo>
                <a:cubicBezTo>
                  <a:pt x="1941" y="62"/>
                  <a:pt x="1964" y="62"/>
                  <a:pt x="1986" y="55"/>
                </a:cubicBezTo>
                <a:cubicBezTo>
                  <a:pt x="1997" y="52"/>
                  <a:pt x="2007" y="28"/>
                  <a:pt x="2015" y="36"/>
                </a:cubicBezTo>
                <a:cubicBezTo>
                  <a:pt x="2023" y="44"/>
                  <a:pt x="2004" y="57"/>
                  <a:pt x="1996" y="65"/>
                </a:cubicBezTo>
                <a:cubicBezTo>
                  <a:pt x="1971" y="90"/>
                  <a:pt x="1932" y="95"/>
                  <a:pt x="1900" y="103"/>
                </a:cubicBezTo>
                <a:cubicBezTo>
                  <a:pt x="1909" y="106"/>
                  <a:pt x="1921" y="106"/>
                  <a:pt x="1928" y="113"/>
                </a:cubicBezTo>
                <a:cubicBezTo>
                  <a:pt x="1944" y="129"/>
                  <a:pt x="1989" y="175"/>
                  <a:pt x="1967" y="170"/>
                </a:cubicBezTo>
                <a:cubicBezTo>
                  <a:pt x="1954" y="167"/>
                  <a:pt x="1941" y="164"/>
                  <a:pt x="1928" y="161"/>
                </a:cubicBezTo>
                <a:cubicBezTo>
                  <a:pt x="1907" y="128"/>
                  <a:pt x="1883" y="121"/>
                  <a:pt x="1871" y="84"/>
                </a:cubicBezTo>
                <a:cubicBezTo>
                  <a:pt x="1857" y="125"/>
                  <a:pt x="1867" y="205"/>
                  <a:pt x="1900" y="238"/>
                </a:cubicBezTo>
                <a:cubicBezTo>
                  <a:pt x="1907" y="245"/>
                  <a:pt x="1919" y="244"/>
                  <a:pt x="1928" y="247"/>
                </a:cubicBezTo>
                <a:cubicBezTo>
                  <a:pt x="1964" y="282"/>
                  <a:pt x="1941" y="259"/>
                  <a:pt x="1996" y="314"/>
                </a:cubicBezTo>
                <a:cubicBezTo>
                  <a:pt x="2012" y="330"/>
                  <a:pt x="1938" y="276"/>
                  <a:pt x="1938" y="276"/>
                </a:cubicBezTo>
                <a:cubicBezTo>
                  <a:pt x="1932" y="266"/>
                  <a:pt x="1927" y="255"/>
                  <a:pt x="1919" y="247"/>
                </a:cubicBezTo>
                <a:cubicBezTo>
                  <a:pt x="1911" y="239"/>
                  <a:pt x="1897" y="237"/>
                  <a:pt x="1890" y="228"/>
                </a:cubicBezTo>
                <a:cubicBezTo>
                  <a:pt x="1886" y="224"/>
                  <a:pt x="1873" y="175"/>
                  <a:pt x="1871" y="170"/>
                </a:cubicBezTo>
                <a:cubicBezTo>
                  <a:pt x="1866" y="160"/>
                  <a:pt x="1857" y="152"/>
                  <a:pt x="1852" y="142"/>
                </a:cubicBezTo>
                <a:cubicBezTo>
                  <a:pt x="1847" y="133"/>
                  <a:pt x="1850" y="119"/>
                  <a:pt x="1842" y="113"/>
                </a:cubicBezTo>
                <a:cubicBezTo>
                  <a:pt x="1828" y="104"/>
                  <a:pt x="1810" y="106"/>
                  <a:pt x="1794" y="103"/>
                </a:cubicBezTo>
                <a:cubicBezTo>
                  <a:pt x="1788" y="106"/>
                  <a:pt x="1728" y="139"/>
                  <a:pt x="1717" y="132"/>
                </a:cubicBezTo>
                <a:cubicBezTo>
                  <a:pt x="1708" y="126"/>
                  <a:pt x="1722" y="112"/>
                  <a:pt x="1727" y="103"/>
                </a:cubicBezTo>
                <a:cubicBezTo>
                  <a:pt x="1732" y="93"/>
                  <a:pt x="1738" y="82"/>
                  <a:pt x="1746" y="74"/>
                </a:cubicBezTo>
                <a:cubicBezTo>
                  <a:pt x="1771" y="49"/>
                  <a:pt x="1810" y="47"/>
                  <a:pt x="1842" y="36"/>
                </a:cubicBezTo>
                <a:cubicBezTo>
                  <a:pt x="1845" y="26"/>
                  <a:pt x="1859" y="14"/>
                  <a:pt x="1852" y="7"/>
                </a:cubicBezTo>
                <a:cubicBezTo>
                  <a:pt x="1845" y="0"/>
                  <a:pt x="1831" y="11"/>
                  <a:pt x="1823" y="17"/>
                </a:cubicBezTo>
                <a:cubicBezTo>
                  <a:pt x="1814" y="24"/>
                  <a:pt x="1813" y="39"/>
                  <a:pt x="1804" y="46"/>
                </a:cubicBezTo>
                <a:cubicBezTo>
                  <a:pt x="1796" y="52"/>
                  <a:pt x="1785" y="52"/>
                  <a:pt x="1775" y="55"/>
                </a:cubicBezTo>
                <a:cubicBezTo>
                  <a:pt x="1679" y="86"/>
                  <a:pt x="1818" y="39"/>
                  <a:pt x="1717" y="84"/>
                </a:cubicBezTo>
                <a:cubicBezTo>
                  <a:pt x="1699" y="92"/>
                  <a:pt x="1660" y="103"/>
                  <a:pt x="1660" y="103"/>
                </a:cubicBezTo>
                <a:cubicBezTo>
                  <a:pt x="1657" y="113"/>
                  <a:pt x="1647" y="122"/>
                  <a:pt x="1650" y="132"/>
                </a:cubicBezTo>
                <a:cubicBezTo>
                  <a:pt x="1657" y="152"/>
                  <a:pt x="1693" y="168"/>
                  <a:pt x="1708" y="180"/>
                </a:cubicBezTo>
                <a:cubicBezTo>
                  <a:pt x="1733" y="201"/>
                  <a:pt x="1738" y="213"/>
                  <a:pt x="1756" y="238"/>
                </a:cubicBezTo>
                <a:cubicBezTo>
                  <a:pt x="1762" y="257"/>
                  <a:pt x="1758" y="284"/>
                  <a:pt x="1775" y="295"/>
                </a:cubicBezTo>
                <a:cubicBezTo>
                  <a:pt x="1785" y="301"/>
                  <a:pt x="1795" y="307"/>
                  <a:pt x="1804" y="314"/>
                </a:cubicBezTo>
                <a:cubicBezTo>
                  <a:pt x="1811" y="320"/>
                  <a:pt x="1830" y="327"/>
                  <a:pt x="1823" y="334"/>
                </a:cubicBezTo>
                <a:cubicBezTo>
                  <a:pt x="1816" y="341"/>
                  <a:pt x="1804" y="327"/>
                  <a:pt x="1794" y="324"/>
                </a:cubicBezTo>
                <a:cubicBezTo>
                  <a:pt x="1743" y="247"/>
                  <a:pt x="1810" y="340"/>
                  <a:pt x="1746" y="276"/>
                </a:cubicBezTo>
                <a:cubicBezTo>
                  <a:pt x="1738" y="268"/>
                  <a:pt x="1735" y="255"/>
                  <a:pt x="1727" y="247"/>
                </a:cubicBezTo>
                <a:cubicBezTo>
                  <a:pt x="1716" y="236"/>
                  <a:pt x="1701" y="228"/>
                  <a:pt x="1688" y="218"/>
                </a:cubicBezTo>
                <a:cubicBezTo>
                  <a:pt x="1668" y="177"/>
                  <a:pt x="1657" y="138"/>
                  <a:pt x="1612" y="122"/>
                </a:cubicBezTo>
                <a:cubicBezTo>
                  <a:pt x="1604" y="100"/>
                  <a:pt x="1613" y="66"/>
                  <a:pt x="1592" y="55"/>
                </a:cubicBezTo>
                <a:cubicBezTo>
                  <a:pt x="1580" y="49"/>
                  <a:pt x="1552" y="91"/>
                  <a:pt x="1544" y="94"/>
                </a:cubicBezTo>
                <a:cubicBezTo>
                  <a:pt x="1507" y="106"/>
                  <a:pt x="1467" y="105"/>
                  <a:pt x="1429" y="113"/>
                </a:cubicBezTo>
                <a:cubicBezTo>
                  <a:pt x="1413" y="165"/>
                  <a:pt x="1426" y="132"/>
                  <a:pt x="1381" y="199"/>
                </a:cubicBezTo>
                <a:cubicBezTo>
                  <a:pt x="1375" y="209"/>
                  <a:pt x="1373" y="224"/>
                  <a:pt x="1362" y="228"/>
                </a:cubicBezTo>
                <a:cubicBezTo>
                  <a:pt x="1343" y="234"/>
                  <a:pt x="1304" y="247"/>
                  <a:pt x="1304" y="247"/>
                </a:cubicBezTo>
                <a:cubicBezTo>
                  <a:pt x="1345" y="256"/>
                  <a:pt x="1390" y="250"/>
                  <a:pt x="1429" y="266"/>
                </a:cubicBezTo>
                <a:cubicBezTo>
                  <a:pt x="1440" y="270"/>
                  <a:pt x="1441" y="286"/>
                  <a:pt x="1448" y="295"/>
                </a:cubicBezTo>
                <a:cubicBezTo>
                  <a:pt x="1466" y="318"/>
                  <a:pt x="1469" y="314"/>
                  <a:pt x="1496" y="324"/>
                </a:cubicBezTo>
                <a:cubicBezTo>
                  <a:pt x="1558" y="383"/>
                  <a:pt x="1462" y="328"/>
                  <a:pt x="1448" y="314"/>
                </a:cubicBezTo>
                <a:cubicBezTo>
                  <a:pt x="1432" y="265"/>
                  <a:pt x="1408" y="263"/>
                  <a:pt x="1362" y="247"/>
                </a:cubicBezTo>
                <a:cubicBezTo>
                  <a:pt x="1272" y="253"/>
                  <a:pt x="1064" y="181"/>
                  <a:pt x="1093" y="266"/>
                </a:cubicBezTo>
                <a:cubicBezTo>
                  <a:pt x="1110" y="317"/>
                  <a:pt x="1178" y="347"/>
                  <a:pt x="1228" y="362"/>
                </a:cubicBezTo>
                <a:cubicBezTo>
                  <a:pt x="1218" y="365"/>
                  <a:pt x="1209" y="374"/>
                  <a:pt x="1199" y="372"/>
                </a:cubicBezTo>
                <a:cubicBezTo>
                  <a:pt x="1170" y="367"/>
                  <a:pt x="1137" y="321"/>
                  <a:pt x="1112" y="305"/>
                </a:cubicBezTo>
                <a:cubicBezTo>
                  <a:pt x="1101" y="269"/>
                  <a:pt x="1108" y="285"/>
                  <a:pt x="1093" y="257"/>
                </a:cubicBezTo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9062" name="Freeform 7"/>
          <p:cNvSpPr>
            <a:spLocks/>
          </p:cNvSpPr>
          <p:nvPr/>
        </p:nvSpPr>
        <p:spPr bwMode="auto">
          <a:xfrm>
            <a:off x="5257800" y="5334000"/>
            <a:ext cx="396875" cy="533400"/>
          </a:xfrm>
          <a:custGeom>
            <a:avLst/>
            <a:gdLst>
              <a:gd name="T0" fmla="*/ 0 w 250"/>
              <a:gd name="T1" fmla="*/ 2147483647 h 278"/>
              <a:gd name="T2" fmla="*/ 2147483647 w 250"/>
              <a:gd name="T3" fmla="*/ 2147483647 h 278"/>
              <a:gd name="T4" fmla="*/ 2147483647 w 250"/>
              <a:gd name="T5" fmla="*/ 2147483647 h 278"/>
              <a:gd name="T6" fmla="*/ 2147483647 w 250"/>
              <a:gd name="T7" fmla="*/ 2147483647 h 278"/>
              <a:gd name="T8" fmla="*/ 2147483647 w 250"/>
              <a:gd name="T9" fmla="*/ 0 h 27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0"/>
              <a:gd name="T16" fmla="*/ 0 h 278"/>
              <a:gd name="T17" fmla="*/ 250 w 250"/>
              <a:gd name="T18" fmla="*/ 278 h 27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0" h="278">
                <a:moveTo>
                  <a:pt x="0" y="278"/>
                </a:moveTo>
                <a:cubicBezTo>
                  <a:pt x="12" y="231"/>
                  <a:pt x="9" y="209"/>
                  <a:pt x="58" y="192"/>
                </a:cubicBezTo>
                <a:cubicBezTo>
                  <a:pt x="61" y="182"/>
                  <a:pt x="66" y="173"/>
                  <a:pt x="68" y="163"/>
                </a:cubicBezTo>
                <a:cubicBezTo>
                  <a:pt x="89" y="67"/>
                  <a:pt x="46" y="109"/>
                  <a:pt x="192" y="96"/>
                </a:cubicBezTo>
                <a:cubicBezTo>
                  <a:pt x="223" y="66"/>
                  <a:pt x="231" y="36"/>
                  <a:pt x="250" y="0"/>
                </a:cubicBezTo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9063" name="Freeform 9"/>
          <p:cNvSpPr>
            <a:spLocks/>
          </p:cNvSpPr>
          <p:nvPr/>
        </p:nvSpPr>
        <p:spPr bwMode="auto">
          <a:xfrm rot="-5556509">
            <a:off x="1874837" y="3611563"/>
            <a:ext cx="3211513" cy="1322388"/>
          </a:xfrm>
          <a:custGeom>
            <a:avLst/>
            <a:gdLst>
              <a:gd name="T0" fmla="*/ 2147483647 w 2023"/>
              <a:gd name="T1" fmla="*/ 2147483647 h 833"/>
              <a:gd name="T2" fmla="*/ 2147483647 w 2023"/>
              <a:gd name="T3" fmla="*/ 2147483647 h 833"/>
              <a:gd name="T4" fmla="*/ 2147483647 w 2023"/>
              <a:gd name="T5" fmla="*/ 2147483647 h 833"/>
              <a:gd name="T6" fmla="*/ 2147483647 w 2023"/>
              <a:gd name="T7" fmla="*/ 2147483647 h 833"/>
              <a:gd name="T8" fmla="*/ 2147483647 w 2023"/>
              <a:gd name="T9" fmla="*/ 2147483647 h 833"/>
              <a:gd name="T10" fmla="*/ 2147483647 w 2023"/>
              <a:gd name="T11" fmla="*/ 2147483647 h 833"/>
              <a:gd name="T12" fmla="*/ 2147483647 w 2023"/>
              <a:gd name="T13" fmla="*/ 2147483647 h 833"/>
              <a:gd name="T14" fmla="*/ 2147483647 w 2023"/>
              <a:gd name="T15" fmla="*/ 2147483647 h 833"/>
              <a:gd name="T16" fmla="*/ 2147483647 w 2023"/>
              <a:gd name="T17" fmla="*/ 2147483647 h 833"/>
              <a:gd name="T18" fmla="*/ 2147483647 w 2023"/>
              <a:gd name="T19" fmla="*/ 2147483647 h 833"/>
              <a:gd name="T20" fmla="*/ 2147483647 w 2023"/>
              <a:gd name="T21" fmla="*/ 2147483647 h 833"/>
              <a:gd name="T22" fmla="*/ 2147483647 w 2023"/>
              <a:gd name="T23" fmla="*/ 2147483647 h 833"/>
              <a:gd name="T24" fmla="*/ 2147483647 w 2023"/>
              <a:gd name="T25" fmla="*/ 2147483647 h 833"/>
              <a:gd name="T26" fmla="*/ 2147483647 w 2023"/>
              <a:gd name="T27" fmla="*/ 2147483647 h 833"/>
              <a:gd name="T28" fmla="*/ 2147483647 w 2023"/>
              <a:gd name="T29" fmla="*/ 2147483647 h 833"/>
              <a:gd name="T30" fmla="*/ 2147483647 w 2023"/>
              <a:gd name="T31" fmla="*/ 2147483647 h 833"/>
              <a:gd name="T32" fmla="*/ 2147483647 w 2023"/>
              <a:gd name="T33" fmla="*/ 2147483647 h 833"/>
              <a:gd name="T34" fmla="*/ 2147483647 w 2023"/>
              <a:gd name="T35" fmla="*/ 2147483647 h 833"/>
              <a:gd name="T36" fmla="*/ 2147483647 w 2023"/>
              <a:gd name="T37" fmla="*/ 2147483647 h 833"/>
              <a:gd name="T38" fmla="*/ 2147483647 w 2023"/>
              <a:gd name="T39" fmla="*/ 2147483647 h 833"/>
              <a:gd name="T40" fmla="*/ 2147483647 w 2023"/>
              <a:gd name="T41" fmla="*/ 2147483647 h 833"/>
              <a:gd name="T42" fmla="*/ 2147483647 w 2023"/>
              <a:gd name="T43" fmla="*/ 2147483647 h 833"/>
              <a:gd name="T44" fmla="*/ 2147483647 w 2023"/>
              <a:gd name="T45" fmla="*/ 2147483647 h 833"/>
              <a:gd name="T46" fmla="*/ 2147483647 w 2023"/>
              <a:gd name="T47" fmla="*/ 2147483647 h 833"/>
              <a:gd name="T48" fmla="*/ 2147483647 w 2023"/>
              <a:gd name="T49" fmla="*/ 2147483647 h 833"/>
              <a:gd name="T50" fmla="*/ 2147483647 w 2023"/>
              <a:gd name="T51" fmla="*/ 2147483647 h 833"/>
              <a:gd name="T52" fmla="*/ 2147483647 w 2023"/>
              <a:gd name="T53" fmla="*/ 2147483647 h 833"/>
              <a:gd name="T54" fmla="*/ 2147483647 w 2023"/>
              <a:gd name="T55" fmla="*/ 2147483647 h 833"/>
              <a:gd name="T56" fmla="*/ 2147483647 w 2023"/>
              <a:gd name="T57" fmla="*/ 2147483647 h 833"/>
              <a:gd name="T58" fmla="*/ 2147483647 w 2023"/>
              <a:gd name="T59" fmla="*/ 2147483647 h 833"/>
              <a:gd name="T60" fmla="*/ 2147483647 w 2023"/>
              <a:gd name="T61" fmla="*/ 2147483647 h 833"/>
              <a:gd name="T62" fmla="*/ 2147483647 w 2023"/>
              <a:gd name="T63" fmla="*/ 2147483647 h 833"/>
              <a:gd name="T64" fmla="*/ 2147483647 w 2023"/>
              <a:gd name="T65" fmla="*/ 2147483647 h 833"/>
              <a:gd name="T66" fmla="*/ 2147483647 w 2023"/>
              <a:gd name="T67" fmla="*/ 2147483647 h 83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2023"/>
              <a:gd name="T103" fmla="*/ 0 h 833"/>
              <a:gd name="T104" fmla="*/ 2023 w 2023"/>
              <a:gd name="T105" fmla="*/ 833 h 833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2023" h="833">
                <a:moveTo>
                  <a:pt x="95" y="833"/>
                </a:moveTo>
                <a:cubicBezTo>
                  <a:pt x="105" y="801"/>
                  <a:pt x="107" y="756"/>
                  <a:pt x="85" y="727"/>
                </a:cubicBezTo>
                <a:cubicBezTo>
                  <a:pt x="68" y="706"/>
                  <a:pt x="28" y="670"/>
                  <a:pt x="28" y="670"/>
                </a:cubicBezTo>
                <a:cubicBezTo>
                  <a:pt x="0" y="589"/>
                  <a:pt x="82" y="573"/>
                  <a:pt x="143" y="564"/>
                </a:cubicBezTo>
                <a:cubicBezTo>
                  <a:pt x="165" y="530"/>
                  <a:pt x="182" y="519"/>
                  <a:pt x="220" y="506"/>
                </a:cubicBezTo>
                <a:cubicBezTo>
                  <a:pt x="246" y="424"/>
                  <a:pt x="342" y="427"/>
                  <a:pt x="412" y="420"/>
                </a:cubicBezTo>
                <a:cubicBezTo>
                  <a:pt x="453" y="405"/>
                  <a:pt x="494" y="392"/>
                  <a:pt x="536" y="382"/>
                </a:cubicBezTo>
                <a:cubicBezTo>
                  <a:pt x="545" y="357"/>
                  <a:pt x="539" y="325"/>
                  <a:pt x="556" y="305"/>
                </a:cubicBezTo>
                <a:cubicBezTo>
                  <a:pt x="564" y="295"/>
                  <a:pt x="581" y="298"/>
                  <a:pt x="594" y="295"/>
                </a:cubicBezTo>
                <a:cubicBezTo>
                  <a:pt x="825" y="144"/>
                  <a:pt x="846" y="242"/>
                  <a:pt x="1314" y="228"/>
                </a:cubicBezTo>
                <a:cubicBezTo>
                  <a:pt x="1395" y="200"/>
                  <a:pt x="1275" y="246"/>
                  <a:pt x="1381" y="180"/>
                </a:cubicBezTo>
                <a:cubicBezTo>
                  <a:pt x="1396" y="170"/>
                  <a:pt x="1475" y="147"/>
                  <a:pt x="1496" y="142"/>
                </a:cubicBezTo>
                <a:cubicBezTo>
                  <a:pt x="1642" y="67"/>
                  <a:pt x="1746" y="72"/>
                  <a:pt x="1919" y="65"/>
                </a:cubicBezTo>
                <a:cubicBezTo>
                  <a:pt x="1941" y="62"/>
                  <a:pt x="1964" y="62"/>
                  <a:pt x="1986" y="55"/>
                </a:cubicBezTo>
                <a:cubicBezTo>
                  <a:pt x="1997" y="52"/>
                  <a:pt x="2007" y="28"/>
                  <a:pt x="2015" y="36"/>
                </a:cubicBezTo>
                <a:cubicBezTo>
                  <a:pt x="2023" y="44"/>
                  <a:pt x="2004" y="57"/>
                  <a:pt x="1996" y="65"/>
                </a:cubicBezTo>
                <a:cubicBezTo>
                  <a:pt x="1971" y="90"/>
                  <a:pt x="1932" y="95"/>
                  <a:pt x="1900" y="103"/>
                </a:cubicBezTo>
                <a:cubicBezTo>
                  <a:pt x="1909" y="106"/>
                  <a:pt x="1921" y="106"/>
                  <a:pt x="1928" y="113"/>
                </a:cubicBezTo>
                <a:cubicBezTo>
                  <a:pt x="1944" y="129"/>
                  <a:pt x="1989" y="175"/>
                  <a:pt x="1967" y="170"/>
                </a:cubicBezTo>
                <a:cubicBezTo>
                  <a:pt x="1954" y="167"/>
                  <a:pt x="1941" y="164"/>
                  <a:pt x="1928" y="161"/>
                </a:cubicBezTo>
                <a:cubicBezTo>
                  <a:pt x="1907" y="128"/>
                  <a:pt x="1883" y="121"/>
                  <a:pt x="1871" y="84"/>
                </a:cubicBezTo>
                <a:cubicBezTo>
                  <a:pt x="1857" y="125"/>
                  <a:pt x="1867" y="205"/>
                  <a:pt x="1900" y="238"/>
                </a:cubicBezTo>
                <a:cubicBezTo>
                  <a:pt x="1907" y="245"/>
                  <a:pt x="1919" y="244"/>
                  <a:pt x="1928" y="247"/>
                </a:cubicBezTo>
                <a:cubicBezTo>
                  <a:pt x="1964" y="282"/>
                  <a:pt x="1941" y="259"/>
                  <a:pt x="1996" y="314"/>
                </a:cubicBezTo>
                <a:cubicBezTo>
                  <a:pt x="2012" y="330"/>
                  <a:pt x="1938" y="276"/>
                  <a:pt x="1938" y="276"/>
                </a:cubicBezTo>
                <a:cubicBezTo>
                  <a:pt x="1932" y="266"/>
                  <a:pt x="1927" y="255"/>
                  <a:pt x="1919" y="247"/>
                </a:cubicBezTo>
                <a:cubicBezTo>
                  <a:pt x="1911" y="239"/>
                  <a:pt x="1897" y="237"/>
                  <a:pt x="1890" y="228"/>
                </a:cubicBezTo>
                <a:cubicBezTo>
                  <a:pt x="1886" y="224"/>
                  <a:pt x="1873" y="175"/>
                  <a:pt x="1871" y="170"/>
                </a:cubicBezTo>
                <a:cubicBezTo>
                  <a:pt x="1866" y="160"/>
                  <a:pt x="1857" y="152"/>
                  <a:pt x="1852" y="142"/>
                </a:cubicBezTo>
                <a:cubicBezTo>
                  <a:pt x="1847" y="133"/>
                  <a:pt x="1850" y="119"/>
                  <a:pt x="1842" y="113"/>
                </a:cubicBezTo>
                <a:cubicBezTo>
                  <a:pt x="1828" y="104"/>
                  <a:pt x="1810" y="106"/>
                  <a:pt x="1794" y="103"/>
                </a:cubicBezTo>
                <a:cubicBezTo>
                  <a:pt x="1788" y="106"/>
                  <a:pt x="1728" y="139"/>
                  <a:pt x="1717" y="132"/>
                </a:cubicBezTo>
                <a:cubicBezTo>
                  <a:pt x="1708" y="126"/>
                  <a:pt x="1722" y="112"/>
                  <a:pt x="1727" y="103"/>
                </a:cubicBezTo>
                <a:cubicBezTo>
                  <a:pt x="1732" y="93"/>
                  <a:pt x="1738" y="82"/>
                  <a:pt x="1746" y="74"/>
                </a:cubicBezTo>
                <a:cubicBezTo>
                  <a:pt x="1771" y="49"/>
                  <a:pt x="1810" y="47"/>
                  <a:pt x="1842" y="36"/>
                </a:cubicBezTo>
                <a:cubicBezTo>
                  <a:pt x="1845" y="26"/>
                  <a:pt x="1859" y="14"/>
                  <a:pt x="1852" y="7"/>
                </a:cubicBezTo>
                <a:cubicBezTo>
                  <a:pt x="1845" y="0"/>
                  <a:pt x="1831" y="11"/>
                  <a:pt x="1823" y="17"/>
                </a:cubicBezTo>
                <a:cubicBezTo>
                  <a:pt x="1814" y="24"/>
                  <a:pt x="1813" y="39"/>
                  <a:pt x="1804" y="46"/>
                </a:cubicBezTo>
                <a:cubicBezTo>
                  <a:pt x="1796" y="52"/>
                  <a:pt x="1785" y="52"/>
                  <a:pt x="1775" y="55"/>
                </a:cubicBezTo>
                <a:cubicBezTo>
                  <a:pt x="1679" y="86"/>
                  <a:pt x="1818" y="39"/>
                  <a:pt x="1717" y="84"/>
                </a:cubicBezTo>
                <a:cubicBezTo>
                  <a:pt x="1699" y="92"/>
                  <a:pt x="1660" y="103"/>
                  <a:pt x="1660" y="103"/>
                </a:cubicBezTo>
                <a:cubicBezTo>
                  <a:pt x="1657" y="113"/>
                  <a:pt x="1647" y="122"/>
                  <a:pt x="1650" y="132"/>
                </a:cubicBezTo>
                <a:cubicBezTo>
                  <a:pt x="1657" y="152"/>
                  <a:pt x="1693" y="168"/>
                  <a:pt x="1708" y="180"/>
                </a:cubicBezTo>
                <a:cubicBezTo>
                  <a:pt x="1733" y="201"/>
                  <a:pt x="1738" y="213"/>
                  <a:pt x="1756" y="238"/>
                </a:cubicBezTo>
                <a:cubicBezTo>
                  <a:pt x="1762" y="257"/>
                  <a:pt x="1758" y="284"/>
                  <a:pt x="1775" y="295"/>
                </a:cubicBezTo>
                <a:cubicBezTo>
                  <a:pt x="1785" y="301"/>
                  <a:pt x="1795" y="307"/>
                  <a:pt x="1804" y="314"/>
                </a:cubicBezTo>
                <a:cubicBezTo>
                  <a:pt x="1811" y="320"/>
                  <a:pt x="1830" y="327"/>
                  <a:pt x="1823" y="334"/>
                </a:cubicBezTo>
                <a:cubicBezTo>
                  <a:pt x="1816" y="341"/>
                  <a:pt x="1804" y="327"/>
                  <a:pt x="1794" y="324"/>
                </a:cubicBezTo>
                <a:cubicBezTo>
                  <a:pt x="1743" y="247"/>
                  <a:pt x="1810" y="340"/>
                  <a:pt x="1746" y="276"/>
                </a:cubicBezTo>
                <a:cubicBezTo>
                  <a:pt x="1738" y="268"/>
                  <a:pt x="1735" y="255"/>
                  <a:pt x="1727" y="247"/>
                </a:cubicBezTo>
                <a:cubicBezTo>
                  <a:pt x="1716" y="236"/>
                  <a:pt x="1701" y="228"/>
                  <a:pt x="1688" y="218"/>
                </a:cubicBezTo>
                <a:cubicBezTo>
                  <a:pt x="1668" y="177"/>
                  <a:pt x="1657" y="138"/>
                  <a:pt x="1612" y="122"/>
                </a:cubicBezTo>
                <a:cubicBezTo>
                  <a:pt x="1604" y="100"/>
                  <a:pt x="1613" y="66"/>
                  <a:pt x="1592" y="55"/>
                </a:cubicBezTo>
                <a:cubicBezTo>
                  <a:pt x="1580" y="49"/>
                  <a:pt x="1552" y="91"/>
                  <a:pt x="1544" y="94"/>
                </a:cubicBezTo>
                <a:cubicBezTo>
                  <a:pt x="1507" y="106"/>
                  <a:pt x="1467" y="105"/>
                  <a:pt x="1429" y="113"/>
                </a:cubicBezTo>
                <a:cubicBezTo>
                  <a:pt x="1413" y="165"/>
                  <a:pt x="1426" y="132"/>
                  <a:pt x="1381" y="199"/>
                </a:cubicBezTo>
                <a:cubicBezTo>
                  <a:pt x="1375" y="209"/>
                  <a:pt x="1373" y="224"/>
                  <a:pt x="1362" y="228"/>
                </a:cubicBezTo>
                <a:cubicBezTo>
                  <a:pt x="1343" y="234"/>
                  <a:pt x="1304" y="247"/>
                  <a:pt x="1304" y="247"/>
                </a:cubicBezTo>
                <a:cubicBezTo>
                  <a:pt x="1345" y="256"/>
                  <a:pt x="1390" y="250"/>
                  <a:pt x="1429" y="266"/>
                </a:cubicBezTo>
                <a:cubicBezTo>
                  <a:pt x="1440" y="270"/>
                  <a:pt x="1441" y="286"/>
                  <a:pt x="1448" y="295"/>
                </a:cubicBezTo>
                <a:cubicBezTo>
                  <a:pt x="1466" y="318"/>
                  <a:pt x="1469" y="314"/>
                  <a:pt x="1496" y="324"/>
                </a:cubicBezTo>
                <a:cubicBezTo>
                  <a:pt x="1558" y="383"/>
                  <a:pt x="1462" y="328"/>
                  <a:pt x="1448" y="314"/>
                </a:cubicBezTo>
                <a:cubicBezTo>
                  <a:pt x="1432" y="265"/>
                  <a:pt x="1408" y="263"/>
                  <a:pt x="1362" y="247"/>
                </a:cubicBezTo>
                <a:cubicBezTo>
                  <a:pt x="1272" y="253"/>
                  <a:pt x="1064" y="181"/>
                  <a:pt x="1093" y="266"/>
                </a:cubicBezTo>
                <a:cubicBezTo>
                  <a:pt x="1110" y="317"/>
                  <a:pt x="1178" y="347"/>
                  <a:pt x="1228" y="362"/>
                </a:cubicBezTo>
                <a:cubicBezTo>
                  <a:pt x="1218" y="365"/>
                  <a:pt x="1209" y="374"/>
                  <a:pt x="1199" y="372"/>
                </a:cubicBezTo>
                <a:cubicBezTo>
                  <a:pt x="1170" y="367"/>
                  <a:pt x="1137" y="321"/>
                  <a:pt x="1112" y="305"/>
                </a:cubicBezTo>
                <a:cubicBezTo>
                  <a:pt x="1101" y="269"/>
                  <a:pt x="1108" y="285"/>
                  <a:pt x="1093" y="257"/>
                </a:cubicBezTo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9064" name="Oval 10"/>
          <p:cNvSpPr>
            <a:spLocks noChangeArrowheads="1"/>
          </p:cNvSpPr>
          <p:nvPr/>
        </p:nvSpPr>
        <p:spPr bwMode="auto">
          <a:xfrm>
            <a:off x="4114800" y="5638800"/>
            <a:ext cx="381000" cy="304800"/>
          </a:xfrm>
          <a:prstGeom prst="ellipse">
            <a:avLst/>
          </a:prstGeom>
          <a:solidFill>
            <a:srgbClr val="00CC99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9065" name="Freeform 11"/>
          <p:cNvSpPr>
            <a:spLocks/>
          </p:cNvSpPr>
          <p:nvPr/>
        </p:nvSpPr>
        <p:spPr bwMode="auto">
          <a:xfrm>
            <a:off x="5299075" y="4446588"/>
            <a:ext cx="1476375" cy="1330325"/>
          </a:xfrm>
          <a:custGeom>
            <a:avLst/>
            <a:gdLst>
              <a:gd name="T0" fmla="*/ 2147483647 w 930"/>
              <a:gd name="T1" fmla="*/ 2147483647 h 838"/>
              <a:gd name="T2" fmla="*/ 2147483647 w 930"/>
              <a:gd name="T3" fmla="*/ 2147483647 h 838"/>
              <a:gd name="T4" fmla="*/ 2147483647 w 930"/>
              <a:gd name="T5" fmla="*/ 2147483647 h 838"/>
              <a:gd name="T6" fmla="*/ 0 w 930"/>
              <a:gd name="T7" fmla="*/ 2147483647 h 838"/>
              <a:gd name="T8" fmla="*/ 2147483647 w 930"/>
              <a:gd name="T9" fmla="*/ 2147483647 h 838"/>
              <a:gd name="T10" fmla="*/ 2147483647 w 930"/>
              <a:gd name="T11" fmla="*/ 2147483647 h 838"/>
              <a:gd name="T12" fmla="*/ 2147483647 w 930"/>
              <a:gd name="T13" fmla="*/ 2147483647 h 838"/>
              <a:gd name="T14" fmla="*/ 2147483647 w 930"/>
              <a:gd name="T15" fmla="*/ 2147483647 h 838"/>
              <a:gd name="T16" fmla="*/ 2147483647 w 930"/>
              <a:gd name="T17" fmla="*/ 2147483647 h 838"/>
              <a:gd name="T18" fmla="*/ 2147483647 w 930"/>
              <a:gd name="T19" fmla="*/ 2147483647 h 838"/>
              <a:gd name="T20" fmla="*/ 2147483647 w 930"/>
              <a:gd name="T21" fmla="*/ 2147483647 h 838"/>
              <a:gd name="T22" fmla="*/ 2147483647 w 930"/>
              <a:gd name="T23" fmla="*/ 2147483647 h 838"/>
              <a:gd name="T24" fmla="*/ 2147483647 w 930"/>
              <a:gd name="T25" fmla="*/ 2147483647 h 838"/>
              <a:gd name="T26" fmla="*/ 2147483647 w 930"/>
              <a:gd name="T27" fmla="*/ 0 h 83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930"/>
              <a:gd name="T43" fmla="*/ 0 h 838"/>
              <a:gd name="T44" fmla="*/ 930 w 930"/>
              <a:gd name="T45" fmla="*/ 838 h 838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930" h="838">
                <a:moveTo>
                  <a:pt x="13" y="838"/>
                </a:moveTo>
                <a:cubicBezTo>
                  <a:pt x="0" y="797"/>
                  <a:pt x="32" y="754"/>
                  <a:pt x="53" y="720"/>
                </a:cubicBezTo>
                <a:cubicBezTo>
                  <a:pt x="51" y="661"/>
                  <a:pt x="55" y="602"/>
                  <a:pt x="46" y="544"/>
                </a:cubicBezTo>
                <a:cubicBezTo>
                  <a:pt x="45" y="539"/>
                  <a:pt x="5" y="469"/>
                  <a:pt x="0" y="459"/>
                </a:cubicBezTo>
                <a:cubicBezTo>
                  <a:pt x="2" y="431"/>
                  <a:pt x="0" y="402"/>
                  <a:pt x="7" y="374"/>
                </a:cubicBezTo>
                <a:cubicBezTo>
                  <a:pt x="12" y="354"/>
                  <a:pt x="43" y="335"/>
                  <a:pt x="59" y="328"/>
                </a:cubicBezTo>
                <a:cubicBezTo>
                  <a:pt x="130" y="299"/>
                  <a:pt x="199" y="263"/>
                  <a:pt x="275" y="249"/>
                </a:cubicBezTo>
                <a:cubicBezTo>
                  <a:pt x="301" y="236"/>
                  <a:pt x="329" y="236"/>
                  <a:pt x="354" y="223"/>
                </a:cubicBezTo>
                <a:cubicBezTo>
                  <a:pt x="393" y="203"/>
                  <a:pt x="434" y="175"/>
                  <a:pt x="471" y="151"/>
                </a:cubicBezTo>
                <a:cubicBezTo>
                  <a:pt x="488" y="140"/>
                  <a:pt x="482" y="133"/>
                  <a:pt x="504" y="125"/>
                </a:cubicBezTo>
                <a:cubicBezTo>
                  <a:pt x="585" y="94"/>
                  <a:pt x="682" y="90"/>
                  <a:pt x="766" y="86"/>
                </a:cubicBezTo>
                <a:cubicBezTo>
                  <a:pt x="797" y="64"/>
                  <a:pt x="829" y="55"/>
                  <a:pt x="864" y="40"/>
                </a:cubicBezTo>
                <a:cubicBezTo>
                  <a:pt x="928" y="12"/>
                  <a:pt x="854" y="45"/>
                  <a:pt x="910" y="7"/>
                </a:cubicBezTo>
                <a:cubicBezTo>
                  <a:pt x="916" y="3"/>
                  <a:pt x="930" y="0"/>
                  <a:pt x="930" y="0"/>
                </a:cubicBezTo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9066" name="Freeform 12"/>
          <p:cNvSpPr>
            <a:spLocks/>
          </p:cNvSpPr>
          <p:nvPr/>
        </p:nvSpPr>
        <p:spPr bwMode="auto">
          <a:xfrm>
            <a:off x="5559425" y="4645025"/>
            <a:ext cx="134938" cy="238125"/>
          </a:xfrm>
          <a:custGeom>
            <a:avLst/>
            <a:gdLst>
              <a:gd name="T0" fmla="*/ 0 w 85"/>
              <a:gd name="T1" fmla="*/ 2147483647 h 150"/>
              <a:gd name="T2" fmla="*/ 2147483647 w 85"/>
              <a:gd name="T3" fmla="*/ 2147483647 h 150"/>
              <a:gd name="T4" fmla="*/ 2147483647 w 85"/>
              <a:gd name="T5" fmla="*/ 0 h 150"/>
              <a:gd name="T6" fmla="*/ 0 60000 65536"/>
              <a:gd name="T7" fmla="*/ 0 60000 65536"/>
              <a:gd name="T8" fmla="*/ 0 60000 65536"/>
              <a:gd name="T9" fmla="*/ 0 w 85"/>
              <a:gd name="T10" fmla="*/ 0 h 150"/>
              <a:gd name="T11" fmla="*/ 85 w 85"/>
              <a:gd name="T12" fmla="*/ 150 h 15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5" h="150">
                <a:moveTo>
                  <a:pt x="0" y="150"/>
                </a:moveTo>
                <a:cubicBezTo>
                  <a:pt x="30" y="129"/>
                  <a:pt x="15" y="118"/>
                  <a:pt x="46" y="98"/>
                </a:cubicBezTo>
                <a:cubicBezTo>
                  <a:pt x="65" y="69"/>
                  <a:pt x="85" y="35"/>
                  <a:pt x="85" y="0"/>
                </a:cubicBezTo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9067" name="Freeform 13"/>
          <p:cNvSpPr>
            <a:spLocks/>
          </p:cNvSpPr>
          <p:nvPr/>
        </p:nvSpPr>
        <p:spPr bwMode="auto">
          <a:xfrm>
            <a:off x="6161088" y="4606925"/>
            <a:ext cx="125412" cy="68263"/>
          </a:xfrm>
          <a:custGeom>
            <a:avLst/>
            <a:gdLst>
              <a:gd name="T0" fmla="*/ 0 w 79"/>
              <a:gd name="T1" fmla="*/ 2147483647 h 43"/>
              <a:gd name="T2" fmla="*/ 2147483647 w 79"/>
              <a:gd name="T3" fmla="*/ 2147483647 h 43"/>
              <a:gd name="T4" fmla="*/ 2147483647 w 79"/>
              <a:gd name="T5" fmla="*/ 2147483647 h 43"/>
              <a:gd name="T6" fmla="*/ 0 60000 65536"/>
              <a:gd name="T7" fmla="*/ 0 60000 65536"/>
              <a:gd name="T8" fmla="*/ 0 60000 65536"/>
              <a:gd name="T9" fmla="*/ 0 w 79"/>
              <a:gd name="T10" fmla="*/ 0 h 43"/>
              <a:gd name="T11" fmla="*/ 79 w 79"/>
              <a:gd name="T12" fmla="*/ 43 h 4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9" h="43">
                <a:moveTo>
                  <a:pt x="0" y="11"/>
                </a:moveTo>
                <a:cubicBezTo>
                  <a:pt x="32" y="0"/>
                  <a:pt x="34" y="10"/>
                  <a:pt x="59" y="30"/>
                </a:cubicBezTo>
                <a:cubicBezTo>
                  <a:pt x="65" y="35"/>
                  <a:pt x="79" y="43"/>
                  <a:pt x="79" y="43"/>
                </a:cubicBezTo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9068" name="Freeform 14"/>
          <p:cNvSpPr>
            <a:spLocks/>
          </p:cNvSpPr>
          <p:nvPr/>
        </p:nvSpPr>
        <p:spPr bwMode="auto">
          <a:xfrm>
            <a:off x="6640513" y="4510088"/>
            <a:ext cx="238125" cy="30162"/>
          </a:xfrm>
          <a:custGeom>
            <a:avLst/>
            <a:gdLst>
              <a:gd name="T0" fmla="*/ 0 w 150"/>
              <a:gd name="T1" fmla="*/ 0 h 19"/>
              <a:gd name="T2" fmla="*/ 2147483647 w 150"/>
              <a:gd name="T3" fmla="*/ 2147483647 h 19"/>
              <a:gd name="T4" fmla="*/ 0 60000 65536"/>
              <a:gd name="T5" fmla="*/ 0 60000 65536"/>
              <a:gd name="T6" fmla="*/ 0 w 150"/>
              <a:gd name="T7" fmla="*/ 0 h 19"/>
              <a:gd name="T8" fmla="*/ 150 w 150"/>
              <a:gd name="T9" fmla="*/ 19 h 1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50" h="19">
                <a:moveTo>
                  <a:pt x="0" y="0"/>
                </a:moveTo>
                <a:cubicBezTo>
                  <a:pt x="55" y="5"/>
                  <a:pt x="96" y="19"/>
                  <a:pt x="150" y="19"/>
                </a:cubicBezTo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9069" name="Freeform 15"/>
          <p:cNvSpPr>
            <a:spLocks/>
          </p:cNvSpPr>
          <p:nvPr/>
        </p:nvSpPr>
        <p:spPr bwMode="auto">
          <a:xfrm>
            <a:off x="2774950" y="4654550"/>
            <a:ext cx="393700" cy="20638"/>
          </a:xfrm>
          <a:custGeom>
            <a:avLst/>
            <a:gdLst>
              <a:gd name="T0" fmla="*/ 2147483647 w 248"/>
              <a:gd name="T1" fmla="*/ 2147483647 h 13"/>
              <a:gd name="T2" fmla="*/ 0 w 248"/>
              <a:gd name="T3" fmla="*/ 0 h 13"/>
              <a:gd name="T4" fmla="*/ 0 60000 65536"/>
              <a:gd name="T5" fmla="*/ 0 60000 65536"/>
              <a:gd name="T6" fmla="*/ 0 w 248"/>
              <a:gd name="T7" fmla="*/ 0 h 13"/>
              <a:gd name="T8" fmla="*/ 248 w 248"/>
              <a:gd name="T9" fmla="*/ 13 h 1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48" h="13">
                <a:moveTo>
                  <a:pt x="248" y="13"/>
                </a:moveTo>
                <a:cubicBezTo>
                  <a:pt x="164" y="6"/>
                  <a:pt x="84" y="0"/>
                  <a:pt x="0" y="0"/>
                </a:cubicBezTo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228600"/>
            <a:ext cx="8763000" cy="5897563"/>
          </a:xfrm>
        </p:spPr>
        <p:txBody>
          <a:bodyPr/>
          <a:lstStyle/>
          <a:p>
            <a:pPr eaLnBrk="1" hangingPunct="1"/>
            <a:r>
              <a:rPr lang="en-US" smtClean="0"/>
              <a:t>Don’t look at humans as just coming from apes.  </a:t>
            </a:r>
          </a:p>
          <a:p>
            <a:pPr lvl="1" eaLnBrk="1" hangingPunct="1"/>
            <a:r>
              <a:rPr lang="en-US" smtClean="0">
                <a:solidFill>
                  <a:srgbClr val="FF9900"/>
                </a:solidFill>
              </a:rPr>
              <a:t>We are one stem on a giant tree of primates that share a common ancestor.</a:t>
            </a:r>
          </a:p>
        </p:txBody>
      </p:sp>
      <p:sp>
        <p:nvSpPr>
          <p:cNvPr id="1728515" name="Rectangle 3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sp>
        <p:nvSpPr>
          <p:cNvPr id="431108" name="Line 4"/>
          <p:cNvSpPr>
            <a:spLocks noChangeShapeType="1"/>
          </p:cNvSpPr>
          <p:nvPr/>
        </p:nvSpPr>
        <p:spPr bwMode="auto">
          <a:xfrm flipH="1">
            <a:off x="8001000" y="2895600"/>
            <a:ext cx="457200" cy="4572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3110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62200"/>
            <a:ext cx="8686800" cy="4191000"/>
          </a:xfrm>
          <a:prstGeom prst="rect">
            <a:avLst/>
          </a:prstGeom>
          <a:noFill/>
          <a:ln w="76200">
            <a:solidFill>
              <a:srgbClr val="66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228600"/>
            <a:ext cx="8763000" cy="5897563"/>
          </a:xfrm>
        </p:spPr>
        <p:txBody>
          <a:bodyPr/>
          <a:lstStyle/>
          <a:p>
            <a:pPr eaLnBrk="1" hangingPunct="1"/>
            <a:r>
              <a:rPr lang="en-US" smtClean="0"/>
              <a:t>Don’t look at humans as just coming from apes.  </a:t>
            </a:r>
          </a:p>
          <a:p>
            <a:pPr lvl="1" eaLnBrk="1" hangingPunct="1"/>
            <a:r>
              <a:rPr lang="en-US" smtClean="0">
                <a:solidFill>
                  <a:srgbClr val="FF9900"/>
                </a:solidFill>
              </a:rPr>
              <a:t>We are one stem on a giant tree of primates that share a common ancestor.</a:t>
            </a:r>
          </a:p>
        </p:txBody>
      </p:sp>
      <p:sp>
        <p:nvSpPr>
          <p:cNvPr id="1729539" name="Rectangle 3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sp>
        <p:nvSpPr>
          <p:cNvPr id="432132" name="Line 4"/>
          <p:cNvSpPr>
            <a:spLocks noChangeShapeType="1"/>
          </p:cNvSpPr>
          <p:nvPr/>
        </p:nvSpPr>
        <p:spPr bwMode="auto">
          <a:xfrm flipH="1">
            <a:off x="8001000" y="2895600"/>
            <a:ext cx="457200" cy="4572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3213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62200"/>
            <a:ext cx="8686800" cy="4191000"/>
          </a:xfrm>
          <a:prstGeom prst="rect">
            <a:avLst/>
          </a:prstGeom>
          <a:noFill/>
          <a:ln w="76200">
            <a:solidFill>
              <a:srgbClr val="66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2134" name="Rectangle 6"/>
          <p:cNvSpPr>
            <a:spLocks noChangeArrowheads="1"/>
          </p:cNvSpPr>
          <p:nvPr/>
        </p:nvSpPr>
        <p:spPr bwMode="auto">
          <a:xfrm>
            <a:off x="2971800" y="2971800"/>
            <a:ext cx="457200" cy="381000"/>
          </a:xfrm>
          <a:prstGeom prst="rect">
            <a:avLst/>
          </a:prstGeom>
          <a:noFill/>
          <a:ln w="7620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457200"/>
            <a:ext cx="8915400" cy="5668963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00FF"/>
                </a:solidFill>
              </a:rPr>
              <a:t>A gene is a unit of heredity that is transferred from a parent to offspring.</a:t>
            </a:r>
          </a:p>
        </p:txBody>
      </p:sp>
      <p:pic>
        <p:nvPicPr>
          <p:cNvPr id="8089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400"/>
            <a:ext cx="3581400" cy="48768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676400"/>
            <a:ext cx="4800600" cy="4876800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600200" y="4572000"/>
            <a:ext cx="171713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00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DNA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33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33156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3315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762000"/>
            <a:ext cx="7620000" cy="781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34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34180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3418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762000"/>
            <a:ext cx="7620000" cy="781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4182" name="Freeform 6"/>
          <p:cNvSpPr>
            <a:spLocks/>
          </p:cNvSpPr>
          <p:nvPr/>
        </p:nvSpPr>
        <p:spPr bwMode="auto">
          <a:xfrm>
            <a:off x="5516563" y="1817688"/>
            <a:ext cx="2484437" cy="5746750"/>
          </a:xfrm>
          <a:custGeom>
            <a:avLst/>
            <a:gdLst>
              <a:gd name="T0" fmla="*/ 2147483647 w 1565"/>
              <a:gd name="T1" fmla="*/ 2147483647 h 3620"/>
              <a:gd name="T2" fmla="*/ 2147483647 w 1565"/>
              <a:gd name="T3" fmla="*/ 2147483647 h 3620"/>
              <a:gd name="T4" fmla="*/ 2147483647 w 1565"/>
              <a:gd name="T5" fmla="*/ 2147483647 h 3620"/>
              <a:gd name="T6" fmla="*/ 2147483647 w 1565"/>
              <a:gd name="T7" fmla="*/ 2147483647 h 3620"/>
              <a:gd name="T8" fmla="*/ 2147483647 w 1565"/>
              <a:gd name="T9" fmla="*/ 2147483647 h 3620"/>
              <a:gd name="T10" fmla="*/ 2147483647 w 1565"/>
              <a:gd name="T11" fmla="*/ 2147483647 h 3620"/>
              <a:gd name="T12" fmla="*/ 2147483647 w 1565"/>
              <a:gd name="T13" fmla="*/ 2147483647 h 3620"/>
              <a:gd name="T14" fmla="*/ 2147483647 w 1565"/>
              <a:gd name="T15" fmla="*/ 2147483647 h 3620"/>
              <a:gd name="T16" fmla="*/ 2147483647 w 1565"/>
              <a:gd name="T17" fmla="*/ 2147483647 h 3620"/>
              <a:gd name="T18" fmla="*/ 2147483647 w 1565"/>
              <a:gd name="T19" fmla="*/ 2147483647 h 3620"/>
              <a:gd name="T20" fmla="*/ 2147483647 w 1565"/>
              <a:gd name="T21" fmla="*/ 2147483647 h 3620"/>
              <a:gd name="T22" fmla="*/ 2147483647 w 1565"/>
              <a:gd name="T23" fmla="*/ 2147483647 h 3620"/>
              <a:gd name="T24" fmla="*/ 2147483647 w 1565"/>
              <a:gd name="T25" fmla="*/ 2147483647 h 3620"/>
              <a:gd name="T26" fmla="*/ 2147483647 w 1565"/>
              <a:gd name="T27" fmla="*/ 2147483647 h 3620"/>
              <a:gd name="T28" fmla="*/ 2147483647 w 1565"/>
              <a:gd name="T29" fmla="*/ 2147483647 h 3620"/>
              <a:gd name="T30" fmla="*/ 2147483647 w 1565"/>
              <a:gd name="T31" fmla="*/ 2147483647 h 3620"/>
              <a:gd name="T32" fmla="*/ 2147483647 w 1565"/>
              <a:gd name="T33" fmla="*/ 2147483647 h 3620"/>
              <a:gd name="T34" fmla="*/ 2147483647 w 1565"/>
              <a:gd name="T35" fmla="*/ 2147483647 h 3620"/>
              <a:gd name="T36" fmla="*/ 2147483647 w 1565"/>
              <a:gd name="T37" fmla="*/ 2147483647 h 3620"/>
              <a:gd name="T38" fmla="*/ 2147483647 w 1565"/>
              <a:gd name="T39" fmla="*/ 2147483647 h 3620"/>
              <a:gd name="T40" fmla="*/ 2147483647 w 1565"/>
              <a:gd name="T41" fmla="*/ 2147483647 h 3620"/>
              <a:gd name="T42" fmla="*/ 2147483647 w 1565"/>
              <a:gd name="T43" fmla="*/ 2147483647 h 3620"/>
              <a:gd name="T44" fmla="*/ 2147483647 w 1565"/>
              <a:gd name="T45" fmla="*/ 2147483647 h 3620"/>
              <a:gd name="T46" fmla="*/ 2147483647 w 1565"/>
              <a:gd name="T47" fmla="*/ 2147483647 h 3620"/>
              <a:gd name="T48" fmla="*/ 2147483647 w 1565"/>
              <a:gd name="T49" fmla="*/ 2147483647 h 3620"/>
              <a:gd name="T50" fmla="*/ 2147483647 w 1565"/>
              <a:gd name="T51" fmla="*/ 2147483647 h 3620"/>
              <a:gd name="T52" fmla="*/ 2147483647 w 1565"/>
              <a:gd name="T53" fmla="*/ 2147483647 h 3620"/>
              <a:gd name="T54" fmla="*/ 2147483647 w 1565"/>
              <a:gd name="T55" fmla="*/ 2147483647 h 3620"/>
              <a:gd name="T56" fmla="*/ 2147483647 w 1565"/>
              <a:gd name="T57" fmla="*/ 2147483647 h 3620"/>
              <a:gd name="T58" fmla="*/ 2147483647 w 1565"/>
              <a:gd name="T59" fmla="*/ 2147483647 h 3620"/>
              <a:gd name="T60" fmla="*/ 2147483647 w 1565"/>
              <a:gd name="T61" fmla="*/ 2147483647 h 3620"/>
              <a:gd name="T62" fmla="*/ 2147483647 w 1565"/>
              <a:gd name="T63" fmla="*/ 2147483647 h 3620"/>
              <a:gd name="T64" fmla="*/ 2147483647 w 1565"/>
              <a:gd name="T65" fmla="*/ 2147483647 h 3620"/>
              <a:gd name="T66" fmla="*/ 2147483647 w 1565"/>
              <a:gd name="T67" fmla="*/ 2147483647 h 3620"/>
              <a:gd name="T68" fmla="*/ 2147483647 w 1565"/>
              <a:gd name="T69" fmla="*/ 2147483647 h 3620"/>
              <a:gd name="T70" fmla="*/ 2147483647 w 1565"/>
              <a:gd name="T71" fmla="*/ 2147483647 h 3620"/>
              <a:gd name="T72" fmla="*/ 2147483647 w 1565"/>
              <a:gd name="T73" fmla="*/ 2147483647 h 3620"/>
              <a:gd name="T74" fmla="*/ 2147483647 w 1565"/>
              <a:gd name="T75" fmla="*/ 2147483647 h 3620"/>
              <a:gd name="T76" fmla="*/ 2147483647 w 1565"/>
              <a:gd name="T77" fmla="*/ 2147483647 h 3620"/>
              <a:gd name="T78" fmla="*/ 2147483647 w 1565"/>
              <a:gd name="T79" fmla="*/ 2147483647 h 3620"/>
              <a:gd name="T80" fmla="*/ 2147483647 w 1565"/>
              <a:gd name="T81" fmla="*/ 2147483647 h 3620"/>
              <a:gd name="T82" fmla="*/ 2147483647 w 1565"/>
              <a:gd name="T83" fmla="*/ 2147483647 h 3620"/>
              <a:gd name="T84" fmla="*/ 2147483647 w 1565"/>
              <a:gd name="T85" fmla="*/ 2147483647 h 3620"/>
              <a:gd name="T86" fmla="*/ 2147483647 w 1565"/>
              <a:gd name="T87" fmla="*/ 2147483647 h 3620"/>
              <a:gd name="T88" fmla="*/ 2147483647 w 1565"/>
              <a:gd name="T89" fmla="*/ 2147483647 h 3620"/>
              <a:gd name="T90" fmla="*/ 2147483647 w 1565"/>
              <a:gd name="T91" fmla="*/ 2147483647 h 3620"/>
              <a:gd name="T92" fmla="*/ 2147483647 w 1565"/>
              <a:gd name="T93" fmla="*/ 2147483647 h 3620"/>
              <a:gd name="T94" fmla="*/ 2147483647 w 1565"/>
              <a:gd name="T95" fmla="*/ 2147483647 h 3620"/>
              <a:gd name="T96" fmla="*/ 2147483647 w 1565"/>
              <a:gd name="T97" fmla="*/ 0 h 362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565"/>
              <a:gd name="T148" fmla="*/ 0 h 3620"/>
              <a:gd name="T149" fmla="*/ 1565 w 1565"/>
              <a:gd name="T150" fmla="*/ 3620 h 3620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565" h="3620">
                <a:moveTo>
                  <a:pt x="1565" y="3620"/>
                </a:moveTo>
                <a:cubicBezTo>
                  <a:pt x="1535" y="3536"/>
                  <a:pt x="1554" y="3447"/>
                  <a:pt x="1513" y="3365"/>
                </a:cubicBezTo>
                <a:cubicBezTo>
                  <a:pt x="1506" y="3331"/>
                  <a:pt x="1493" y="3296"/>
                  <a:pt x="1473" y="3267"/>
                </a:cubicBezTo>
                <a:cubicBezTo>
                  <a:pt x="1461" y="3226"/>
                  <a:pt x="1430" y="3199"/>
                  <a:pt x="1395" y="3175"/>
                </a:cubicBezTo>
                <a:cubicBezTo>
                  <a:pt x="1391" y="3168"/>
                  <a:pt x="1387" y="3161"/>
                  <a:pt x="1382" y="3155"/>
                </a:cubicBezTo>
                <a:cubicBezTo>
                  <a:pt x="1376" y="3148"/>
                  <a:pt x="1367" y="3143"/>
                  <a:pt x="1362" y="3136"/>
                </a:cubicBezTo>
                <a:cubicBezTo>
                  <a:pt x="1347" y="3116"/>
                  <a:pt x="1343" y="3091"/>
                  <a:pt x="1329" y="3070"/>
                </a:cubicBezTo>
                <a:cubicBezTo>
                  <a:pt x="1315" y="3027"/>
                  <a:pt x="1335" y="3075"/>
                  <a:pt x="1303" y="3038"/>
                </a:cubicBezTo>
                <a:cubicBezTo>
                  <a:pt x="1289" y="3022"/>
                  <a:pt x="1255" y="2950"/>
                  <a:pt x="1238" y="2939"/>
                </a:cubicBezTo>
                <a:cubicBezTo>
                  <a:pt x="1204" y="2917"/>
                  <a:pt x="1178" y="2886"/>
                  <a:pt x="1146" y="2861"/>
                </a:cubicBezTo>
                <a:cubicBezTo>
                  <a:pt x="1134" y="2852"/>
                  <a:pt x="1118" y="2846"/>
                  <a:pt x="1107" y="2835"/>
                </a:cubicBezTo>
                <a:cubicBezTo>
                  <a:pt x="1087" y="2815"/>
                  <a:pt x="1081" y="2797"/>
                  <a:pt x="1054" y="2789"/>
                </a:cubicBezTo>
                <a:cubicBezTo>
                  <a:pt x="1033" y="2758"/>
                  <a:pt x="1014" y="2725"/>
                  <a:pt x="982" y="2704"/>
                </a:cubicBezTo>
                <a:cubicBezTo>
                  <a:pt x="962" y="2673"/>
                  <a:pt x="931" y="2664"/>
                  <a:pt x="910" y="2632"/>
                </a:cubicBezTo>
                <a:cubicBezTo>
                  <a:pt x="882" y="2589"/>
                  <a:pt x="836" y="2549"/>
                  <a:pt x="786" y="2534"/>
                </a:cubicBezTo>
                <a:cubicBezTo>
                  <a:pt x="766" y="2513"/>
                  <a:pt x="741" y="2490"/>
                  <a:pt x="714" y="2481"/>
                </a:cubicBezTo>
                <a:cubicBezTo>
                  <a:pt x="679" y="2448"/>
                  <a:pt x="636" y="2424"/>
                  <a:pt x="603" y="2390"/>
                </a:cubicBezTo>
                <a:cubicBezTo>
                  <a:pt x="572" y="2358"/>
                  <a:pt x="536" y="2294"/>
                  <a:pt x="492" y="2278"/>
                </a:cubicBezTo>
                <a:cubicBezTo>
                  <a:pt x="450" y="2237"/>
                  <a:pt x="405" y="2192"/>
                  <a:pt x="348" y="2174"/>
                </a:cubicBezTo>
                <a:cubicBezTo>
                  <a:pt x="327" y="2144"/>
                  <a:pt x="314" y="2132"/>
                  <a:pt x="302" y="2095"/>
                </a:cubicBezTo>
                <a:cubicBezTo>
                  <a:pt x="297" y="2047"/>
                  <a:pt x="297" y="2024"/>
                  <a:pt x="282" y="1984"/>
                </a:cubicBezTo>
                <a:cubicBezTo>
                  <a:pt x="277" y="1934"/>
                  <a:pt x="275" y="1876"/>
                  <a:pt x="230" y="1846"/>
                </a:cubicBezTo>
                <a:cubicBezTo>
                  <a:pt x="226" y="1840"/>
                  <a:pt x="223" y="1832"/>
                  <a:pt x="217" y="1827"/>
                </a:cubicBezTo>
                <a:cubicBezTo>
                  <a:pt x="211" y="1821"/>
                  <a:pt x="202" y="1820"/>
                  <a:pt x="197" y="1814"/>
                </a:cubicBezTo>
                <a:cubicBezTo>
                  <a:pt x="193" y="1809"/>
                  <a:pt x="193" y="1800"/>
                  <a:pt x="190" y="1794"/>
                </a:cubicBezTo>
                <a:cubicBezTo>
                  <a:pt x="175" y="1764"/>
                  <a:pt x="162" y="1731"/>
                  <a:pt x="138" y="1709"/>
                </a:cubicBezTo>
                <a:cubicBezTo>
                  <a:pt x="129" y="1671"/>
                  <a:pt x="121" y="1631"/>
                  <a:pt x="99" y="1598"/>
                </a:cubicBezTo>
                <a:cubicBezTo>
                  <a:pt x="97" y="1495"/>
                  <a:pt x="96" y="1393"/>
                  <a:pt x="92" y="1290"/>
                </a:cubicBezTo>
                <a:cubicBezTo>
                  <a:pt x="91" y="1265"/>
                  <a:pt x="72" y="1214"/>
                  <a:pt x="60" y="1192"/>
                </a:cubicBezTo>
                <a:cubicBezTo>
                  <a:pt x="52" y="1178"/>
                  <a:pt x="33" y="1152"/>
                  <a:pt x="33" y="1152"/>
                </a:cubicBezTo>
                <a:cubicBezTo>
                  <a:pt x="24" y="1124"/>
                  <a:pt x="15" y="1096"/>
                  <a:pt x="7" y="1067"/>
                </a:cubicBezTo>
                <a:cubicBezTo>
                  <a:pt x="10" y="1021"/>
                  <a:pt x="0" y="971"/>
                  <a:pt x="20" y="930"/>
                </a:cubicBezTo>
                <a:cubicBezTo>
                  <a:pt x="27" y="916"/>
                  <a:pt x="37" y="904"/>
                  <a:pt x="46" y="891"/>
                </a:cubicBezTo>
                <a:cubicBezTo>
                  <a:pt x="51" y="884"/>
                  <a:pt x="60" y="871"/>
                  <a:pt x="60" y="871"/>
                </a:cubicBezTo>
                <a:cubicBezTo>
                  <a:pt x="70" y="836"/>
                  <a:pt x="62" y="857"/>
                  <a:pt x="92" y="812"/>
                </a:cubicBezTo>
                <a:cubicBezTo>
                  <a:pt x="106" y="791"/>
                  <a:pt x="110" y="759"/>
                  <a:pt x="118" y="734"/>
                </a:cubicBezTo>
                <a:cubicBezTo>
                  <a:pt x="127" y="674"/>
                  <a:pt x="136" y="607"/>
                  <a:pt x="190" y="570"/>
                </a:cubicBezTo>
                <a:cubicBezTo>
                  <a:pt x="200" y="542"/>
                  <a:pt x="225" y="528"/>
                  <a:pt x="243" y="504"/>
                </a:cubicBezTo>
                <a:cubicBezTo>
                  <a:pt x="261" y="479"/>
                  <a:pt x="274" y="454"/>
                  <a:pt x="295" y="432"/>
                </a:cubicBezTo>
                <a:cubicBezTo>
                  <a:pt x="305" y="405"/>
                  <a:pt x="333" y="382"/>
                  <a:pt x="361" y="374"/>
                </a:cubicBezTo>
                <a:cubicBezTo>
                  <a:pt x="383" y="358"/>
                  <a:pt x="402" y="357"/>
                  <a:pt x="426" y="347"/>
                </a:cubicBezTo>
                <a:cubicBezTo>
                  <a:pt x="458" y="333"/>
                  <a:pt x="486" y="311"/>
                  <a:pt x="518" y="295"/>
                </a:cubicBezTo>
                <a:cubicBezTo>
                  <a:pt x="531" y="251"/>
                  <a:pt x="577" y="244"/>
                  <a:pt x="616" y="236"/>
                </a:cubicBezTo>
                <a:cubicBezTo>
                  <a:pt x="651" y="213"/>
                  <a:pt x="686" y="199"/>
                  <a:pt x="727" y="190"/>
                </a:cubicBezTo>
                <a:cubicBezTo>
                  <a:pt x="770" y="135"/>
                  <a:pt x="832" y="133"/>
                  <a:pt x="897" y="112"/>
                </a:cubicBezTo>
                <a:cubicBezTo>
                  <a:pt x="960" y="71"/>
                  <a:pt x="877" y="123"/>
                  <a:pt x="937" y="92"/>
                </a:cubicBezTo>
                <a:cubicBezTo>
                  <a:pt x="983" y="68"/>
                  <a:pt x="927" y="91"/>
                  <a:pt x="976" y="59"/>
                </a:cubicBezTo>
                <a:cubicBezTo>
                  <a:pt x="990" y="50"/>
                  <a:pt x="1018" y="45"/>
                  <a:pt x="1035" y="40"/>
                </a:cubicBezTo>
                <a:cubicBezTo>
                  <a:pt x="1056" y="25"/>
                  <a:pt x="1083" y="20"/>
                  <a:pt x="1100" y="0"/>
                </a:cubicBezTo>
              </a:path>
            </a:pathLst>
          </a:custGeom>
          <a:noFill/>
          <a:ln w="28575" cmpd="sng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4183" name="Freeform 7"/>
          <p:cNvSpPr>
            <a:spLocks/>
          </p:cNvSpPr>
          <p:nvPr/>
        </p:nvSpPr>
        <p:spPr bwMode="auto">
          <a:xfrm>
            <a:off x="7153275" y="6227763"/>
            <a:ext cx="847725" cy="1336675"/>
          </a:xfrm>
          <a:custGeom>
            <a:avLst/>
            <a:gdLst>
              <a:gd name="T0" fmla="*/ 2147483647 w 534"/>
              <a:gd name="T1" fmla="*/ 2147483647 h 842"/>
              <a:gd name="T2" fmla="*/ 2147483647 w 534"/>
              <a:gd name="T3" fmla="*/ 2147483647 h 842"/>
              <a:gd name="T4" fmla="*/ 2147483647 w 534"/>
              <a:gd name="T5" fmla="*/ 2147483647 h 842"/>
              <a:gd name="T6" fmla="*/ 2147483647 w 534"/>
              <a:gd name="T7" fmla="*/ 2147483647 h 842"/>
              <a:gd name="T8" fmla="*/ 2147483647 w 534"/>
              <a:gd name="T9" fmla="*/ 2147483647 h 842"/>
              <a:gd name="T10" fmla="*/ 2147483647 w 534"/>
              <a:gd name="T11" fmla="*/ 2147483647 h 842"/>
              <a:gd name="T12" fmla="*/ 2147483647 w 534"/>
              <a:gd name="T13" fmla="*/ 2147483647 h 842"/>
              <a:gd name="T14" fmla="*/ 2147483647 w 534"/>
              <a:gd name="T15" fmla="*/ 2147483647 h 842"/>
              <a:gd name="T16" fmla="*/ 2147483647 w 534"/>
              <a:gd name="T17" fmla="*/ 2147483647 h 842"/>
              <a:gd name="T18" fmla="*/ 2147483647 w 534"/>
              <a:gd name="T19" fmla="*/ 2147483647 h 84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534"/>
              <a:gd name="T31" fmla="*/ 0 h 842"/>
              <a:gd name="T32" fmla="*/ 534 w 534"/>
              <a:gd name="T33" fmla="*/ 842 h 84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534" h="842">
                <a:moveTo>
                  <a:pt x="508" y="842"/>
                </a:moveTo>
                <a:cubicBezTo>
                  <a:pt x="509" y="810"/>
                  <a:pt x="534" y="605"/>
                  <a:pt x="501" y="554"/>
                </a:cubicBezTo>
                <a:cubicBezTo>
                  <a:pt x="487" y="533"/>
                  <a:pt x="460" y="519"/>
                  <a:pt x="442" y="502"/>
                </a:cubicBezTo>
                <a:cubicBezTo>
                  <a:pt x="430" y="463"/>
                  <a:pt x="418" y="420"/>
                  <a:pt x="390" y="390"/>
                </a:cubicBezTo>
                <a:cubicBezTo>
                  <a:pt x="366" y="325"/>
                  <a:pt x="315" y="285"/>
                  <a:pt x="259" y="246"/>
                </a:cubicBezTo>
                <a:cubicBezTo>
                  <a:pt x="237" y="231"/>
                  <a:pt x="229" y="209"/>
                  <a:pt x="207" y="194"/>
                </a:cubicBezTo>
                <a:cubicBezTo>
                  <a:pt x="199" y="164"/>
                  <a:pt x="193" y="152"/>
                  <a:pt x="167" y="135"/>
                </a:cubicBezTo>
                <a:cubicBezTo>
                  <a:pt x="157" y="103"/>
                  <a:pt x="148" y="107"/>
                  <a:pt x="122" y="89"/>
                </a:cubicBezTo>
                <a:cubicBezTo>
                  <a:pt x="95" y="71"/>
                  <a:pt x="70" y="49"/>
                  <a:pt x="43" y="30"/>
                </a:cubicBezTo>
                <a:cubicBezTo>
                  <a:pt x="0" y="0"/>
                  <a:pt x="36" y="39"/>
                  <a:pt x="17" y="17"/>
                </a:cubicBezTo>
              </a:path>
            </a:pathLst>
          </a:custGeom>
          <a:noFill/>
          <a:ln w="76200" cmpd="sng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4184" name="Freeform 8"/>
          <p:cNvSpPr>
            <a:spLocks/>
          </p:cNvSpPr>
          <p:nvPr/>
        </p:nvSpPr>
        <p:spPr bwMode="auto">
          <a:xfrm>
            <a:off x="6089650" y="5246688"/>
            <a:ext cx="1100138" cy="977900"/>
          </a:xfrm>
          <a:custGeom>
            <a:avLst/>
            <a:gdLst>
              <a:gd name="T0" fmla="*/ 2147483647 w 693"/>
              <a:gd name="T1" fmla="*/ 2147483647 h 616"/>
              <a:gd name="T2" fmla="*/ 2147483647 w 693"/>
              <a:gd name="T3" fmla="*/ 2147483647 h 616"/>
              <a:gd name="T4" fmla="*/ 2147483647 w 693"/>
              <a:gd name="T5" fmla="*/ 2147483647 h 616"/>
              <a:gd name="T6" fmla="*/ 2147483647 w 693"/>
              <a:gd name="T7" fmla="*/ 2147483647 h 616"/>
              <a:gd name="T8" fmla="*/ 2147483647 w 693"/>
              <a:gd name="T9" fmla="*/ 2147483647 h 616"/>
              <a:gd name="T10" fmla="*/ 2147483647 w 693"/>
              <a:gd name="T11" fmla="*/ 2147483647 h 616"/>
              <a:gd name="T12" fmla="*/ 2147483647 w 693"/>
              <a:gd name="T13" fmla="*/ 2147483647 h 616"/>
              <a:gd name="T14" fmla="*/ 2147483647 w 693"/>
              <a:gd name="T15" fmla="*/ 2147483647 h 616"/>
              <a:gd name="T16" fmla="*/ 2147483647 w 693"/>
              <a:gd name="T17" fmla="*/ 2147483647 h 616"/>
              <a:gd name="T18" fmla="*/ 2147483647 w 693"/>
              <a:gd name="T19" fmla="*/ 2147483647 h 616"/>
              <a:gd name="T20" fmla="*/ 2147483647 w 693"/>
              <a:gd name="T21" fmla="*/ 2147483647 h 616"/>
              <a:gd name="T22" fmla="*/ 2147483647 w 693"/>
              <a:gd name="T23" fmla="*/ 2147483647 h 616"/>
              <a:gd name="T24" fmla="*/ 2147483647 w 693"/>
              <a:gd name="T25" fmla="*/ 2147483647 h 616"/>
              <a:gd name="T26" fmla="*/ 2147483647 w 693"/>
              <a:gd name="T27" fmla="*/ 2147483647 h 616"/>
              <a:gd name="T28" fmla="*/ 2147483647 w 693"/>
              <a:gd name="T29" fmla="*/ 2147483647 h 616"/>
              <a:gd name="T30" fmla="*/ 2147483647 w 693"/>
              <a:gd name="T31" fmla="*/ 2147483647 h 616"/>
              <a:gd name="T32" fmla="*/ 2147483647 w 693"/>
              <a:gd name="T33" fmla="*/ 2147483647 h 616"/>
              <a:gd name="T34" fmla="*/ 0 w 693"/>
              <a:gd name="T35" fmla="*/ 0 h 61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693"/>
              <a:gd name="T55" fmla="*/ 0 h 616"/>
              <a:gd name="T56" fmla="*/ 693 w 693"/>
              <a:gd name="T57" fmla="*/ 616 h 61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693" h="616">
                <a:moveTo>
                  <a:pt x="693" y="616"/>
                </a:moveTo>
                <a:cubicBezTo>
                  <a:pt x="687" y="612"/>
                  <a:pt x="679" y="609"/>
                  <a:pt x="674" y="603"/>
                </a:cubicBezTo>
                <a:cubicBezTo>
                  <a:pt x="668" y="597"/>
                  <a:pt x="667" y="588"/>
                  <a:pt x="661" y="583"/>
                </a:cubicBezTo>
                <a:cubicBezTo>
                  <a:pt x="635" y="560"/>
                  <a:pt x="596" y="536"/>
                  <a:pt x="563" y="524"/>
                </a:cubicBezTo>
                <a:cubicBezTo>
                  <a:pt x="545" y="507"/>
                  <a:pt x="531" y="491"/>
                  <a:pt x="510" y="478"/>
                </a:cubicBezTo>
                <a:cubicBezTo>
                  <a:pt x="496" y="458"/>
                  <a:pt x="479" y="451"/>
                  <a:pt x="464" y="432"/>
                </a:cubicBezTo>
                <a:cubicBezTo>
                  <a:pt x="459" y="426"/>
                  <a:pt x="457" y="418"/>
                  <a:pt x="451" y="413"/>
                </a:cubicBezTo>
                <a:cubicBezTo>
                  <a:pt x="439" y="403"/>
                  <a:pt x="425" y="396"/>
                  <a:pt x="412" y="387"/>
                </a:cubicBezTo>
                <a:cubicBezTo>
                  <a:pt x="405" y="383"/>
                  <a:pt x="392" y="374"/>
                  <a:pt x="392" y="374"/>
                </a:cubicBezTo>
                <a:cubicBezTo>
                  <a:pt x="356" y="319"/>
                  <a:pt x="403" y="382"/>
                  <a:pt x="360" y="347"/>
                </a:cubicBezTo>
                <a:cubicBezTo>
                  <a:pt x="338" y="329"/>
                  <a:pt x="337" y="311"/>
                  <a:pt x="307" y="302"/>
                </a:cubicBezTo>
                <a:cubicBezTo>
                  <a:pt x="286" y="279"/>
                  <a:pt x="281" y="253"/>
                  <a:pt x="255" y="236"/>
                </a:cubicBezTo>
                <a:cubicBezTo>
                  <a:pt x="225" y="190"/>
                  <a:pt x="261" y="236"/>
                  <a:pt x="222" y="210"/>
                </a:cubicBezTo>
                <a:cubicBezTo>
                  <a:pt x="214" y="205"/>
                  <a:pt x="210" y="196"/>
                  <a:pt x="203" y="190"/>
                </a:cubicBezTo>
                <a:cubicBezTo>
                  <a:pt x="184" y="176"/>
                  <a:pt x="163" y="164"/>
                  <a:pt x="144" y="151"/>
                </a:cubicBezTo>
                <a:cubicBezTo>
                  <a:pt x="98" y="120"/>
                  <a:pt x="69" y="66"/>
                  <a:pt x="26" y="33"/>
                </a:cubicBezTo>
                <a:cubicBezTo>
                  <a:pt x="24" y="27"/>
                  <a:pt x="23" y="19"/>
                  <a:pt x="19" y="14"/>
                </a:cubicBezTo>
                <a:cubicBezTo>
                  <a:pt x="14" y="8"/>
                  <a:pt x="0" y="0"/>
                  <a:pt x="0" y="0"/>
                </a:cubicBezTo>
              </a:path>
            </a:pathLst>
          </a:custGeom>
          <a:noFill/>
          <a:ln w="57150" cmpd="sng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4185" name="Freeform 9"/>
          <p:cNvSpPr>
            <a:spLocks/>
          </p:cNvSpPr>
          <p:nvPr/>
        </p:nvSpPr>
        <p:spPr bwMode="auto">
          <a:xfrm>
            <a:off x="5857875" y="4752975"/>
            <a:ext cx="252413" cy="525463"/>
          </a:xfrm>
          <a:custGeom>
            <a:avLst/>
            <a:gdLst>
              <a:gd name="T0" fmla="*/ 2147483647 w 159"/>
              <a:gd name="T1" fmla="*/ 2147483647 h 331"/>
              <a:gd name="T2" fmla="*/ 2147483647 w 159"/>
              <a:gd name="T3" fmla="*/ 2147483647 h 331"/>
              <a:gd name="T4" fmla="*/ 2147483647 w 159"/>
              <a:gd name="T5" fmla="*/ 2147483647 h 331"/>
              <a:gd name="T6" fmla="*/ 2147483647 w 159"/>
              <a:gd name="T7" fmla="*/ 2147483647 h 331"/>
              <a:gd name="T8" fmla="*/ 2147483647 w 159"/>
              <a:gd name="T9" fmla="*/ 2147483647 h 331"/>
              <a:gd name="T10" fmla="*/ 2147483647 w 159"/>
              <a:gd name="T11" fmla="*/ 2147483647 h 33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59"/>
              <a:gd name="T19" fmla="*/ 0 h 331"/>
              <a:gd name="T20" fmla="*/ 159 w 159"/>
              <a:gd name="T21" fmla="*/ 331 h 33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59" h="331">
                <a:moveTo>
                  <a:pt x="159" y="331"/>
                </a:moveTo>
                <a:cubicBezTo>
                  <a:pt x="133" y="292"/>
                  <a:pt x="118" y="251"/>
                  <a:pt x="93" y="213"/>
                </a:cubicBezTo>
                <a:cubicBezTo>
                  <a:pt x="91" y="176"/>
                  <a:pt x="91" y="139"/>
                  <a:pt x="87" y="102"/>
                </a:cubicBezTo>
                <a:cubicBezTo>
                  <a:pt x="85" y="80"/>
                  <a:pt x="47" y="50"/>
                  <a:pt x="47" y="50"/>
                </a:cubicBezTo>
                <a:cubicBezTo>
                  <a:pt x="45" y="43"/>
                  <a:pt x="47" y="34"/>
                  <a:pt x="41" y="30"/>
                </a:cubicBezTo>
                <a:cubicBezTo>
                  <a:pt x="0" y="0"/>
                  <a:pt x="2" y="34"/>
                  <a:pt x="2" y="10"/>
                </a:cubicBezTo>
              </a:path>
            </a:pathLst>
          </a:custGeom>
          <a:noFill/>
          <a:ln w="38100" cmpd="sng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35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35204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3520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762000"/>
            <a:ext cx="7620000" cy="781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5206" name="Freeform 6"/>
          <p:cNvSpPr>
            <a:spLocks/>
          </p:cNvSpPr>
          <p:nvPr/>
        </p:nvSpPr>
        <p:spPr bwMode="auto">
          <a:xfrm>
            <a:off x="5516563" y="1817688"/>
            <a:ext cx="2484437" cy="5746750"/>
          </a:xfrm>
          <a:custGeom>
            <a:avLst/>
            <a:gdLst>
              <a:gd name="T0" fmla="*/ 2147483647 w 1565"/>
              <a:gd name="T1" fmla="*/ 2147483647 h 3620"/>
              <a:gd name="T2" fmla="*/ 2147483647 w 1565"/>
              <a:gd name="T3" fmla="*/ 2147483647 h 3620"/>
              <a:gd name="T4" fmla="*/ 2147483647 w 1565"/>
              <a:gd name="T5" fmla="*/ 2147483647 h 3620"/>
              <a:gd name="T6" fmla="*/ 2147483647 w 1565"/>
              <a:gd name="T7" fmla="*/ 2147483647 h 3620"/>
              <a:gd name="T8" fmla="*/ 2147483647 w 1565"/>
              <a:gd name="T9" fmla="*/ 2147483647 h 3620"/>
              <a:gd name="T10" fmla="*/ 2147483647 w 1565"/>
              <a:gd name="T11" fmla="*/ 2147483647 h 3620"/>
              <a:gd name="T12" fmla="*/ 2147483647 w 1565"/>
              <a:gd name="T13" fmla="*/ 2147483647 h 3620"/>
              <a:gd name="T14" fmla="*/ 2147483647 w 1565"/>
              <a:gd name="T15" fmla="*/ 2147483647 h 3620"/>
              <a:gd name="T16" fmla="*/ 2147483647 w 1565"/>
              <a:gd name="T17" fmla="*/ 2147483647 h 3620"/>
              <a:gd name="T18" fmla="*/ 2147483647 w 1565"/>
              <a:gd name="T19" fmla="*/ 2147483647 h 3620"/>
              <a:gd name="T20" fmla="*/ 2147483647 w 1565"/>
              <a:gd name="T21" fmla="*/ 2147483647 h 3620"/>
              <a:gd name="T22" fmla="*/ 2147483647 w 1565"/>
              <a:gd name="T23" fmla="*/ 2147483647 h 3620"/>
              <a:gd name="T24" fmla="*/ 2147483647 w 1565"/>
              <a:gd name="T25" fmla="*/ 2147483647 h 3620"/>
              <a:gd name="T26" fmla="*/ 2147483647 w 1565"/>
              <a:gd name="T27" fmla="*/ 2147483647 h 3620"/>
              <a:gd name="T28" fmla="*/ 2147483647 w 1565"/>
              <a:gd name="T29" fmla="*/ 2147483647 h 3620"/>
              <a:gd name="T30" fmla="*/ 2147483647 w 1565"/>
              <a:gd name="T31" fmla="*/ 2147483647 h 3620"/>
              <a:gd name="T32" fmla="*/ 2147483647 w 1565"/>
              <a:gd name="T33" fmla="*/ 2147483647 h 3620"/>
              <a:gd name="T34" fmla="*/ 2147483647 w 1565"/>
              <a:gd name="T35" fmla="*/ 2147483647 h 3620"/>
              <a:gd name="T36" fmla="*/ 2147483647 w 1565"/>
              <a:gd name="T37" fmla="*/ 2147483647 h 3620"/>
              <a:gd name="T38" fmla="*/ 2147483647 w 1565"/>
              <a:gd name="T39" fmla="*/ 2147483647 h 3620"/>
              <a:gd name="T40" fmla="*/ 2147483647 w 1565"/>
              <a:gd name="T41" fmla="*/ 2147483647 h 3620"/>
              <a:gd name="T42" fmla="*/ 2147483647 w 1565"/>
              <a:gd name="T43" fmla="*/ 2147483647 h 3620"/>
              <a:gd name="T44" fmla="*/ 2147483647 w 1565"/>
              <a:gd name="T45" fmla="*/ 2147483647 h 3620"/>
              <a:gd name="T46" fmla="*/ 2147483647 w 1565"/>
              <a:gd name="T47" fmla="*/ 2147483647 h 3620"/>
              <a:gd name="T48" fmla="*/ 2147483647 w 1565"/>
              <a:gd name="T49" fmla="*/ 2147483647 h 3620"/>
              <a:gd name="T50" fmla="*/ 2147483647 w 1565"/>
              <a:gd name="T51" fmla="*/ 2147483647 h 3620"/>
              <a:gd name="T52" fmla="*/ 2147483647 w 1565"/>
              <a:gd name="T53" fmla="*/ 2147483647 h 3620"/>
              <a:gd name="T54" fmla="*/ 2147483647 w 1565"/>
              <a:gd name="T55" fmla="*/ 2147483647 h 3620"/>
              <a:gd name="T56" fmla="*/ 2147483647 w 1565"/>
              <a:gd name="T57" fmla="*/ 2147483647 h 3620"/>
              <a:gd name="T58" fmla="*/ 2147483647 w 1565"/>
              <a:gd name="T59" fmla="*/ 2147483647 h 3620"/>
              <a:gd name="T60" fmla="*/ 2147483647 w 1565"/>
              <a:gd name="T61" fmla="*/ 2147483647 h 3620"/>
              <a:gd name="T62" fmla="*/ 2147483647 w 1565"/>
              <a:gd name="T63" fmla="*/ 2147483647 h 3620"/>
              <a:gd name="T64" fmla="*/ 2147483647 w 1565"/>
              <a:gd name="T65" fmla="*/ 2147483647 h 3620"/>
              <a:gd name="T66" fmla="*/ 2147483647 w 1565"/>
              <a:gd name="T67" fmla="*/ 2147483647 h 3620"/>
              <a:gd name="T68" fmla="*/ 2147483647 w 1565"/>
              <a:gd name="T69" fmla="*/ 2147483647 h 3620"/>
              <a:gd name="T70" fmla="*/ 2147483647 w 1565"/>
              <a:gd name="T71" fmla="*/ 2147483647 h 3620"/>
              <a:gd name="T72" fmla="*/ 2147483647 w 1565"/>
              <a:gd name="T73" fmla="*/ 2147483647 h 3620"/>
              <a:gd name="T74" fmla="*/ 2147483647 w 1565"/>
              <a:gd name="T75" fmla="*/ 2147483647 h 3620"/>
              <a:gd name="T76" fmla="*/ 2147483647 w 1565"/>
              <a:gd name="T77" fmla="*/ 2147483647 h 3620"/>
              <a:gd name="T78" fmla="*/ 2147483647 w 1565"/>
              <a:gd name="T79" fmla="*/ 2147483647 h 3620"/>
              <a:gd name="T80" fmla="*/ 2147483647 w 1565"/>
              <a:gd name="T81" fmla="*/ 2147483647 h 3620"/>
              <a:gd name="T82" fmla="*/ 2147483647 w 1565"/>
              <a:gd name="T83" fmla="*/ 2147483647 h 3620"/>
              <a:gd name="T84" fmla="*/ 2147483647 w 1565"/>
              <a:gd name="T85" fmla="*/ 2147483647 h 3620"/>
              <a:gd name="T86" fmla="*/ 2147483647 w 1565"/>
              <a:gd name="T87" fmla="*/ 2147483647 h 3620"/>
              <a:gd name="T88" fmla="*/ 2147483647 w 1565"/>
              <a:gd name="T89" fmla="*/ 2147483647 h 3620"/>
              <a:gd name="T90" fmla="*/ 2147483647 w 1565"/>
              <a:gd name="T91" fmla="*/ 2147483647 h 3620"/>
              <a:gd name="T92" fmla="*/ 2147483647 w 1565"/>
              <a:gd name="T93" fmla="*/ 2147483647 h 3620"/>
              <a:gd name="T94" fmla="*/ 2147483647 w 1565"/>
              <a:gd name="T95" fmla="*/ 2147483647 h 3620"/>
              <a:gd name="T96" fmla="*/ 2147483647 w 1565"/>
              <a:gd name="T97" fmla="*/ 0 h 362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565"/>
              <a:gd name="T148" fmla="*/ 0 h 3620"/>
              <a:gd name="T149" fmla="*/ 1565 w 1565"/>
              <a:gd name="T150" fmla="*/ 3620 h 3620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565" h="3620">
                <a:moveTo>
                  <a:pt x="1565" y="3620"/>
                </a:moveTo>
                <a:cubicBezTo>
                  <a:pt x="1535" y="3536"/>
                  <a:pt x="1554" y="3447"/>
                  <a:pt x="1513" y="3365"/>
                </a:cubicBezTo>
                <a:cubicBezTo>
                  <a:pt x="1506" y="3331"/>
                  <a:pt x="1493" y="3296"/>
                  <a:pt x="1473" y="3267"/>
                </a:cubicBezTo>
                <a:cubicBezTo>
                  <a:pt x="1461" y="3226"/>
                  <a:pt x="1430" y="3199"/>
                  <a:pt x="1395" y="3175"/>
                </a:cubicBezTo>
                <a:cubicBezTo>
                  <a:pt x="1391" y="3168"/>
                  <a:pt x="1387" y="3161"/>
                  <a:pt x="1382" y="3155"/>
                </a:cubicBezTo>
                <a:cubicBezTo>
                  <a:pt x="1376" y="3148"/>
                  <a:pt x="1367" y="3143"/>
                  <a:pt x="1362" y="3136"/>
                </a:cubicBezTo>
                <a:cubicBezTo>
                  <a:pt x="1347" y="3116"/>
                  <a:pt x="1343" y="3091"/>
                  <a:pt x="1329" y="3070"/>
                </a:cubicBezTo>
                <a:cubicBezTo>
                  <a:pt x="1315" y="3027"/>
                  <a:pt x="1335" y="3075"/>
                  <a:pt x="1303" y="3038"/>
                </a:cubicBezTo>
                <a:cubicBezTo>
                  <a:pt x="1289" y="3022"/>
                  <a:pt x="1255" y="2950"/>
                  <a:pt x="1238" y="2939"/>
                </a:cubicBezTo>
                <a:cubicBezTo>
                  <a:pt x="1204" y="2917"/>
                  <a:pt x="1178" y="2886"/>
                  <a:pt x="1146" y="2861"/>
                </a:cubicBezTo>
                <a:cubicBezTo>
                  <a:pt x="1134" y="2852"/>
                  <a:pt x="1118" y="2846"/>
                  <a:pt x="1107" y="2835"/>
                </a:cubicBezTo>
                <a:cubicBezTo>
                  <a:pt x="1087" y="2815"/>
                  <a:pt x="1081" y="2797"/>
                  <a:pt x="1054" y="2789"/>
                </a:cubicBezTo>
                <a:cubicBezTo>
                  <a:pt x="1033" y="2758"/>
                  <a:pt x="1014" y="2725"/>
                  <a:pt x="982" y="2704"/>
                </a:cubicBezTo>
                <a:cubicBezTo>
                  <a:pt x="962" y="2673"/>
                  <a:pt x="931" y="2664"/>
                  <a:pt x="910" y="2632"/>
                </a:cubicBezTo>
                <a:cubicBezTo>
                  <a:pt x="882" y="2589"/>
                  <a:pt x="836" y="2549"/>
                  <a:pt x="786" y="2534"/>
                </a:cubicBezTo>
                <a:cubicBezTo>
                  <a:pt x="766" y="2513"/>
                  <a:pt x="741" y="2490"/>
                  <a:pt x="714" y="2481"/>
                </a:cubicBezTo>
                <a:cubicBezTo>
                  <a:pt x="679" y="2448"/>
                  <a:pt x="636" y="2424"/>
                  <a:pt x="603" y="2390"/>
                </a:cubicBezTo>
                <a:cubicBezTo>
                  <a:pt x="572" y="2358"/>
                  <a:pt x="536" y="2294"/>
                  <a:pt x="492" y="2278"/>
                </a:cubicBezTo>
                <a:cubicBezTo>
                  <a:pt x="450" y="2237"/>
                  <a:pt x="405" y="2192"/>
                  <a:pt x="348" y="2174"/>
                </a:cubicBezTo>
                <a:cubicBezTo>
                  <a:pt x="327" y="2144"/>
                  <a:pt x="314" y="2132"/>
                  <a:pt x="302" y="2095"/>
                </a:cubicBezTo>
                <a:cubicBezTo>
                  <a:pt x="297" y="2047"/>
                  <a:pt x="297" y="2024"/>
                  <a:pt x="282" y="1984"/>
                </a:cubicBezTo>
                <a:cubicBezTo>
                  <a:pt x="277" y="1934"/>
                  <a:pt x="275" y="1876"/>
                  <a:pt x="230" y="1846"/>
                </a:cubicBezTo>
                <a:cubicBezTo>
                  <a:pt x="226" y="1840"/>
                  <a:pt x="223" y="1832"/>
                  <a:pt x="217" y="1827"/>
                </a:cubicBezTo>
                <a:cubicBezTo>
                  <a:pt x="211" y="1821"/>
                  <a:pt x="202" y="1820"/>
                  <a:pt x="197" y="1814"/>
                </a:cubicBezTo>
                <a:cubicBezTo>
                  <a:pt x="193" y="1809"/>
                  <a:pt x="193" y="1800"/>
                  <a:pt x="190" y="1794"/>
                </a:cubicBezTo>
                <a:cubicBezTo>
                  <a:pt x="175" y="1764"/>
                  <a:pt x="162" y="1731"/>
                  <a:pt x="138" y="1709"/>
                </a:cubicBezTo>
                <a:cubicBezTo>
                  <a:pt x="129" y="1671"/>
                  <a:pt x="121" y="1631"/>
                  <a:pt x="99" y="1598"/>
                </a:cubicBezTo>
                <a:cubicBezTo>
                  <a:pt x="97" y="1495"/>
                  <a:pt x="96" y="1393"/>
                  <a:pt x="92" y="1290"/>
                </a:cubicBezTo>
                <a:cubicBezTo>
                  <a:pt x="91" y="1265"/>
                  <a:pt x="72" y="1214"/>
                  <a:pt x="60" y="1192"/>
                </a:cubicBezTo>
                <a:cubicBezTo>
                  <a:pt x="52" y="1178"/>
                  <a:pt x="33" y="1152"/>
                  <a:pt x="33" y="1152"/>
                </a:cubicBezTo>
                <a:cubicBezTo>
                  <a:pt x="24" y="1124"/>
                  <a:pt x="15" y="1096"/>
                  <a:pt x="7" y="1067"/>
                </a:cubicBezTo>
                <a:cubicBezTo>
                  <a:pt x="10" y="1021"/>
                  <a:pt x="0" y="971"/>
                  <a:pt x="20" y="930"/>
                </a:cubicBezTo>
                <a:cubicBezTo>
                  <a:pt x="27" y="916"/>
                  <a:pt x="37" y="904"/>
                  <a:pt x="46" y="891"/>
                </a:cubicBezTo>
                <a:cubicBezTo>
                  <a:pt x="51" y="884"/>
                  <a:pt x="60" y="871"/>
                  <a:pt x="60" y="871"/>
                </a:cubicBezTo>
                <a:cubicBezTo>
                  <a:pt x="70" y="836"/>
                  <a:pt x="62" y="857"/>
                  <a:pt x="92" y="812"/>
                </a:cubicBezTo>
                <a:cubicBezTo>
                  <a:pt x="106" y="791"/>
                  <a:pt x="110" y="759"/>
                  <a:pt x="118" y="734"/>
                </a:cubicBezTo>
                <a:cubicBezTo>
                  <a:pt x="127" y="674"/>
                  <a:pt x="136" y="607"/>
                  <a:pt x="190" y="570"/>
                </a:cubicBezTo>
                <a:cubicBezTo>
                  <a:pt x="200" y="542"/>
                  <a:pt x="225" y="528"/>
                  <a:pt x="243" y="504"/>
                </a:cubicBezTo>
                <a:cubicBezTo>
                  <a:pt x="261" y="479"/>
                  <a:pt x="274" y="454"/>
                  <a:pt x="295" y="432"/>
                </a:cubicBezTo>
                <a:cubicBezTo>
                  <a:pt x="305" y="405"/>
                  <a:pt x="333" y="382"/>
                  <a:pt x="361" y="374"/>
                </a:cubicBezTo>
                <a:cubicBezTo>
                  <a:pt x="383" y="358"/>
                  <a:pt x="402" y="357"/>
                  <a:pt x="426" y="347"/>
                </a:cubicBezTo>
                <a:cubicBezTo>
                  <a:pt x="458" y="333"/>
                  <a:pt x="486" y="311"/>
                  <a:pt x="518" y="295"/>
                </a:cubicBezTo>
                <a:cubicBezTo>
                  <a:pt x="531" y="251"/>
                  <a:pt x="577" y="244"/>
                  <a:pt x="616" y="236"/>
                </a:cubicBezTo>
                <a:cubicBezTo>
                  <a:pt x="651" y="213"/>
                  <a:pt x="686" y="199"/>
                  <a:pt x="727" y="190"/>
                </a:cubicBezTo>
                <a:cubicBezTo>
                  <a:pt x="770" y="135"/>
                  <a:pt x="832" y="133"/>
                  <a:pt x="897" y="112"/>
                </a:cubicBezTo>
                <a:cubicBezTo>
                  <a:pt x="960" y="71"/>
                  <a:pt x="877" y="123"/>
                  <a:pt x="937" y="92"/>
                </a:cubicBezTo>
                <a:cubicBezTo>
                  <a:pt x="983" y="68"/>
                  <a:pt x="927" y="91"/>
                  <a:pt x="976" y="59"/>
                </a:cubicBezTo>
                <a:cubicBezTo>
                  <a:pt x="990" y="50"/>
                  <a:pt x="1018" y="45"/>
                  <a:pt x="1035" y="40"/>
                </a:cubicBezTo>
                <a:cubicBezTo>
                  <a:pt x="1056" y="25"/>
                  <a:pt x="1083" y="20"/>
                  <a:pt x="1100" y="0"/>
                </a:cubicBezTo>
              </a:path>
            </a:pathLst>
          </a:custGeom>
          <a:noFill/>
          <a:ln w="28575" cmpd="sng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5207" name="Freeform 7"/>
          <p:cNvSpPr>
            <a:spLocks/>
          </p:cNvSpPr>
          <p:nvPr/>
        </p:nvSpPr>
        <p:spPr bwMode="auto">
          <a:xfrm>
            <a:off x="7153275" y="6227763"/>
            <a:ext cx="847725" cy="1336675"/>
          </a:xfrm>
          <a:custGeom>
            <a:avLst/>
            <a:gdLst>
              <a:gd name="T0" fmla="*/ 2147483647 w 534"/>
              <a:gd name="T1" fmla="*/ 2147483647 h 842"/>
              <a:gd name="T2" fmla="*/ 2147483647 w 534"/>
              <a:gd name="T3" fmla="*/ 2147483647 h 842"/>
              <a:gd name="T4" fmla="*/ 2147483647 w 534"/>
              <a:gd name="T5" fmla="*/ 2147483647 h 842"/>
              <a:gd name="T6" fmla="*/ 2147483647 w 534"/>
              <a:gd name="T7" fmla="*/ 2147483647 h 842"/>
              <a:gd name="T8" fmla="*/ 2147483647 w 534"/>
              <a:gd name="T9" fmla="*/ 2147483647 h 842"/>
              <a:gd name="T10" fmla="*/ 2147483647 w 534"/>
              <a:gd name="T11" fmla="*/ 2147483647 h 842"/>
              <a:gd name="T12" fmla="*/ 2147483647 w 534"/>
              <a:gd name="T13" fmla="*/ 2147483647 h 842"/>
              <a:gd name="T14" fmla="*/ 2147483647 w 534"/>
              <a:gd name="T15" fmla="*/ 2147483647 h 842"/>
              <a:gd name="T16" fmla="*/ 2147483647 w 534"/>
              <a:gd name="T17" fmla="*/ 2147483647 h 842"/>
              <a:gd name="T18" fmla="*/ 2147483647 w 534"/>
              <a:gd name="T19" fmla="*/ 2147483647 h 84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534"/>
              <a:gd name="T31" fmla="*/ 0 h 842"/>
              <a:gd name="T32" fmla="*/ 534 w 534"/>
              <a:gd name="T33" fmla="*/ 842 h 84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534" h="842">
                <a:moveTo>
                  <a:pt x="508" y="842"/>
                </a:moveTo>
                <a:cubicBezTo>
                  <a:pt x="509" y="810"/>
                  <a:pt x="534" y="605"/>
                  <a:pt x="501" y="554"/>
                </a:cubicBezTo>
                <a:cubicBezTo>
                  <a:pt x="487" y="533"/>
                  <a:pt x="460" y="519"/>
                  <a:pt x="442" y="502"/>
                </a:cubicBezTo>
                <a:cubicBezTo>
                  <a:pt x="430" y="463"/>
                  <a:pt x="418" y="420"/>
                  <a:pt x="390" y="390"/>
                </a:cubicBezTo>
                <a:cubicBezTo>
                  <a:pt x="366" y="325"/>
                  <a:pt x="315" y="285"/>
                  <a:pt x="259" y="246"/>
                </a:cubicBezTo>
                <a:cubicBezTo>
                  <a:pt x="237" y="231"/>
                  <a:pt x="229" y="209"/>
                  <a:pt x="207" y="194"/>
                </a:cubicBezTo>
                <a:cubicBezTo>
                  <a:pt x="199" y="164"/>
                  <a:pt x="193" y="152"/>
                  <a:pt x="167" y="135"/>
                </a:cubicBezTo>
                <a:cubicBezTo>
                  <a:pt x="157" y="103"/>
                  <a:pt x="148" y="107"/>
                  <a:pt x="122" y="89"/>
                </a:cubicBezTo>
                <a:cubicBezTo>
                  <a:pt x="95" y="71"/>
                  <a:pt x="70" y="49"/>
                  <a:pt x="43" y="30"/>
                </a:cubicBezTo>
                <a:cubicBezTo>
                  <a:pt x="0" y="0"/>
                  <a:pt x="36" y="39"/>
                  <a:pt x="17" y="17"/>
                </a:cubicBezTo>
              </a:path>
            </a:pathLst>
          </a:custGeom>
          <a:noFill/>
          <a:ln w="76200" cmpd="sng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5208" name="Freeform 8"/>
          <p:cNvSpPr>
            <a:spLocks/>
          </p:cNvSpPr>
          <p:nvPr/>
        </p:nvSpPr>
        <p:spPr bwMode="auto">
          <a:xfrm>
            <a:off x="6089650" y="5246688"/>
            <a:ext cx="1100138" cy="977900"/>
          </a:xfrm>
          <a:custGeom>
            <a:avLst/>
            <a:gdLst>
              <a:gd name="T0" fmla="*/ 2147483647 w 693"/>
              <a:gd name="T1" fmla="*/ 2147483647 h 616"/>
              <a:gd name="T2" fmla="*/ 2147483647 w 693"/>
              <a:gd name="T3" fmla="*/ 2147483647 h 616"/>
              <a:gd name="T4" fmla="*/ 2147483647 w 693"/>
              <a:gd name="T5" fmla="*/ 2147483647 h 616"/>
              <a:gd name="T6" fmla="*/ 2147483647 w 693"/>
              <a:gd name="T7" fmla="*/ 2147483647 h 616"/>
              <a:gd name="T8" fmla="*/ 2147483647 w 693"/>
              <a:gd name="T9" fmla="*/ 2147483647 h 616"/>
              <a:gd name="T10" fmla="*/ 2147483647 w 693"/>
              <a:gd name="T11" fmla="*/ 2147483647 h 616"/>
              <a:gd name="T12" fmla="*/ 2147483647 w 693"/>
              <a:gd name="T13" fmla="*/ 2147483647 h 616"/>
              <a:gd name="T14" fmla="*/ 2147483647 w 693"/>
              <a:gd name="T15" fmla="*/ 2147483647 h 616"/>
              <a:gd name="T16" fmla="*/ 2147483647 w 693"/>
              <a:gd name="T17" fmla="*/ 2147483647 h 616"/>
              <a:gd name="T18" fmla="*/ 2147483647 w 693"/>
              <a:gd name="T19" fmla="*/ 2147483647 h 616"/>
              <a:gd name="T20" fmla="*/ 2147483647 w 693"/>
              <a:gd name="T21" fmla="*/ 2147483647 h 616"/>
              <a:gd name="T22" fmla="*/ 2147483647 w 693"/>
              <a:gd name="T23" fmla="*/ 2147483647 h 616"/>
              <a:gd name="T24" fmla="*/ 2147483647 w 693"/>
              <a:gd name="T25" fmla="*/ 2147483647 h 616"/>
              <a:gd name="T26" fmla="*/ 2147483647 w 693"/>
              <a:gd name="T27" fmla="*/ 2147483647 h 616"/>
              <a:gd name="T28" fmla="*/ 2147483647 w 693"/>
              <a:gd name="T29" fmla="*/ 2147483647 h 616"/>
              <a:gd name="T30" fmla="*/ 2147483647 w 693"/>
              <a:gd name="T31" fmla="*/ 2147483647 h 616"/>
              <a:gd name="T32" fmla="*/ 2147483647 w 693"/>
              <a:gd name="T33" fmla="*/ 2147483647 h 616"/>
              <a:gd name="T34" fmla="*/ 0 w 693"/>
              <a:gd name="T35" fmla="*/ 0 h 61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693"/>
              <a:gd name="T55" fmla="*/ 0 h 616"/>
              <a:gd name="T56" fmla="*/ 693 w 693"/>
              <a:gd name="T57" fmla="*/ 616 h 61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693" h="616">
                <a:moveTo>
                  <a:pt x="693" y="616"/>
                </a:moveTo>
                <a:cubicBezTo>
                  <a:pt x="687" y="612"/>
                  <a:pt x="679" y="609"/>
                  <a:pt x="674" y="603"/>
                </a:cubicBezTo>
                <a:cubicBezTo>
                  <a:pt x="668" y="597"/>
                  <a:pt x="667" y="588"/>
                  <a:pt x="661" y="583"/>
                </a:cubicBezTo>
                <a:cubicBezTo>
                  <a:pt x="635" y="560"/>
                  <a:pt x="596" y="536"/>
                  <a:pt x="563" y="524"/>
                </a:cubicBezTo>
                <a:cubicBezTo>
                  <a:pt x="545" y="507"/>
                  <a:pt x="531" y="491"/>
                  <a:pt x="510" y="478"/>
                </a:cubicBezTo>
                <a:cubicBezTo>
                  <a:pt x="496" y="458"/>
                  <a:pt x="479" y="451"/>
                  <a:pt x="464" y="432"/>
                </a:cubicBezTo>
                <a:cubicBezTo>
                  <a:pt x="459" y="426"/>
                  <a:pt x="457" y="418"/>
                  <a:pt x="451" y="413"/>
                </a:cubicBezTo>
                <a:cubicBezTo>
                  <a:pt x="439" y="403"/>
                  <a:pt x="425" y="396"/>
                  <a:pt x="412" y="387"/>
                </a:cubicBezTo>
                <a:cubicBezTo>
                  <a:pt x="405" y="383"/>
                  <a:pt x="392" y="374"/>
                  <a:pt x="392" y="374"/>
                </a:cubicBezTo>
                <a:cubicBezTo>
                  <a:pt x="356" y="319"/>
                  <a:pt x="403" y="382"/>
                  <a:pt x="360" y="347"/>
                </a:cubicBezTo>
                <a:cubicBezTo>
                  <a:pt x="338" y="329"/>
                  <a:pt x="337" y="311"/>
                  <a:pt x="307" y="302"/>
                </a:cubicBezTo>
                <a:cubicBezTo>
                  <a:pt x="286" y="279"/>
                  <a:pt x="281" y="253"/>
                  <a:pt x="255" y="236"/>
                </a:cubicBezTo>
                <a:cubicBezTo>
                  <a:pt x="225" y="190"/>
                  <a:pt x="261" y="236"/>
                  <a:pt x="222" y="210"/>
                </a:cubicBezTo>
                <a:cubicBezTo>
                  <a:pt x="214" y="205"/>
                  <a:pt x="210" y="196"/>
                  <a:pt x="203" y="190"/>
                </a:cubicBezTo>
                <a:cubicBezTo>
                  <a:pt x="184" y="176"/>
                  <a:pt x="163" y="164"/>
                  <a:pt x="144" y="151"/>
                </a:cubicBezTo>
                <a:cubicBezTo>
                  <a:pt x="98" y="120"/>
                  <a:pt x="69" y="66"/>
                  <a:pt x="26" y="33"/>
                </a:cubicBezTo>
                <a:cubicBezTo>
                  <a:pt x="24" y="27"/>
                  <a:pt x="23" y="19"/>
                  <a:pt x="19" y="14"/>
                </a:cubicBezTo>
                <a:cubicBezTo>
                  <a:pt x="14" y="8"/>
                  <a:pt x="0" y="0"/>
                  <a:pt x="0" y="0"/>
                </a:cubicBezTo>
              </a:path>
            </a:pathLst>
          </a:custGeom>
          <a:noFill/>
          <a:ln w="57150" cmpd="sng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5209" name="Freeform 9"/>
          <p:cNvSpPr>
            <a:spLocks/>
          </p:cNvSpPr>
          <p:nvPr/>
        </p:nvSpPr>
        <p:spPr bwMode="auto">
          <a:xfrm>
            <a:off x="5857875" y="4752975"/>
            <a:ext cx="252413" cy="525463"/>
          </a:xfrm>
          <a:custGeom>
            <a:avLst/>
            <a:gdLst>
              <a:gd name="T0" fmla="*/ 2147483647 w 159"/>
              <a:gd name="T1" fmla="*/ 2147483647 h 331"/>
              <a:gd name="T2" fmla="*/ 2147483647 w 159"/>
              <a:gd name="T3" fmla="*/ 2147483647 h 331"/>
              <a:gd name="T4" fmla="*/ 2147483647 w 159"/>
              <a:gd name="T5" fmla="*/ 2147483647 h 331"/>
              <a:gd name="T6" fmla="*/ 2147483647 w 159"/>
              <a:gd name="T7" fmla="*/ 2147483647 h 331"/>
              <a:gd name="T8" fmla="*/ 2147483647 w 159"/>
              <a:gd name="T9" fmla="*/ 2147483647 h 331"/>
              <a:gd name="T10" fmla="*/ 2147483647 w 159"/>
              <a:gd name="T11" fmla="*/ 2147483647 h 33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59"/>
              <a:gd name="T19" fmla="*/ 0 h 331"/>
              <a:gd name="T20" fmla="*/ 159 w 159"/>
              <a:gd name="T21" fmla="*/ 331 h 33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59" h="331">
                <a:moveTo>
                  <a:pt x="159" y="331"/>
                </a:moveTo>
                <a:cubicBezTo>
                  <a:pt x="133" y="292"/>
                  <a:pt x="118" y="251"/>
                  <a:pt x="93" y="213"/>
                </a:cubicBezTo>
                <a:cubicBezTo>
                  <a:pt x="91" y="176"/>
                  <a:pt x="91" y="139"/>
                  <a:pt x="87" y="102"/>
                </a:cubicBezTo>
                <a:cubicBezTo>
                  <a:pt x="85" y="80"/>
                  <a:pt x="47" y="50"/>
                  <a:pt x="47" y="50"/>
                </a:cubicBezTo>
                <a:cubicBezTo>
                  <a:pt x="45" y="43"/>
                  <a:pt x="47" y="34"/>
                  <a:pt x="41" y="30"/>
                </a:cubicBezTo>
                <a:cubicBezTo>
                  <a:pt x="0" y="0"/>
                  <a:pt x="2" y="34"/>
                  <a:pt x="2" y="10"/>
                </a:cubicBezTo>
              </a:path>
            </a:pathLst>
          </a:custGeom>
          <a:noFill/>
          <a:ln w="38100" cmpd="sng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5210" name="WordArt 10"/>
          <p:cNvSpPr>
            <a:spLocks noChangeArrowheads="1" noChangeShapeType="1" noTextEdit="1"/>
          </p:cNvSpPr>
          <p:nvPr/>
        </p:nvSpPr>
        <p:spPr bwMode="auto">
          <a:xfrm>
            <a:off x="6172200" y="1143000"/>
            <a:ext cx="2743200" cy="447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Modern Humans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36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36228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362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762000"/>
            <a:ext cx="7620000" cy="781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6230" name="Freeform 6"/>
          <p:cNvSpPr>
            <a:spLocks/>
          </p:cNvSpPr>
          <p:nvPr/>
        </p:nvSpPr>
        <p:spPr bwMode="auto">
          <a:xfrm>
            <a:off x="5516563" y="1817688"/>
            <a:ext cx="2484437" cy="5746750"/>
          </a:xfrm>
          <a:custGeom>
            <a:avLst/>
            <a:gdLst>
              <a:gd name="T0" fmla="*/ 2147483647 w 1565"/>
              <a:gd name="T1" fmla="*/ 2147483647 h 3620"/>
              <a:gd name="T2" fmla="*/ 2147483647 w 1565"/>
              <a:gd name="T3" fmla="*/ 2147483647 h 3620"/>
              <a:gd name="T4" fmla="*/ 2147483647 w 1565"/>
              <a:gd name="T5" fmla="*/ 2147483647 h 3620"/>
              <a:gd name="T6" fmla="*/ 2147483647 w 1565"/>
              <a:gd name="T7" fmla="*/ 2147483647 h 3620"/>
              <a:gd name="T8" fmla="*/ 2147483647 w 1565"/>
              <a:gd name="T9" fmla="*/ 2147483647 h 3620"/>
              <a:gd name="T10" fmla="*/ 2147483647 w 1565"/>
              <a:gd name="T11" fmla="*/ 2147483647 h 3620"/>
              <a:gd name="T12" fmla="*/ 2147483647 w 1565"/>
              <a:gd name="T13" fmla="*/ 2147483647 h 3620"/>
              <a:gd name="T14" fmla="*/ 2147483647 w 1565"/>
              <a:gd name="T15" fmla="*/ 2147483647 h 3620"/>
              <a:gd name="T16" fmla="*/ 2147483647 w 1565"/>
              <a:gd name="T17" fmla="*/ 2147483647 h 3620"/>
              <a:gd name="T18" fmla="*/ 2147483647 w 1565"/>
              <a:gd name="T19" fmla="*/ 2147483647 h 3620"/>
              <a:gd name="T20" fmla="*/ 2147483647 w 1565"/>
              <a:gd name="T21" fmla="*/ 2147483647 h 3620"/>
              <a:gd name="T22" fmla="*/ 2147483647 w 1565"/>
              <a:gd name="T23" fmla="*/ 2147483647 h 3620"/>
              <a:gd name="T24" fmla="*/ 2147483647 w 1565"/>
              <a:gd name="T25" fmla="*/ 2147483647 h 3620"/>
              <a:gd name="T26" fmla="*/ 2147483647 w 1565"/>
              <a:gd name="T27" fmla="*/ 2147483647 h 3620"/>
              <a:gd name="T28" fmla="*/ 2147483647 w 1565"/>
              <a:gd name="T29" fmla="*/ 2147483647 h 3620"/>
              <a:gd name="T30" fmla="*/ 2147483647 w 1565"/>
              <a:gd name="T31" fmla="*/ 2147483647 h 3620"/>
              <a:gd name="T32" fmla="*/ 2147483647 w 1565"/>
              <a:gd name="T33" fmla="*/ 2147483647 h 3620"/>
              <a:gd name="T34" fmla="*/ 2147483647 w 1565"/>
              <a:gd name="T35" fmla="*/ 2147483647 h 3620"/>
              <a:gd name="T36" fmla="*/ 2147483647 w 1565"/>
              <a:gd name="T37" fmla="*/ 2147483647 h 3620"/>
              <a:gd name="T38" fmla="*/ 2147483647 w 1565"/>
              <a:gd name="T39" fmla="*/ 2147483647 h 3620"/>
              <a:gd name="T40" fmla="*/ 2147483647 w 1565"/>
              <a:gd name="T41" fmla="*/ 2147483647 h 3620"/>
              <a:gd name="T42" fmla="*/ 2147483647 w 1565"/>
              <a:gd name="T43" fmla="*/ 2147483647 h 3620"/>
              <a:gd name="T44" fmla="*/ 2147483647 w 1565"/>
              <a:gd name="T45" fmla="*/ 2147483647 h 3620"/>
              <a:gd name="T46" fmla="*/ 2147483647 w 1565"/>
              <a:gd name="T47" fmla="*/ 2147483647 h 3620"/>
              <a:gd name="T48" fmla="*/ 2147483647 w 1565"/>
              <a:gd name="T49" fmla="*/ 2147483647 h 3620"/>
              <a:gd name="T50" fmla="*/ 2147483647 w 1565"/>
              <a:gd name="T51" fmla="*/ 2147483647 h 3620"/>
              <a:gd name="T52" fmla="*/ 2147483647 w 1565"/>
              <a:gd name="T53" fmla="*/ 2147483647 h 3620"/>
              <a:gd name="T54" fmla="*/ 2147483647 w 1565"/>
              <a:gd name="T55" fmla="*/ 2147483647 h 3620"/>
              <a:gd name="T56" fmla="*/ 2147483647 w 1565"/>
              <a:gd name="T57" fmla="*/ 2147483647 h 3620"/>
              <a:gd name="T58" fmla="*/ 2147483647 w 1565"/>
              <a:gd name="T59" fmla="*/ 2147483647 h 3620"/>
              <a:gd name="T60" fmla="*/ 2147483647 w 1565"/>
              <a:gd name="T61" fmla="*/ 2147483647 h 3620"/>
              <a:gd name="T62" fmla="*/ 2147483647 w 1565"/>
              <a:gd name="T63" fmla="*/ 2147483647 h 3620"/>
              <a:gd name="T64" fmla="*/ 2147483647 w 1565"/>
              <a:gd name="T65" fmla="*/ 2147483647 h 3620"/>
              <a:gd name="T66" fmla="*/ 2147483647 w 1565"/>
              <a:gd name="T67" fmla="*/ 2147483647 h 3620"/>
              <a:gd name="T68" fmla="*/ 2147483647 w 1565"/>
              <a:gd name="T69" fmla="*/ 2147483647 h 3620"/>
              <a:gd name="T70" fmla="*/ 2147483647 w 1565"/>
              <a:gd name="T71" fmla="*/ 2147483647 h 3620"/>
              <a:gd name="T72" fmla="*/ 2147483647 w 1565"/>
              <a:gd name="T73" fmla="*/ 2147483647 h 3620"/>
              <a:gd name="T74" fmla="*/ 2147483647 w 1565"/>
              <a:gd name="T75" fmla="*/ 2147483647 h 3620"/>
              <a:gd name="T76" fmla="*/ 2147483647 w 1565"/>
              <a:gd name="T77" fmla="*/ 2147483647 h 3620"/>
              <a:gd name="T78" fmla="*/ 2147483647 w 1565"/>
              <a:gd name="T79" fmla="*/ 2147483647 h 3620"/>
              <a:gd name="T80" fmla="*/ 2147483647 w 1565"/>
              <a:gd name="T81" fmla="*/ 2147483647 h 3620"/>
              <a:gd name="T82" fmla="*/ 2147483647 w 1565"/>
              <a:gd name="T83" fmla="*/ 2147483647 h 3620"/>
              <a:gd name="T84" fmla="*/ 2147483647 w 1565"/>
              <a:gd name="T85" fmla="*/ 2147483647 h 3620"/>
              <a:gd name="T86" fmla="*/ 2147483647 w 1565"/>
              <a:gd name="T87" fmla="*/ 2147483647 h 3620"/>
              <a:gd name="T88" fmla="*/ 2147483647 w 1565"/>
              <a:gd name="T89" fmla="*/ 2147483647 h 3620"/>
              <a:gd name="T90" fmla="*/ 2147483647 w 1565"/>
              <a:gd name="T91" fmla="*/ 2147483647 h 3620"/>
              <a:gd name="T92" fmla="*/ 2147483647 w 1565"/>
              <a:gd name="T93" fmla="*/ 2147483647 h 3620"/>
              <a:gd name="T94" fmla="*/ 2147483647 w 1565"/>
              <a:gd name="T95" fmla="*/ 2147483647 h 3620"/>
              <a:gd name="T96" fmla="*/ 2147483647 w 1565"/>
              <a:gd name="T97" fmla="*/ 0 h 362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565"/>
              <a:gd name="T148" fmla="*/ 0 h 3620"/>
              <a:gd name="T149" fmla="*/ 1565 w 1565"/>
              <a:gd name="T150" fmla="*/ 3620 h 3620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565" h="3620">
                <a:moveTo>
                  <a:pt x="1565" y="3620"/>
                </a:moveTo>
                <a:cubicBezTo>
                  <a:pt x="1535" y="3536"/>
                  <a:pt x="1554" y="3447"/>
                  <a:pt x="1513" y="3365"/>
                </a:cubicBezTo>
                <a:cubicBezTo>
                  <a:pt x="1506" y="3331"/>
                  <a:pt x="1493" y="3296"/>
                  <a:pt x="1473" y="3267"/>
                </a:cubicBezTo>
                <a:cubicBezTo>
                  <a:pt x="1461" y="3226"/>
                  <a:pt x="1430" y="3199"/>
                  <a:pt x="1395" y="3175"/>
                </a:cubicBezTo>
                <a:cubicBezTo>
                  <a:pt x="1391" y="3168"/>
                  <a:pt x="1387" y="3161"/>
                  <a:pt x="1382" y="3155"/>
                </a:cubicBezTo>
                <a:cubicBezTo>
                  <a:pt x="1376" y="3148"/>
                  <a:pt x="1367" y="3143"/>
                  <a:pt x="1362" y="3136"/>
                </a:cubicBezTo>
                <a:cubicBezTo>
                  <a:pt x="1347" y="3116"/>
                  <a:pt x="1343" y="3091"/>
                  <a:pt x="1329" y="3070"/>
                </a:cubicBezTo>
                <a:cubicBezTo>
                  <a:pt x="1315" y="3027"/>
                  <a:pt x="1335" y="3075"/>
                  <a:pt x="1303" y="3038"/>
                </a:cubicBezTo>
                <a:cubicBezTo>
                  <a:pt x="1289" y="3022"/>
                  <a:pt x="1255" y="2950"/>
                  <a:pt x="1238" y="2939"/>
                </a:cubicBezTo>
                <a:cubicBezTo>
                  <a:pt x="1204" y="2917"/>
                  <a:pt x="1178" y="2886"/>
                  <a:pt x="1146" y="2861"/>
                </a:cubicBezTo>
                <a:cubicBezTo>
                  <a:pt x="1134" y="2852"/>
                  <a:pt x="1118" y="2846"/>
                  <a:pt x="1107" y="2835"/>
                </a:cubicBezTo>
                <a:cubicBezTo>
                  <a:pt x="1087" y="2815"/>
                  <a:pt x="1081" y="2797"/>
                  <a:pt x="1054" y="2789"/>
                </a:cubicBezTo>
                <a:cubicBezTo>
                  <a:pt x="1033" y="2758"/>
                  <a:pt x="1014" y="2725"/>
                  <a:pt x="982" y="2704"/>
                </a:cubicBezTo>
                <a:cubicBezTo>
                  <a:pt x="962" y="2673"/>
                  <a:pt x="931" y="2664"/>
                  <a:pt x="910" y="2632"/>
                </a:cubicBezTo>
                <a:cubicBezTo>
                  <a:pt x="882" y="2589"/>
                  <a:pt x="836" y="2549"/>
                  <a:pt x="786" y="2534"/>
                </a:cubicBezTo>
                <a:cubicBezTo>
                  <a:pt x="766" y="2513"/>
                  <a:pt x="741" y="2490"/>
                  <a:pt x="714" y="2481"/>
                </a:cubicBezTo>
                <a:cubicBezTo>
                  <a:pt x="679" y="2448"/>
                  <a:pt x="636" y="2424"/>
                  <a:pt x="603" y="2390"/>
                </a:cubicBezTo>
                <a:cubicBezTo>
                  <a:pt x="572" y="2358"/>
                  <a:pt x="536" y="2294"/>
                  <a:pt x="492" y="2278"/>
                </a:cubicBezTo>
                <a:cubicBezTo>
                  <a:pt x="450" y="2237"/>
                  <a:pt x="405" y="2192"/>
                  <a:pt x="348" y="2174"/>
                </a:cubicBezTo>
                <a:cubicBezTo>
                  <a:pt x="327" y="2144"/>
                  <a:pt x="314" y="2132"/>
                  <a:pt x="302" y="2095"/>
                </a:cubicBezTo>
                <a:cubicBezTo>
                  <a:pt x="297" y="2047"/>
                  <a:pt x="297" y="2024"/>
                  <a:pt x="282" y="1984"/>
                </a:cubicBezTo>
                <a:cubicBezTo>
                  <a:pt x="277" y="1934"/>
                  <a:pt x="275" y="1876"/>
                  <a:pt x="230" y="1846"/>
                </a:cubicBezTo>
                <a:cubicBezTo>
                  <a:pt x="226" y="1840"/>
                  <a:pt x="223" y="1832"/>
                  <a:pt x="217" y="1827"/>
                </a:cubicBezTo>
                <a:cubicBezTo>
                  <a:pt x="211" y="1821"/>
                  <a:pt x="202" y="1820"/>
                  <a:pt x="197" y="1814"/>
                </a:cubicBezTo>
                <a:cubicBezTo>
                  <a:pt x="193" y="1809"/>
                  <a:pt x="193" y="1800"/>
                  <a:pt x="190" y="1794"/>
                </a:cubicBezTo>
                <a:cubicBezTo>
                  <a:pt x="175" y="1764"/>
                  <a:pt x="162" y="1731"/>
                  <a:pt x="138" y="1709"/>
                </a:cubicBezTo>
                <a:cubicBezTo>
                  <a:pt x="129" y="1671"/>
                  <a:pt x="121" y="1631"/>
                  <a:pt x="99" y="1598"/>
                </a:cubicBezTo>
                <a:cubicBezTo>
                  <a:pt x="97" y="1495"/>
                  <a:pt x="96" y="1393"/>
                  <a:pt x="92" y="1290"/>
                </a:cubicBezTo>
                <a:cubicBezTo>
                  <a:pt x="91" y="1265"/>
                  <a:pt x="72" y="1214"/>
                  <a:pt x="60" y="1192"/>
                </a:cubicBezTo>
                <a:cubicBezTo>
                  <a:pt x="52" y="1178"/>
                  <a:pt x="33" y="1152"/>
                  <a:pt x="33" y="1152"/>
                </a:cubicBezTo>
                <a:cubicBezTo>
                  <a:pt x="24" y="1124"/>
                  <a:pt x="15" y="1096"/>
                  <a:pt x="7" y="1067"/>
                </a:cubicBezTo>
                <a:cubicBezTo>
                  <a:pt x="10" y="1021"/>
                  <a:pt x="0" y="971"/>
                  <a:pt x="20" y="930"/>
                </a:cubicBezTo>
                <a:cubicBezTo>
                  <a:pt x="27" y="916"/>
                  <a:pt x="37" y="904"/>
                  <a:pt x="46" y="891"/>
                </a:cubicBezTo>
                <a:cubicBezTo>
                  <a:pt x="51" y="884"/>
                  <a:pt x="60" y="871"/>
                  <a:pt x="60" y="871"/>
                </a:cubicBezTo>
                <a:cubicBezTo>
                  <a:pt x="70" y="836"/>
                  <a:pt x="62" y="857"/>
                  <a:pt x="92" y="812"/>
                </a:cubicBezTo>
                <a:cubicBezTo>
                  <a:pt x="106" y="791"/>
                  <a:pt x="110" y="759"/>
                  <a:pt x="118" y="734"/>
                </a:cubicBezTo>
                <a:cubicBezTo>
                  <a:pt x="127" y="674"/>
                  <a:pt x="136" y="607"/>
                  <a:pt x="190" y="570"/>
                </a:cubicBezTo>
                <a:cubicBezTo>
                  <a:pt x="200" y="542"/>
                  <a:pt x="225" y="528"/>
                  <a:pt x="243" y="504"/>
                </a:cubicBezTo>
                <a:cubicBezTo>
                  <a:pt x="261" y="479"/>
                  <a:pt x="274" y="454"/>
                  <a:pt x="295" y="432"/>
                </a:cubicBezTo>
                <a:cubicBezTo>
                  <a:pt x="305" y="405"/>
                  <a:pt x="333" y="382"/>
                  <a:pt x="361" y="374"/>
                </a:cubicBezTo>
                <a:cubicBezTo>
                  <a:pt x="383" y="358"/>
                  <a:pt x="402" y="357"/>
                  <a:pt x="426" y="347"/>
                </a:cubicBezTo>
                <a:cubicBezTo>
                  <a:pt x="458" y="333"/>
                  <a:pt x="486" y="311"/>
                  <a:pt x="518" y="295"/>
                </a:cubicBezTo>
                <a:cubicBezTo>
                  <a:pt x="531" y="251"/>
                  <a:pt x="577" y="244"/>
                  <a:pt x="616" y="236"/>
                </a:cubicBezTo>
                <a:cubicBezTo>
                  <a:pt x="651" y="213"/>
                  <a:pt x="686" y="199"/>
                  <a:pt x="727" y="190"/>
                </a:cubicBezTo>
                <a:cubicBezTo>
                  <a:pt x="770" y="135"/>
                  <a:pt x="832" y="133"/>
                  <a:pt x="897" y="112"/>
                </a:cubicBezTo>
                <a:cubicBezTo>
                  <a:pt x="960" y="71"/>
                  <a:pt x="877" y="123"/>
                  <a:pt x="937" y="92"/>
                </a:cubicBezTo>
                <a:cubicBezTo>
                  <a:pt x="983" y="68"/>
                  <a:pt x="927" y="91"/>
                  <a:pt x="976" y="59"/>
                </a:cubicBezTo>
                <a:cubicBezTo>
                  <a:pt x="990" y="50"/>
                  <a:pt x="1018" y="45"/>
                  <a:pt x="1035" y="40"/>
                </a:cubicBezTo>
                <a:cubicBezTo>
                  <a:pt x="1056" y="25"/>
                  <a:pt x="1083" y="20"/>
                  <a:pt x="1100" y="0"/>
                </a:cubicBezTo>
              </a:path>
            </a:pathLst>
          </a:custGeom>
          <a:noFill/>
          <a:ln w="28575" cmpd="sng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6231" name="Freeform 7"/>
          <p:cNvSpPr>
            <a:spLocks/>
          </p:cNvSpPr>
          <p:nvPr/>
        </p:nvSpPr>
        <p:spPr bwMode="auto">
          <a:xfrm>
            <a:off x="7153275" y="6227763"/>
            <a:ext cx="847725" cy="1336675"/>
          </a:xfrm>
          <a:custGeom>
            <a:avLst/>
            <a:gdLst>
              <a:gd name="T0" fmla="*/ 2147483647 w 534"/>
              <a:gd name="T1" fmla="*/ 2147483647 h 842"/>
              <a:gd name="T2" fmla="*/ 2147483647 w 534"/>
              <a:gd name="T3" fmla="*/ 2147483647 h 842"/>
              <a:gd name="T4" fmla="*/ 2147483647 w 534"/>
              <a:gd name="T5" fmla="*/ 2147483647 h 842"/>
              <a:gd name="T6" fmla="*/ 2147483647 w 534"/>
              <a:gd name="T7" fmla="*/ 2147483647 h 842"/>
              <a:gd name="T8" fmla="*/ 2147483647 w 534"/>
              <a:gd name="T9" fmla="*/ 2147483647 h 842"/>
              <a:gd name="T10" fmla="*/ 2147483647 w 534"/>
              <a:gd name="T11" fmla="*/ 2147483647 h 842"/>
              <a:gd name="T12" fmla="*/ 2147483647 w 534"/>
              <a:gd name="T13" fmla="*/ 2147483647 h 842"/>
              <a:gd name="T14" fmla="*/ 2147483647 w 534"/>
              <a:gd name="T15" fmla="*/ 2147483647 h 842"/>
              <a:gd name="T16" fmla="*/ 2147483647 w 534"/>
              <a:gd name="T17" fmla="*/ 2147483647 h 842"/>
              <a:gd name="T18" fmla="*/ 2147483647 w 534"/>
              <a:gd name="T19" fmla="*/ 2147483647 h 84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534"/>
              <a:gd name="T31" fmla="*/ 0 h 842"/>
              <a:gd name="T32" fmla="*/ 534 w 534"/>
              <a:gd name="T33" fmla="*/ 842 h 84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534" h="842">
                <a:moveTo>
                  <a:pt x="508" y="842"/>
                </a:moveTo>
                <a:cubicBezTo>
                  <a:pt x="509" y="810"/>
                  <a:pt x="534" y="605"/>
                  <a:pt x="501" y="554"/>
                </a:cubicBezTo>
                <a:cubicBezTo>
                  <a:pt x="487" y="533"/>
                  <a:pt x="460" y="519"/>
                  <a:pt x="442" y="502"/>
                </a:cubicBezTo>
                <a:cubicBezTo>
                  <a:pt x="430" y="463"/>
                  <a:pt x="418" y="420"/>
                  <a:pt x="390" y="390"/>
                </a:cubicBezTo>
                <a:cubicBezTo>
                  <a:pt x="366" y="325"/>
                  <a:pt x="315" y="285"/>
                  <a:pt x="259" y="246"/>
                </a:cubicBezTo>
                <a:cubicBezTo>
                  <a:pt x="237" y="231"/>
                  <a:pt x="229" y="209"/>
                  <a:pt x="207" y="194"/>
                </a:cubicBezTo>
                <a:cubicBezTo>
                  <a:pt x="199" y="164"/>
                  <a:pt x="193" y="152"/>
                  <a:pt x="167" y="135"/>
                </a:cubicBezTo>
                <a:cubicBezTo>
                  <a:pt x="157" y="103"/>
                  <a:pt x="148" y="107"/>
                  <a:pt x="122" y="89"/>
                </a:cubicBezTo>
                <a:cubicBezTo>
                  <a:pt x="95" y="71"/>
                  <a:pt x="70" y="49"/>
                  <a:pt x="43" y="30"/>
                </a:cubicBezTo>
                <a:cubicBezTo>
                  <a:pt x="0" y="0"/>
                  <a:pt x="36" y="39"/>
                  <a:pt x="17" y="17"/>
                </a:cubicBezTo>
              </a:path>
            </a:pathLst>
          </a:custGeom>
          <a:noFill/>
          <a:ln w="76200" cmpd="sng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6232" name="Freeform 8"/>
          <p:cNvSpPr>
            <a:spLocks/>
          </p:cNvSpPr>
          <p:nvPr/>
        </p:nvSpPr>
        <p:spPr bwMode="auto">
          <a:xfrm>
            <a:off x="6089650" y="5246688"/>
            <a:ext cx="1100138" cy="977900"/>
          </a:xfrm>
          <a:custGeom>
            <a:avLst/>
            <a:gdLst>
              <a:gd name="T0" fmla="*/ 2147483647 w 693"/>
              <a:gd name="T1" fmla="*/ 2147483647 h 616"/>
              <a:gd name="T2" fmla="*/ 2147483647 w 693"/>
              <a:gd name="T3" fmla="*/ 2147483647 h 616"/>
              <a:gd name="T4" fmla="*/ 2147483647 w 693"/>
              <a:gd name="T5" fmla="*/ 2147483647 h 616"/>
              <a:gd name="T6" fmla="*/ 2147483647 w 693"/>
              <a:gd name="T7" fmla="*/ 2147483647 h 616"/>
              <a:gd name="T8" fmla="*/ 2147483647 w 693"/>
              <a:gd name="T9" fmla="*/ 2147483647 h 616"/>
              <a:gd name="T10" fmla="*/ 2147483647 w 693"/>
              <a:gd name="T11" fmla="*/ 2147483647 h 616"/>
              <a:gd name="T12" fmla="*/ 2147483647 w 693"/>
              <a:gd name="T13" fmla="*/ 2147483647 h 616"/>
              <a:gd name="T14" fmla="*/ 2147483647 w 693"/>
              <a:gd name="T15" fmla="*/ 2147483647 h 616"/>
              <a:gd name="T16" fmla="*/ 2147483647 w 693"/>
              <a:gd name="T17" fmla="*/ 2147483647 h 616"/>
              <a:gd name="T18" fmla="*/ 2147483647 w 693"/>
              <a:gd name="T19" fmla="*/ 2147483647 h 616"/>
              <a:gd name="T20" fmla="*/ 2147483647 w 693"/>
              <a:gd name="T21" fmla="*/ 2147483647 h 616"/>
              <a:gd name="T22" fmla="*/ 2147483647 w 693"/>
              <a:gd name="T23" fmla="*/ 2147483647 h 616"/>
              <a:gd name="T24" fmla="*/ 2147483647 w 693"/>
              <a:gd name="T25" fmla="*/ 2147483647 h 616"/>
              <a:gd name="T26" fmla="*/ 2147483647 w 693"/>
              <a:gd name="T27" fmla="*/ 2147483647 h 616"/>
              <a:gd name="T28" fmla="*/ 2147483647 w 693"/>
              <a:gd name="T29" fmla="*/ 2147483647 h 616"/>
              <a:gd name="T30" fmla="*/ 2147483647 w 693"/>
              <a:gd name="T31" fmla="*/ 2147483647 h 616"/>
              <a:gd name="T32" fmla="*/ 2147483647 w 693"/>
              <a:gd name="T33" fmla="*/ 2147483647 h 616"/>
              <a:gd name="T34" fmla="*/ 0 w 693"/>
              <a:gd name="T35" fmla="*/ 0 h 61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693"/>
              <a:gd name="T55" fmla="*/ 0 h 616"/>
              <a:gd name="T56" fmla="*/ 693 w 693"/>
              <a:gd name="T57" fmla="*/ 616 h 61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693" h="616">
                <a:moveTo>
                  <a:pt x="693" y="616"/>
                </a:moveTo>
                <a:cubicBezTo>
                  <a:pt x="687" y="612"/>
                  <a:pt x="679" y="609"/>
                  <a:pt x="674" y="603"/>
                </a:cubicBezTo>
                <a:cubicBezTo>
                  <a:pt x="668" y="597"/>
                  <a:pt x="667" y="588"/>
                  <a:pt x="661" y="583"/>
                </a:cubicBezTo>
                <a:cubicBezTo>
                  <a:pt x="635" y="560"/>
                  <a:pt x="596" y="536"/>
                  <a:pt x="563" y="524"/>
                </a:cubicBezTo>
                <a:cubicBezTo>
                  <a:pt x="545" y="507"/>
                  <a:pt x="531" y="491"/>
                  <a:pt x="510" y="478"/>
                </a:cubicBezTo>
                <a:cubicBezTo>
                  <a:pt x="496" y="458"/>
                  <a:pt x="479" y="451"/>
                  <a:pt x="464" y="432"/>
                </a:cubicBezTo>
                <a:cubicBezTo>
                  <a:pt x="459" y="426"/>
                  <a:pt x="457" y="418"/>
                  <a:pt x="451" y="413"/>
                </a:cubicBezTo>
                <a:cubicBezTo>
                  <a:pt x="439" y="403"/>
                  <a:pt x="425" y="396"/>
                  <a:pt x="412" y="387"/>
                </a:cubicBezTo>
                <a:cubicBezTo>
                  <a:pt x="405" y="383"/>
                  <a:pt x="392" y="374"/>
                  <a:pt x="392" y="374"/>
                </a:cubicBezTo>
                <a:cubicBezTo>
                  <a:pt x="356" y="319"/>
                  <a:pt x="403" y="382"/>
                  <a:pt x="360" y="347"/>
                </a:cubicBezTo>
                <a:cubicBezTo>
                  <a:pt x="338" y="329"/>
                  <a:pt x="337" y="311"/>
                  <a:pt x="307" y="302"/>
                </a:cubicBezTo>
                <a:cubicBezTo>
                  <a:pt x="286" y="279"/>
                  <a:pt x="281" y="253"/>
                  <a:pt x="255" y="236"/>
                </a:cubicBezTo>
                <a:cubicBezTo>
                  <a:pt x="225" y="190"/>
                  <a:pt x="261" y="236"/>
                  <a:pt x="222" y="210"/>
                </a:cubicBezTo>
                <a:cubicBezTo>
                  <a:pt x="214" y="205"/>
                  <a:pt x="210" y="196"/>
                  <a:pt x="203" y="190"/>
                </a:cubicBezTo>
                <a:cubicBezTo>
                  <a:pt x="184" y="176"/>
                  <a:pt x="163" y="164"/>
                  <a:pt x="144" y="151"/>
                </a:cubicBezTo>
                <a:cubicBezTo>
                  <a:pt x="98" y="120"/>
                  <a:pt x="69" y="66"/>
                  <a:pt x="26" y="33"/>
                </a:cubicBezTo>
                <a:cubicBezTo>
                  <a:pt x="24" y="27"/>
                  <a:pt x="23" y="19"/>
                  <a:pt x="19" y="14"/>
                </a:cubicBezTo>
                <a:cubicBezTo>
                  <a:pt x="14" y="8"/>
                  <a:pt x="0" y="0"/>
                  <a:pt x="0" y="0"/>
                </a:cubicBezTo>
              </a:path>
            </a:pathLst>
          </a:custGeom>
          <a:noFill/>
          <a:ln w="57150" cmpd="sng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6233" name="Freeform 9"/>
          <p:cNvSpPr>
            <a:spLocks/>
          </p:cNvSpPr>
          <p:nvPr/>
        </p:nvSpPr>
        <p:spPr bwMode="auto">
          <a:xfrm>
            <a:off x="5857875" y="4752975"/>
            <a:ext cx="252413" cy="525463"/>
          </a:xfrm>
          <a:custGeom>
            <a:avLst/>
            <a:gdLst>
              <a:gd name="T0" fmla="*/ 2147483647 w 159"/>
              <a:gd name="T1" fmla="*/ 2147483647 h 331"/>
              <a:gd name="T2" fmla="*/ 2147483647 w 159"/>
              <a:gd name="T3" fmla="*/ 2147483647 h 331"/>
              <a:gd name="T4" fmla="*/ 2147483647 w 159"/>
              <a:gd name="T5" fmla="*/ 2147483647 h 331"/>
              <a:gd name="T6" fmla="*/ 2147483647 w 159"/>
              <a:gd name="T7" fmla="*/ 2147483647 h 331"/>
              <a:gd name="T8" fmla="*/ 2147483647 w 159"/>
              <a:gd name="T9" fmla="*/ 2147483647 h 331"/>
              <a:gd name="T10" fmla="*/ 2147483647 w 159"/>
              <a:gd name="T11" fmla="*/ 2147483647 h 33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59"/>
              <a:gd name="T19" fmla="*/ 0 h 331"/>
              <a:gd name="T20" fmla="*/ 159 w 159"/>
              <a:gd name="T21" fmla="*/ 331 h 33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59" h="331">
                <a:moveTo>
                  <a:pt x="159" y="331"/>
                </a:moveTo>
                <a:cubicBezTo>
                  <a:pt x="133" y="292"/>
                  <a:pt x="118" y="251"/>
                  <a:pt x="93" y="213"/>
                </a:cubicBezTo>
                <a:cubicBezTo>
                  <a:pt x="91" y="176"/>
                  <a:pt x="91" y="139"/>
                  <a:pt x="87" y="102"/>
                </a:cubicBezTo>
                <a:cubicBezTo>
                  <a:pt x="85" y="80"/>
                  <a:pt x="47" y="50"/>
                  <a:pt x="47" y="50"/>
                </a:cubicBezTo>
                <a:cubicBezTo>
                  <a:pt x="45" y="43"/>
                  <a:pt x="47" y="34"/>
                  <a:pt x="41" y="30"/>
                </a:cubicBezTo>
                <a:cubicBezTo>
                  <a:pt x="0" y="0"/>
                  <a:pt x="2" y="34"/>
                  <a:pt x="2" y="10"/>
                </a:cubicBezTo>
              </a:path>
            </a:pathLst>
          </a:custGeom>
          <a:noFill/>
          <a:ln w="38100" cmpd="sng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6234" name="WordArt 10"/>
          <p:cNvSpPr>
            <a:spLocks noChangeArrowheads="1" noChangeShapeType="1" noTextEdit="1"/>
          </p:cNvSpPr>
          <p:nvPr/>
        </p:nvSpPr>
        <p:spPr bwMode="auto">
          <a:xfrm>
            <a:off x="6172200" y="1143000"/>
            <a:ext cx="2743200" cy="447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Modern Humans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81000" y="152400"/>
            <a:ext cx="7402781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Family </a:t>
            </a:r>
            <a:r>
              <a:rPr lang="en-US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Hominidae</a:t>
            </a:r>
            <a:endParaRPr lang="en-US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37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37252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372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762000"/>
            <a:ext cx="7620000" cy="781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7254" name="Freeform 6"/>
          <p:cNvSpPr>
            <a:spLocks/>
          </p:cNvSpPr>
          <p:nvPr/>
        </p:nvSpPr>
        <p:spPr bwMode="auto">
          <a:xfrm>
            <a:off x="5516563" y="1817688"/>
            <a:ext cx="2484437" cy="5746750"/>
          </a:xfrm>
          <a:custGeom>
            <a:avLst/>
            <a:gdLst>
              <a:gd name="T0" fmla="*/ 2147483647 w 1565"/>
              <a:gd name="T1" fmla="*/ 2147483647 h 3620"/>
              <a:gd name="T2" fmla="*/ 2147483647 w 1565"/>
              <a:gd name="T3" fmla="*/ 2147483647 h 3620"/>
              <a:gd name="T4" fmla="*/ 2147483647 w 1565"/>
              <a:gd name="T5" fmla="*/ 2147483647 h 3620"/>
              <a:gd name="T6" fmla="*/ 2147483647 w 1565"/>
              <a:gd name="T7" fmla="*/ 2147483647 h 3620"/>
              <a:gd name="T8" fmla="*/ 2147483647 w 1565"/>
              <a:gd name="T9" fmla="*/ 2147483647 h 3620"/>
              <a:gd name="T10" fmla="*/ 2147483647 w 1565"/>
              <a:gd name="T11" fmla="*/ 2147483647 h 3620"/>
              <a:gd name="T12" fmla="*/ 2147483647 w 1565"/>
              <a:gd name="T13" fmla="*/ 2147483647 h 3620"/>
              <a:gd name="T14" fmla="*/ 2147483647 w 1565"/>
              <a:gd name="T15" fmla="*/ 2147483647 h 3620"/>
              <a:gd name="T16" fmla="*/ 2147483647 w 1565"/>
              <a:gd name="T17" fmla="*/ 2147483647 h 3620"/>
              <a:gd name="T18" fmla="*/ 2147483647 w 1565"/>
              <a:gd name="T19" fmla="*/ 2147483647 h 3620"/>
              <a:gd name="T20" fmla="*/ 2147483647 w 1565"/>
              <a:gd name="T21" fmla="*/ 2147483647 h 3620"/>
              <a:gd name="T22" fmla="*/ 2147483647 w 1565"/>
              <a:gd name="T23" fmla="*/ 2147483647 h 3620"/>
              <a:gd name="T24" fmla="*/ 2147483647 w 1565"/>
              <a:gd name="T25" fmla="*/ 2147483647 h 3620"/>
              <a:gd name="T26" fmla="*/ 2147483647 w 1565"/>
              <a:gd name="T27" fmla="*/ 2147483647 h 3620"/>
              <a:gd name="T28" fmla="*/ 2147483647 w 1565"/>
              <a:gd name="T29" fmla="*/ 2147483647 h 3620"/>
              <a:gd name="T30" fmla="*/ 2147483647 w 1565"/>
              <a:gd name="T31" fmla="*/ 2147483647 h 3620"/>
              <a:gd name="T32" fmla="*/ 2147483647 w 1565"/>
              <a:gd name="T33" fmla="*/ 2147483647 h 3620"/>
              <a:gd name="T34" fmla="*/ 2147483647 w 1565"/>
              <a:gd name="T35" fmla="*/ 2147483647 h 3620"/>
              <a:gd name="T36" fmla="*/ 2147483647 w 1565"/>
              <a:gd name="T37" fmla="*/ 2147483647 h 3620"/>
              <a:gd name="T38" fmla="*/ 2147483647 w 1565"/>
              <a:gd name="T39" fmla="*/ 2147483647 h 3620"/>
              <a:gd name="T40" fmla="*/ 2147483647 w 1565"/>
              <a:gd name="T41" fmla="*/ 2147483647 h 3620"/>
              <a:gd name="T42" fmla="*/ 2147483647 w 1565"/>
              <a:gd name="T43" fmla="*/ 2147483647 h 3620"/>
              <a:gd name="T44" fmla="*/ 2147483647 w 1565"/>
              <a:gd name="T45" fmla="*/ 2147483647 h 3620"/>
              <a:gd name="T46" fmla="*/ 2147483647 w 1565"/>
              <a:gd name="T47" fmla="*/ 2147483647 h 3620"/>
              <a:gd name="T48" fmla="*/ 2147483647 w 1565"/>
              <a:gd name="T49" fmla="*/ 2147483647 h 3620"/>
              <a:gd name="T50" fmla="*/ 2147483647 w 1565"/>
              <a:gd name="T51" fmla="*/ 2147483647 h 3620"/>
              <a:gd name="T52" fmla="*/ 2147483647 w 1565"/>
              <a:gd name="T53" fmla="*/ 2147483647 h 3620"/>
              <a:gd name="T54" fmla="*/ 2147483647 w 1565"/>
              <a:gd name="T55" fmla="*/ 2147483647 h 3620"/>
              <a:gd name="T56" fmla="*/ 2147483647 w 1565"/>
              <a:gd name="T57" fmla="*/ 2147483647 h 3620"/>
              <a:gd name="T58" fmla="*/ 2147483647 w 1565"/>
              <a:gd name="T59" fmla="*/ 2147483647 h 3620"/>
              <a:gd name="T60" fmla="*/ 2147483647 w 1565"/>
              <a:gd name="T61" fmla="*/ 2147483647 h 3620"/>
              <a:gd name="T62" fmla="*/ 2147483647 w 1565"/>
              <a:gd name="T63" fmla="*/ 2147483647 h 3620"/>
              <a:gd name="T64" fmla="*/ 2147483647 w 1565"/>
              <a:gd name="T65" fmla="*/ 2147483647 h 3620"/>
              <a:gd name="T66" fmla="*/ 2147483647 w 1565"/>
              <a:gd name="T67" fmla="*/ 2147483647 h 3620"/>
              <a:gd name="T68" fmla="*/ 2147483647 w 1565"/>
              <a:gd name="T69" fmla="*/ 2147483647 h 3620"/>
              <a:gd name="T70" fmla="*/ 2147483647 w 1565"/>
              <a:gd name="T71" fmla="*/ 2147483647 h 3620"/>
              <a:gd name="T72" fmla="*/ 2147483647 w 1565"/>
              <a:gd name="T73" fmla="*/ 2147483647 h 3620"/>
              <a:gd name="T74" fmla="*/ 2147483647 w 1565"/>
              <a:gd name="T75" fmla="*/ 2147483647 h 3620"/>
              <a:gd name="T76" fmla="*/ 2147483647 w 1565"/>
              <a:gd name="T77" fmla="*/ 2147483647 h 3620"/>
              <a:gd name="T78" fmla="*/ 2147483647 w 1565"/>
              <a:gd name="T79" fmla="*/ 2147483647 h 3620"/>
              <a:gd name="T80" fmla="*/ 2147483647 w 1565"/>
              <a:gd name="T81" fmla="*/ 2147483647 h 3620"/>
              <a:gd name="T82" fmla="*/ 2147483647 w 1565"/>
              <a:gd name="T83" fmla="*/ 2147483647 h 3620"/>
              <a:gd name="T84" fmla="*/ 2147483647 w 1565"/>
              <a:gd name="T85" fmla="*/ 2147483647 h 3620"/>
              <a:gd name="T86" fmla="*/ 2147483647 w 1565"/>
              <a:gd name="T87" fmla="*/ 2147483647 h 3620"/>
              <a:gd name="T88" fmla="*/ 2147483647 w 1565"/>
              <a:gd name="T89" fmla="*/ 2147483647 h 3620"/>
              <a:gd name="T90" fmla="*/ 2147483647 w 1565"/>
              <a:gd name="T91" fmla="*/ 2147483647 h 3620"/>
              <a:gd name="T92" fmla="*/ 2147483647 w 1565"/>
              <a:gd name="T93" fmla="*/ 2147483647 h 3620"/>
              <a:gd name="T94" fmla="*/ 2147483647 w 1565"/>
              <a:gd name="T95" fmla="*/ 2147483647 h 3620"/>
              <a:gd name="T96" fmla="*/ 2147483647 w 1565"/>
              <a:gd name="T97" fmla="*/ 0 h 362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565"/>
              <a:gd name="T148" fmla="*/ 0 h 3620"/>
              <a:gd name="T149" fmla="*/ 1565 w 1565"/>
              <a:gd name="T150" fmla="*/ 3620 h 3620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565" h="3620">
                <a:moveTo>
                  <a:pt x="1565" y="3620"/>
                </a:moveTo>
                <a:cubicBezTo>
                  <a:pt x="1535" y="3536"/>
                  <a:pt x="1554" y="3447"/>
                  <a:pt x="1513" y="3365"/>
                </a:cubicBezTo>
                <a:cubicBezTo>
                  <a:pt x="1506" y="3331"/>
                  <a:pt x="1493" y="3296"/>
                  <a:pt x="1473" y="3267"/>
                </a:cubicBezTo>
                <a:cubicBezTo>
                  <a:pt x="1461" y="3226"/>
                  <a:pt x="1430" y="3199"/>
                  <a:pt x="1395" y="3175"/>
                </a:cubicBezTo>
                <a:cubicBezTo>
                  <a:pt x="1391" y="3168"/>
                  <a:pt x="1387" y="3161"/>
                  <a:pt x="1382" y="3155"/>
                </a:cubicBezTo>
                <a:cubicBezTo>
                  <a:pt x="1376" y="3148"/>
                  <a:pt x="1367" y="3143"/>
                  <a:pt x="1362" y="3136"/>
                </a:cubicBezTo>
                <a:cubicBezTo>
                  <a:pt x="1347" y="3116"/>
                  <a:pt x="1343" y="3091"/>
                  <a:pt x="1329" y="3070"/>
                </a:cubicBezTo>
                <a:cubicBezTo>
                  <a:pt x="1315" y="3027"/>
                  <a:pt x="1335" y="3075"/>
                  <a:pt x="1303" y="3038"/>
                </a:cubicBezTo>
                <a:cubicBezTo>
                  <a:pt x="1289" y="3022"/>
                  <a:pt x="1255" y="2950"/>
                  <a:pt x="1238" y="2939"/>
                </a:cubicBezTo>
                <a:cubicBezTo>
                  <a:pt x="1204" y="2917"/>
                  <a:pt x="1178" y="2886"/>
                  <a:pt x="1146" y="2861"/>
                </a:cubicBezTo>
                <a:cubicBezTo>
                  <a:pt x="1134" y="2852"/>
                  <a:pt x="1118" y="2846"/>
                  <a:pt x="1107" y="2835"/>
                </a:cubicBezTo>
                <a:cubicBezTo>
                  <a:pt x="1087" y="2815"/>
                  <a:pt x="1081" y="2797"/>
                  <a:pt x="1054" y="2789"/>
                </a:cubicBezTo>
                <a:cubicBezTo>
                  <a:pt x="1033" y="2758"/>
                  <a:pt x="1014" y="2725"/>
                  <a:pt x="982" y="2704"/>
                </a:cubicBezTo>
                <a:cubicBezTo>
                  <a:pt x="962" y="2673"/>
                  <a:pt x="931" y="2664"/>
                  <a:pt x="910" y="2632"/>
                </a:cubicBezTo>
                <a:cubicBezTo>
                  <a:pt x="882" y="2589"/>
                  <a:pt x="836" y="2549"/>
                  <a:pt x="786" y="2534"/>
                </a:cubicBezTo>
                <a:cubicBezTo>
                  <a:pt x="766" y="2513"/>
                  <a:pt x="741" y="2490"/>
                  <a:pt x="714" y="2481"/>
                </a:cubicBezTo>
                <a:cubicBezTo>
                  <a:pt x="679" y="2448"/>
                  <a:pt x="636" y="2424"/>
                  <a:pt x="603" y="2390"/>
                </a:cubicBezTo>
                <a:cubicBezTo>
                  <a:pt x="572" y="2358"/>
                  <a:pt x="536" y="2294"/>
                  <a:pt x="492" y="2278"/>
                </a:cubicBezTo>
                <a:cubicBezTo>
                  <a:pt x="450" y="2237"/>
                  <a:pt x="405" y="2192"/>
                  <a:pt x="348" y="2174"/>
                </a:cubicBezTo>
                <a:cubicBezTo>
                  <a:pt x="327" y="2144"/>
                  <a:pt x="314" y="2132"/>
                  <a:pt x="302" y="2095"/>
                </a:cubicBezTo>
                <a:cubicBezTo>
                  <a:pt x="297" y="2047"/>
                  <a:pt x="297" y="2024"/>
                  <a:pt x="282" y="1984"/>
                </a:cubicBezTo>
                <a:cubicBezTo>
                  <a:pt x="277" y="1934"/>
                  <a:pt x="275" y="1876"/>
                  <a:pt x="230" y="1846"/>
                </a:cubicBezTo>
                <a:cubicBezTo>
                  <a:pt x="226" y="1840"/>
                  <a:pt x="223" y="1832"/>
                  <a:pt x="217" y="1827"/>
                </a:cubicBezTo>
                <a:cubicBezTo>
                  <a:pt x="211" y="1821"/>
                  <a:pt x="202" y="1820"/>
                  <a:pt x="197" y="1814"/>
                </a:cubicBezTo>
                <a:cubicBezTo>
                  <a:pt x="193" y="1809"/>
                  <a:pt x="193" y="1800"/>
                  <a:pt x="190" y="1794"/>
                </a:cubicBezTo>
                <a:cubicBezTo>
                  <a:pt x="175" y="1764"/>
                  <a:pt x="162" y="1731"/>
                  <a:pt x="138" y="1709"/>
                </a:cubicBezTo>
                <a:cubicBezTo>
                  <a:pt x="129" y="1671"/>
                  <a:pt x="121" y="1631"/>
                  <a:pt x="99" y="1598"/>
                </a:cubicBezTo>
                <a:cubicBezTo>
                  <a:pt x="97" y="1495"/>
                  <a:pt x="96" y="1393"/>
                  <a:pt x="92" y="1290"/>
                </a:cubicBezTo>
                <a:cubicBezTo>
                  <a:pt x="91" y="1265"/>
                  <a:pt x="72" y="1214"/>
                  <a:pt x="60" y="1192"/>
                </a:cubicBezTo>
                <a:cubicBezTo>
                  <a:pt x="52" y="1178"/>
                  <a:pt x="33" y="1152"/>
                  <a:pt x="33" y="1152"/>
                </a:cubicBezTo>
                <a:cubicBezTo>
                  <a:pt x="24" y="1124"/>
                  <a:pt x="15" y="1096"/>
                  <a:pt x="7" y="1067"/>
                </a:cubicBezTo>
                <a:cubicBezTo>
                  <a:pt x="10" y="1021"/>
                  <a:pt x="0" y="971"/>
                  <a:pt x="20" y="930"/>
                </a:cubicBezTo>
                <a:cubicBezTo>
                  <a:pt x="27" y="916"/>
                  <a:pt x="37" y="904"/>
                  <a:pt x="46" y="891"/>
                </a:cubicBezTo>
                <a:cubicBezTo>
                  <a:pt x="51" y="884"/>
                  <a:pt x="60" y="871"/>
                  <a:pt x="60" y="871"/>
                </a:cubicBezTo>
                <a:cubicBezTo>
                  <a:pt x="70" y="836"/>
                  <a:pt x="62" y="857"/>
                  <a:pt x="92" y="812"/>
                </a:cubicBezTo>
                <a:cubicBezTo>
                  <a:pt x="106" y="791"/>
                  <a:pt x="110" y="759"/>
                  <a:pt x="118" y="734"/>
                </a:cubicBezTo>
                <a:cubicBezTo>
                  <a:pt x="127" y="674"/>
                  <a:pt x="136" y="607"/>
                  <a:pt x="190" y="570"/>
                </a:cubicBezTo>
                <a:cubicBezTo>
                  <a:pt x="200" y="542"/>
                  <a:pt x="225" y="528"/>
                  <a:pt x="243" y="504"/>
                </a:cubicBezTo>
                <a:cubicBezTo>
                  <a:pt x="261" y="479"/>
                  <a:pt x="274" y="454"/>
                  <a:pt x="295" y="432"/>
                </a:cubicBezTo>
                <a:cubicBezTo>
                  <a:pt x="305" y="405"/>
                  <a:pt x="333" y="382"/>
                  <a:pt x="361" y="374"/>
                </a:cubicBezTo>
                <a:cubicBezTo>
                  <a:pt x="383" y="358"/>
                  <a:pt x="402" y="357"/>
                  <a:pt x="426" y="347"/>
                </a:cubicBezTo>
                <a:cubicBezTo>
                  <a:pt x="458" y="333"/>
                  <a:pt x="486" y="311"/>
                  <a:pt x="518" y="295"/>
                </a:cubicBezTo>
                <a:cubicBezTo>
                  <a:pt x="531" y="251"/>
                  <a:pt x="577" y="244"/>
                  <a:pt x="616" y="236"/>
                </a:cubicBezTo>
                <a:cubicBezTo>
                  <a:pt x="651" y="213"/>
                  <a:pt x="686" y="199"/>
                  <a:pt x="727" y="190"/>
                </a:cubicBezTo>
                <a:cubicBezTo>
                  <a:pt x="770" y="135"/>
                  <a:pt x="832" y="133"/>
                  <a:pt x="897" y="112"/>
                </a:cubicBezTo>
                <a:cubicBezTo>
                  <a:pt x="960" y="71"/>
                  <a:pt x="877" y="123"/>
                  <a:pt x="937" y="92"/>
                </a:cubicBezTo>
                <a:cubicBezTo>
                  <a:pt x="983" y="68"/>
                  <a:pt x="927" y="91"/>
                  <a:pt x="976" y="59"/>
                </a:cubicBezTo>
                <a:cubicBezTo>
                  <a:pt x="990" y="50"/>
                  <a:pt x="1018" y="45"/>
                  <a:pt x="1035" y="40"/>
                </a:cubicBezTo>
                <a:cubicBezTo>
                  <a:pt x="1056" y="25"/>
                  <a:pt x="1083" y="20"/>
                  <a:pt x="1100" y="0"/>
                </a:cubicBezTo>
              </a:path>
            </a:pathLst>
          </a:custGeom>
          <a:noFill/>
          <a:ln w="28575" cmpd="sng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7255" name="Freeform 7"/>
          <p:cNvSpPr>
            <a:spLocks/>
          </p:cNvSpPr>
          <p:nvPr/>
        </p:nvSpPr>
        <p:spPr bwMode="auto">
          <a:xfrm>
            <a:off x="7153275" y="6227763"/>
            <a:ext cx="847725" cy="1336675"/>
          </a:xfrm>
          <a:custGeom>
            <a:avLst/>
            <a:gdLst>
              <a:gd name="T0" fmla="*/ 2147483647 w 534"/>
              <a:gd name="T1" fmla="*/ 2147483647 h 842"/>
              <a:gd name="T2" fmla="*/ 2147483647 w 534"/>
              <a:gd name="T3" fmla="*/ 2147483647 h 842"/>
              <a:gd name="T4" fmla="*/ 2147483647 w 534"/>
              <a:gd name="T5" fmla="*/ 2147483647 h 842"/>
              <a:gd name="T6" fmla="*/ 2147483647 w 534"/>
              <a:gd name="T7" fmla="*/ 2147483647 h 842"/>
              <a:gd name="T8" fmla="*/ 2147483647 w 534"/>
              <a:gd name="T9" fmla="*/ 2147483647 h 842"/>
              <a:gd name="T10" fmla="*/ 2147483647 w 534"/>
              <a:gd name="T11" fmla="*/ 2147483647 h 842"/>
              <a:gd name="T12" fmla="*/ 2147483647 w 534"/>
              <a:gd name="T13" fmla="*/ 2147483647 h 842"/>
              <a:gd name="T14" fmla="*/ 2147483647 w 534"/>
              <a:gd name="T15" fmla="*/ 2147483647 h 842"/>
              <a:gd name="T16" fmla="*/ 2147483647 w 534"/>
              <a:gd name="T17" fmla="*/ 2147483647 h 842"/>
              <a:gd name="T18" fmla="*/ 2147483647 w 534"/>
              <a:gd name="T19" fmla="*/ 2147483647 h 84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534"/>
              <a:gd name="T31" fmla="*/ 0 h 842"/>
              <a:gd name="T32" fmla="*/ 534 w 534"/>
              <a:gd name="T33" fmla="*/ 842 h 84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534" h="842">
                <a:moveTo>
                  <a:pt x="508" y="842"/>
                </a:moveTo>
                <a:cubicBezTo>
                  <a:pt x="509" y="810"/>
                  <a:pt x="534" y="605"/>
                  <a:pt x="501" y="554"/>
                </a:cubicBezTo>
                <a:cubicBezTo>
                  <a:pt x="487" y="533"/>
                  <a:pt x="460" y="519"/>
                  <a:pt x="442" y="502"/>
                </a:cubicBezTo>
                <a:cubicBezTo>
                  <a:pt x="430" y="463"/>
                  <a:pt x="418" y="420"/>
                  <a:pt x="390" y="390"/>
                </a:cubicBezTo>
                <a:cubicBezTo>
                  <a:pt x="366" y="325"/>
                  <a:pt x="315" y="285"/>
                  <a:pt x="259" y="246"/>
                </a:cubicBezTo>
                <a:cubicBezTo>
                  <a:pt x="237" y="231"/>
                  <a:pt x="229" y="209"/>
                  <a:pt x="207" y="194"/>
                </a:cubicBezTo>
                <a:cubicBezTo>
                  <a:pt x="199" y="164"/>
                  <a:pt x="193" y="152"/>
                  <a:pt x="167" y="135"/>
                </a:cubicBezTo>
                <a:cubicBezTo>
                  <a:pt x="157" y="103"/>
                  <a:pt x="148" y="107"/>
                  <a:pt x="122" y="89"/>
                </a:cubicBezTo>
                <a:cubicBezTo>
                  <a:pt x="95" y="71"/>
                  <a:pt x="70" y="49"/>
                  <a:pt x="43" y="30"/>
                </a:cubicBezTo>
                <a:cubicBezTo>
                  <a:pt x="0" y="0"/>
                  <a:pt x="36" y="39"/>
                  <a:pt x="17" y="17"/>
                </a:cubicBezTo>
              </a:path>
            </a:pathLst>
          </a:custGeom>
          <a:noFill/>
          <a:ln w="76200" cmpd="sng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7256" name="Freeform 8"/>
          <p:cNvSpPr>
            <a:spLocks/>
          </p:cNvSpPr>
          <p:nvPr/>
        </p:nvSpPr>
        <p:spPr bwMode="auto">
          <a:xfrm>
            <a:off x="6089650" y="5246688"/>
            <a:ext cx="1100138" cy="977900"/>
          </a:xfrm>
          <a:custGeom>
            <a:avLst/>
            <a:gdLst>
              <a:gd name="T0" fmla="*/ 2147483647 w 693"/>
              <a:gd name="T1" fmla="*/ 2147483647 h 616"/>
              <a:gd name="T2" fmla="*/ 2147483647 w 693"/>
              <a:gd name="T3" fmla="*/ 2147483647 h 616"/>
              <a:gd name="T4" fmla="*/ 2147483647 w 693"/>
              <a:gd name="T5" fmla="*/ 2147483647 h 616"/>
              <a:gd name="T6" fmla="*/ 2147483647 w 693"/>
              <a:gd name="T7" fmla="*/ 2147483647 h 616"/>
              <a:gd name="T8" fmla="*/ 2147483647 w 693"/>
              <a:gd name="T9" fmla="*/ 2147483647 h 616"/>
              <a:gd name="T10" fmla="*/ 2147483647 w 693"/>
              <a:gd name="T11" fmla="*/ 2147483647 h 616"/>
              <a:gd name="T12" fmla="*/ 2147483647 w 693"/>
              <a:gd name="T13" fmla="*/ 2147483647 h 616"/>
              <a:gd name="T14" fmla="*/ 2147483647 w 693"/>
              <a:gd name="T15" fmla="*/ 2147483647 h 616"/>
              <a:gd name="T16" fmla="*/ 2147483647 w 693"/>
              <a:gd name="T17" fmla="*/ 2147483647 h 616"/>
              <a:gd name="T18" fmla="*/ 2147483647 w 693"/>
              <a:gd name="T19" fmla="*/ 2147483647 h 616"/>
              <a:gd name="T20" fmla="*/ 2147483647 w 693"/>
              <a:gd name="T21" fmla="*/ 2147483647 h 616"/>
              <a:gd name="T22" fmla="*/ 2147483647 w 693"/>
              <a:gd name="T23" fmla="*/ 2147483647 h 616"/>
              <a:gd name="T24" fmla="*/ 2147483647 w 693"/>
              <a:gd name="T25" fmla="*/ 2147483647 h 616"/>
              <a:gd name="T26" fmla="*/ 2147483647 w 693"/>
              <a:gd name="T27" fmla="*/ 2147483647 h 616"/>
              <a:gd name="T28" fmla="*/ 2147483647 w 693"/>
              <a:gd name="T29" fmla="*/ 2147483647 h 616"/>
              <a:gd name="T30" fmla="*/ 2147483647 w 693"/>
              <a:gd name="T31" fmla="*/ 2147483647 h 616"/>
              <a:gd name="T32" fmla="*/ 2147483647 w 693"/>
              <a:gd name="T33" fmla="*/ 2147483647 h 616"/>
              <a:gd name="T34" fmla="*/ 0 w 693"/>
              <a:gd name="T35" fmla="*/ 0 h 61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693"/>
              <a:gd name="T55" fmla="*/ 0 h 616"/>
              <a:gd name="T56" fmla="*/ 693 w 693"/>
              <a:gd name="T57" fmla="*/ 616 h 61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693" h="616">
                <a:moveTo>
                  <a:pt x="693" y="616"/>
                </a:moveTo>
                <a:cubicBezTo>
                  <a:pt x="687" y="612"/>
                  <a:pt x="679" y="609"/>
                  <a:pt x="674" y="603"/>
                </a:cubicBezTo>
                <a:cubicBezTo>
                  <a:pt x="668" y="597"/>
                  <a:pt x="667" y="588"/>
                  <a:pt x="661" y="583"/>
                </a:cubicBezTo>
                <a:cubicBezTo>
                  <a:pt x="635" y="560"/>
                  <a:pt x="596" y="536"/>
                  <a:pt x="563" y="524"/>
                </a:cubicBezTo>
                <a:cubicBezTo>
                  <a:pt x="545" y="507"/>
                  <a:pt x="531" y="491"/>
                  <a:pt x="510" y="478"/>
                </a:cubicBezTo>
                <a:cubicBezTo>
                  <a:pt x="496" y="458"/>
                  <a:pt x="479" y="451"/>
                  <a:pt x="464" y="432"/>
                </a:cubicBezTo>
                <a:cubicBezTo>
                  <a:pt x="459" y="426"/>
                  <a:pt x="457" y="418"/>
                  <a:pt x="451" y="413"/>
                </a:cubicBezTo>
                <a:cubicBezTo>
                  <a:pt x="439" y="403"/>
                  <a:pt x="425" y="396"/>
                  <a:pt x="412" y="387"/>
                </a:cubicBezTo>
                <a:cubicBezTo>
                  <a:pt x="405" y="383"/>
                  <a:pt x="392" y="374"/>
                  <a:pt x="392" y="374"/>
                </a:cubicBezTo>
                <a:cubicBezTo>
                  <a:pt x="356" y="319"/>
                  <a:pt x="403" y="382"/>
                  <a:pt x="360" y="347"/>
                </a:cubicBezTo>
                <a:cubicBezTo>
                  <a:pt x="338" y="329"/>
                  <a:pt x="337" y="311"/>
                  <a:pt x="307" y="302"/>
                </a:cubicBezTo>
                <a:cubicBezTo>
                  <a:pt x="286" y="279"/>
                  <a:pt x="281" y="253"/>
                  <a:pt x="255" y="236"/>
                </a:cubicBezTo>
                <a:cubicBezTo>
                  <a:pt x="225" y="190"/>
                  <a:pt x="261" y="236"/>
                  <a:pt x="222" y="210"/>
                </a:cubicBezTo>
                <a:cubicBezTo>
                  <a:pt x="214" y="205"/>
                  <a:pt x="210" y="196"/>
                  <a:pt x="203" y="190"/>
                </a:cubicBezTo>
                <a:cubicBezTo>
                  <a:pt x="184" y="176"/>
                  <a:pt x="163" y="164"/>
                  <a:pt x="144" y="151"/>
                </a:cubicBezTo>
                <a:cubicBezTo>
                  <a:pt x="98" y="120"/>
                  <a:pt x="69" y="66"/>
                  <a:pt x="26" y="33"/>
                </a:cubicBezTo>
                <a:cubicBezTo>
                  <a:pt x="24" y="27"/>
                  <a:pt x="23" y="19"/>
                  <a:pt x="19" y="14"/>
                </a:cubicBezTo>
                <a:cubicBezTo>
                  <a:pt x="14" y="8"/>
                  <a:pt x="0" y="0"/>
                  <a:pt x="0" y="0"/>
                </a:cubicBezTo>
              </a:path>
            </a:pathLst>
          </a:custGeom>
          <a:noFill/>
          <a:ln w="57150" cmpd="sng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7257" name="Freeform 9"/>
          <p:cNvSpPr>
            <a:spLocks/>
          </p:cNvSpPr>
          <p:nvPr/>
        </p:nvSpPr>
        <p:spPr bwMode="auto">
          <a:xfrm>
            <a:off x="5857875" y="4752975"/>
            <a:ext cx="252413" cy="525463"/>
          </a:xfrm>
          <a:custGeom>
            <a:avLst/>
            <a:gdLst>
              <a:gd name="T0" fmla="*/ 2147483647 w 159"/>
              <a:gd name="T1" fmla="*/ 2147483647 h 331"/>
              <a:gd name="T2" fmla="*/ 2147483647 w 159"/>
              <a:gd name="T3" fmla="*/ 2147483647 h 331"/>
              <a:gd name="T4" fmla="*/ 2147483647 w 159"/>
              <a:gd name="T5" fmla="*/ 2147483647 h 331"/>
              <a:gd name="T6" fmla="*/ 2147483647 w 159"/>
              <a:gd name="T7" fmla="*/ 2147483647 h 331"/>
              <a:gd name="T8" fmla="*/ 2147483647 w 159"/>
              <a:gd name="T9" fmla="*/ 2147483647 h 331"/>
              <a:gd name="T10" fmla="*/ 2147483647 w 159"/>
              <a:gd name="T11" fmla="*/ 2147483647 h 33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59"/>
              <a:gd name="T19" fmla="*/ 0 h 331"/>
              <a:gd name="T20" fmla="*/ 159 w 159"/>
              <a:gd name="T21" fmla="*/ 331 h 33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59" h="331">
                <a:moveTo>
                  <a:pt x="159" y="331"/>
                </a:moveTo>
                <a:cubicBezTo>
                  <a:pt x="133" y="292"/>
                  <a:pt x="118" y="251"/>
                  <a:pt x="93" y="213"/>
                </a:cubicBezTo>
                <a:cubicBezTo>
                  <a:pt x="91" y="176"/>
                  <a:pt x="91" y="139"/>
                  <a:pt x="87" y="102"/>
                </a:cubicBezTo>
                <a:cubicBezTo>
                  <a:pt x="85" y="80"/>
                  <a:pt x="47" y="50"/>
                  <a:pt x="47" y="50"/>
                </a:cubicBezTo>
                <a:cubicBezTo>
                  <a:pt x="45" y="43"/>
                  <a:pt x="47" y="34"/>
                  <a:pt x="41" y="30"/>
                </a:cubicBezTo>
                <a:cubicBezTo>
                  <a:pt x="0" y="0"/>
                  <a:pt x="2" y="34"/>
                  <a:pt x="2" y="10"/>
                </a:cubicBezTo>
              </a:path>
            </a:pathLst>
          </a:custGeom>
          <a:noFill/>
          <a:ln w="38100" cmpd="sng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7258" name="WordArt 10"/>
          <p:cNvSpPr>
            <a:spLocks noChangeArrowheads="1" noChangeShapeType="1" noTextEdit="1"/>
          </p:cNvSpPr>
          <p:nvPr/>
        </p:nvSpPr>
        <p:spPr bwMode="auto">
          <a:xfrm>
            <a:off x="6172200" y="1143000"/>
            <a:ext cx="2743200" cy="447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Modern Humans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81000" y="152400"/>
            <a:ext cx="7402781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Family </a:t>
            </a:r>
            <a:r>
              <a:rPr lang="en-US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Hominidae</a:t>
            </a:r>
            <a:endParaRPr lang="en-US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2" name="&quot;No&quot; Symbol 11"/>
          <p:cNvSpPr/>
          <p:nvPr/>
        </p:nvSpPr>
        <p:spPr bwMode="auto">
          <a:xfrm>
            <a:off x="2819400" y="1524000"/>
            <a:ext cx="914400" cy="609600"/>
          </a:xfrm>
          <a:prstGeom prst="noSmoking">
            <a:avLst/>
          </a:prstGeom>
          <a:solidFill>
            <a:srgbClr val="FF0000"/>
          </a:solidFill>
          <a:ln w="9525" cap="flat" cmpd="sng" algn="ctr">
            <a:solidFill>
              <a:schemeClr val="bg1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&quot;No&quot; Symbol 12"/>
          <p:cNvSpPr/>
          <p:nvPr/>
        </p:nvSpPr>
        <p:spPr bwMode="auto">
          <a:xfrm>
            <a:off x="1524000" y="3733800"/>
            <a:ext cx="914400" cy="609600"/>
          </a:xfrm>
          <a:prstGeom prst="noSmoking">
            <a:avLst/>
          </a:prstGeom>
          <a:solidFill>
            <a:srgbClr val="FF0000"/>
          </a:solidFill>
          <a:ln w="9525" cap="flat" cmpd="sng" algn="ctr">
            <a:solidFill>
              <a:schemeClr val="bg1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&quot;No&quot; Symbol 13"/>
          <p:cNvSpPr/>
          <p:nvPr/>
        </p:nvSpPr>
        <p:spPr bwMode="auto">
          <a:xfrm>
            <a:off x="3810000" y="5029200"/>
            <a:ext cx="914400" cy="609600"/>
          </a:xfrm>
          <a:prstGeom prst="noSmoking">
            <a:avLst/>
          </a:prstGeom>
          <a:solidFill>
            <a:srgbClr val="FF0000"/>
          </a:solidFill>
          <a:ln w="9525" cap="flat" cmpd="sng" algn="ctr">
            <a:solidFill>
              <a:schemeClr val="bg1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&quot;No&quot; Symbol 14"/>
          <p:cNvSpPr/>
          <p:nvPr/>
        </p:nvSpPr>
        <p:spPr bwMode="auto">
          <a:xfrm>
            <a:off x="2057400" y="4419600"/>
            <a:ext cx="914400" cy="609600"/>
          </a:xfrm>
          <a:prstGeom prst="noSmoking">
            <a:avLst/>
          </a:prstGeom>
          <a:solidFill>
            <a:srgbClr val="FF0000"/>
          </a:solidFill>
          <a:ln w="9525" cap="flat" cmpd="sng" algn="ctr">
            <a:solidFill>
              <a:schemeClr val="bg1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&quot;No&quot; Symbol 15"/>
          <p:cNvSpPr/>
          <p:nvPr/>
        </p:nvSpPr>
        <p:spPr bwMode="auto">
          <a:xfrm>
            <a:off x="3352800" y="5638800"/>
            <a:ext cx="914400" cy="609600"/>
          </a:xfrm>
          <a:prstGeom prst="noSmoking">
            <a:avLst/>
          </a:prstGeom>
          <a:solidFill>
            <a:srgbClr val="FF0000"/>
          </a:solidFill>
          <a:ln w="9525" cap="flat" cmpd="sng" algn="ctr">
            <a:solidFill>
              <a:schemeClr val="bg1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" name="&quot;No&quot; Symbol 16"/>
          <p:cNvSpPr/>
          <p:nvPr/>
        </p:nvSpPr>
        <p:spPr bwMode="auto">
          <a:xfrm>
            <a:off x="5181600" y="6248400"/>
            <a:ext cx="914400" cy="609600"/>
          </a:xfrm>
          <a:prstGeom prst="noSmoking">
            <a:avLst/>
          </a:prstGeom>
          <a:solidFill>
            <a:srgbClr val="FF0000"/>
          </a:solidFill>
          <a:ln w="9525" cap="flat" cmpd="sng" algn="ctr">
            <a:solidFill>
              <a:schemeClr val="bg1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" name="&quot;No&quot; Symbol 17"/>
          <p:cNvSpPr/>
          <p:nvPr/>
        </p:nvSpPr>
        <p:spPr bwMode="auto">
          <a:xfrm>
            <a:off x="7848600" y="5943600"/>
            <a:ext cx="914400" cy="609600"/>
          </a:xfrm>
          <a:prstGeom prst="noSmoking">
            <a:avLst/>
          </a:prstGeom>
          <a:solidFill>
            <a:srgbClr val="FF0000"/>
          </a:solidFill>
          <a:ln w="9525" cap="flat" cmpd="sng" algn="ctr">
            <a:solidFill>
              <a:schemeClr val="bg1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" name="&quot;No&quot; Symbol 18"/>
          <p:cNvSpPr/>
          <p:nvPr/>
        </p:nvSpPr>
        <p:spPr bwMode="auto">
          <a:xfrm>
            <a:off x="7620000" y="4191000"/>
            <a:ext cx="914400" cy="609600"/>
          </a:xfrm>
          <a:prstGeom prst="noSmoking">
            <a:avLst/>
          </a:prstGeom>
          <a:solidFill>
            <a:srgbClr val="FF0000"/>
          </a:solidFill>
          <a:ln w="9525" cap="flat" cmpd="sng" algn="ctr">
            <a:solidFill>
              <a:schemeClr val="bg1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0" name="&quot;No&quot; Symbol 19"/>
          <p:cNvSpPr/>
          <p:nvPr/>
        </p:nvSpPr>
        <p:spPr bwMode="auto">
          <a:xfrm>
            <a:off x="6705600" y="3352800"/>
            <a:ext cx="914400" cy="609600"/>
          </a:xfrm>
          <a:prstGeom prst="noSmoking">
            <a:avLst/>
          </a:prstGeom>
          <a:solidFill>
            <a:srgbClr val="FF0000"/>
          </a:solidFill>
          <a:ln w="9525" cap="flat" cmpd="sng" algn="ctr">
            <a:solidFill>
              <a:schemeClr val="bg1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1" name="&quot;No&quot; Symbol 20"/>
          <p:cNvSpPr/>
          <p:nvPr/>
        </p:nvSpPr>
        <p:spPr bwMode="auto">
          <a:xfrm>
            <a:off x="6172200" y="2590800"/>
            <a:ext cx="914400" cy="609600"/>
          </a:xfrm>
          <a:prstGeom prst="noSmoking">
            <a:avLst/>
          </a:prstGeom>
          <a:solidFill>
            <a:srgbClr val="FF0000"/>
          </a:solidFill>
          <a:ln w="9525" cap="flat" cmpd="sng" algn="ctr">
            <a:solidFill>
              <a:schemeClr val="bg1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2" name="&quot;No&quot; Symbol 21"/>
          <p:cNvSpPr/>
          <p:nvPr/>
        </p:nvSpPr>
        <p:spPr bwMode="auto">
          <a:xfrm>
            <a:off x="5334000" y="1524000"/>
            <a:ext cx="914400" cy="609600"/>
          </a:xfrm>
          <a:prstGeom prst="noSmoking">
            <a:avLst/>
          </a:prstGeom>
          <a:solidFill>
            <a:srgbClr val="FF0000"/>
          </a:solidFill>
          <a:ln w="9525" cap="flat" cmpd="sng" algn="ctr">
            <a:solidFill>
              <a:schemeClr val="bg1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3" name="&quot;No&quot; Symbol 22"/>
          <p:cNvSpPr/>
          <p:nvPr/>
        </p:nvSpPr>
        <p:spPr bwMode="auto">
          <a:xfrm>
            <a:off x="2819400" y="2362200"/>
            <a:ext cx="914400" cy="609600"/>
          </a:xfrm>
          <a:prstGeom prst="noSmoking">
            <a:avLst/>
          </a:prstGeom>
          <a:solidFill>
            <a:srgbClr val="FF0000"/>
          </a:solidFill>
          <a:ln w="9525" cap="flat" cmpd="sng" algn="ctr">
            <a:solidFill>
              <a:schemeClr val="bg1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4" name="&quot;No&quot; Symbol 23"/>
          <p:cNvSpPr/>
          <p:nvPr/>
        </p:nvSpPr>
        <p:spPr bwMode="auto">
          <a:xfrm>
            <a:off x="1905000" y="838200"/>
            <a:ext cx="914400" cy="609600"/>
          </a:xfrm>
          <a:prstGeom prst="noSmoking">
            <a:avLst/>
          </a:prstGeom>
          <a:solidFill>
            <a:srgbClr val="FF0000"/>
          </a:solidFill>
          <a:ln w="9525" cap="flat" cmpd="sng" algn="ctr">
            <a:solidFill>
              <a:schemeClr val="bg1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" name="&quot;No&quot; Symbol 24"/>
          <p:cNvSpPr/>
          <p:nvPr/>
        </p:nvSpPr>
        <p:spPr bwMode="auto">
          <a:xfrm>
            <a:off x="1981200" y="1600200"/>
            <a:ext cx="914400" cy="609600"/>
          </a:xfrm>
          <a:prstGeom prst="noSmoking">
            <a:avLst/>
          </a:prstGeom>
          <a:solidFill>
            <a:srgbClr val="FF0000"/>
          </a:solidFill>
          <a:ln w="9525" cap="flat" cmpd="sng" algn="ctr">
            <a:solidFill>
              <a:schemeClr val="bg1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6" name="&quot;No&quot; Symbol 25"/>
          <p:cNvSpPr/>
          <p:nvPr/>
        </p:nvSpPr>
        <p:spPr bwMode="auto">
          <a:xfrm>
            <a:off x="1295400" y="1295400"/>
            <a:ext cx="914400" cy="609600"/>
          </a:xfrm>
          <a:prstGeom prst="noSmoking">
            <a:avLst/>
          </a:prstGeom>
          <a:solidFill>
            <a:srgbClr val="FF0000"/>
          </a:solidFill>
          <a:ln w="9525" cap="flat" cmpd="sng" algn="ctr">
            <a:solidFill>
              <a:schemeClr val="bg1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7" name="&quot;No&quot; Symbol 26"/>
          <p:cNvSpPr/>
          <p:nvPr/>
        </p:nvSpPr>
        <p:spPr bwMode="auto">
          <a:xfrm>
            <a:off x="609600" y="1905000"/>
            <a:ext cx="914400" cy="609600"/>
          </a:xfrm>
          <a:prstGeom prst="noSmoking">
            <a:avLst/>
          </a:prstGeom>
          <a:solidFill>
            <a:srgbClr val="FF0000"/>
          </a:solidFill>
          <a:ln w="9525" cap="flat" cmpd="sng" algn="ctr">
            <a:solidFill>
              <a:schemeClr val="bg1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8" name="&quot;No&quot; Symbol 27"/>
          <p:cNvSpPr/>
          <p:nvPr/>
        </p:nvSpPr>
        <p:spPr bwMode="auto">
          <a:xfrm>
            <a:off x="838200" y="2667000"/>
            <a:ext cx="914400" cy="609600"/>
          </a:xfrm>
          <a:prstGeom prst="noSmoking">
            <a:avLst/>
          </a:prstGeom>
          <a:solidFill>
            <a:srgbClr val="FF0000"/>
          </a:solidFill>
          <a:ln w="9525" cap="flat" cmpd="sng" algn="ctr">
            <a:solidFill>
              <a:schemeClr val="bg1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&quot;No&quot; Symbol 28"/>
          <p:cNvSpPr/>
          <p:nvPr/>
        </p:nvSpPr>
        <p:spPr bwMode="auto">
          <a:xfrm>
            <a:off x="2971800" y="3886200"/>
            <a:ext cx="914400" cy="609600"/>
          </a:xfrm>
          <a:prstGeom prst="noSmoking">
            <a:avLst/>
          </a:prstGeom>
          <a:solidFill>
            <a:srgbClr val="FF0000"/>
          </a:solidFill>
          <a:ln w="9525" cap="flat" cmpd="sng" algn="ctr">
            <a:solidFill>
              <a:schemeClr val="bg1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0" name="&quot;No&quot; Symbol 29"/>
          <p:cNvSpPr/>
          <p:nvPr/>
        </p:nvSpPr>
        <p:spPr bwMode="auto">
          <a:xfrm>
            <a:off x="3810000" y="2057400"/>
            <a:ext cx="914400" cy="609600"/>
          </a:xfrm>
          <a:prstGeom prst="noSmoking">
            <a:avLst/>
          </a:prstGeom>
          <a:solidFill>
            <a:srgbClr val="FF0000"/>
          </a:solidFill>
          <a:ln w="9525" cap="flat" cmpd="sng" algn="ctr">
            <a:solidFill>
              <a:schemeClr val="bg1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1" name="&quot;No&quot; Symbol 30"/>
          <p:cNvSpPr/>
          <p:nvPr/>
        </p:nvSpPr>
        <p:spPr bwMode="auto">
          <a:xfrm>
            <a:off x="3810000" y="2971800"/>
            <a:ext cx="914400" cy="609600"/>
          </a:xfrm>
          <a:prstGeom prst="noSmoking">
            <a:avLst/>
          </a:prstGeom>
          <a:solidFill>
            <a:srgbClr val="FF0000"/>
          </a:solidFill>
          <a:ln w="9525" cap="flat" cmpd="sng" algn="ctr">
            <a:solidFill>
              <a:schemeClr val="bg1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2" name="&quot;No&quot; Symbol 31"/>
          <p:cNvSpPr/>
          <p:nvPr/>
        </p:nvSpPr>
        <p:spPr bwMode="auto">
          <a:xfrm>
            <a:off x="4419600" y="1981200"/>
            <a:ext cx="914400" cy="609600"/>
          </a:xfrm>
          <a:prstGeom prst="noSmoking">
            <a:avLst/>
          </a:prstGeom>
          <a:solidFill>
            <a:srgbClr val="FF0000"/>
          </a:solidFill>
          <a:ln w="9525" cap="flat" cmpd="sng" algn="ctr">
            <a:solidFill>
              <a:schemeClr val="bg1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3" name="&quot;No&quot; Symbol 32"/>
          <p:cNvSpPr/>
          <p:nvPr/>
        </p:nvSpPr>
        <p:spPr bwMode="auto">
          <a:xfrm>
            <a:off x="2057400" y="3200400"/>
            <a:ext cx="914400" cy="609600"/>
          </a:xfrm>
          <a:prstGeom prst="noSmoking">
            <a:avLst/>
          </a:prstGeom>
          <a:solidFill>
            <a:srgbClr val="FF0000"/>
          </a:solidFill>
          <a:ln w="9525" cap="flat" cmpd="sng" algn="ctr">
            <a:solidFill>
              <a:schemeClr val="bg1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295400" y="2819400"/>
            <a:ext cx="7848600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9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Extinct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304800"/>
            <a:ext cx="8686800" cy="5826125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9900"/>
                </a:solidFill>
              </a:rPr>
              <a:t>Change is gradual and slow, taking place over a long time. </a:t>
            </a:r>
          </a:p>
          <a:p>
            <a:pPr lvl="1" eaLnBrk="1" hangingPunct="1"/>
            <a:r>
              <a:rPr lang="en-US" smtClean="0">
                <a:solidFill>
                  <a:srgbClr val="66FF99"/>
                </a:solidFill>
              </a:rPr>
              <a:t>This was supported by the fossil record, and was consistent with the fact that no naturalist had observed the sudden appearance of a new species.</a:t>
            </a:r>
            <a:r>
              <a:rPr lang="en-US" smtClean="0"/>
              <a:t> </a:t>
            </a:r>
          </a:p>
        </p:txBody>
      </p:sp>
      <p:pic>
        <p:nvPicPr>
          <p:cNvPr id="440323" name="Picture 5" descr="image?id=79499&amp;rendTypeId=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352800"/>
            <a:ext cx="8686800" cy="3276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34660" name="Rectangle 4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66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304800"/>
            <a:ext cx="8229600" cy="5826125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Change is a slow process over many generations.</a:t>
            </a:r>
          </a:p>
          <a:p>
            <a:pPr lvl="1" eaLnBrk="1" hangingPunct="1">
              <a:defRPr/>
            </a:pPr>
            <a:r>
              <a:rPr lang="en-US" smtClean="0">
                <a:solidFill>
                  <a:srgbClr val="FFFF99"/>
                </a:solidFill>
              </a:rPr>
              <a:t>Punctuated evolution shows us that change can during some periods speed up.</a:t>
            </a:r>
          </a:p>
          <a:p>
            <a:pPr lvl="1" eaLnBrk="1" hangingPunct="1">
              <a:defRPr/>
            </a:pPr>
            <a:r>
              <a:rPr lang="en-US" smtClean="0"/>
              <a:t>Large extinction events are common.</a:t>
            </a:r>
          </a:p>
        </p:txBody>
      </p:sp>
      <p:sp>
        <p:nvSpPr>
          <p:cNvPr id="1739779" name="Rectangle 3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423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124200"/>
            <a:ext cx="8610600" cy="34290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2373" name="Rectangle 6"/>
          <p:cNvSpPr>
            <a:spLocks noChangeArrowheads="1"/>
          </p:cNvSpPr>
          <p:nvPr/>
        </p:nvSpPr>
        <p:spPr bwMode="auto">
          <a:xfrm>
            <a:off x="1219200" y="2362200"/>
            <a:ext cx="7543800" cy="5334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66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304800"/>
            <a:ext cx="8229600" cy="5826125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Change is a slow process over many generations.</a:t>
            </a:r>
          </a:p>
          <a:p>
            <a:pPr lvl="1" eaLnBrk="1" hangingPunct="1">
              <a:defRPr/>
            </a:pPr>
            <a:r>
              <a:rPr lang="en-US" smtClean="0"/>
              <a:t>Punctuated evolution shows us that change can during some periods speed up.</a:t>
            </a:r>
          </a:p>
          <a:p>
            <a:pPr lvl="1" eaLnBrk="1" hangingPunct="1">
              <a:defRPr/>
            </a:pPr>
            <a:r>
              <a:rPr lang="en-US" smtClean="0">
                <a:solidFill>
                  <a:srgbClr val="FFFF99"/>
                </a:solidFill>
              </a:rPr>
              <a:t>Large extinction events are common.</a:t>
            </a:r>
          </a:p>
        </p:txBody>
      </p:sp>
      <p:sp>
        <p:nvSpPr>
          <p:cNvPr id="1738755" name="Rectangle 3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433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124200"/>
            <a:ext cx="8610600" cy="34290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339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124200"/>
            <a:ext cx="86106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28600"/>
            <a:ext cx="8305800" cy="5902325"/>
          </a:xfrm>
        </p:spPr>
        <p:txBody>
          <a:bodyPr/>
          <a:lstStyle/>
          <a:p>
            <a:pPr eaLnBrk="1" hangingPunct="1"/>
            <a:r>
              <a:rPr lang="en-US" sz="2800" smtClean="0"/>
              <a:t>Video - Evolution of Everything, 13.7 billion years ago to modern humans in 7 min. Enjoy!</a:t>
            </a:r>
          </a:p>
          <a:p>
            <a:pPr eaLnBrk="1" hangingPunct="1"/>
            <a:r>
              <a:rPr lang="en-US" sz="2800" smtClean="0">
                <a:hlinkClick r:id="rId2"/>
              </a:rPr>
              <a:t>http://www.youtube.com/watch?v=kbJ_nIFmFsc</a:t>
            </a:r>
            <a:r>
              <a:rPr lang="en-US" sz="2800" smtClean="0"/>
              <a:t> </a:t>
            </a:r>
          </a:p>
        </p:txBody>
      </p:sp>
      <p:pic>
        <p:nvPicPr>
          <p:cNvPr id="450563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828800"/>
            <a:ext cx="8763000" cy="4724400"/>
          </a:xfrm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06541" name="Rectangle 13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228600"/>
            <a:ext cx="8763000" cy="5897563"/>
          </a:xfrm>
        </p:spPr>
        <p:txBody>
          <a:bodyPr/>
          <a:lstStyle/>
          <a:p>
            <a:r>
              <a:rPr lang="en-US" smtClean="0"/>
              <a:t>Video! The Evolution of...</a:t>
            </a:r>
          </a:p>
          <a:p>
            <a:pPr lvl="1"/>
            <a:r>
              <a:rPr lang="en-US" sz="2400" b="1" smtClean="0">
                <a:hlinkClick r:id="rId2"/>
              </a:rPr>
              <a:t>http://www.youtube.com/watch?v=faRlFsYmkeY</a:t>
            </a:r>
            <a:r>
              <a:rPr lang="en-US" smtClean="0"/>
              <a:t> </a:t>
            </a:r>
          </a:p>
        </p:txBody>
      </p:sp>
      <p:pic>
        <p:nvPicPr>
          <p:cNvPr id="4567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8686800" cy="5181600"/>
          </a:xfrm>
          <a:prstGeom prst="rect">
            <a:avLst/>
          </a:prstGeom>
          <a:noFill/>
          <a:ln w="762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6948" name="Rectangle 4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457200"/>
            <a:ext cx="8915400" cy="5668963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00FF"/>
                </a:solidFill>
              </a:rPr>
              <a:t>A gene is a unit of heredity that is transferred from a parent to offspring.</a:t>
            </a:r>
          </a:p>
        </p:txBody>
      </p:sp>
      <p:pic>
        <p:nvPicPr>
          <p:cNvPr id="829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400"/>
            <a:ext cx="3581400" cy="48768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4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676400"/>
            <a:ext cx="4800600" cy="4876800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600200" y="4572000"/>
            <a:ext cx="171713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00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DNA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609600" y="1981200"/>
            <a:ext cx="7772400" cy="1219200"/>
          </a:xfrm>
          <a:prstGeom prst="roundRect">
            <a:avLst/>
          </a:prstGeom>
          <a:solidFill>
            <a:schemeClr val="bg1">
              <a:lumMod val="85000"/>
              <a:lumOff val="15000"/>
            </a:schemeClr>
          </a:solidFill>
          <a:ln w="9525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2951" name="TextBox 7"/>
          <p:cNvSpPr txBox="1">
            <a:spLocks noChangeArrowheads="1"/>
          </p:cNvSpPr>
          <p:nvPr/>
        </p:nvSpPr>
        <p:spPr bwMode="auto">
          <a:xfrm>
            <a:off x="762000" y="2057400"/>
            <a:ext cx="7010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8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400">
                <a:solidFill>
                  <a:srgbClr val="FFC000"/>
                </a:solidFill>
              </a:rPr>
              <a:t>This is when genes change over time in a population of organisms… </a:t>
            </a:r>
            <a:r>
              <a:rPr lang="en-US" sz="2400"/>
              <a:t>Evolution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4267200" y="2466069"/>
            <a:ext cx="1447800" cy="381000"/>
          </a:xfrm>
          <a:prstGeom prst="roundRect">
            <a:avLst/>
          </a:prstGeom>
          <a:solidFill>
            <a:schemeClr val="bg1">
              <a:lumMod val="85000"/>
              <a:lumOff val="15000"/>
            </a:schemeClr>
          </a:solidFill>
          <a:ln w="1905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>
            <a:glow rad="127000">
              <a:srgbClr val="9966FF"/>
            </a:glo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9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228600"/>
            <a:ext cx="8686800" cy="5902325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6699FF"/>
                </a:solidFill>
              </a:rPr>
              <a:t>The mechanism of evolutionary change was natural selection.</a:t>
            </a:r>
            <a:r>
              <a:rPr lang="en-US" smtClean="0"/>
              <a:t> </a:t>
            </a:r>
          </a:p>
          <a:p>
            <a:pPr lvl="1" eaLnBrk="1" hangingPunct="1"/>
            <a:r>
              <a:rPr lang="en-US" smtClean="0">
                <a:solidFill>
                  <a:srgbClr val="33CCCC"/>
                </a:solidFill>
              </a:rPr>
              <a:t>This was the most important and revolutionary part of Darwin's theory, and it deserves to be considered in greater detail.</a:t>
            </a:r>
            <a:r>
              <a:rPr lang="en-US" smtClean="0"/>
              <a:t> </a:t>
            </a:r>
          </a:p>
          <a:p>
            <a:pPr eaLnBrk="1" hangingPunct="1"/>
            <a:endParaRPr lang="en-US" smtClean="0"/>
          </a:p>
        </p:txBody>
      </p:sp>
      <p:pic>
        <p:nvPicPr>
          <p:cNvPr id="473091" name="Picture 5" descr="flying-fis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743200"/>
            <a:ext cx="8686800" cy="3924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59236" name="Rectangle 4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76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381000"/>
            <a:ext cx="8229600" cy="5749925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The mechanism of evolutionary change was natural selection.</a:t>
            </a:r>
          </a:p>
        </p:txBody>
      </p:sp>
      <p:sp>
        <p:nvSpPr>
          <p:cNvPr id="1997827" name="Rectangle 3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741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8686800" cy="48768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4117" name="Rectangle 6"/>
          <p:cNvSpPr>
            <a:spLocks noChangeArrowheads="1"/>
          </p:cNvSpPr>
          <p:nvPr/>
        </p:nvSpPr>
        <p:spPr bwMode="auto">
          <a:xfrm>
            <a:off x="152400" y="1600200"/>
            <a:ext cx="1447800" cy="48768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4118" name="Rectangle 7"/>
          <p:cNvSpPr>
            <a:spLocks noChangeArrowheads="1"/>
          </p:cNvSpPr>
          <p:nvPr/>
        </p:nvSpPr>
        <p:spPr bwMode="auto">
          <a:xfrm rot="5400000">
            <a:off x="4076700" y="1714500"/>
            <a:ext cx="2286000" cy="73914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4119" name="Rectangle 8"/>
          <p:cNvSpPr>
            <a:spLocks noChangeArrowheads="1"/>
          </p:cNvSpPr>
          <p:nvPr/>
        </p:nvSpPr>
        <p:spPr bwMode="auto">
          <a:xfrm>
            <a:off x="7772400" y="1600200"/>
            <a:ext cx="1143000" cy="48768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4120" name="Rectangle 9"/>
          <p:cNvSpPr>
            <a:spLocks noChangeArrowheads="1"/>
          </p:cNvSpPr>
          <p:nvPr/>
        </p:nvSpPr>
        <p:spPr bwMode="auto">
          <a:xfrm rot="-5400000">
            <a:off x="4381500" y="-1181100"/>
            <a:ext cx="762000" cy="63246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4121" name="Rectangle 10"/>
          <p:cNvSpPr>
            <a:spLocks noChangeArrowheads="1"/>
          </p:cNvSpPr>
          <p:nvPr/>
        </p:nvSpPr>
        <p:spPr bwMode="auto">
          <a:xfrm>
            <a:off x="3657600" y="1676400"/>
            <a:ext cx="1905000" cy="48768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4122" name="Freeform 11"/>
          <p:cNvSpPr>
            <a:spLocks/>
          </p:cNvSpPr>
          <p:nvPr/>
        </p:nvSpPr>
        <p:spPr bwMode="auto">
          <a:xfrm>
            <a:off x="5121275" y="2008188"/>
            <a:ext cx="3273425" cy="2868612"/>
          </a:xfrm>
          <a:custGeom>
            <a:avLst/>
            <a:gdLst>
              <a:gd name="T0" fmla="*/ 2147483647 w 2062"/>
              <a:gd name="T1" fmla="*/ 2147483647 h 1807"/>
              <a:gd name="T2" fmla="*/ 2147483647 w 2062"/>
              <a:gd name="T3" fmla="*/ 2147483647 h 1807"/>
              <a:gd name="T4" fmla="*/ 2147483647 w 2062"/>
              <a:gd name="T5" fmla="*/ 2147483647 h 1807"/>
              <a:gd name="T6" fmla="*/ 2147483647 w 2062"/>
              <a:gd name="T7" fmla="*/ 2147483647 h 1807"/>
              <a:gd name="T8" fmla="*/ 2147483647 w 2062"/>
              <a:gd name="T9" fmla="*/ 2147483647 h 1807"/>
              <a:gd name="T10" fmla="*/ 2147483647 w 2062"/>
              <a:gd name="T11" fmla="*/ 2147483647 h 1807"/>
              <a:gd name="T12" fmla="*/ 2147483647 w 2062"/>
              <a:gd name="T13" fmla="*/ 2147483647 h 1807"/>
              <a:gd name="T14" fmla="*/ 2147483647 w 2062"/>
              <a:gd name="T15" fmla="*/ 2147483647 h 1807"/>
              <a:gd name="T16" fmla="*/ 2147483647 w 2062"/>
              <a:gd name="T17" fmla="*/ 2147483647 h 1807"/>
              <a:gd name="T18" fmla="*/ 2147483647 w 2062"/>
              <a:gd name="T19" fmla="*/ 2147483647 h 1807"/>
              <a:gd name="T20" fmla="*/ 2147483647 w 2062"/>
              <a:gd name="T21" fmla="*/ 2147483647 h 1807"/>
              <a:gd name="T22" fmla="*/ 2147483647 w 2062"/>
              <a:gd name="T23" fmla="*/ 2147483647 h 1807"/>
              <a:gd name="T24" fmla="*/ 2147483647 w 2062"/>
              <a:gd name="T25" fmla="*/ 2147483647 h 1807"/>
              <a:gd name="T26" fmla="*/ 2147483647 w 2062"/>
              <a:gd name="T27" fmla="*/ 2147483647 h 1807"/>
              <a:gd name="T28" fmla="*/ 2147483647 w 2062"/>
              <a:gd name="T29" fmla="*/ 2147483647 h 1807"/>
              <a:gd name="T30" fmla="*/ 2147483647 w 2062"/>
              <a:gd name="T31" fmla="*/ 2147483647 h 1807"/>
              <a:gd name="T32" fmla="*/ 2147483647 w 2062"/>
              <a:gd name="T33" fmla="*/ 2147483647 h 1807"/>
              <a:gd name="T34" fmla="*/ 2147483647 w 2062"/>
              <a:gd name="T35" fmla="*/ 2147483647 h 1807"/>
              <a:gd name="T36" fmla="*/ 2147483647 w 2062"/>
              <a:gd name="T37" fmla="*/ 2147483647 h 1807"/>
              <a:gd name="T38" fmla="*/ 2147483647 w 2062"/>
              <a:gd name="T39" fmla="*/ 2147483647 h 1807"/>
              <a:gd name="T40" fmla="*/ 2147483647 w 2062"/>
              <a:gd name="T41" fmla="*/ 2147483647 h 1807"/>
              <a:gd name="T42" fmla="*/ 2147483647 w 2062"/>
              <a:gd name="T43" fmla="*/ 2147483647 h 1807"/>
              <a:gd name="T44" fmla="*/ 2147483647 w 2062"/>
              <a:gd name="T45" fmla="*/ 2147483647 h 1807"/>
              <a:gd name="T46" fmla="*/ 2147483647 w 2062"/>
              <a:gd name="T47" fmla="*/ 2147483647 h 1807"/>
              <a:gd name="T48" fmla="*/ 2147483647 w 2062"/>
              <a:gd name="T49" fmla="*/ 2147483647 h 1807"/>
              <a:gd name="T50" fmla="*/ 2147483647 w 2062"/>
              <a:gd name="T51" fmla="*/ 2147483647 h 1807"/>
              <a:gd name="T52" fmla="*/ 2147483647 w 2062"/>
              <a:gd name="T53" fmla="*/ 2147483647 h 1807"/>
              <a:gd name="T54" fmla="*/ 2147483647 w 2062"/>
              <a:gd name="T55" fmla="*/ 2147483647 h 1807"/>
              <a:gd name="T56" fmla="*/ 2147483647 w 2062"/>
              <a:gd name="T57" fmla="*/ 2147483647 h 1807"/>
              <a:gd name="T58" fmla="*/ 2147483647 w 2062"/>
              <a:gd name="T59" fmla="*/ 2147483647 h 1807"/>
              <a:gd name="T60" fmla="*/ 2147483647 w 2062"/>
              <a:gd name="T61" fmla="*/ 2147483647 h 1807"/>
              <a:gd name="T62" fmla="*/ 2147483647 w 2062"/>
              <a:gd name="T63" fmla="*/ 2147483647 h 180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2062"/>
              <a:gd name="T97" fmla="*/ 0 h 1807"/>
              <a:gd name="T98" fmla="*/ 2062 w 2062"/>
              <a:gd name="T99" fmla="*/ 1807 h 1807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2062" h="1807">
                <a:moveTo>
                  <a:pt x="196" y="951"/>
                </a:moveTo>
                <a:cubicBezTo>
                  <a:pt x="248" y="953"/>
                  <a:pt x="301" y="949"/>
                  <a:pt x="352" y="958"/>
                </a:cubicBezTo>
                <a:cubicBezTo>
                  <a:pt x="359" y="959"/>
                  <a:pt x="356" y="972"/>
                  <a:pt x="359" y="978"/>
                </a:cubicBezTo>
                <a:cubicBezTo>
                  <a:pt x="372" y="1003"/>
                  <a:pt x="378" y="1035"/>
                  <a:pt x="393" y="1059"/>
                </a:cubicBezTo>
                <a:cubicBezTo>
                  <a:pt x="421" y="1105"/>
                  <a:pt x="388" y="1052"/>
                  <a:pt x="427" y="1107"/>
                </a:cubicBezTo>
                <a:cubicBezTo>
                  <a:pt x="436" y="1120"/>
                  <a:pt x="454" y="1147"/>
                  <a:pt x="454" y="1147"/>
                </a:cubicBezTo>
                <a:cubicBezTo>
                  <a:pt x="475" y="1222"/>
                  <a:pt x="543" y="1291"/>
                  <a:pt x="616" y="1317"/>
                </a:cubicBezTo>
                <a:cubicBezTo>
                  <a:pt x="638" y="1325"/>
                  <a:pt x="652" y="1349"/>
                  <a:pt x="677" y="1351"/>
                </a:cubicBezTo>
                <a:cubicBezTo>
                  <a:pt x="725" y="1355"/>
                  <a:pt x="772" y="1355"/>
                  <a:pt x="820" y="1357"/>
                </a:cubicBezTo>
                <a:cubicBezTo>
                  <a:pt x="928" y="1395"/>
                  <a:pt x="846" y="1371"/>
                  <a:pt x="1077" y="1378"/>
                </a:cubicBezTo>
                <a:cubicBezTo>
                  <a:pt x="1099" y="1392"/>
                  <a:pt x="1120" y="1397"/>
                  <a:pt x="1145" y="1405"/>
                </a:cubicBezTo>
                <a:cubicBezTo>
                  <a:pt x="1197" y="1403"/>
                  <a:pt x="1249" y="1402"/>
                  <a:pt x="1301" y="1398"/>
                </a:cubicBezTo>
                <a:cubicBezTo>
                  <a:pt x="1348" y="1394"/>
                  <a:pt x="1374" y="1331"/>
                  <a:pt x="1429" y="1317"/>
                </a:cubicBezTo>
                <a:cubicBezTo>
                  <a:pt x="1467" y="1290"/>
                  <a:pt x="1484" y="1277"/>
                  <a:pt x="1511" y="1242"/>
                </a:cubicBezTo>
                <a:cubicBezTo>
                  <a:pt x="1534" y="1212"/>
                  <a:pt x="1548" y="1167"/>
                  <a:pt x="1585" y="1154"/>
                </a:cubicBezTo>
                <a:cubicBezTo>
                  <a:pt x="1611" y="1115"/>
                  <a:pt x="1634" y="1077"/>
                  <a:pt x="1646" y="1032"/>
                </a:cubicBezTo>
                <a:cubicBezTo>
                  <a:pt x="1648" y="1023"/>
                  <a:pt x="1650" y="1014"/>
                  <a:pt x="1653" y="1005"/>
                </a:cubicBezTo>
                <a:cubicBezTo>
                  <a:pt x="1657" y="991"/>
                  <a:pt x="1667" y="964"/>
                  <a:pt x="1667" y="964"/>
                </a:cubicBezTo>
                <a:cubicBezTo>
                  <a:pt x="1685" y="826"/>
                  <a:pt x="1758" y="617"/>
                  <a:pt x="1626" y="531"/>
                </a:cubicBezTo>
                <a:cubicBezTo>
                  <a:pt x="1603" y="497"/>
                  <a:pt x="1563" y="480"/>
                  <a:pt x="1524" y="470"/>
                </a:cubicBezTo>
                <a:cubicBezTo>
                  <a:pt x="1485" y="443"/>
                  <a:pt x="1434" y="430"/>
                  <a:pt x="1389" y="416"/>
                </a:cubicBezTo>
                <a:cubicBezTo>
                  <a:pt x="1353" y="391"/>
                  <a:pt x="1345" y="388"/>
                  <a:pt x="1307" y="375"/>
                </a:cubicBezTo>
                <a:cubicBezTo>
                  <a:pt x="1276" y="353"/>
                  <a:pt x="1236" y="332"/>
                  <a:pt x="1199" y="321"/>
                </a:cubicBezTo>
                <a:cubicBezTo>
                  <a:pt x="1159" y="293"/>
                  <a:pt x="1124" y="281"/>
                  <a:pt x="1077" y="273"/>
                </a:cubicBezTo>
                <a:cubicBezTo>
                  <a:pt x="946" y="227"/>
                  <a:pt x="903" y="262"/>
                  <a:pt x="691" y="266"/>
                </a:cubicBezTo>
                <a:cubicBezTo>
                  <a:pt x="677" y="268"/>
                  <a:pt x="663" y="270"/>
                  <a:pt x="650" y="273"/>
                </a:cubicBezTo>
                <a:cubicBezTo>
                  <a:pt x="636" y="277"/>
                  <a:pt x="609" y="287"/>
                  <a:pt x="609" y="287"/>
                </a:cubicBezTo>
                <a:cubicBezTo>
                  <a:pt x="590" y="306"/>
                  <a:pt x="566" y="320"/>
                  <a:pt x="548" y="341"/>
                </a:cubicBezTo>
                <a:cubicBezTo>
                  <a:pt x="543" y="347"/>
                  <a:pt x="540" y="355"/>
                  <a:pt x="535" y="361"/>
                </a:cubicBezTo>
                <a:cubicBezTo>
                  <a:pt x="529" y="369"/>
                  <a:pt x="522" y="375"/>
                  <a:pt x="515" y="382"/>
                </a:cubicBezTo>
                <a:cubicBezTo>
                  <a:pt x="497" y="432"/>
                  <a:pt x="523" y="372"/>
                  <a:pt x="488" y="416"/>
                </a:cubicBezTo>
                <a:cubicBezTo>
                  <a:pt x="477" y="429"/>
                  <a:pt x="476" y="448"/>
                  <a:pt x="467" y="463"/>
                </a:cubicBezTo>
                <a:cubicBezTo>
                  <a:pt x="454" y="484"/>
                  <a:pt x="435" y="501"/>
                  <a:pt x="427" y="524"/>
                </a:cubicBezTo>
                <a:cubicBezTo>
                  <a:pt x="406" y="586"/>
                  <a:pt x="381" y="645"/>
                  <a:pt x="359" y="707"/>
                </a:cubicBezTo>
                <a:cubicBezTo>
                  <a:pt x="340" y="855"/>
                  <a:pt x="347" y="779"/>
                  <a:pt x="338" y="937"/>
                </a:cubicBezTo>
                <a:cubicBezTo>
                  <a:pt x="257" y="931"/>
                  <a:pt x="256" y="943"/>
                  <a:pt x="210" y="897"/>
                </a:cubicBezTo>
                <a:cubicBezTo>
                  <a:pt x="191" y="840"/>
                  <a:pt x="218" y="913"/>
                  <a:pt x="189" y="856"/>
                </a:cubicBezTo>
                <a:cubicBezTo>
                  <a:pt x="173" y="824"/>
                  <a:pt x="165" y="775"/>
                  <a:pt x="155" y="741"/>
                </a:cubicBezTo>
                <a:cubicBezTo>
                  <a:pt x="147" y="608"/>
                  <a:pt x="120" y="456"/>
                  <a:pt x="183" y="334"/>
                </a:cubicBezTo>
                <a:cubicBezTo>
                  <a:pt x="201" y="254"/>
                  <a:pt x="277" y="257"/>
                  <a:pt x="338" y="226"/>
                </a:cubicBezTo>
                <a:cubicBezTo>
                  <a:pt x="541" y="123"/>
                  <a:pt x="780" y="103"/>
                  <a:pt x="1003" y="77"/>
                </a:cubicBezTo>
                <a:cubicBezTo>
                  <a:pt x="1038" y="77"/>
                  <a:pt x="1647" y="0"/>
                  <a:pt x="1890" y="117"/>
                </a:cubicBezTo>
                <a:cubicBezTo>
                  <a:pt x="1904" y="131"/>
                  <a:pt x="1917" y="144"/>
                  <a:pt x="1931" y="158"/>
                </a:cubicBezTo>
                <a:cubicBezTo>
                  <a:pt x="1936" y="163"/>
                  <a:pt x="1943" y="202"/>
                  <a:pt x="1944" y="205"/>
                </a:cubicBezTo>
                <a:cubicBezTo>
                  <a:pt x="1960" y="272"/>
                  <a:pt x="1969" y="340"/>
                  <a:pt x="1978" y="409"/>
                </a:cubicBezTo>
                <a:cubicBezTo>
                  <a:pt x="1987" y="659"/>
                  <a:pt x="2062" y="1041"/>
                  <a:pt x="1917" y="1269"/>
                </a:cubicBezTo>
                <a:cubicBezTo>
                  <a:pt x="1915" y="1276"/>
                  <a:pt x="1914" y="1283"/>
                  <a:pt x="1911" y="1290"/>
                </a:cubicBezTo>
                <a:cubicBezTo>
                  <a:pt x="1905" y="1302"/>
                  <a:pt x="1895" y="1312"/>
                  <a:pt x="1890" y="1324"/>
                </a:cubicBezTo>
                <a:cubicBezTo>
                  <a:pt x="1853" y="1422"/>
                  <a:pt x="1929" y="1297"/>
                  <a:pt x="1850" y="1412"/>
                </a:cubicBezTo>
                <a:cubicBezTo>
                  <a:pt x="1833" y="1494"/>
                  <a:pt x="1859" y="1388"/>
                  <a:pt x="1816" y="1493"/>
                </a:cubicBezTo>
                <a:cubicBezTo>
                  <a:pt x="1782" y="1576"/>
                  <a:pt x="1752" y="1688"/>
                  <a:pt x="1667" y="1737"/>
                </a:cubicBezTo>
                <a:cubicBezTo>
                  <a:pt x="1636" y="1755"/>
                  <a:pt x="1570" y="1767"/>
                  <a:pt x="1538" y="1771"/>
                </a:cubicBezTo>
                <a:cubicBezTo>
                  <a:pt x="1367" y="1795"/>
                  <a:pt x="1203" y="1800"/>
                  <a:pt x="1030" y="1805"/>
                </a:cubicBezTo>
                <a:cubicBezTo>
                  <a:pt x="892" y="1803"/>
                  <a:pt x="754" y="1807"/>
                  <a:pt x="616" y="1798"/>
                </a:cubicBezTo>
                <a:cubicBezTo>
                  <a:pt x="547" y="1793"/>
                  <a:pt x="469" y="1749"/>
                  <a:pt x="399" y="1737"/>
                </a:cubicBezTo>
                <a:cubicBezTo>
                  <a:pt x="343" y="1713"/>
                  <a:pt x="272" y="1672"/>
                  <a:pt x="216" y="1656"/>
                </a:cubicBezTo>
                <a:cubicBezTo>
                  <a:pt x="196" y="1623"/>
                  <a:pt x="170" y="1619"/>
                  <a:pt x="142" y="1595"/>
                </a:cubicBezTo>
                <a:cubicBezTo>
                  <a:pt x="101" y="1560"/>
                  <a:pt x="60" y="1517"/>
                  <a:pt x="27" y="1473"/>
                </a:cubicBezTo>
                <a:cubicBezTo>
                  <a:pt x="17" y="1443"/>
                  <a:pt x="7" y="1416"/>
                  <a:pt x="0" y="1385"/>
                </a:cubicBezTo>
                <a:cubicBezTo>
                  <a:pt x="2" y="1322"/>
                  <a:pt x="2" y="1258"/>
                  <a:pt x="6" y="1195"/>
                </a:cubicBezTo>
                <a:cubicBezTo>
                  <a:pt x="8" y="1167"/>
                  <a:pt x="39" y="1130"/>
                  <a:pt x="54" y="1107"/>
                </a:cubicBezTo>
                <a:cubicBezTo>
                  <a:pt x="91" y="1051"/>
                  <a:pt x="95" y="953"/>
                  <a:pt x="169" y="931"/>
                </a:cubicBezTo>
                <a:cubicBezTo>
                  <a:pt x="202" y="908"/>
                  <a:pt x="216" y="910"/>
                  <a:pt x="257" y="917"/>
                </a:cubicBezTo>
                <a:cubicBezTo>
                  <a:pt x="276" y="944"/>
                  <a:pt x="271" y="929"/>
                  <a:pt x="271" y="964"/>
                </a:cubicBez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4123" name="Rectangle 12"/>
          <p:cNvSpPr>
            <a:spLocks noChangeArrowheads="1"/>
          </p:cNvSpPr>
          <p:nvPr/>
        </p:nvSpPr>
        <p:spPr bwMode="auto">
          <a:xfrm>
            <a:off x="5334000" y="2209800"/>
            <a:ext cx="457200" cy="381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4124" name="Rectangle 13"/>
          <p:cNvSpPr>
            <a:spLocks noChangeArrowheads="1"/>
          </p:cNvSpPr>
          <p:nvPr/>
        </p:nvSpPr>
        <p:spPr bwMode="auto">
          <a:xfrm>
            <a:off x="5181600" y="3352800"/>
            <a:ext cx="457200" cy="381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4125" name="Freeform 14"/>
          <p:cNvSpPr>
            <a:spLocks/>
          </p:cNvSpPr>
          <p:nvPr/>
        </p:nvSpPr>
        <p:spPr bwMode="auto">
          <a:xfrm>
            <a:off x="1066800" y="2133600"/>
            <a:ext cx="3048000" cy="2590800"/>
          </a:xfrm>
          <a:custGeom>
            <a:avLst/>
            <a:gdLst>
              <a:gd name="T0" fmla="*/ 2147483647 w 2062"/>
              <a:gd name="T1" fmla="*/ 2147483647 h 1807"/>
              <a:gd name="T2" fmla="*/ 2147483647 w 2062"/>
              <a:gd name="T3" fmla="*/ 2147483647 h 1807"/>
              <a:gd name="T4" fmla="*/ 2147483647 w 2062"/>
              <a:gd name="T5" fmla="*/ 2147483647 h 1807"/>
              <a:gd name="T6" fmla="*/ 2147483647 w 2062"/>
              <a:gd name="T7" fmla="*/ 2147483647 h 1807"/>
              <a:gd name="T8" fmla="*/ 2147483647 w 2062"/>
              <a:gd name="T9" fmla="*/ 2147483647 h 1807"/>
              <a:gd name="T10" fmla="*/ 2147483647 w 2062"/>
              <a:gd name="T11" fmla="*/ 2147483647 h 1807"/>
              <a:gd name="T12" fmla="*/ 2147483647 w 2062"/>
              <a:gd name="T13" fmla="*/ 2147483647 h 1807"/>
              <a:gd name="T14" fmla="*/ 2147483647 w 2062"/>
              <a:gd name="T15" fmla="*/ 2147483647 h 1807"/>
              <a:gd name="T16" fmla="*/ 2147483647 w 2062"/>
              <a:gd name="T17" fmla="*/ 2147483647 h 1807"/>
              <a:gd name="T18" fmla="*/ 2147483647 w 2062"/>
              <a:gd name="T19" fmla="*/ 2147483647 h 1807"/>
              <a:gd name="T20" fmla="*/ 2147483647 w 2062"/>
              <a:gd name="T21" fmla="*/ 2147483647 h 1807"/>
              <a:gd name="T22" fmla="*/ 2147483647 w 2062"/>
              <a:gd name="T23" fmla="*/ 2147483647 h 1807"/>
              <a:gd name="T24" fmla="*/ 2147483647 w 2062"/>
              <a:gd name="T25" fmla="*/ 2147483647 h 1807"/>
              <a:gd name="T26" fmla="*/ 2147483647 w 2062"/>
              <a:gd name="T27" fmla="*/ 2147483647 h 1807"/>
              <a:gd name="T28" fmla="*/ 2147483647 w 2062"/>
              <a:gd name="T29" fmla="*/ 2147483647 h 1807"/>
              <a:gd name="T30" fmla="*/ 2147483647 w 2062"/>
              <a:gd name="T31" fmla="*/ 2147483647 h 1807"/>
              <a:gd name="T32" fmla="*/ 2147483647 w 2062"/>
              <a:gd name="T33" fmla="*/ 2147483647 h 1807"/>
              <a:gd name="T34" fmla="*/ 2147483647 w 2062"/>
              <a:gd name="T35" fmla="*/ 2147483647 h 1807"/>
              <a:gd name="T36" fmla="*/ 2147483647 w 2062"/>
              <a:gd name="T37" fmla="*/ 2147483647 h 1807"/>
              <a:gd name="T38" fmla="*/ 2147483647 w 2062"/>
              <a:gd name="T39" fmla="*/ 2147483647 h 1807"/>
              <a:gd name="T40" fmla="*/ 2147483647 w 2062"/>
              <a:gd name="T41" fmla="*/ 2147483647 h 1807"/>
              <a:gd name="T42" fmla="*/ 2147483647 w 2062"/>
              <a:gd name="T43" fmla="*/ 2147483647 h 1807"/>
              <a:gd name="T44" fmla="*/ 2147483647 w 2062"/>
              <a:gd name="T45" fmla="*/ 2147483647 h 1807"/>
              <a:gd name="T46" fmla="*/ 2147483647 w 2062"/>
              <a:gd name="T47" fmla="*/ 2147483647 h 1807"/>
              <a:gd name="T48" fmla="*/ 2147483647 w 2062"/>
              <a:gd name="T49" fmla="*/ 2147483647 h 1807"/>
              <a:gd name="T50" fmla="*/ 2147483647 w 2062"/>
              <a:gd name="T51" fmla="*/ 2147483647 h 1807"/>
              <a:gd name="T52" fmla="*/ 2147483647 w 2062"/>
              <a:gd name="T53" fmla="*/ 2147483647 h 1807"/>
              <a:gd name="T54" fmla="*/ 2147483647 w 2062"/>
              <a:gd name="T55" fmla="*/ 2147483647 h 1807"/>
              <a:gd name="T56" fmla="*/ 2147483647 w 2062"/>
              <a:gd name="T57" fmla="*/ 2147483647 h 1807"/>
              <a:gd name="T58" fmla="*/ 2147483647 w 2062"/>
              <a:gd name="T59" fmla="*/ 2147483647 h 1807"/>
              <a:gd name="T60" fmla="*/ 2147483647 w 2062"/>
              <a:gd name="T61" fmla="*/ 2147483647 h 1807"/>
              <a:gd name="T62" fmla="*/ 2147483647 w 2062"/>
              <a:gd name="T63" fmla="*/ 2147483647 h 180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2062"/>
              <a:gd name="T97" fmla="*/ 0 h 1807"/>
              <a:gd name="T98" fmla="*/ 2062 w 2062"/>
              <a:gd name="T99" fmla="*/ 1807 h 1807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2062" h="1807">
                <a:moveTo>
                  <a:pt x="196" y="951"/>
                </a:moveTo>
                <a:cubicBezTo>
                  <a:pt x="248" y="953"/>
                  <a:pt x="301" y="949"/>
                  <a:pt x="352" y="958"/>
                </a:cubicBezTo>
                <a:cubicBezTo>
                  <a:pt x="359" y="959"/>
                  <a:pt x="356" y="972"/>
                  <a:pt x="359" y="978"/>
                </a:cubicBezTo>
                <a:cubicBezTo>
                  <a:pt x="372" y="1003"/>
                  <a:pt x="378" y="1035"/>
                  <a:pt x="393" y="1059"/>
                </a:cubicBezTo>
                <a:cubicBezTo>
                  <a:pt x="421" y="1105"/>
                  <a:pt x="388" y="1052"/>
                  <a:pt x="427" y="1107"/>
                </a:cubicBezTo>
                <a:cubicBezTo>
                  <a:pt x="436" y="1120"/>
                  <a:pt x="454" y="1147"/>
                  <a:pt x="454" y="1147"/>
                </a:cubicBezTo>
                <a:cubicBezTo>
                  <a:pt x="475" y="1222"/>
                  <a:pt x="543" y="1291"/>
                  <a:pt x="616" y="1317"/>
                </a:cubicBezTo>
                <a:cubicBezTo>
                  <a:pt x="638" y="1325"/>
                  <a:pt x="652" y="1349"/>
                  <a:pt x="677" y="1351"/>
                </a:cubicBezTo>
                <a:cubicBezTo>
                  <a:pt x="725" y="1355"/>
                  <a:pt x="772" y="1355"/>
                  <a:pt x="820" y="1357"/>
                </a:cubicBezTo>
                <a:cubicBezTo>
                  <a:pt x="928" y="1395"/>
                  <a:pt x="846" y="1371"/>
                  <a:pt x="1077" y="1378"/>
                </a:cubicBezTo>
                <a:cubicBezTo>
                  <a:pt x="1099" y="1392"/>
                  <a:pt x="1120" y="1397"/>
                  <a:pt x="1145" y="1405"/>
                </a:cubicBezTo>
                <a:cubicBezTo>
                  <a:pt x="1197" y="1403"/>
                  <a:pt x="1249" y="1402"/>
                  <a:pt x="1301" y="1398"/>
                </a:cubicBezTo>
                <a:cubicBezTo>
                  <a:pt x="1348" y="1394"/>
                  <a:pt x="1374" y="1331"/>
                  <a:pt x="1429" y="1317"/>
                </a:cubicBezTo>
                <a:cubicBezTo>
                  <a:pt x="1467" y="1290"/>
                  <a:pt x="1484" y="1277"/>
                  <a:pt x="1511" y="1242"/>
                </a:cubicBezTo>
                <a:cubicBezTo>
                  <a:pt x="1534" y="1212"/>
                  <a:pt x="1548" y="1167"/>
                  <a:pt x="1585" y="1154"/>
                </a:cubicBezTo>
                <a:cubicBezTo>
                  <a:pt x="1611" y="1115"/>
                  <a:pt x="1634" y="1077"/>
                  <a:pt x="1646" y="1032"/>
                </a:cubicBezTo>
                <a:cubicBezTo>
                  <a:pt x="1648" y="1023"/>
                  <a:pt x="1650" y="1014"/>
                  <a:pt x="1653" y="1005"/>
                </a:cubicBezTo>
                <a:cubicBezTo>
                  <a:pt x="1657" y="991"/>
                  <a:pt x="1667" y="964"/>
                  <a:pt x="1667" y="964"/>
                </a:cubicBezTo>
                <a:cubicBezTo>
                  <a:pt x="1685" y="826"/>
                  <a:pt x="1758" y="617"/>
                  <a:pt x="1626" y="531"/>
                </a:cubicBezTo>
                <a:cubicBezTo>
                  <a:pt x="1603" y="497"/>
                  <a:pt x="1563" y="480"/>
                  <a:pt x="1524" y="470"/>
                </a:cubicBezTo>
                <a:cubicBezTo>
                  <a:pt x="1485" y="443"/>
                  <a:pt x="1434" y="430"/>
                  <a:pt x="1389" y="416"/>
                </a:cubicBezTo>
                <a:cubicBezTo>
                  <a:pt x="1353" y="391"/>
                  <a:pt x="1345" y="388"/>
                  <a:pt x="1307" y="375"/>
                </a:cubicBezTo>
                <a:cubicBezTo>
                  <a:pt x="1276" y="353"/>
                  <a:pt x="1236" y="332"/>
                  <a:pt x="1199" y="321"/>
                </a:cubicBezTo>
                <a:cubicBezTo>
                  <a:pt x="1159" y="293"/>
                  <a:pt x="1124" y="281"/>
                  <a:pt x="1077" y="273"/>
                </a:cubicBezTo>
                <a:cubicBezTo>
                  <a:pt x="946" y="227"/>
                  <a:pt x="903" y="262"/>
                  <a:pt x="691" y="266"/>
                </a:cubicBezTo>
                <a:cubicBezTo>
                  <a:pt x="677" y="268"/>
                  <a:pt x="663" y="270"/>
                  <a:pt x="650" y="273"/>
                </a:cubicBezTo>
                <a:cubicBezTo>
                  <a:pt x="636" y="277"/>
                  <a:pt x="609" y="287"/>
                  <a:pt x="609" y="287"/>
                </a:cubicBezTo>
                <a:cubicBezTo>
                  <a:pt x="590" y="306"/>
                  <a:pt x="566" y="320"/>
                  <a:pt x="548" y="341"/>
                </a:cubicBezTo>
                <a:cubicBezTo>
                  <a:pt x="543" y="347"/>
                  <a:pt x="540" y="355"/>
                  <a:pt x="535" y="361"/>
                </a:cubicBezTo>
                <a:cubicBezTo>
                  <a:pt x="529" y="369"/>
                  <a:pt x="522" y="375"/>
                  <a:pt x="515" y="382"/>
                </a:cubicBezTo>
                <a:cubicBezTo>
                  <a:pt x="497" y="432"/>
                  <a:pt x="523" y="372"/>
                  <a:pt x="488" y="416"/>
                </a:cubicBezTo>
                <a:cubicBezTo>
                  <a:pt x="477" y="429"/>
                  <a:pt x="476" y="448"/>
                  <a:pt x="467" y="463"/>
                </a:cubicBezTo>
                <a:cubicBezTo>
                  <a:pt x="454" y="484"/>
                  <a:pt x="435" y="501"/>
                  <a:pt x="427" y="524"/>
                </a:cubicBezTo>
                <a:cubicBezTo>
                  <a:pt x="406" y="586"/>
                  <a:pt x="381" y="645"/>
                  <a:pt x="359" y="707"/>
                </a:cubicBezTo>
                <a:cubicBezTo>
                  <a:pt x="340" y="855"/>
                  <a:pt x="347" y="779"/>
                  <a:pt x="338" y="937"/>
                </a:cubicBezTo>
                <a:cubicBezTo>
                  <a:pt x="257" y="931"/>
                  <a:pt x="256" y="943"/>
                  <a:pt x="210" y="897"/>
                </a:cubicBezTo>
                <a:cubicBezTo>
                  <a:pt x="191" y="840"/>
                  <a:pt x="218" y="913"/>
                  <a:pt x="189" y="856"/>
                </a:cubicBezTo>
                <a:cubicBezTo>
                  <a:pt x="173" y="824"/>
                  <a:pt x="165" y="775"/>
                  <a:pt x="155" y="741"/>
                </a:cubicBezTo>
                <a:cubicBezTo>
                  <a:pt x="147" y="608"/>
                  <a:pt x="120" y="456"/>
                  <a:pt x="183" y="334"/>
                </a:cubicBezTo>
                <a:cubicBezTo>
                  <a:pt x="201" y="254"/>
                  <a:pt x="277" y="257"/>
                  <a:pt x="338" y="226"/>
                </a:cubicBezTo>
                <a:cubicBezTo>
                  <a:pt x="541" y="123"/>
                  <a:pt x="780" y="103"/>
                  <a:pt x="1003" y="77"/>
                </a:cubicBezTo>
                <a:cubicBezTo>
                  <a:pt x="1038" y="77"/>
                  <a:pt x="1647" y="0"/>
                  <a:pt x="1890" y="117"/>
                </a:cubicBezTo>
                <a:cubicBezTo>
                  <a:pt x="1904" y="131"/>
                  <a:pt x="1917" y="144"/>
                  <a:pt x="1931" y="158"/>
                </a:cubicBezTo>
                <a:cubicBezTo>
                  <a:pt x="1936" y="163"/>
                  <a:pt x="1943" y="202"/>
                  <a:pt x="1944" y="205"/>
                </a:cubicBezTo>
                <a:cubicBezTo>
                  <a:pt x="1960" y="272"/>
                  <a:pt x="1969" y="340"/>
                  <a:pt x="1978" y="409"/>
                </a:cubicBezTo>
                <a:cubicBezTo>
                  <a:pt x="1987" y="659"/>
                  <a:pt x="2062" y="1041"/>
                  <a:pt x="1917" y="1269"/>
                </a:cubicBezTo>
                <a:cubicBezTo>
                  <a:pt x="1915" y="1276"/>
                  <a:pt x="1914" y="1283"/>
                  <a:pt x="1911" y="1290"/>
                </a:cubicBezTo>
                <a:cubicBezTo>
                  <a:pt x="1905" y="1302"/>
                  <a:pt x="1895" y="1312"/>
                  <a:pt x="1890" y="1324"/>
                </a:cubicBezTo>
                <a:cubicBezTo>
                  <a:pt x="1853" y="1422"/>
                  <a:pt x="1929" y="1297"/>
                  <a:pt x="1850" y="1412"/>
                </a:cubicBezTo>
                <a:cubicBezTo>
                  <a:pt x="1833" y="1494"/>
                  <a:pt x="1859" y="1388"/>
                  <a:pt x="1816" y="1493"/>
                </a:cubicBezTo>
                <a:cubicBezTo>
                  <a:pt x="1782" y="1576"/>
                  <a:pt x="1752" y="1688"/>
                  <a:pt x="1667" y="1737"/>
                </a:cubicBezTo>
                <a:cubicBezTo>
                  <a:pt x="1636" y="1755"/>
                  <a:pt x="1570" y="1767"/>
                  <a:pt x="1538" y="1771"/>
                </a:cubicBezTo>
                <a:cubicBezTo>
                  <a:pt x="1367" y="1795"/>
                  <a:pt x="1203" y="1800"/>
                  <a:pt x="1030" y="1805"/>
                </a:cubicBezTo>
                <a:cubicBezTo>
                  <a:pt x="892" y="1803"/>
                  <a:pt x="754" y="1807"/>
                  <a:pt x="616" y="1798"/>
                </a:cubicBezTo>
                <a:cubicBezTo>
                  <a:pt x="547" y="1793"/>
                  <a:pt x="469" y="1749"/>
                  <a:pt x="399" y="1737"/>
                </a:cubicBezTo>
                <a:cubicBezTo>
                  <a:pt x="343" y="1713"/>
                  <a:pt x="272" y="1672"/>
                  <a:pt x="216" y="1656"/>
                </a:cubicBezTo>
                <a:cubicBezTo>
                  <a:pt x="196" y="1623"/>
                  <a:pt x="170" y="1619"/>
                  <a:pt x="142" y="1595"/>
                </a:cubicBezTo>
                <a:cubicBezTo>
                  <a:pt x="101" y="1560"/>
                  <a:pt x="60" y="1517"/>
                  <a:pt x="27" y="1473"/>
                </a:cubicBezTo>
                <a:cubicBezTo>
                  <a:pt x="17" y="1443"/>
                  <a:pt x="7" y="1416"/>
                  <a:pt x="0" y="1385"/>
                </a:cubicBezTo>
                <a:cubicBezTo>
                  <a:pt x="2" y="1322"/>
                  <a:pt x="2" y="1258"/>
                  <a:pt x="6" y="1195"/>
                </a:cubicBezTo>
                <a:cubicBezTo>
                  <a:pt x="8" y="1167"/>
                  <a:pt x="39" y="1130"/>
                  <a:pt x="54" y="1107"/>
                </a:cubicBezTo>
                <a:cubicBezTo>
                  <a:pt x="91" y="1051"/>
                  <a:pt x="95" y="953"/>
                  <a:pt x="169" y="931"/>
                </a:cubicBezTo>
                <a:cubicBezTo>
                  <a:pt x="202" y="908"/>
                  <a:pt x="216" y="910"/>
                  <a:pt x="257" y="917"/>
                </a:cubicBezTo>
                <a:cubicBezTo>
                  <a:pt x="276" y="944"/>
                  <a:pt x="271" y="929"/>
                  <a:pt x="271" y="964"/>
                </a:cubicBez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4126" name="Rectangle 15"/>
          <p:cNvSpPr>
            <a:spLocks noChangeArrowheads="1"/>
          </p:cNvSpPr>
          <p:nvPr/>
        </p:nvSpPr>
        <p:spPr bwMode="auto">
          <a:xfrm>
            <a:off x="1295400" y="2209800"/>
            <a:ext cx="533400" cy="3048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7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81000"/>
            <a:ext cx="8229600" cy="5749925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The mechanism of evolutionary change was natural selection.</a:t>
            </a:r>
          </a:p>
        </p:txBody>
      </p:sp>
      <p:sp>
        <p:nvSpPr>
          <p:cNvPr id="151559" name="Rectangle 7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7514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8686800" cy="48768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2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52400"/>
            <a:ext cx="8458200" cy="5978525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Natural Selection: Organisms best suited to their environment reproduce more often than others and pass the adaptation to their offspring (kids). </a:t>
            </a:r>
          </a:p>
          <a:p>
            <a:pPr eaLnBrk="1" hangingPunct="1">
              <a:defRPr/>
            </a:pPr>
            <a:endParaRPr lang="en-US" smtClean="0"/>
          </a:p>
        </p:txBody>
      </p:sp>
      <p:pic>
        <p:nvPicPr>
          <p:cNvPr id="476163" name="Picture 4" descr="1223282524Pk7X8k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62200"/>
            <a:ext cx="8610600" cy="41148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2583" name="Rectangle 7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2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52400"/>
            <a:ext cx="8458200" cy="5978525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Natural Selection: Organisms best suited to their environment reproduce more often than others and pass the adaptation to their offspring (kids). </a:t>
            </a:r>
          </a:p>
          <a:p>
            <a:pPr eaLnBrk="1" hangingPunct="1">
              <a:defRPr/>
            </a:pPr>
            <a:endParaRPr lang="en-US" smtClean="0"/>
          </a:p>
        </p:txBody>
      </p:sp>
      <p:pic>
        <p:nvPicPr>
          <p:cNvPr id="477187" name="Picture 4" descr="1223282524Pk7X8k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62200"/>
            <a:ext cx="8610600" cy="41148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2583" name="Rectangle 7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0" y="2971800"/>
            <a:ext cx="6000361" cy="258532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CCFF66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Causes</a:t>
            </a:r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5400" b="1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a</a:t>
            </a:r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5400" b="1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change</a:t>
            </a:r>
          </a:p>
          <a:p>
            <a:pPr algn="ctr">
              <a:defRPr/>
            </a:pPr>
            <a:r>
              <a:rPr lang="en-US" sz="5400" b="1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9966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in the gene pool </a:t>
            </a:r>
          </a:p>
          <a:p>
            <a:pPr algn="ctr">
              <a:defRPr/>
            </a:pPr>
            <a:r>
              <a:rPr lang="en-US" sz="5400" b="1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over time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1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81000"/>
            <a:ext cx="8229600" cy="5749925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The mechanism for evolution is natural selection.</a:t>
            </a:r>
          </a:p>
          <a:p>
            <a:pPr lvl="1" eaLnBrk="1" hangingPunct="1">
              <a:defRPr/>
            </a:pPr>
            <a:r>
              <a:rPr lang="en-US" smtClean="0"/>
              <a:t>-</a:t>
            </a:r>
          </a:p>
          <a:p>
            <a:pPr lvl="1" eaLnBrk="1" hangingPunct="1">
              <a:defRPr/>
            </a:pPr>
            <a:r>
              <a:rPr lang="en-US" smtClean="0"/>
              <a:t>-</a:t>
            </a:r>
          </a:p>
          <a:p>
            <a:pPr lvl="1" eaLnBrk="1" hangingPunct="1">
              <a:defRPr/>
            </a:pPr>
            <a:r>
              <a:rPr lang="en-US" smtClean="0"/>
              <a:t>-</a:t>
            </a:r>
          </a:p>
          <a:p>
            <a:pPr lvl="1" eaLnBrk="1" hangingPunct="1">
              <a:defRPr/>
            </a:pPr>
            <a:r>
              <a:rPr lang="en-US" smtClean="0"/>
              <a:t>-</a:t>
            </a:r>
          </a:p>
          <a:p>
            <a:pPr lvl="1" eaLnBrk="1" hangingPunct="1">
              <a:defRPr/>
            </a:pPr>
            <a:r>
              <a:rPr lang="en-US" smtClean="0"/>
              <a:t>-</a:t>
            </a:r>
          </a:p>
        </p:txBody>
      </p:sp>
      <p:sp>
        <p:nvSpPr>
          <p:cNvPr id="154630" name="Rectangle 6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66FF99"/>
                </a:solidFill>
              </a:rPr>
              <a:t>A healthy bullfrog can lay 20,000 eggs every year.</a:t>
            </a:r>
            <a:r>
              <a:rPr lang="en-US" smtClean="0"/>
              <a:t>  </a:t>
            </a:r>
          </a:p>
        </p:txBody>
      </p:sp>
      <p:pic>
        <p:nvPicPr>
          <p:cNvPr id="479235" name="Picture 7" descr="39121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667000"/>
            <a:ext cx="4191000" cy="396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5656" name="Rectangle 8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pPr eaLnBrk="1" hangingPunct="1"/>
            <a:r>
              <a:rPr lang="en-US" smtClean="0"/>
              <a:t>A healthy bullfrog can lay 20,000 eggs every year.  </a:t>
            </a:r>
            <a:r>
              <a:rPr lang="en-US" smtClean="0">
                <a:solidFill>
                  <a:srgbClr val="66FF99"/>
                </a:solidFill>
              </a:rPr>
              <a:t>If all of those eggs survived to frogs and reproduced,</a:t>
            </a:r>
            <a:r>
              <a:rPr lang="en-US" smtClean="0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480259" name="Picture 5" descr="bullfrogRNPcloseu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667000"/>
            <a:ext cx="4267200" cy="396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0260" name="Picture 7" descr="39121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667000"/>
            <a:ext cx="4191000" cy="396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6342" name="Rectangle 6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pPr eaLnBrk="1" hangingPunct="1"/>
            <a:r>
              <a:rPr lang="en-US" smtClean="0"/>
              <a:t>A healthy bullfrog can lay 20,000 eggs every year.  If all of those eggs survived to frogs and reproduced, </a:t>
            </a:r>
            <a:r>
              <a:rPr lang="en-US" smtClean="0">
                <a:solidFill>
                  <a:srgbClr val="66FF99"/>
                </a:solidFill>
              </a:rPr>
              <a:t>How many frogs would be on the planet after ten years?</a:t>
            </a:r>
          </a:p>
        </p:txBody>
      </p:sp>
      <p:pic>
        <p:nvPicPr>
          <p:cNvPr id="481283" name="Picture 5" descr="bullfrogRNPcloseu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667000"/>
            <a:ext cx="4267200" cy="396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284" name="Picture 7" descr="39121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667000"/>
            <a:ext cx="4191000" cy="396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8390" name="Rectangle 6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66FF99"/>
                </a:solidFill>
              </a:rPr>
              <a:t>Answer: 20,000 to the tenth power.</a:t>
            </a:r>
            <a:r>
              <a:rPr lang="en-US" smtClean="0"/>
              <a:t>  </a:t>
            </a:r>
            <a:r>
              <a:rPr lang="en-US" smtClean="0">
                <a:solidFill>
                  <a:srgbClr val="FF9900"/>
                </a:solidFill>
              </a:rPr>
              <a:t>20</a:t>
            </a:r>
            <a:r>
              <a:rPr lang="en-US" sz="2000" smtClean="0">
                <a:solidFill>
                  <a:srgbClr val="FF9900"/>
                </a:solidFill>
              </a:rPr>
              <a:t>10</a:t>
            </a:r>
          </a:p>
          <a:p>
            <a:pPr eaLnBrk="1" hangingPunct="1"/>
            <a:endParaRPr lang="en-US" sz="2000" smtClean="0">
              <a:solidFill>
                <a:srgbClr val="FF9900"/>
              </a:solidFill>
            </a:endParaRPr>
          </a:p>
          <a:p>
            <a:pPr eaLnBrk="1" hangingPunct="1"/>
            <a:endParaRPr lang="en-US" sz="2000" smtClean="0">
              <a:solidFill>
                <a:srgbClr val="FF9900"/>
              </a:solidFill>
            </a:endParaRPr>
          </a:p>
        </p:txBody>
      </p:sp>
      <p:pic>
        <p:nvPicPr>
          <p:cNvPr id="482307" name="Picture 7" descr="earth-transpar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362200"/>
            <a:ext cx="388620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680" name="Rectangle 8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457200"/>
            <a:ext cx="8915400" cy="5668963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00FF"/>
                </a:solidFill>
              </a:rPr>
              <a:t>A gene is a unit of heredity that is transferred from a parent to offspring.</a:t>
            </a:r>
          </a:p>
        </p:txBody>
      </p:sp>
      <p:pic>
        <p:nvPicPr>
          <p:cNvPr id="8397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400"/>
            <a:ext cx="3581400" cy="48768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676400"/>
            <a:ext cx="4800600" cy="4876800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600200" y="4572000"/>
            <a:ext cx="171713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00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DNA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609600" y="1981200"/>
            <a:ext cx="7772400" cy="1219200"/>
          </a:xfrm>
          <a:prstGeom prst="roundRect">
            <a:avLst/>
          </a:prstGeom>
          <a:solidFill>
            <a:schemeClr val="bg1">
              <a:lumMod val="85000"/>
              <a:lumOff val="15000"/>
            </a:schemeClr>
          </a:solidFill>
          <a:ln w="9525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3975" name="TextBox 7"/>
          <p:cNvSpPr txBox="1">
            <a:spLocks noChangeArrowheads="1"/>
          </p:cNvSpPr>
          <p:nvPr/>
        </p:nvSpPr>
        <p:spPr bwMode="auto">
          <a:xfrm>
            <a:off x="762000" y="2057400"/>
            <a:ext cx="7010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8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400">
                <a:solidFill>
                  <a:srgbClr val="FFC000"/>
                </a:solidFill>
              </a:rPr>
              <a:t>This is when genes change over time in a population of organisms… </a:t>
            </a:r>
            <a:r>
              <a:rPr lang="en-US" sz="2400"/>
              <a:t>Evolution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4267200" y="2466069"/>
            <a:ext cx="1447800" cy="381000"/>
          </a:xfrm>
          <a:prstGeom prst="roundRect">
            <a:avLst/>
          </a:prstGeom>
          <a:noFill/>
          <a:ln w="1905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>
            <a:glow rad="127000">
              <a:srgbClr val="9966FF"/>
            </a:glo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66FF99"/>
                </a:solidFill>
              </a:rPr>
              <a:t>Answer: 20,000 to the tenth power.</a:t>
            </a:r>
            <a:r>
              <a:rPr lang="en-US" smtClean="0"/>
              <a:t>  </a:t>
            </a:r>
            <a:r>
              <a:rPr lang="en-US" smtClean="0">
                <a:solidFill>
                  <a:srgbClr val="FF9900"/>
                </a:solidFill>
              </a:rPr>
              <a:t>20</a:t>
            </a:r>
            <a:r>
              <a:rPr lang="en-US" sz="2000" smtClean="0">
                <a:solidFill>
                  <a:srgbClr val="FF9900"/>
                </a:solidFill>
              </a:rPr>
              <a:t>10</a:t>
            </a:r>
          </a:p>
          <a:p>
            <a:pPr eaLnBrk="1" hangingPunct="1"/>
            <a:r>
              <a:rPr lang="en-US" smtClean="0">
                <a:solidFill>
                  <a:srgbClr val="FF9900"/>
                </a:solidFill>
              </a:rPr>
              <a:t>10,240,000,000,000 which is also..</a:t>
            </a:r>
            <a:r>
              <a:rPr lang="en-US" smtClean="0"/>
              <a:t> </a:t>
            </a:r>
          </a:p>
          <a:p>
            <a:pPr eaLnBrk="1" hangingPunct="1"/>
            <a:endParaRPr lang="en-US" sz="2000" smtClean="0">
              <a:solidFill>
                <a:srgbClr val="FF9900"/>
              </a:solidFill>
            </a:endParaRPr>
          </a:p>
          <a:p>
            <a:pPr eaLnBrk="1" hangingPunct="1"/>
            <a:endParaRPr lang="en-US" sz="2000" smtClean="0">
              <a:solidFill>
                <a:srgbClr val="FF9900"/>
              </a:solidFill>
            </a:endParaRPr>
          </a:p>
        </p:txBody>
      </p:sp>
      <p:pic>
        <p:nvPicPr>
          <p:cNvPr id="483331" name="Picture 7" descr="earth-transpar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362200"/>
            <a:ext cx="388620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284" name="Rectangle 4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5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66FF99"/>
                </a:solidFill>
              </a:rPr>
              <a:t>Answer: 20,000 to the tenth power.</a:t>
            </a:r>
            <a:r>
              <a:rPr lang="en-US" smtClean="0"/>
              <a:t>  </a:t>
            </a:r>
            <a:r>
              <a:rPr lang="en-US" smtClean="0">
                <a:solidFill>
                  <a:srgbClr val="FF9900"/>
                </a:solidFill>
              </a:rPr>
              <a:t>20</a:t>
            </a:r>
            <a:r>
              <a:rPr lang="en-US" sz="2000" smtClean="0">
                <a:solidFill>
                  <a:srgbClr val="FF9900"/>
                </a:solidFill>
              </a:rPr>
              <a:t>10</a:t>
            </a:r>
          </a:p>
          <a:p>
            <a:pPr eaLnBrk="1" hangingPunct="1"/>
            <a:r>
              <a:rPr lang="en-US" smtClean="0">
                <a:solidFill>
                  <a:srgbClr val="FF9900"/>
                </a:solidFill>
              </a:rPr>
              <a:t>10,240,000,000,000 which is also..</a:t>
            </a:r>
            <a:r>
              <a:rPr lang="en-US" smtClean="0"/>
              <a:t> </a:t>
            </a:r>
          </a:p>
          <a:p>
            <a:pPr eaLnBrk="1" hangingPunct="1"/>
            <a:r>
              <a:rPr lang="en-US" smtClean="0">
                <a:solidFill>
                  <a:srgbClr val="FF66FF"/>
                </a:solidFill>
              </a:rPr>
              <a:t>10 trillion, 240 billion.</a:t>
            </a:r>
          </a:p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34 times the stars in our galaxy.</a:t>
            </a:r>
          </a:p>
          <a:p>
            <a:pPr eaLnBrk="1" hangingPunct="1"/>
            <a:endParaRPr lang="en-US" sz="2000" smtClean="0">
              <a:solidFill>
                <a:srgbClr val="FF9900"/>
              </a:solidFill>
            </a:endParaRPr>
          </a:p>
          <a:p>
            <a:pPr eaLnBrk="1" hangingPunct="1"/>
            <a:endParaRPr lang="en-US" sz="2000" smtClean="0">
              <a:solidFill>
                <a:srgbClr val="FF9900"/>
              </a:solidFill>
            </a:endParaRPr>
          </a:p>
        </p:txBody>
      </p:sp>
      <p:pic>
        <p:nvPicPr>
          <p:cNvPr id="484355" name="Picture 7" descr="earth-transpar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362200"/>
            <a:ext cx="388620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4356" name="Rectangle 4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66FF99"/>
                </a:solidFill>
              </a:rPr>
              <a:t>Answer: 20,000 to the tenth power.</a:t>
            </a:r>
            <a:r>
              <a:rPr lang="en-US" smtClean="0"/>
              <a:t>  </a:t>
            </a:r>
            <a:r>
              <a:rPr lang="en-US" smtClean="0">
                <a:solidFill>
                  <a:srgbClr val="FF9900"/>
                </a:solidFill>
              </a:rPr>
              <a:t>20</a:t>
            </a:r>
            <a:r>
              <a:rPr lang="en-US" sz="2000" smtClean="0">
                <a:solidFill>
                  <a:srgbClr val="FF9900"/>
                </a:solidFill>
              </a:rPr>
              <a:t>10</a:t>
            </a:r>
          </a:p>
          <a:p>
            <a:pPr eaLnBrk="1" hangingPunct="1"/>
            <a:r>
              <a:rPr lang="en-US" smtClean="0">
                <a:solidFill>
                  <a:srgbClr val="FF9900"/>
                </a:solidFill>
              </a:rPr>
              <a:t>10,240,000,000,000 which is also..</a:t>
            </a:r>
            <a:r>
              <a:rPr lang="en-US" smtClean="0"/>
              <a:t> </a:t>
            </a:r>
          </a:p>
          <a:p>
            <a:pPr eaLnBrk="1" hangingPunct="1"/>
            <a:r>
              <a:rPr lang="en-US" smtClean="0">
                <a:solidFill>
                  <a:srgbClr val="FF66FF"/>
                </a:solidFill>
              </a:rPr>
              <a:t>10 trillion, 240 billion.</a:t>
            </a:r>
          </a:p>
          <a:p>
            <a:pPr eaLnBrk="1" hangingPunct="1"/>
            <a:r>
              <a:rPr lang="en-US" smtClean="0">
                <a:solidFill>
                  <a:schemeClr val="hlink"/>
                </a:solidFill>
              </a:rPr>
              <a:t>34 times the stars in our galaxy.</a:t>
            </a:r>
          </a:p>
          <a:p>
            <a:pPr eaLnBrk="1" hangingPunct="1"/>
            <a:endParaRPr lang="en-US" sz="2000" smtClean="0">
              <a:solidFill>
                <a:schemeClr val="hlink"/>
              </a:solidFill>
            </a:endParaRPr>
          </a:p>
          <a:p>
            <a:pPr eaLnBrk="1" hangingPunct="1"/>
            <a:endParaRPr lang="en-US" sz="2000" smtClean="0">
              <a:solidFill>
                <a:srgbClr val="FF9900"/>
              </a:solidFill>
            </a:endParaRPr>
          </a:p>
        </p:txBody>
      </p:sp>
      <p:pic>
        <p:nvPicPr>
          <p:cNvPr id="485379" name="Picture 7" descr="earth-transpar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362200"/>
            <a:ext cx="388620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3332" name="Rectangle 4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66FF99"/>
                </a:solidFill>
              </a:rPr>
              <a:t>Answer: Enough to cover the entire Earth in frogs and out into space.</a:t>
            </a:r>
          </a:p>
        </p:txBody>
      </p:sp>
      <p:pic>
        <p:nvPicPr>
          <p:cNvPr id="486403" name="Picture 5" descr="bullfro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8382000" cy="5124450"/>
          </a:xfrm>
          <a:prstGeom prst="rect">
            <a:avLst/>
          </a:prstGeom>
          <a:noFill/>
          <a:ln w="7620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6404" name="Picture 7" descr="earth-transpar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362200"/>
            <a:ext cx="388620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9414" name="Rectangle 6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pPr eaLnBrk="1" hangingPunct="1"/>
            <a:r>
              <a:rPr lang="en-US" sz="2800" smtClean="0"/>
              <a:t>How cool would it be to be a frog?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50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pPr eaLnBrk="1" hangingPunct="1"/>
            <a:r>
              <a:rPr lang="en-US" sz="2800" smtClean="0"/>
              <a:t>How cool would it be to be a frog?</a:t>
            </a:r>
          </a:p>
          <a:p>
            <a:pPr lvl="1" eaLnBrk="1" hangingPunct="1"/>
            <a:r>
              <a:rPr lang="en-US" sz="2400" smtClean="0">
                <a:solidFill>
                  <a:srgbClr val="66FF99"/>
                </a:solidFill>
              </a:rPr>
              <a:t>You can jump wicked high.</a:t>
            </a:r>
          </a:p>
        </p:txBody>
      </p:sp>
      <p:pic>
        <p:nvPicPr>
          <p:cNvPr id="488451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371600"/>
            <a:ext cx="8686800" cy="5257800"/>
          </a:xfrm>
          <a:noFill/>
          <a:ln w="57150">
            <a:solidFill>
              <a:srgbClr val="FF99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47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pPr eaLnBrk="1" hangingPunct="1"/>
            <a:r>
              <a:rPr lang="en-US" sz="2800" smtClean="0"/>
              <a:t>How cool would it be to be a frog?</a:t>
            </a:r>
          </a:p>
          <a:p>
            <a:pPr lvl="1" eaLnBrk="1" hangingPunct="1"/>
            <a:r>
              <a:rPr lang="en-US" sz="2400" smtClean="0">
                <a:solidFill>
                  <a:srgbClr val="66FF99"/>
                </a:solidFill>
              </a:rPr>
              <a:t>You can jump wicked high.</a:t>
            </a:r>
          </a:p>
          <a:p>
            <a:pPr lvl="1" eaLnBrk="1" hangingPunct="1"/>
            <a:r>
              <a:rPr lang="en-US" sz="2400" smtClean="0">
                <a:solidFill>
                  <a:srgbClr val="FF9900"/>
                </a:solidFill>
              </a:rPr>
              <a:t>You can stick out your tongue really far.</a:t>
            </a:r>
          </a:p>
        </p:txBody>
      </p:sp>
      <p:pic>
        <p:nvPicPr>
          <p:cNvPr id="48947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52600"/>
            <a:ext cx="8763000" cy="4953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98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pPr eaLnBrk="1" hangingPunct="1"/>
            <a:r>
              <a:rPr lang="en-US" sz="2800" smtClean="0"/>
              <a:t>How cool would it be to be a frog?</a:t>
            </a:r>
          </a:p>
          <a:p>
            <a:pPr lvl="1" eaLnBrk="1" hangingPunct="1"/>
            <a:r>
              <a:rPr lang="en-US" sz="2400" smtClean="0">
                <a:solidFill>
                  <a:srgbClr val="66FF99"/>
                </a:solidFill>
              </a:rPr>
              <a:t>You can jump wicked high.</a:t>
            </a:r>
          </a:p>
          <a:p>
            <a:pPr lvl="1" eaLnBrk="1" hangingPunct="1"/>
            <a:r>
              <a:rPr lang="en-US" sz="2400" smtClean="0">
                <a:solidFill>
                  <a:srgbClr val="FF9900"/>
                </a:solidFill>
              </a:rPr>
              <a:t>You can stick out your tongue really far.</a:t>
            </a:r>
          </a:p>
          <a:p>
            <a:pPr lvl="1" eaLnBrk="1" hangingPunct="1"/>
            <a:r>
              <a:rPr lang="en-US" sz="2400" smtClean="0">
                <a:solidFill>
                  <a:schemeClr val="hlink"/>
                </a:solidFill>
              </a:rPr>
              <a:t>You can see underwater…</a:t>
            </a:r>
          </a:p>
        </p:txBody>
      </p:sp>
      <p:pic>
        <p:nvPicPr>
          <p:cNvPr id="49049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362200"/>
            <a:ext cx="8610600" cy="4229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2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pPr eaLnBrk="1" hangingPunct="1"/>
            <a:r>
              <a:rPr lang="en-US" sz="2800" smtClean="0"/>
              <a:t>How cool would it be to be a frog?</a:t>
            </a:r>
          </a:p>
          <a:p>
            <a:pPr lvl="1" eaLnBrk="1" hangingPunct="1"/>
            <a:r>
              <a:rPr lang="en-US" sz="2400" smtClean="0">
                <a:solidFill>
                  <a:srgbClr val="66FF99"/>
                </a:solidFill>
              </a:rPr>
              <a:t>You can jump wicked high.</a:t>
            </a:r>
          </a:p>
          <a:p>
            <a:pPr lvl="1" eaLnBrk="1" hangingPunct="1"/>
            <a:r>
              <a:rPr lang="en-US" sz="2400" smtClean="0">
                <a:solidFill>
                  <a:srgbClr val="FF9900"/>
                </a:solidFill>
              </a:rPr>
              <a:t>You can stick out your tongue really far.</a:t>
            </a:r>
          </a:p>
          <a:p>
            <a:pPr lvl="1" eaLnBrk="1" hangingPunct="1"/>
            <a:r>
              <a:rPr lang="en-US" sz="2400" smtClean="0">
                <a:solidFill>
                  <a:schemeClr val="hlink"/>
                </a:solidFill>
              </a:rPr>
              <a:t>You can see underwater…</a:t>
            </a:r>
          </a:p>
          <a:p>
            <a:pPr lvl="1" eaLnBrk="1" hangingPunct="1"/>
            <a:r>
              <a:rPr lang="en-US" sz="2400" smtClean="0">
                <a:solidFill>
                  <a:srgbClr val="99FF33"/>
                </a:solidFill>
              </a:rPr>
              <a:t>You can relax on lilly pads.</a:t>
            </a:r>
            <a:r>
              <a:rPr lang="en-US" sz="2400" smtClean="0">
                <a:solidFill>
                  <a:schemeClr val="hlink"/>
                </a:solidFill>
              </a:rPr>
              <a:t> </a:t>
            </a:r>
          </a:p>
        </p:txBody>
      </p:sp>
      <p:pic>
        <p:nvPicPr>
          <p:cNvPr id="49152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667000"/>
            <a:ext cx="8610600" cy="3905250"/>
          </a:xfrm>
          <a:prstGeom prst="rect">
            <a:avLst/>
          </a:prstGeom>
          <a:noFill/>
          <a:ln w="57150">
            <a:solidFill>
              <a:srgbClr val="99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4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304800"/>
            <a:ext cx="8763000" cy="5821363"/>
          </a:xfrm>
        </p:spPr>
        <p:txBody>
          <a:bodyPr/>
          <a:lstStyle/>
          <a:p>
            <a:pPr eaLnBrk="1" hangingPunct="1"/>
            <a:r>
              <a:rPr lang="en-US" smtClean="0"/>
              <a:t>So what is going to happen to most of these frog eggs.</a:t>
            </a:r>
          </a:p>
        </p:txBody>
      </p:sp>
      <p:sp>
        <p:nvSpPr>
          <p:cNvPr id="1766404" name="Rectangle 4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pic>
        <p:nvPicPr>
          <p:cNvPr id="49254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0"/>
            <a:ext cx="8610600" cy="5029200"/>
          </a:xfrm>
          <a:prstGeom prst="rect">
            <a:avLst/>
          </a:prstGeom>
          <a:noFill/>
          <a:ln w="57150">
            <a:solidFill>
              <a:srgbClr val="66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304800"/>
            <a:ext cx="8839200" cy="5821363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3366FF"/>
                </a:solidFill>
              </a:rPr>
              <a:t>During the Enlightenment of the early 1800’s, many of scientist moved from the physical sciences to natural history.</a:t>
            </a:r>
            <a:r>
              <a:rPr lang="en-US" smtClean="0"/>
              <a:t>  </a:t>
            </a:r>
          </a:p>
          <a:p>
            <a:pPr lvl="1" eaLnBrk="1" hangingPunct="1"/>
            <a:r>
              <a:rPr lang="en-US" smtClean="0">
                <a:solidFill>
                  <a:srgbClr val="FF66FF"/>
                </a:solidFill>
              </a:rPr>
              <a:t>Many exciting fossils were found during this period.</a:t>
            </a:r>
          </a:p>
        </p:txBody>
      </p:sp>
      <p:pic>
        <p:nvPicPr>
          <p:cNvPr id="86019" name="Picture 6" descr="the_think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971800"/>
            <a:ext cx="5410200" cy="3657600"/>
          </a:xfrm>
          <a:prstGeom prst="rect">
            <a:avLst/>
          </a:prstGeom>
          <a:noFill/>
          <a:ln w="76200" cmpd="tri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2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971800"/>
            <a:ext cx="3048000" cy="3686175"/>
          </a:xfrm>
          <a:prstGeom prst="rect">
            <a:avLst/>
          </a:prstGeom>
          <a:noFill/>
          <a:ln w="76200" cmpd="tri">
            <a:solidFill>
              <a:srgbClr val="FF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304800"/>
            <a:ext cx="8763000" cy="5821363"/>
          </a:xfrm>
        </p:spPr>
        <p:txBody>
          <a:bodyPr/>
          <a:lstStyle/>
          <a:p>
            <a:pPr eaLnBrk="1" hangingPunct="1"/>
            <a:r>
              <a:rPr lang="en-US" smtClean="0"/>
              <a:t>Many of the eggs will never become tadpoles.</a:t>
            </a:r>
          </a:p>
        </p:txBody>
      </p:sp>
      <p:sp>
        <p:nvSpPr>
          <p:cNvPr id="1768451" name="Rectangle 3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pic>
        <p:nvPicPr>
          <p:cNvPr id="4935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8610600" cy="5562600"/>
          </a:xfrm>
          <a:prstGeom prst="rect">
            <a:avLst/>
          </a:prstGeom>
          <a:noFill/>
          <a:ln w="38100">
            <a:solidFill>
              <a:srgbClr val="99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59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304800"/>
            <a:ext cx="8763000" cy="5821363"/>
          </a:xfrm>
        </p:spPr>
        <p:txBody>
          <a:bodyPr/>
          <a:lstStyle/>
          <a:p>
            <a:pPr eaLnBrk="1" hangingPunct="1"/>
            <a:r>
              <a:rPr lang="en-US" smtClean="0"/>
              <a:t>Many of the eggs will never become tadpoles.</a:t>
            </a:r>
          </a:p>
        </p:txBody>
      </p:sp>
      <p:sp>
        <p:nvSpPr>
          <p:cNvPr id="1768451" name="Rectangle 3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pic>
        <p:nvPicPr>
          <p:cNvPr id="4945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8610600" cy="5562600"/>
          </a:xfrm>
          <a:prstGeom prst="rect">
            <a:avLst/>
          </a:prstGeom>
          <a:noFill/>
          <a:ln w="38100">
            <a:solidFill>
              <a:srgbClr val="99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4597" name="Oval 5"/>
          <p:cNvSpPr>
            <a:spLocks noChangeArrowheads="1"/>
          </p:cNvSpPr>
          <p:nvPr/>
        </p:nvSpPr>
        <p:spPr bwMode="auto">
          <a:xfrm>
            <a:off x="3886200" y="3048000"/>
            <a:ext cx="381000" cy="381000"/>
          </a:xfrm>
          <a:prstGeom prst="ellipse">
            <a:avLst/>
          </a:prstGeom>
          <a:noFill/>
          <a:ln w="38100">
            <a:solidFill>
              <a:srgbClr val="99FF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4598" name="Oval 6"/>
          <p:cNvSpPr>
            <a:spLocks noChangeArrowheads="1"/>
          </p:cNvSpPr>
          <p:nvPr/>
        </p:nvSpPr>
        <p:spPr bwMode="auto">
          <a:xfrm>
            <a:off x="6172200" y="4114800"/>
            <a:ext cx="381000" cy="381000"/>
          </a:xfrm>
          <a:prstGeom prst="ellipse">
            <a:avLst/>
          </a:prstGeom>
          <a:noFill/>
          <a:ln w="38100">
            <a:solidFill>
              <a:srgbClr val="99FF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4599" name="Oval 7"/>
          <p:cNvSpPr>
            <a:spLocks noChangeArrowheads="1"/>
          </p:cNvSpPr>
          <p:nvPr/>
        </p:nvSpPr>
        <p:spPr bwMode="auto">
          <a:xfrm>
            <a:off x="6248400" y="4267200"/>
            <a:ext cx="381000" cy="381000"/>
          </a:xfrm>
          <a:prstGeom prst="ellipse">
            <a:avLst/>
          </a:prstGeom>
          <a:noFill/>
          <a:ln w="38100">
            <a:solidFill>
              <a:srgbClr val="99FF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4600" name="Oval 8"/>
          <p:cNvSpPr>
            <a:spLocks noChangeArrowheads="1"/>
          </p:cNvSpPr>
          <p:nvPr/>
        </p:nvSpPr>
        <p:spPr bwMode="auto">
          <a:xfrm>
            <a:off x="6096000" y="4495800"/>
            <a:ext cx="381000" cy="381000"/>
          </a:xfrm>
          <a:prstGeom prst="ellipse">
            <a:avLst/>
          </a:prstGeom>
          <a:noFill/>
          <a:ln w="38100">
            <a:solidFill>
              <a:srgbClr val="99FF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4601" name="Oval 9"/>
          <p:cNvSpPr>
            <a:spLocks noChangeArrowheads="1"/>
          </p:cNvSpPr>
          <p:nvPr/>
        </p:nvSpPr>
        <p:spPr bwMode="auto">
          <a:xfrm>
            <a:off x="5867400" y="4267200"/>
            <a:ext cx="381000" cy="381000"/>
          </a:xfrm>
          <a:prstGeom prst="ellipse">
            <a:avLst/>
          </a:prstGeom>
          <a:noFill/>
          <a:ln w="38100">
            <a:solidFill>
              <a:srgbClr val="99FF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4602" name="Oval 10"/>
          <p:cNvSpPr>
            <a:spLocks noChangeArrowheads="1"/>
          </p:cNvSpPr>
          <p:nvPr/>
        </p:nvSpPr>
        <p:spPr bwMode="auto">
          <a:xfrm>
            <a:off x="2057400" y="5029200"/>
            <a:ext cx="381000" cy="381000"/>
          </a:xfrm>
          <a:prstGeom prst="ellipse">
            <a:avLst/>
          </a:prstGeom>
          <a:noFill/>
          <a:ln w="38100">
            <a:solidFill>
              <a:srgbClr val="99FF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4603" name="Oval 11"/>
          <p:cNvSpPr>
            <a:spLocks noChangeArrowheads="1"/>
          </p:cNvSpPr>
          <p:nvPr/>
        </p:nvSpPr>
        <p:spPr bwMode="auto">
          <a:xfrm>
            <a:off x="4648200" y="3124200"/>
            <a:ext cx="381000" cy="381000"/>
          </a:xfrm>
          <a:prstGeom prst="ellipse">
            <a:avLst/>
          </a:prstGeom>
          <a:noFill/>
          <a:ln w="38100">
            <a:solidFill>
              <a:srgbClr val="99FF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4604" name="Oval 12"/>
          <p:cNvSpPr>
            <a:spLocks noChangeArrowheads="1"/>
          </p:cNvSpPr>
          <p:nvPr/>
        </p:nvSpPr>
        <p:spPr bwMode="auto">
          <a:xfrm>
            <a:off x="4343400" y="3124200"/>
            <a:ext cx="381000" cy="381000"/>
          </a:xfrm>
          <a:prstGeom prst="ellipse">
            <a:avLst/>
          </a:prstGeom>
          <a:noFill/>
          <a:ln w="38100">
            <a:solidFill>
              <a:srgbClr val="99FF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4605" name="Oval 13"/>
          <p:cNvSpPr>
            <a:spLocks noChangeArrowheads="1"/>
          </p:cNvSpPr>
          <p:nvPr/>
        </p:nvSpPr>
        <p:spPr bwMode="auto">
          <a:xfrm>
            <a:off x="4114800" y="3276600"/>
            <a:ext cx="381000" cy="381000"/>
          </a:xfrm>
          <a:prstGeom prst="ellipse">
            <a:avLst/>
          </a:prstGeom>
          <a:noFill/>
          <a:ln w="38100">
            <a:solidFill>
              <a:srgbClr val="99FF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4606" name="Oval 14"/>
          <p:cNvSpPr>
            <a:spLocks noChangeArrowheads="1"/>
          </p:cNvSpPr>
          <p:nvPr/>
        </p:nvSpPr>
        <p:spPr bwMode="auto">
          <a:xfrm>
            <a:off x="5791200" y="3657600"/>
            <a:ext cx="381000" cy="381000"/>
          </a:xfrm>
          <a:prstGeom prst="ellipse">
            <a:avLst/>
          </a:prstGeom>
          <a:noFill/>
          <a:ln w="38100">
            <a:solidFill>
              <a:srgbClr val="99FF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4607" name="Oval 15"/>
          <p:cNvSpPr>
            <a:spLocks noChangeArrowheads="1"/>
          </p:cNvSpPr>
          <p:nvPr/>
        </p:nvSpPr>
        <p:spPr bwMode="auto">
          <a:xfrm>
            <a:off x="3124200" y="2895600"/>
            <a:ext cx="381000" cy="381000"/>
          </a:xfrm>
          <a:prstGeom prst="ellipse">
            <a:avLst/>
          </a:prstGeom>
          <a:noFill/>
          <a:ln w="38100">
            <a:solidFill>
              <a:srgbClr val="99FF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4608" name="Oval 16"/>
          <p:cNvSpPr>
            <a:spLocks noChangeArrowheads="1"/>
          </p:cNvSpPr>
          <p:nvPr/>
        </p:nvSpPr>
        <p:spPr bwMode="auto">
          <a:xfrm>
            <a:off x="6324600" y="2971800"/>
            <a:ext cx="381000" cy="381000"/>
          </a:xfrm>
          <a:prstGeom prst="ellipse">
            <a:avLst/>
          </a:prstGeom>
          <a:noFill/>
          <a:ln w="38100">
            <a:solidFill>
              <a:srgbClr val="99FF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4609" name="Oval 17"/>
          <p:cNvSpPr>
            <a:spLocks noChangeArrowheads="1"/>
          </p:cNvSpPr>
          <p:nvPr/>
        </p:nvSpPr>
        <p:spPr bwMode="auto">
          <a:xfrm>
            <a:off x="1295400" y="4800600"/>
            <a:ext cx="381000" cy="381000"/>
          </a:xfrm>
          <a:prstGeom prst="ellipse">
            <a:avLst/>
          </a:prstGeom>
          <a:noFill/>
          <a:ln w="38100">
            <a:solidFill>
              <a:srgbClr val="99FF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4610" name="Oval 18"/>
          <p:cNvSpPr>
            <a:spLocks noChangeArrowheads="1"/>
          </p:cNvSpPr>
          <p:nvPr/>
        </p:nvSpPr>
        <p:spPr bwMode="auto">
          <a:xfrm>
            <a:off x="152400" y="3429000"/>
            <a:ext cx="381000" cy="381000"/>
          </a:xfrm>
          <a:prstGeom prst="ellipse">
            <a:avLst/>
          </a:prstGeom>
          <a:noFill/>
          <a:ln w="38100">
            <a:solidFill>
              <a:srgbClr val="99FF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4611" name="Oval 19"/>
          <p:cNvSpPr>
            <a:spLocks noChangeArrowheads="1"/>
          </p:cNvSpPr>
          <p:nvPr/>
        </p:nvSpPr>
        <p:spPr bwMode="auto">
          <a:xfrm>
            <a:off x="1752600" y="5334000"/>
            <a:ext cx="381000" cy="381000"/>
          </a:xfrm>
          <a:prstGeom prst="ellipse">
            <a:avLst/>
          </a:prstGeom>
          <a:noFill/>
          <a:ln w="38100">
            <a:solidFill>
              <a:srgbClr val="99FF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4612" name="Oval 6"/>
          <p:cNvSpPr>
            <a:spLocks noChangeArrowheads="1"/>
          </p:cNvSpPr>
          <p:nvPr/>
        </p:nvSpPr>
        <p:spPr bwMode="auto">
          <a:xfrm>
            <a:off x="4038600" y="4800600"/>
            <a:ext cx="381000" cy="381000"/>
          </a:xfrm>
          <a:prstGeom prst="ellipse">
            <a:avLst/>
          </a:prstGeom>
          <a:noFill/>
          <a:ln w="38100">
            <a:solidFill>
              <a:srgbClr val="99FF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304800"/>
            <a:ext cx="8763000" cy="5821363"/>
          </a:xfrm>
        </p:spPr>
        <p:txBody>
          <a:bodyPr/>
          <a:lstStyle/>
          <a:p>
            <a:pPr eaLnBrk="1" hangingPunct="1"/>
            <a:r>
              <a:rPr lang="en-US" smtClean="0"/>
              <a:t>So what is going to happen to most of these tadpoles?</a:t>
            </a:r>
          </a:p>
        </p:txBody>
      </p:sp>
      <p:pic>
        <p:nvPicPr>
          <p:cNvPr id="495619" name="Picture 5" descr="tadpoles%20durham%2041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47800"/>
            <a:ext cx="8839200" cy="5048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8727" name="Rectangle 7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96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96644" name="Picture 5" descr="aeshna%20dragonf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6645" name="AutoShape 6"/>
          <p:cNvSpPr>
            <a:spLocks noChangeArrowheads="1"/>
          </p:cNvSpPr>
          <p:nvPr/>
        </p:nvSpPr>
        <p:spPr bwMode="auto">
          <a:xfrm>
            <a:off x="2743200" y="4572000"/>
            <a:ext cx="5410200" cy="1524000"/>
          </a:xfrm>
          <a:prstGeom prst="wedgeRoundRectCallout">
            <a:avLst>
              <a:gd name="adj1" fmla="val -66667"/>
              <a:gd name="adj2" fmla="val -101875"/>
              <a:gd name="adj3" fmla="val 16667"/>
            </a:avLst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“Ahhhhhhhhh, Dragonfly larvae!”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9766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97668" name="AutoShape 4"/>
          <p:cNvSpPr>
            <a:spLocks noChangeArrowheads="1"/>
          </p:cNvSpPr>
          <p:nvPr/>
        </p:nvSpPr>
        <p:spPr bwMode="auto">
          <a:xfrm>
            <a:off x="0" y="3886200"/>
            <a:ext cx="3352800" cy="1752600"/>
          </a:xfrm>
          <a:prstGeom prst="wedgeRoundRectCallout">
            <a:avLst>
              <a:gd name="adj1" fmla="val 63921"/>
              <a:gd name="adj2" fmla="val 69204"/>
              <a:gd name="adj3" fmla="val 16667"/>
            </a:avLst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“Ahhhh!”</a:t>
            </a:r>
          </a:p>
          <a:p>
            <a:pPr algn="ctr"/>
            <a:r>
              <a:rPr lang="en-US" sz="3600">
                <a:solidFill>
                  <a:schemeClr val="bg1"/>
                </a:solidFill>
              </a:rPr>
              <a:t>“Carnivorous Beetle!”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98691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98692" name="AutoShape 4"/>
          <p:cNvSpPr>
            <a:spLocks noChangeArrowheads="1"/>
          </p:cNvSpPr>
          <p:nvPr/>
        </p:nvSpPr>
        <p:spPr bwMode="auto">
          <a:xfrm>
            <a:off x="0" y="4267200"/>
            <a:ext cx="2743200" cy="1676400"/>
          </a:xfrm>
          <a:prstGeom prst="wedgeRoundRectCallout">
            <a:avLst>
              <a:gd name="adj1" fmla="val 26157"/>
              <a:gd name="adj2" fmla="val 58903"/>
              <a:gd name="adj3" fmla="val 16667"/>
            </a:avLst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“This is a bummer!”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99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99716" name="Picture 5" descr="spider%20with%20tadpole%20great%20sh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9717" name="AutoShape 6"/>
          <p:cNvSpPr>
            <a:spLocks noChangeArrowheads="1"/>
          </p:cNvSpPr>
          <p:nvPr/>
        </p:nvSpPr>
        <p:spPr bwMode="auto">
          <a:xfrm>
            <a:off x="5562600" y="609600"/>
            <a:ext cx="3276600" cy="1981200"/>
          </a:xfrm>
          <a:prstGeom prst="wedgeRoundRectCallout">
            <a:avLst>
              <a:gd name="adj1" fmla="val -62792"/>
              <a:gd name="adj2" fmla="val 176120"/>
              <a:gd name="adj3" fmla="val 16667"/>
            </a:avLst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“Ahhhhh!”</a:t>
            </a:r>
          </a:p>
          <a:p>
            <a:pPr algn="ctr"/>
            <a:r>
              <a:rPr lang="en-US" sz="3600">
                <a:solidFill>
                  <a:schemeClr val="bg1"/>
                </a:solidFill>
              </a:rPr>
              <a:t>“Fishing Spider!”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0073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28600"/>
            <a:ext cx="9144000" cy="7086600"/>
          </a:xfrm>
        </p:spPr>
      </p:pic>
      <p:sp>
        <p:nvSpPr>
          <p:cNvPr id="500740" name="AutoShape 4"/>
          <p:cNvSpPr>
            <a:spLocks noChangeArrowheads="1"/>
          </p:cNvSpPr>
          <p:nvPr/>
        </p:nvSpPr>
        <p:spPr bwMode="auto">
          <a:xfrm>
            <a:off x="609600" y="3810000"/>
            <a:ext cx="3886200" cy="2514600"/>
          </a:xfrm>
          <a:prstGeom prst="wedgeRoundRectCallout">
            <a:avLst>
              <a:gd name="adj1" fmla="val 58741"/>
              <a:gd name="adj2" fmla="val -62310"/>
              <a:gd name="adj3" fmla="val 16667"/>
            </a:avLst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“Oh no!”</a:t>
            </a:r>
          </a:p>
          <a:p>
            <a:pPr algn="ctr"/>
            <a:r>
              <a:rPr lang="en-US" sz="3600">
                <a:solidFill>
                  <a:schemeClr val="bg1"/>
                </a:solidFill>
              </a:rPr>
              <a:t>“Our puddle is drying up.” “Help”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01763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01764" name="AutoShape 4"/>
          <p:cNvSpPr>
            <a:spLocks noChangeArrowheads="1"/>
          </p:cNvSpPr>
          <p:nvPr/>
        </p:nvSpPr>
        <p:spPr bwMode="auto">
          <a:xfrm>
            <a:off x="6705600" y="3581400"/>
            <a:ext cx="2438400" cy="2590800"/>
          </a:xfrm>
          <a:prstGeom prst="wedgeRoundRectCallout">
            <a:avLst>
              <a:gd name="adj1" fmla="val -76171"/>
              <a:gd name="adj2" fmla="val -61644"/>
              <a:gd name="adj3" fmla="val 16667"/>
            </a:avLst>
          </a:prstGeom>
          <a:solidFill>
            <a:schemeClr val="tx1"/>
          </a:solidFill>
          <a:ln w="57150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“Hey, I made it to a frog!”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0278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02788" name="AutoShape 4"/>
          <p:cNvSpPr>
            <a:spLocks noChangeArrowheads="1"/>
          </p:cNvSpPr>
          <p:nvPr/>
        </p:nvSpPr>
        <p:spPr bwMode="auto">
          <a:xfrm>
            <a:off x="5257800" y="0"/>
            <a:ext cx="3352800" cy="2438400"/>
          </a:xfrm>
          <a:prstGeom prst="cloudCallout">
            <a:avLst>
              <a:gd name="adj1" fmla="val -43750"/>
              <a:gd name="adj2" fmla="val 70000"/>
            </a:avLst>
          </a:prstGeom>
          <a:solidFill>
            <a:schemeClr val="tx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“Didn’t see that coming.”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152400"/>
            <a:ext cx="8839200" cy="59737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hlink"/>
                </a:solidFill>
                <a:effectLst/>
              </a:rPr>
              <a:t>Jean-Baptiste Lamarck</a:t>
            </a:r>
            <a:endParaRPr lang="en-US" smtClean="0">
              <a:solidFill>
                <a:schemeClr val="bg1"/>
              </a:solidFill>
              <a:effectLst/>
            </a:endParaRPr>
          </a:p>
        </p:txBody>
      </p:sp>
      <p:pic>
        <p:nvPicPr>
          <p:cNvPr id="87043" name="Picture 5" descr="giraffe_lamar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0"/>
            <a:ext cx="8763000" cy="4229100"/>
          </a:xfrm>
          <a:prstGeom prst="rect">
            <a:avLst/>
          </a:prstGeom>
          <a:noFill/>
          <a:ln w="76200" cmpd="tri">
            <a:solidFill>
              <a:srgbClr val="FF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92708" name="Rectangle 4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7045" name="Rectangle 5"/>
          <p:cNvSpPr>
            <a:spLocks noChangeArrowheads="1"/>
          </p:cNvSpPr>
          <p:nvPr/>
        </p:nvSpPr>
        <p:spPr bwMode="auto">
          <a:xfrm>
            <a:off x="228600" y="2362200"/>
            <a:ext cx="2209800" cy="4038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7046" name="Rectangle 6"/>
          <p:cNvSpPr>
            <a:spLocks noChangeArrowheads="1"/>
          </p:cNvSpPr>
          <p:nvPr/>
        </p:nvSpPr>
        <p:spPr bwMode="auto">
          <a:xfrm>
            <a:off x="2362200" y="2362200"/>
            <a:ext cx="2209800" cy="411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7047" name="Rectangle 7"/>
          <p:cNvSpPr>
            <a:spLocks noChangeArrowheads="1"/>
          </p:cNvSpPr>
          <p:nvPr/>
        </p:nvSpPr>
        <p:spPr bwMode="auto">
          <a:xfrm>
            <a:off x="4495800" y="2362200"/>
            <a:ext cx="2362200" cy="411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7048" name="Rectangle 8"/>
          <p:cNvSpPr>
            <a:spLocks noChangeArrowheads="1"/>
          </p:cNvSpPr>
          <p:nvPr/>
        </p:nvSpPr>
        <p:spPr bwMode="auto">
          <a:xfrm>
            <a:off x="6400800" y="2286000"/>
            <a:ext cx="2514600" cy="4191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704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362200"/>
            <a:ext cx="3505200" cy="3886200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50" name="AutoShape 10"/>
          <p:cNvSpPr>
            <a:spLocks noChangeArrowheads="1"/>
          </p:cNvSpPr>
          <p:nvPr/>
        </p:nvSpPr>
        <p:spPr bwMode="auto">
          <a:xfrm>
            <a:off x="3505200" y="2743200"/>
            <a:ext cx="4648200" cy="2057400"/>
          </a:xfrm>
          <a:prstGeom prst="wedgeRoundRectCallout">
            <a:avLst>
              <a:gd name="adj1" fmla="val -53690"/>
              <a:gd name="adj2" fmla="val 37653"/>
              <a:gd name="adj3" fmla="val 16667"/>
            </a:avLst>
          </a:prstGeom>
          <a:solidFill>
            <a:schemeClr val="tx1"/>
          </a:solidFill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3200">
                <a:solidFill>
                  <a:schemeClr val="accent2"/>
                </a:solidFill>
              </a:rPr>
              <a:t>“Just jot my name down somewhere…Ummm.”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03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76400"/>
            <a:ext cx="8229600" cy="4525963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03812" name="Picture 5" descr="frog-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3813" name="AutoShape 8"/>
          <p:cNvSpPr>
            <a:spLocks noChangeArrowheads="1"/>
          </p:cNvSpPr>
          <p:nvPr/>
        </p:nvSpPr>
        <p:spPr bwMode="auto">
          <a:xfrm>
            <a:off x="381000" y="4038600"/>
            <a:ext cx="3886200" cy="1524000"/>
          </a:xfrm>
          <a:prstGeom prst="wedgeRoundRectCallout">
            <a:avLst>
              <a:gd name="adj1" fmla="val 28676"/>
              <a:gd name="adj2" fmla="val -173856"/>
              <a:gd name="adj3" fmla="val 16667"/>
            </a:avLst>
          </a:prstGeom>
          <a:solidFill>
            <a:schemeClr val="tx1"/>
          </a:solidFill>
          <a:ln w="57150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“Um, a little help here!”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04835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04836" name="AutoShape 4"/>
          <p:cNvSpPr>
            <a:spLocks noChangeArrowheads="1"/>
          </p:cNvSpPr>
          <p:nvPr/>
        </p:nvSpPr>
        <p:spPr bwMode="auto">
          <a:xfrm>
            <a:off x="4495800" y="762000"/>
            <a:ext cx="3200400" cy="2667000"/>
          </a:xfrm>
          <a:prstGeom prst="wedgeRoundRectCallout">
            <a:avLst>
              <a:gd name="adj1" fmla="val -58731"/>
              <a:gd name="adj2" fmla="val 62500"/>
              <a:gd name="adj3" fmla="val 16667"/>
            </a:avLst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“Anyone out there.”</a:t>
            </a:r>
          </a:p>
          <a:p>
            <a:pPr algn="ctr"/>
            <a:r>
              <a:rPr lang="en-US" sz="3600">
                <a:solidFill>
                  <a:schemeClr val="bg1"/>
                </a:solidFill>
              </a:rPr>
              <a:t>“Hello.”</a:t>
            </a:r>
          </a:p>
          <a:p>
            <a:pPr algn="ctr"/>
            <a:r>
              <a:rPr lang="en-US" sz="3600">
                <a:solidFill>
                  <a:schemeClr val="bg1"/>
                </a:solidFill>
              </a:rPr>
              <a:t>“Anyone.”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0585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448800" cy="6858000"/>
          </a:xfrm>
        </p:spPr>
      </p:pic>
      <p:sp>
        <p:nvSpPr>
          <p:cNvPr id="505860" name="AutoShape 4"/>
          <p:cNvSpPr>
            <a:spLocks noChangeArrowheads="1"/>
          </p:cNvSpPr>
          <p:nvPr/>
        </p:nvSpPr>
        <p:spPr bwMode="auto">
          <a:xfrm>
            <a:off x="304800" y="990600"/>
            <a:ext cx="2514600" cy="2895600"/>
          </a:xfrm>
          <a:prstGeom prst="wedgeRoundRectCallout">
            <a:avLst>
              <a:gd name="adj1" fmla="val 28912"/>
              <a:gd name="adj2" fmla="val 78565"/>
              <a:gd name="adj3" fmla="val 16667"/>
            </a:avLst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“Ouch!” Just get it over with.”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06883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06884" name="AutoShape 4"/>
          <p:cNvSpPr>
            <a:spLocks noChangeArrowheads="1"/>
          </p:cNvSpPr>
          <p:nvPr/>
        </p:nvSpPr>
        <p:spPr bwMode="auto">
          <a:xfrm>
            <a:off x="381000" y="4648200"/>
            <a:ext cx="4648200" cy="1828800"/>
          </a:xfrm>
          <a:prstGeom prst="wedgeRoundRectCallout">
            <a:avLst>
              <a:gd name="adj1" fmla="val -6523"/>
              <a:gd name="adj2" fmla="val -80037"/>
              <a:gd name="adj3" fmla="val 16667"/>
            </a:avLst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“We’re suppose to be on the same team.”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0790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68881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08931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638800" cy="6858000"/>
          </a:xfrm>
        </p:spPr>
      </p:pic>
      <p:sp>
        <p:nvSpPr>
          <p:cNvPr id="508932" name="AutoShape 5"/>
          <p:cNvSpPr>
            <a:spLocks noChangeArrowheads="1"/>
          </p:cNvSpPr>
          <p:nvPr/>
        </p:nvSpPr>
        <p:spPr bwMode="auto">
          <a:xfrm>
            <a:off x="4191000" y="228600"/>
            <a:ext cx="4724400" cy="1981200"/>
          </a:xfrm>
          <a:prstGeom prst="wedgeRoundRectCallout">
            <a:avLst>
              <a:gd name="adj1" fmla="val -59171"/>
              <a:gd name="adj2" fmla="val 30449"/>
              <a:gd name="adj3" fmla="val 16667"/>
            </a:avLst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“Frog dissection, C’mon, can’t I catch a break!”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09955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09956" name="AutoShape 4"/>
          <p:cNvSpPr>
            <a:spLocks noChangeArrowheads="1"/>
          </p:cNvSpPr>
          <p:nvPr/>
        </p:nvSpPr>
        <p:spPr bwMode="auto">
          <a:xfrm>
            <a:off x="381000" y="304800"/>
            <a:ext cx="2971800" cy="3352800"/>
          </a:xfrm>
          <a:prstGeom prst="wedgeRoundRectCallout">
            <a:avLst>
              <a:gd name="adj1" fmla="val -10417"/>
              <a:gd name="adj2" fmla="val 87736"/>
              <a:gd name="adj3" fmla="val 16667"/>
            </a:avLst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4400">
                <a:solidFill>
                  <a:schemeClr val="bg1"/>
                </a:solidFill>
              </a:rPr>
              <a:t>“Ouch!”</a:t>
            </a:r>
          </a:p>
          <a:p>
            <a:pPr algn="ctr"/>
            <a:r>
              <a:rPr lang="en-US" sz="4400">
                <a:solidFill>
                  <a:schemeClr val="bg1"/>
                </a:solidFill>
              </a:rPr>
              <a:t>“That left more than a mark.”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1097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10980" name="AutoShape 4"/>
          <p:cNvSpPr>
            <a:spLocks noChangeArrowheads="1"/>
          </p:cNvSpPr>
          <p:nvPr/>
        </p:nvSpPr>
        <p:spPr bwMode="auto">
          <a:xfrm>
            <a:off x="5715000" y="381000"/>
            <a:ext cx="3429000" cy="2667000"/>
          </a:xfrm>
          <a:prstGeom prst="wedgeRoundRectCallout">
            <a:avLst>
              <a:gd name="adj1" fmla="val -67407"/>
              <a:gd name="adj2" fmla="val 6963"/>
              <a:gd name="adj3" fmla="val 16667"/>
            </a:avLst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“Frogs legs!”</a:t>
            </a:r>
          </a:p>
          <a:p>
            <a:pPr algn="ctr"/>
            <a:r>
              <a:rPr lang="en-US" sz="3600">
                <a:solidFill>
                  <a:schemeClr val="bg1"/>
                </a:solidFill>
              </a:rPr>
              <a:t>“I’m ending up as frog legs.” “Seriously!”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04800"/>
            <a:ext cx="8001000" cy="5821363"/>
          </a:xfrm>
        </p:spPr>
        <p:txBody>
          <a:bodyPr/>
          <a:lstStyle/>
          <a:p>
            <a:pPr eaLnBrk="1" hangingPunct="1"/>
            <a:r>
              <a:rPr lang="en-US" smtClean="0"/>
              <a:t>Maybe a few of those 20,000 eggs in a good year will survive to reproduce.</a:t>
            </a:r>
          </a:p>
        </p:txBody>
      </p:sp>
      <p:pic>
        <p:nvPicPr>
          <p:cNvPr id="512003" name="Picture 5" descr="frog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0"/>
            <a:ext cx="8458200" cy="502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2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304800"/>
            <a:ext cx="8001000" cy="5821363"/>
          </a:xfrm>
        </p:spPr>
        <p:txBody>
          <a:bodyPr/>
          <a:lstStyle/>
          <a:p>
            <a:pPr eaLnBrk="1" hangingPunct="1"/>
            <a:r>
              <a:rPr lang="en-US" smtClean="0"/>
              <a:t>Maybe a few of those 20,000 eggs in a good year will survive to reproduce.</a:t>
            </a:r>
          </a:p>
        </p:txBody>
      </p:sp>
      <p:pic>
        <p:nvPicPr>
          <p:cNvPr id="513027" name="Picture 5" descr="frog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0"/>
            <a:ext cx="8458200" cy="502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028" name="AutoShape 6"/>
          <p:cNvSpPr>
            <a:spLocks noChangeArrowheads="1"/>
          </p:cNvSpPr>
          <p:nvPr/>
        </p:nvSpPr>
        <p:spPr bwMode="auto">
          <a:xfrm>
            <a:off x="5334000" y="1600200"/>
            <a:ext cx="3352800" cy="2819400"/>
          </a:xfrm>
          <a:prstGeom prst="wedgeRoundRectCallout">
            <a:avLst>
              <a:gd name="adj1" fmla="val -75616"/>
              <a:gd name="adj2" fmla="val 40542"/>
              <a:gd name="adj3" fmla="val 16667"/>
            </a:avLst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4000">
                <a:solidFill>
                  <a:schemeClr val="bg1"/>
                </a:solidFill>
              </a:rPr>
              <a:t>“Hurry up!” “I see a snake coming”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152400"/>
            <a:ext cx="8839200" cy="5973763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hlink"/>
                </a:solidFill>
              </a:rPr>
              <a:t>Jean-Baptiste Lamarck proposed the theory of transmutation of species, which turned out to have some flaws.</a:t>
            </a:r>
          </a:p>
          <a:p>
            <a:pPr lvl="1" eaLnBrk="1" hangingPunct="1"/>
            <a:r>
              <a:rPr lang="en-US" smtClean="0">
                <a:solidFill>
                  <a:srgbClr val="3366FF"/>
                </a:solidFill>
              </a:rPr>
              <a:t>Nonetheless was the first real theory of evolution.</a:t>
            </a:r>
          </a:p>
        </p:txBody>
      </p:sp>
      <p:pic>
        <p:nvPicPr>
          <p:cNvPr id="89091" name="Picture 5" descr="giraffe_lamar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0"/>
            <a:ext cx="8763000" cy="4229100"/>
          </a:xfrm>
          <a:prstGeom prst="rect">
            <a:avLst/>
          </a:prstGeom>
          <a:noFill/>
          <a:ln w="76200" cmpd="tri">
            <a:solidFill>
              <a:srgbClr val="FF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00516" name="Rectangle 4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sp>
        <p:nvSpPr>
          <p:cNvPr id="89093" name="Rectangle 5"/>
          <p:cNvSpPr>
            <a:spLocks noChangeArrowheads="1"/>
          </p:cNvSpPr>
          <p:nvPr/>
        </p:nvSpPr>
        <p:spPr bwMode="auto">
          <a:xfrm>
            <a:off x="228600" y="2362200"/>
            <a:ext cx="2209800" cy="4038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9094" name="Rectangle 6"/>
          <p:cNvSpPr>
            <a:spLocks noChangeArrowheads="1"/>
          </p:cNvSpPr>
          <p:nvPr/>
        </p:nvSpPr>
        <p:spPr bwMode="auto">
          <a:xfrm>
            <a:off x="2362200" y="2362200"/>
            <a:ext cx="2209800" cy="411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9095" name="Rectangle 7"/>
          <p:cNvSpPr>
            <a:spLocks noChangeArrowheads="1"/>
          </p:cNvSpPr>
          <p:nvPr/>
        </p:nvSpPr>
        <p:spPr bwMode="auto">
          <a:xfrm>
            <a:off x="4495800" y="2362200"/>
            <a:ext cx="2362200" cy="411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9096" name="Rectangle 8"/>
          <p:cNvSpPr>
            <a:spLocks noChangeArrowheads="1"/>
          </p:cNvSpPr>
          <p:nvPr/>
        </p:nvSpPr>
        <p:spPr bwMode="auto">
          <a:xfrm>
            <a:off x="6400800" y="2286000"/>
            <a:ext cx="2514600" cy="4191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909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362200"/>
            <a:ext cx="3505200" cy="388620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093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304800"/>
            <a:ext cx="8305800" cy="5826125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/>
              <a:t>#1.) Without checks like predators, populations would increase exponentially. </a:t>
            </a:r>
          </a:p>
          <a:p>
            <a:pPr lvl="1" eaLnBrk="1" hangingPunct="1">
              <a:defRPr/>
            </a:pPr>
            <a:r>
              <a:rPr lang="en-US" sz="2400" smtClean="0"/>
              <a:t>Survival of the fittest!</a:t>
            </a:r>
          </a:p>
        </p:txBody>
      </p:sp>
      <p:pic>
        <p:nvPicPr>
          <p:cNvPr id="519171" name="Picture 10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905000"/>
            <a:ext cx="8305800" cy="4530725"/>
          </a:xfrm>
          <a:ln w="76200">
            <a:solidFill>
              <a:schemeClr val="accent2"/>
            </a:solidFill>
          </a:ln>
        </p:spPr>
      </p:pic>
      <p:sp>
        <p:nvSpPr>
          <p:cNvPr id="1173509" name="Rectangle 5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1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52400"/>
            <a:ext cx="8382000" cy="5973763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66FF99"/>
                </a:solidFill>
              </a:rPr>
              <a:t>We are the result of 3.8 Billion years of a struggle to survive.</a:t>
            </a:r>
          </a:p>
        </p:txBody>
      </p:sp>
      <p:pic>
        <p:nvPicPr>
          <p:cNvPr id="521219" name="Picture 5" descr="125046333_7123c38e7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667000"/>
            <a:ext cx="8458200" cy="3886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94052" name="Rectangle 4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52400"/>
            <a:ext cx="8382000" cy="5973763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66FF99"/>
                </a:solidFill>
              </a:rPr>
              <a:t>We are the result of 3.8 Billion years of a struggle to survive.</a:t>
            </a:r>
          </a:p>
          <a:p>
            <a:pPr lvl="1" eaLnBrk="1" hangingPunct="1"/>
            <a:r>
              <a:rPr lang="en-US" smtClean="0">
                <a:solidFill>
                  <a:srgbClr val="FF9900"/>
                </a:solidFill>
              </a:rPr>
              <a:t>Only those most suited to their environment will survive to reproduce and pass on that advantage.</a:t>
            </a:r>
          </a:p>
        </p:txBody>
      </p:sp>
      <p:pic>
        <p:nvPicPr>
          <p:cNvPr id="522243" name="Picture 5" descr="125046333_7123c38e7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667000"/>
            <a:ext cx="8458200" cy="3886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95076" name="Rectangle 4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pPr eaLnBrk="1" hangingPunct="1"/>
            <a:r>
              <a:rPr lang="en-US" smtClean="0"/>
              <a:t>Activity! Bear Eating Monsters.</a:t>
            </a:r>
          </a:p>
        </p:txBody>
      </p:sp>
      <p:sp>
        <p:nvSpPr>
          <p:cNvPr id="1449988" name="Rectangle 4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31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pPr eaLnBrk="1" hangingPunct="1"/>
            <a:r>
              <a:rPr lang="en-US" smtClean="0"/>
              <a:t>Activity! Bear Eating Monsters.</a:t>
            </a:r>
          </a:p>
        </p:txBody>
      </p:sp>
      <p:pic>
        <p:nvPicPr>
          <p:cNvPr id="525315" name="Picture 5" descr="monsters_18-m22_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90600"/>
            <a:ext cx="5334000" cy="5524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51013" name="Rectangle 5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33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pPr eaLnBrk="1" hangingPunct="1"/>
            <a:r>
              <a:rPr lang="en-US" smtClean="0"/>
              <a:t>Activity! Bear Eating Monsters.</a:t>
            </a:r>
          </a:p>
        </p:txBody>
      </p:sp>
      <p:pic>
        <p:nvPicPr>
          <p:cNvPr id="526339" name="Picture 5" descr="monsters_18-m22_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90600"/>
            <a:ext cx="5334000" cy="5524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634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990600"/>
            <a:ext cx="3429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2038" name="Rectangle 6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362" name="Rectangle 14"/>
          <p:cNvSpPr>
            <a:spLocks noGrp="1" noChangeArrowheads="1"/>
          </p:cNvSpPr>
          <p:nvPr>
            <p:ph type="title" sz="quarter" idx="4294967295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27363" name="Picture 4" descr="180px-TeddyGraham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0" y="2044700"/>
            <a:ext cx="1714500" cy="1295400"/>
          </a:xfrm>
          <a:noFill/>
        </p:spPr>
      </p:pic>
      <p:pic>
        <p:nvPicPr>
          <p:cNvPr id="527364" name="Picture 7" descr="180px-TeddyGraham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10250" y="2044700"/>
            <a:ext cx="1714500" cy="1295400"/>
          </a:xfrm>
          <a:noFill/>
        </p:spPr>
      </p:pic>
      <p:pic>
        <p:nvPicPr>
          <p:cNvPr id="527365" name="Picture 10" descr="180px-TeddyGraham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0" y="4384675"/>
            <a:ext cx="1714500" cy="1295400"/>
          </a:xfrm>
          <a:noFill/>
        </p:spPr>
      </p:pic>
      <p:pic>
        <p:nvPicPr>
          <p:cNvPr id="527366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04800" y="0"/>
            <a:ext cx="9906000" cy="7621588"/>
          </a:xfrm>
        </p:spPr>
      </p:pic>
      <p:pic>
        <p:nvPicPr>
          <p:cNvPr id="527367" name="Picture 13" descr="180px-TeddyGraham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762000"/>
            <a:ext cx="1714500" cy="1295400"/>
          </a:xfrm>
          <a:noFill/>
        </p:spPr>
      </p:pic>
      <p:pic>
        <p:nvPicPr>
          <p:cNvPr id="527368" name="Picture 16" descr="180px-TeddyGrah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819400"/>
            <a:ext cx="1257300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7369" name="Text Box 17"/>
          <p:cNvSpPr txBox="1">
            <a:spLocks noChangeArrowheads="1"/>
          </p:cNvSpPr>
          <p:nvPr/>
        </p:nvSpPr>
        <p:spPr bwMode="auto">
          <a:xfrm>
            <a:off x="381000" y="5029200"/>
            <a:ext cx="4267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8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>
                <a:solidFill>
                  <a:schemeClr val="bg1"/>
                </a:solidFill>
              </a:rPr>
              <a:t>You today</a:t>
            </a:r>
          </a:p>
        </p:txBody>
      </p:sp>
      <p:sp>
        <p:nvSpPr>
          <p:cNvPr id="527370" name="Line 18"/>
          <p:cNvSpPr>
            <a:spLocks noChangeShapeType="1"/>
          </p:cNvSpPr>
          <p:nvPr/>
        </p:nvSpPr>
        <p:spPr bwMode="auto">
          <a:xfrm flipV="1">
            <a:off x="2362200" y="4419600"/>
            <a:ext cx="990600" cy="7620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3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r>
              <a:rPr lang="en-US" smtClean="0">
                <a:solidFill>
                  <a:schemeClr val="hlink"/>
                </a:solidFill>
              </a:rPr>
              <a:t>Remember to thoroughly clean and disinfect your hands and work area.</a:t>
            </a:r>
          </a:p>
        </p:txBody>
      </p:sp>
      <p:pic>
        <p:nvPicPr>
          <p:cNvPr id="52838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371600"/>
            <a:ext cx="962977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41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pPr eaLnBrk="1" hangingPunct="1"/>
            <a:r>
              <a:rPr lang="en-US" smtClean="0"/>
              <a:t>There are two types of bears, </a:t>
            </a:r>
          </a:p>
        </p:txBody>
      </p:sp>
      <p:pic>
        <p:nvPicPr>
          <p:cNvPr id="529411" name="Picture 5" descr="Chocolate_teddy_graham_closeu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14600"/>
            <a:ext cx="8686800" cy="411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54085" name="Rectangle 5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sp>
        <p:nvSpPr>
          <p:cNvPr id="529413" name="Rectangle 6"/>
          <p:cNvSpPr>
            <a:spLocks noChangeArrowheads="1"/>
          </p:cNvSpPr>
          <p:nvPr/>
        </p:nvSpPr>
        <p:spPr bwMode="auto">
          <a:xfrm>
            <a:off x="381000" y="2590800"/>
            <a:ext cx="4419600" cy="3962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9414" name="Rectangle 7"/>
          <p:cNvSpPr>
            <a:spLocks noChangeArrowheads="1"/>
          </p:cNvSpPr>
          <p:nvPr/>
        </p:nvSpPr>
        <p:spPr bwMode="auto">
          <a:xfrm>
            <a:off x="4419600" y="2667000"/>
            <a:ext cx="4419600" cy="3810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pPr eaLnBrk="1" hangingPunct="1"/>
            <a:r>
              <a:rPr lang="en-US" smtClean="0"/>
              <a:t>There are two types of bears, </a:t>
            </a:r>
            <a:r>
              <a:rPr lang="en-US" smtClean="0">
                <a:solidFill>
                  <a:srgbClr val="FF66FF"/>
                </a:solidFill>
              </a:rPr>
              <a:t>Happy Bears,</a:t>
            </a:r>
            <a:r>
              <a:rPr lang="en-US" smtClean="0"/>
              <a:t> </a:t>
            </a:r>
          </a:p>
        </p:txBody>
      </p:sp>
      <p:pic>
        <p:nvPicPr>
          <p:cNvPr id="530435" name="Picture 5" descr="Chocolate_teddy_graham_closeu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14600"/>
            <a:ext cx="8686800" cy="411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55109" name="Rectangle 5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sp>
        <p:nvSpPr>
          <p:cNvPr id="530437" name="Rectangle 6"/>
          <p:cNvSpPr>
            <a:spLocks noChangeArrowheads="1"/>
          </p:cNvSpPr>
          <p:nvPr/>
        </p:nvSpPr>
        <p:spPr bwMode="auto">
          <a:xfrm>
            <a:off x="381000" y="2590800"/>
            <a:ext cx="4419600" cy="3962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152400"/>
            <a:ext cx="8839200" cy="5973763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hlink"/>
                </a:solidFill>
              </a:rPr>
              <a:t>Jean-Baptiste Lamarck proposed the theory of transmutation of species, which turned out to have some flaws.</a:t>
            </a:r>
          </a:p>
          <a:p>
            <a:pPr lvl="1" eaLnBrk="1" hangingPunct="1"/>
            <a:r>
              <a:rPr lang="en-US" smtClean="0">
                <a:solidFill>
                  <a:srgbClr val="3366FF"/>
                </a:solidFill>
              </a:rPr>
              <a:t>Nonetheless was the first real theory of evolution.</a:t>
            </a:r>
          </a:p>
        </p:txBody>
      </p:sp>
      <p:pic>
        <p:nvPicPr>
          <p:cNvPr id="90115" name="Picture 5" descr="giraffe_lamar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0"/>
            <a:ext cx="8763000" cy="4229100"/>
          </a:xfrm>
          <a:prstGeom prst="rect">
            <a:avLst/>
          </a:prstGeom>
          <a:noFill/>
          <a:ln w="76200" cmpd="tri">
            <a:solidFill>
              <a:srgbClr val="FF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01540" name="Rectangle 4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sp>
        <p:nvSpPr>
          <p:cNvPr id="90117" name="Rectangle 5"/>
          <p:cNvSpPr>
            <a:spLocks noChangeArrowheads="1"/>
          </p:cNvSpPr>
          <p:nvPr/>
        </p:nvSpPr>
        <p:spPr bwMode="auto">
          <a:xfrm>
            <a:off x="228600" y="2362200"/>
            <a:ext cx="2209800" cy="4038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0118" name="Rectangle 6"/>
          <p:cNvSpPr>
            <a:spLocks noChangeArrowheads="1"/>
          </p:cNvSpPr>
          <p:nvPr/>
        </p:nvSpPr>
        <p:spPr bwMode="auto">
          <a:xfrm>
            <a:off x="2362200" y="2362200"/>
            <a:ext cx="2209800" cy="411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0119" name="Rectangle 7"/>
          <p:cNvSpPr>
            <a:spLocks noChangeArrowheads="1"/>
          </p:cNvSpPr>
          <p:nvPr/>
        </p:nvSpPr>
        <p:spPr bwMode="auto">
          <a:xfrm>
            <a:off x="4495800" y="2362200"/>
            <a:ext cx="2362200" cy="411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0120" name="Rectangle 8"/>
          <p:cNvSpPr>
            <a:spLocks noChangeArrowheads="1"/>
          </p:cNvSpPr>
          <p:nvPr/>
        </p:nvSpPr>
        <p:spPr bwMode="auto">
          <a:xfrm>
            <a:off x="6400800" y="2286000"/>
            <a:ext cx="2514600" cy="4191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012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362200"/>
            <a:ext cx="3505200" cy="388620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122" name="AutoShape 10"/>
          <p:cNvSpPr>
            <a:spLocks noChangeArrowheads="1"/>
          </p:cNvSpPr>
          <p:nvPr/>
        </p:nvSpPr>
        <p:spPr bwMode="auto">
          <a:xfrm>
            <a:off x="3581400" y="2971800"/>
            <a:ext cx="3657600" cy="2133600"/>
          </a:xfrm>
          <a:prstGeom prst="wedgeRoundRectCallout">
            <a:avLst>
              <a:gd name="adj1" fmla="val -54556"/>
              <a:gd name="adj2" fmla="val 35491"/>
              <a:gd name="adj3" fmla="val 16667"/>
            </a:avLst>
          </a:prstGeom>
          <a:solidFill>
            <a:schemeClr val="tx1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“How do you think a giraffe got a long neck?”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pPr eaLnBrk="1" hangingPunct="1"/>
            <a:r>
              <a:rPr lang="en-US" smtClean="0"/>
              <a:t>There are two types of bears, </a:t>
            </a:r>
            <a:r>
              <a:rPr lang="en-US" smtClean="0">
                <a:solidFill>
                  <a:srgbClr val="FF66FF"/>
                </a:solidFill>
              </a:rPr>
              <a:t>Happy Bears,</a:t>
            </a:r>
            <a:r>
              <a:rPr lang="en-US" smtClean="0"/>
              <a:t> </a:t>
            </a:r>
            <a:r>
              <a:rPr lang="en-US" smtClean="0">
                <a:solidFill>
                  <a:srgbClr val="6699FF"/>
                </a:solidFill>
              </a:rPr>
              <a:t>and Sad Bears.</a:t>
            </a:r>
            <a:r>
              <a:rPr lang="en-US" smtClean="0">
                <a:solidFill>
                  <a:srgbClr val="FFFF00"/>
                </a:solidFill>
              </a:rPr>
              <a:t> </a:t>
            </a:r>
          </a:p>
          <a:p>
            <a:pPr eaLnBrk="1" hangingPunct="1"/>
            <a:endParaRPr lang="en-US" smtClean="0">
              <a:solidFill>
                <a:srgbClr val="FFFF00"/>
              </a:solidFill>
            </a:endParaRPr>
          </a:p>
        </p:txBody>
      </p:sp>
      <p:pic>
        <p:nvPicPr>
          <p:cNvPr id="531459" name="Picture 5" descr="Chocolate_teddy_graham_closeu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14600"/>
            <a:ext cx="8686800" cy="411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56133" name="Rectangle 5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pPr eaLnBrk="1" hangingPunct="1"/>
            <a:r>
              <a:rPr lang="en-US" smtClean="0"/>
              <a:t>There are two types of bears, </a:t>
            </a:r>
            <a:r>
              <a:rPr lang="en-US" smtClean="0">
                <a:solidFill>
                  <a:srgbClr val="FF66FF"/>
                </a:solidFill>
              </a:rPr>
              <a:t>Happy Bears,</a:t>
            </a:r>
            <a:r>
              <a:rPr lang="en-US" smtClean="0"/>
              <a:t> </a:t>
            </a:r>
            <a:r>
              <a:rPr lang="en-US" smtClean="0">
                <a:solidFill>
                  <a:srgbClr val="6699FF"/>
                </a:solidFill>
              </a:rPr>
              <a:t>and Sad Bears.</a:t>
            </a:r>
            <a:r>
              <a:rPr lang="en-US" smtClean="0"/>
              <a:t> </a:t>
            </a:r>
          </a:p>
          <a:p>
            <a:pPr lvl="1" eaLnBrk="1" hangingPunct="1"/>
            <a:r>
              <a:rPr lang="en-US" smtClean="0"/>
              <a:t>Which is a</a:t>
            </a:r>
            <a:r>
              <a:rPr lang="en-US" smtClean="0">
                <a:solidFill>
                  <a:srgbClr val="FF9900"/>
                </a:solidFill>
              </a:rPr>
              <a:t> </a:t>
            </a:r>
            <a:r>
              <a:rPr lang="en-US" smtClean="0">
                <a:solidFill>
                  <a:srgbClr val="FF66FF"/>
                </a:solidFill>
              </a:rPr>
              <a:t>Happy Bear,</a:t>
            </a:r>
            <a:r>
              <a:rPr lang="en-US" smtClean="0">
                <a:solidFill>
                  <a:srgbClr val="FF9900"/>
                </a:solidFill>
              </a:rPr>
              <a:t> </a:t>
            </a:r>
            <a:r>
              <a:rPr lang="en-US" smtClean="0"/>
              <a:t>and which is a</a:t>
            </a:r>
            <a:r>
              <a:rPr lang="en-US" smtClean="0">
                <a:solidFill>
                  <a:srgbClr val="FF9900"/>
                </a:solidFill>
              </a:rPr>
              <a:t> </a:t>
            </a:r>
            <a:r>
              <a:rPr lang="en-US" smtClean="0">
                <a:solidFill>
                  <a:srgbClr val="6699FF"/>
                </a:solidFill>
              </a:rPr>
              <a:t>Sad Bear?</a:t>
            </a:r>
          </a:p>
          <a:p>
            <a:pPr eaLnBrk="1" hangingPunct="1"/>
            <a:endParaRPr lang="en-US" smtClean="0">
              <a:solidFill>
                <a:srgbClr val="FF9900"/>
              </a:solidFill>
            </a:endParaRPr>
          </a:p>
        </p:txBody>
      </p:sp>
      <p:pic>
        <p:nvPicPr>
          <p:cNvPr id="532483" name="Picture 5" descr="Chocolate_teddy_graham_closeu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14600"/>
            <a:ext cx="8686800" cy="411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57157" name="Rectangle 5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0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335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</p:txBody>
      </p:sp>
      <p:pic>
        <p:nvPicPr>
          <p:cNvPr id="533508" name="Picture 4" descr="Chocolate_teddy_graham_closeu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3509" name="Freeform 6"/>
          <p:cNvSpPr>
            <a:spLocks/>
          </p:cNvSpPr>
          <p:nvPr/>
        </p:nvSpPr>
        <p:spPr bwMode="auto">
          <a:xfrm>
            <a:off x="2116138" y="2795588"/>
            <a:ext cx="469900" cy="169862"/>
          </a:xfrm>
          <a:custGeom>
            <a:avLst/>
            <a:gdLst>
              <a:gd name="T0" fmla="*/ 0 w 296"/>
              <a:gd name="T1" fmla="*/ 2147483647 h 107"/>
              <a:gd name="T2" fmla="*/ 2147483647 w 296"/>
              <a:gd name="T3" fmla="*/ 2147483647 h 107"/>
              <a:gd name="T4" fmla="*/ 2147483647 w 296"/>
              <a:gd name="T5" fmla="*/ 0 h 107"/>
              <a:gd name="T6" fmla="*/ 2147483647 w 296"/>
              <a:gd name="T7" fmla="*/ 2147483647 h 107"/>
              <a:gd name="T8" fmla="*/ 2147483647 w 296"/>
              <a:gd name="T9" fmla="*/ 2147483647 h 107"/>
              <a:gd name="T10" fmla="*/ 2147483647 w 296"/>
              <a:gd name="T11" fmla="*/ 2147483647 h 107"/>
              <a:gd name="T12" fmla="*/ 2147483647 w 296"/>
              <a:gd name="T13" fmla="*/ 2147483647 h 10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6"/>
              <a:gd name="T22" fmla="*/ 0 h 107"/>
              <a:gd name="T23" fmla="*/ 296 w 296"/>
              <a:gd name="T24" fmla="*/ 107 h 10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6" h="107">
                <a:moveTo>
                  <a:pt x="0" y="74"/>
                </a:moveTo>
                <a:cubicBezTo>
                  <a:pt x="6" y="54"/>
                  <a:pt x="20" y="26"/>
                  <a:pt x="41" y="16"/>
                </a:cubicBezTo>
                <a:cubicBezTo>
                  <a:pt x="57" y="8"/>
                  <a:pt x="91" y="0"/>
                  <a:pt x="91" y="0"/>
                </a:cubicBezTo>
                <a:cubicBezTo>
                  <a:pt x="201" y="10"/>
                  <a:pt x="157" y="9"/>
                  <a:pt x="230" y="33"/>
                </a:cubicBezTo>
                <a:cubicBezTo>
                  <a:pt x="243" y="45"/>
                  <a:pt x="261" y="52"/>
                  <a:pt x="272" y="66"/>
                </a:cubicBezTo>
                <a:cubicBezTo>
                  <a:pt x="277" y="73"/>
                  <a:pt x="276" y="83"/>
                  <a:pt x="280" y="90"/>
                </a:cubicBezTo>
                <a:cubicBezTo>
                  <a:pt x="284" y="97"/>
                  <a:pt x="296" y="107"/>
                  <a:pt x="296" y="107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3510" name="Freeform 7"/>
          <p:cNvSpPr>
            <a:spLocks/>
          </p:cNvSpPr>
          <p:nvPr/>
        </p:nvSpPr>
        <p:spPr bwMode="auto">
          <a:xfrm>
            <a:off x="6088063" y="2730500"/>
            <a:ext cx="482600" cy="195263"/>
          </a:xfrm>
          <a:custGeom>
            <a:avLst/>
            <a:gdLst>
              <a:gd name="T0" fmla="*/ 0 w 304"/>
              <a:gd name="T1" fmla="*/ 2147483647 h 123"/>
              <a:gd name="T2" fmla="*/ 2147483647 w 304"/>
              <a:gd name="T3" fmla="*/ 2147483647 h 123"/>
              <a:gd name="T4" fmla="*/ 2147483647 w 304"/>
              <a:gd name="T5" fmla="*/ 2147483647 h 123"/>
              <a:gd name="T6" fmla="*/ 2147483647 w 304"/>
              <a:gd name="T7" fmla="*/ 2147483647 h 123"/>
              <a:gd name="T8" fmla="*/ 2147483647 w 304"/>
              <a:gd name="T9" fmla="*/ 0 h 1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4"/>
              <a:gd name="T16" fmla="*/ 0 h 123"/>
              <a:gd name="T17" fmla="*/ 304 w 304"/>
              <a:gd name="T18" fmla="*/ 123 h 12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4" h="123">
                <a:moveTo>
                  <a:pt x="0" y="41"/>
                </a:moveTo>
                <a:cubicBezTo>
                  <a:pt x="41" y="68"/>
                  <a:pt x="57" y="107"/>
                  <a:pt x="106" y="123"/>
                </a:cubicBezTo>
                <a:cubicBezTo>
                  <a:pt x="153" y="120"/>
                  <a:pt x="200" y="122"/>
                  <a:pt x="246" y="115"/>
                </a:cubicBezTo>
                <a:cubicBezTo>
                  <a:pt x="266" y="112"/>
                  <a:pt x="264" y="85"/>
                  <a:pt x="271" y="74"/>
                </a:cubicBezTo>
                <a:cubicBezTo>
                  <a:pt x="291" y="40"/>
                  <a:pt x="304" y="44"/>
                  <a:pt x="304" y="0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3511" name="Oval 8"/>
          <p:cNvSpPr>
            <a:spLocks noChangeArrowheads="1"/>
          </p:cNvSpPr>
          <p:nvPr/>
        </p:nvSpPr>
        <p:spPr bwMode="auto">
          <a:xfrm>
            <a:off x="2133600" y="2133600"/>
            <a:ext cx="1524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3512" name="Oval 9"/>
          <p:cNvSpPr>
            <a:spLocks noChangeArrowheads="1"/>
          </p:cNvSpPr>
          <p:nvPr/>
        </p:nvSpPr>
        <p:spPr bwMode="auto">
          <a:xfrm>
            <a:off x="2514600" y="2133600"/>
            <a:ext cx="76200" cy="228600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3513" name="Freeform 10"/>
          <p:cNvSpPr>
            <a:spLocks/>
          </p:cNvSpPr>
          <p:nvPr/>
        </p:nvSpPr>
        <p:spPr bwMode="auto">
          <a:xfrm>
            <a:off x="2219325" y="2249488"/>
            <a:ext cx="57150" cy="88900"/>
          </a:xfrm>
          <a:custGeom>
            <a:avLst/>
            <a:gdLst>
              <a:gd name="T0" fmla="*/ 2147483647 w 36"/>
              <a:gd name="T1" fmla="*/ 2147483647 h 56"/>
              <a:gd name="T2" fmla="*/ 2147483647 w 36"/>
              <a:gd name="T3" fmla="*/ 2147483647 h 56"/>
              <a:gd name="T4" fmla="*/ 2147483647 w 36"/>
              <a:gd name="T5" fmla="*/ 2147483647 h 56"/>
              <a:gd name="T6" fmla="*/ 2147483647 w 36"/>
              <a:gd name="T7" fmla="*/ 2147483647 h 56"/>
              <a:gd name="T8" fmla="*/ 0 60000 65536"/>
              <a:gd name="T9" fmla="*/ 0 60000 65536"/>
              <a:gd name="T10" fmla="*/ 0 60000 65536"/>
              <a:gd name="T11" fmla="*/ 0 60000 65536"/>
              <a:gd name="T12" fmla="*/ 0 w 36"/>
              <a:gd name="T13" fmla="*/ 0 h 56"/>
              <a:gd name="T14" fmla="*/ 36 w 36"/>
              <a:gd name="T15" fmla="*/ 56 h 5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6" h="56">
                <a:moveTo>
                  <a:pt x="26" y="56"/>
                </a:moveTo>
                <a:cubicBezTo>
                  <a:pt x="20" y="50"/>
                  <a:pt x="11" y="47"/>
                  <a:pt x="9" y="39"/>
                </a:cubicBezTo>
                <a:cubicBezTo>
                  <a:pt x="0" y="0"/>
                  <a:pt x="31" y="16"/>
                  <a:pt x="34" y="31"/>
                </a:cubicBezTo>
                <a:cubicBezTo>
                  <a:pt x="36" y="40"/>
                  <a:pt x="29" y="48"/>
                  <a:pt x="26" y="56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514" name="Freeform 11"/>
          <p:cNvSpPr>
            <a:spLocks/>
          </p:cNvSpPr>
          <p:nvPr/>
        </p:nvSpPr>
        <p:spPr bwMode="auto">
          <a:xfrm>
            <a:off x="2481263" y="2308225"/>
            <a:ext cx="58737" cy="90488"/>
          </a:xfrm>
          <a:custGeom>
            <a:avLst/>
            <a:gdLst>
              <a:gd name="T0" fmla="*/ 0 w 37"/>
              <a:gd name="T1" fmla="*/ 2147483647 h 57"/>
              <a:gd name="T2" fmla="*/ 2147483647 w 37"/>
              <a:gd name="T3" fmla="*/ 2147483647 h 57"/>
              <a:gd name="T4" fmla="*/ 2147483647 w 37"/>
              <a:gd name="T5" fmla="*/ 2147483647 h 57"/>
              <a:gd name="T6" fmla="*/ 0 w 37"/>
              <a:gd name="T7" fmla="*/ 2147483647 h 57"/>
              <a:gd name="T8" fmla="*/ 2147483647 w 37"/>
              <a:gd name="T9" fmla="*/ 2147483647 h 57"/>
              <a:gd name="T10" fmla="*/ 2147483647 w 37"/>
              <a:gd name="T11" fmla="*/ 2147483647 h 57"/>
              <a:gd name="T12" fmla="*/ 2147483647 w 37"/>
              <a:gd name="T13" fmla="*/ 2147483647 h 57"/>
              <a:gd name="T14" fmla="*/ 0 w 37"/>
              <a:gd name="T15" fmla="*/ 2147483647 h 5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7"/>
              <a:gd name="T25" fmla="*/ 0 h 57"/>
              <a:gd name="T26" fmla="*/ 37 w 37"/>
              <a:gd name="T27" fmla="*/ 57 h 5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7" h="57">
                <a:moveTo>
                  <a:pt x="0" y="19"/>
                </a:moveTo>
                <a:cubicBezTo>
                  <a:pt x="6" y="13"/>
                  <a:pt x="9" y="0"/>
                  <a:pt x="17" y="2"/>
                </a:cubicBezTo>
                <a:cubicBezTo>
                  <a:pt x="25" y="5"/>
                  <a:pt x="31" y="21"/>
                  <a:pt x="25" y="27"/>
                </a:cubicBezTo>
                <a:cubicBezTo>
                  <a:pt x="19" y="33"/>
                  <a:pt x="8" y="22"/>
                  <a:pt x="0" y="19"/>
                </a:cubicBezTo>
                <a:cubicBezTo>
                  <a:pt x="3" y="30"/>
                  <a:pt x="0" y="45"/>
                  <a:pt x="9" y="52"/>
                </a:cubicBezTo>
                <a:cubicBezTo>
                  <a:pt x="16" y="57"/>
                  <a:pt x="29" y="52"/>
                  <a:pt x="33" y="44"/>
                </a:cubicBezTo>
                <a:cubicBezTo>
                  <a:pt x="37" y="36"/>
                  <a:pt x="32" y="24"/>
                  <a:pt x="25" y="19"/>
                </a:cubicBezTo>
                <a:cubicBezTo>
                  <a:pt x="18" y="14"/>
                  <a:pt x="8" y="19"/>
                  <a:pt x="0" y="19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515" name="Oval 12"/>
          <p:cNvSpPr>
            <a:spLocks noChangeArrowheads="1"/>
          </p:cNvSpPr>
          <p:nvPr/>
        </p:nvSpPr>
        <p:spPr bwMode="auto">
          <a:xfrm>
            <a:off x="6019800" y="213360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3516" name="Oval 13"/>
          <p:cNvSpPr>
            <a:spLocks noChangeArrowheads="1"/>
          </p:cNvSpPr>
          <p:nvPr/>
        </p:nvSpPr>
        <p:spPr bwMode="auto">
          <a:xfrm>
            <a:off x="6400800" y="213360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3517" name="Freeform 14"/>
          <p:cNvSpPr>
            <a:spLocks/>
          </p:cNvSpPr>
          <p:nvPr/>
        </p:nvSpPr>
        <p:spPr bwMode="auto">
          <a:xfrm>
            <a:off x="6064250" y="2252663"/>
            <a:ext cx="114300" cy="104775"/>
          </a:xfrm>
          <a:custGeom>
            <a:avLst/>
            <a:gdLst>
              <a:gd name="T0" fmla="*/ 2147483647 w 72"/>
              <a:gd name="T1" fmla="*/ 2147483647 h 66"/>
              <a:gd name="T2" fmla="*/ 2147483647 w 72"/>
              <a:gd name="T3" fmla="*/ 2147483647 h 66"/>
              <a:gd name="T4" fmla="*/ 2147483647 w 72"/>
              <a:gd name="T5" fmla="*/ 2147483647 h 66"/>
              <a:gd name="T6" fmla="*/ 2147483647 w 72"/>
              <a:gd name="T7" fmla="*/ 2147483647 h 66"/>
              <a:gd name="T8" fmla="*/ 2147483647 w 72"/>
              <a:gd name="T9" fmla="*/ 2147483647 h 66"/>
              <a:gd name="T10" fmla="*/ 2147483647 w 72"/>
              <a:gd name="T11" fmla="*/ 2147483647 h 6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2"/>
              <a:gd name="T19" fmla="*/ 0 h 66"/>
              <a:gd name="T20" fmla="*/ 72 w 72"/>
              <a:gd name="T21" fmla="*/ 66 h 6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2" h="66">
                <a:moveTo>
                  <a:pt x="72" y="46"/>
                </a:moveTo>
                <a:cubicBezTo>
                  <a:pt x="4" y="0"/>
                  <a:pt x="69" y="41"/>
                  <a:pt x="64" y="46"/>
                </a:cubicBezTo>
                <a:cubicBezTo>
                  <a:pt x="57" y="53"/>
                  <a:pt x="0" y="10"/>
                  <a:pt x="64" y="54"/>
                </a:cubicBezTo>
                <a:cubicBezTo>
                  <a:pt x="56" y="57"/>
                  <a:pt x="47" y="66"/>
                  <a:pt x="39" y="62"/>
                </a:cubicBezTo>
                <a:cubicBezTo>
                  <a:pt x="31" y="58"/>
                  <a:pt x="23" y="41"/>
                  <a:pt x="31" y="37"/>
                </a:cubicBezTo>
                <a:cubicBezTo>
                  <a:pt x="44" y="31"/>
                  <a:pt x="58" y="43"/>
                  <a:pt x="72" y="46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518" name="Freeform 15"/>
          <p:cNvSpPr>
            <a:spLocks/>
          </p:cNvSpPr>
          <p:nvPr/>
        </p:nvSpPr>
        <p:spPr bwMode="auto">
          <a:xfrm>
            <a:off x="6426200" y="2286000"/>
            <a:ext cx="98425" cy="66675"/>
          </a:xfrm>
          <a:custGeom>
            <a:avLst/>
            <a:gdLst>
              <a:gd name="T0" fmla="*/ 0 w 62"/>
              <a:gd name="T1" fmla="*/ 2147483647 h 42"/>
              <a:gd name="T2" fmla="*/ 2147483647 w 62"/>
              <a:gd name="T3" fmla="*/ 0 h 42"/>
              <a:gd name="T4" fmla="*/ 2147483647 w 62"/>
              <a:gd name="T5" fmla="*/ 2147483647 h 42"/>
              <a:gd name="T6" fmla="*/ 2147483647 w 62"/>
              <a:gd name="T7" fmla="*/ 2147483647 h 42"/>
              <a:gd name="T8" fmla="*/ 2147483647 w 62"/>
              <a:gd name="T9" fmla="*/ 2147483647 h 42"/>
              <a:gd name="T10" fmla="*/ 0 w 62"/>
              <a:gd name="T11" fmla="*/ 2147483647 h 4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2"/>
              <a:gd name="T19" fmla="*/ 0 h 42"/>
              <a:gd name="T20" fmla="*/ 62 w 62"/>
              <a:gd name="T21" fmla="*/ 42 h 4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2" h="42">
                <a:moveTo>
                  <a:pt x="0" y="41"/>
                </a:moveTo>
                <a:cubicBezTo>
                  <a:pt x="58" y="22"/>
                  <a:pt x="55" y="42"/>
                  <a:pt x="42" y="0"/>
                </a:cubicBezTo>
                <a:cubicBezTo>
                  <a:pt x="34" y="3"/>
                  <a:pt x="21" y="0"/>
                  <a:pt x="17" y="8"/>
                </a:cubicBezTo>
                <a:cubicBezTo>
                  <a:pt x="13" y="16"/>
                  <a:pt x="16" y="33"/>
                  <a:pt x="25" y="33"/>
                </a:cubicBezTo>
                <a:cubicBezTo>
                  <a:pt x="34" y="33"/>
                  <a:pt x="30" y="16"/>
                  <a:pt x="33" y="8"/>
                </a:cubicBezTo>
                <a:cubicBezTo>
                  <a:pt x="62" y="37"/>
                  <a:pt x="58" y="23"/>
                  <a:pt x="0" y="41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59218" name="Rectangle 18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3453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</p:txBody>
      </p:sp>
      <p:pic>
        <p:nvPicPr>
          <p:cNvPr id="534532" name="Picture 4" descr="Chocolate_teddy_graham_closeu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33" name="Freeform 6"/>
          <p:cNvSpPr>
            <a:spLocks/>
          </p:cNvSpPr>
          <p:nvPr/>
        </p:nvSpPr>
        <p:spPr bwMode="auto">
          <a:xfrm>
            <a:off x="2116138" y="2795588"/>
            <a:ext cx="469900" cy="169862"/>
          </a:xfrm>
          <a:custGeom>
            <a:avLst/>
            <a:gdLst>
              <a:gd name="T0" fmla="*/ 0 w 296"/>
              <a:gd name="T1" fmla="*/ 2147483647 h 107"/>
              <a:gd name="T2" fmla="*/ 2147483647 w 296"/>
              <a:gd name="T3" fmla="*/ 2147483647 h 107"/>
              <a:gd name="T4" fmla="*/ 2147483647 w 296"/>
              <a:gd name="T5" fmla="*/ 0 h 107"/>
              <a:gd name="T6" fmla="*/ 2147483647 w 296"/>
              <a:gd name="T7" fmla="*/ 2147483647 h 107"/>
              <a:gd name="T8" fmla="*/ 2147483647 w 296"/>
              <a:gd name="T9" fmla="*/ 2147483647 h 107"/>
              <a:gd name="T10" fmla="*/ 2147483647 w 296"/>
              <a:gd name="T11" fmla="*/ 2147483647 h 107"/>
              <a:gd name="T12" fmla="*/ 2147483647 w 296"/>
              <a:gd name="T13" fmla="*/ 2147483647 h 10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6"/>
              <a:gd name="T22" fmla="*/ 0 h 107"/>
              <a:gd name="T23" fmla="*/ 296 w 296"/>
              <a:gd name="T24" fmla="*/ 107 h 10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6" h="107">
                <a:moveTo>
                  <a:pt x="0" y="74"/>
                </a:moveTo>
                <a:cubicBezTo>
                  <a:pt x="6" y="54"/>
                  <a:pt x="20" y="26"/>
                  <a:pt x="41" y="16"/>
                </a:cubicBezTo>
                <a:cubicBezTo>
                  <a:pt x="57" y="8"/>
                  <a:pt x="91" y="0"/>
                  <a:pt x="91" y="0"/>
                </a:cubicBezTo>
                <a:cubicBezTo>
                  <a:pt x="201" y="10"/>
                  <a:pt x="157" y="9"/>
                  <a:pt x="230" y="33"/>
                </a:cubicBezTo>
                <a:cubicBezTo>
                  <a:pt x="243" y="45"/>
                  <a:pt x="261" y="52"/>
                  <a:pt x="272" y="66"/>
                </a:cubicBezTo>
                <a:cubicBezTo>
                  <a:pt x="277" y="73"/>
                  <a:pt x="276" y="83"/>
                  <a:pt x="280" y="90"/>
                </a:cubicBezTo>
                <a:cubicBezTo>
                  <a:pt x="284" y="97"/>
                  <a:pt x="296" y="107"/>
                  <a:pt x="296" y="107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4534" name="Freeform 7"/>
          <p:cNvSpPr>
            <a:spLocks/>
          </p:cNvSpPr>
          <p:nvPr/>
        </p:nvSpPr>
        <p:spPr bwMode="auto">
          <a:xfrm>
            <a:off x="6088063" y="2730500"/>
            <a:ext cx="482600" cy="195263"/>
          </a:xfrm>
          <a:custGeom>
            <a:avLst/>
            <a:gdLst>
              <a:gd name="T0" fmla="*/ 0 w 304"/>
              <a:gd name="T1" fmla="*/ 2147483647 h 123"/>
              <a:gd name="T2" fmla="*/ 2147483647 w 304"/>
              <a:gd name="T3" fmla="*/ 2147483647 h 123"/>
              <a:gd name="T4" fmla="*/ 2147483647 w 304"/>
              <a:gd name="T5" fmla="*/ 2147483647 h 123"/>
              <a:gd name="T6" fmla="*/ 2147483647 w 304"/>
              <a:gd name="T7" fmla="*/ 2147483647 h 123"/>
              <a:gd name="T8" fmla="*/ 2147483647 w 304"/>
              <a:gd name="T9" fmla="*/ 0 h 1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4"/>
              <a:gd name="T16" fmla="*/ 0 h 123"/>
              <a:gd name="T17" fmla="*/ 304 w 304"/>
              <a:gd name="T18" fmla="*/ 123 h 12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4" h="123">
                <a:moveTo>
                  <a:pt x="0" y="41"/>
                </a:moveTo>
                <a:cubicBezTo>
                  <a:pt x="41" y="68"/>
                  <a:pt x="57" y="107"/>
                  <a:pt x="106" y="123"/>
                </a:cubicBezTo>
                <a:cubicBezTo>
                  <a:pt x="153" y="120"/>
                  <a:pt x="200" y="122"/>
                  <a:pt x="246" y="115"/>
                </a:cubicBezTo>
                <a:cubicBezTo>
                  <a:pt x="266" y="112"/>
                  <a:pt x="264" y="85"/>
                  <a:pt x="271" y="74"/>
                </a:cubicBezTo>
                <a:cubicBezTo>
                  <a:pt x="291" y="40"/>
                  <a:pt x="304" y="44"/>
                  <a:pt x="304" y="0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4535" name="Oval 8"/>
          <p:cNvSpPr>
            <a:spLocks noChangeArrowheads="1"/>
          </p:cNvSpPr>
          <p:nvPr/>
        </p:nvSpPr>
        <p:spPr bwMode="auto">
          <a:xfrm>
            <a:off x="2133600" y="2133600"/>
            <a:ext cx="1524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4536" name="Oval 9"/>
          <p:cNvSpPr>
            <a:spLocks noChangeArrowheads="1"/>
          </p:cNvSpPr>
          <p:nvPr/>
        </p:nvSpPr>
        <p:spPr bwMode="auto">
          <a:xfrm>
            <a:off x="2514600" y="2133600"/>
            <a:ext cx="76200" cy="228600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4537" name="Freeform 10"/>
          <p:cNvSpPr>
            <a:spLocks/>
          </p:cNvSpPr>
          <p:nvPr/>
        </p:nvSpPr>
        <p:spPr bwMode="auto">
          <a:xfrm>
            <a:off x="2219325" y="2249488"/>
            <a:ext cx="57150" cy="88900"/>
          </a:xfrm>
          <a:custGeom>
            <a:avLst/>
            <a:gdLst>
              <a:gd name="T0" fmla="*/ 2147483647 w 36"/>
              <a:gd name="T1" fmla="*/ 2147483647 h 56"/>
              <a:gd name="T2" fmla="*/ 2147483647 w 36"/>
              <a:gd name="T3" fmla="*/ 2147483647 h 56"/>
              <a:gd name="T4" fmla="*/ 2147483647 w 36"/>
              <a:gd name="T5" fmla="*/ 2147483647 h 56"/>
              <a:gd name="T6" fmla="*/ 2147483647 w 36"/>
              <a:gd name="T7" fmla="*/ 2147483647 h 56"/>
              <a:gd name="T8" fmla="*/ 0 60000 65536"/>
              <a:gd name="T9" fmla="*/ 0 60000 65536"/>
              <a:gd name="T10" fmla="*/ 0 60000 65536"/>
              <a:gd name="T11" fmla="*/ 0 60000 65536"/>
              <a:gd name="T12" fmla="*/ 0 w 36"/>
              <a:gd name="T13" fmla="*/ 0 h 56"/>
              <a:gd name="T14" fmla="*/ 36 w 36"/>
              <a:gd name="T15" fmla="*/ 56 h 5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6" h="56">
                <a:moveTo>
                  <a:pt x="26" y="56"/>
                </a:moveTo>
                <a:cubicBezTo>
                  <a:pt x="20" y="50"/>
                  <a:pt x="11" y="47"/>
                  <a:pt x="9" y="39"/>
                </a:cubicBezTo>
                <a:cubicBezTo>
                  <a:pt x="0" y="0"/>
                  <a:pt x="31" y="16"/>
                  <a:pt x="34" y="31"/>
                </a:cubicBezTo>
                <a:cubicBezTo>
                  <a:pt x="36" y="40"/>
                  <a:pt x="29" y="48"/>
                  <a:pt x="26" y="56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4538" name="Freeform 11"/>
          <p:cNvSpPr>
            <a:spLocks/>
          </p:cNvSpPr>
          <p:nvPr/>
        </p:nvSpPr>
        <p:spPr bwMode="auto">
          <a:xfrm>
            <a:off x="2481263" y="2308225"/>
            <a:ext cx="58737" cy="90488"/>
          </a:xfrm>
          <a:custGeom>
            <a:avLst/>
            <a:gdLst>
              <a:gd name="T0" fmla="*/ 0 w 37"/>
              <a:gd name="T1" fmla="*/ 2147483647 h 57"/>
              <a:gd name="T2" fmla="*/ 2147483647 w 37"/>
              <a:gd name="T3" fmla="*/ 2147483647 h 57"/>
              <a:gd name="T4" fmla="*/ 2147483647 w 37"/>
              <a:gd name="T5" fmla="*/ 2147483647 h 57"/>
              <a:gd name="T6" fmla="*/ 0 w 37"/>
              <a:gd name="T7" fmla="*/ 2147483647 h 57"/>
              <a:gd name="T8" fmla="*/ 2147483647 w 37"/>
              <a:gd name="T9" fmla="*/ 2147483647 h 57"/>
              <a:gd name="T10" fmla="*/ 2147483647 w 37"/>
              <a:gd name="T11" fmla="*/ 2147483647 h 57"/>
              <a:gd name="T12" fmla="*/ 2147483647 w 37"/>
              <a:gd name="T13" fmla="*/ 2147483647 h 57"/>
              <a:gd name="T14" fmla="*/ 0 w 37"/>
              <a:gd name="T15" fmla="*/ 2147483647 h 5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7"/>
              <a:gd name="T25" fmla="*/ 0 h 57"/>
              <a:gd name="T26" fmla="*/ 37 w 37"/>
              <a:gd name="T27" fmla="*/ 57 h 5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7" h="57">
                <a:moveTo>
                  <a:pt x="0" y="19"/>
                </a:moveTo>
                <a:cubicBezTo>
                  <a:pt x="6" y="13"/>
                  <a:pt x="9" y="0"/>
                  <a:pt x="17" y="2"/>
                </a:cubicBezTo>
                <a:cubicBezTo>
                  <a:pt x="25" y="5"/>
                  <a:pt x="31" y="21"/>
                  <a:pt x="25" y="27"/>
                </a:cubicBezTo>
                <a:cubicBezTo>
                  <a:pt x="19" y="33"/>
                  <a:pt x="8" y="22"/>
                  <a:pt x="0" y="19"/>
                </a:cubicBezTo>
                <a:cubicBezTo>
                  <a:pt x="3" y="30"/>
                  <a:pt x="0" y="45"/>
                  <a:pt x="9" y="52"/>
                </a:cubicBezTo>
                <a:cubicBezTo>
                  <a:pt x="16" y="57"/>
                  <a:pt x="29" y="52"/>
                  <a:pt x="33" y="44"/>
                </a:cubicBezTo>
                <a:cubicBezTo>
                  <a:pt x="37" y="36"/>
                  <a:pt x="32" y="24"/>
                  <a:pt x="25" y="19"/>
                </a:cubicBezTo>
                <a:cubicBezTo>
                  <a:pt x="18" y="14"/>
                  <a:pt x="8" y="19"/>
                  <a:pt x="0" y="19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4539" name="Oval 12"/>
          <p:cNvSpPr>
            <a:spLocks noChangeArrowheads="1"/>
          </p:cNvSpPr>
          <p:nvPr/>
        </p:nvSpPr>
        <p:spPr bwMode="auto">
          <a:xfrm>
            <a:off x="6019800" y="213360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4540" name="Oval 13"/>
          <p:cNvSpPr>
            <a:spLocks noChangeArrowheads="1"/>
          </p:cNvSpPr>
          <p:nvPr/>
        </p:nvSpPr>
        <p:spPr bwMode="auto">
          <a:xfrm>
            <a:off x="6400800" y="213360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4541" name="Freeform 14"/>
          <p:cNvSpPr>
            <a:spLocks/>
          </p:cNvSpPr>
          <p:nvPr/>
        </p:nvSpPr>
        <p:spPr bwMode="auto">
          <a:xfrm>
            <a:off x="6064250" y="2252663"/>
            <a:ext cx="114300" cy="104775"/>
          </a:xfrm>
          <a:custGeom>
            <a:avLst/>
            <a:gdLst>
              <a:gd name="T0" fmla="*/ 2147483647 w 72"/>
              <a:gd name="T1" fmla="*/ 2147483647 h 66"/>
              <a:gd name="T2" fmla="*/ 2147483647 w 72"/>
              <a:gd name="T3" fmla="*/ 2147483647 h 66"/>
              <a:gd name="T4" fmla="*/ 2147483647 w 72"/>
              <a:gd name="T5" fmla="*/ 2147483647 h 66"/>
              <a:gd name="T6" fmla="*/ 2147483647 w 72"/>
              <a:gd name="T7" fmla="*/ 2147483647 h 66"/>
              <a:gd name="T8" fmla="*/ 2147483647 w 72"/>
              <a:gd name="T9" fmla="*/ 2147483647 h 66"/>
              <a:gd name="T10" fmla="*/ 2147483647 w 72"/>
              <a:gd name="T11" fmla="*/ 2147483647 h 6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2"/>
              <a:gd name="T19" fmla="*/ 0 h 66"/>
              <a:gd name="T20" fmla="*/ 72 w 72"/>
              <a:gd name="T21" fmla="*/ 66 h 6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2" h="66">
                <a:moveTo>
                  <a:pt x="72" y="46"/>
                </a:moveTo>
                <a:cubicBezTo>
                  <a:pt x="4" y="0"/>
                  <a:pt x="69" y="41"/>
                  <a:pt x="64" y="46"/>
                </a:cubicBezTo>
                <a:cubicBezTo>
                  <a:pt x="57" y="53"/>
                  <a:pt x="0" y="10"/>
                  <a:pt x="64" y="54"/>
                </a:cubicBezTo>
                <a:cubicBezTo>
                  <a:pt x="56" y="57"/>
                  <a:pt x="47" y="66"/>
                  <a:pt x="39" y="62"/>
                </a:cubicBezTo>
                <a:cubicBezTo>
                  <a:pt x="31" y="58"/>
                  <a:pt x="23" y="41"/>
                  <a:pt x="31" y="37"/>
                </a:cubicBezTo>
                <a:cubicBezTo>
                  <a:pt x="44" y="31"/>
                  <a:pt x="58" y="43"/>
                  <a:pt x="72" y="46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4542" name="Freeform 15"/>
          <p:cNvSpPr>
            <a:spLocks/>
          </p:cNvSpPr>
          <p:nvPr/>
        </p:nvSpPr>
        <p:spPr bwMode="auto">
          <a:xfrm>
            <a:off x="6426200" y="2286000"/>
            <a:ext cx="98425" cy="66675"/>
          </a:xfrm>
          <a:custGeom>
            <a:avLst/>
            <a:gdLst>
              <a:gd name="T0" fmla="*/ 0 w 62"/>
              <a:gd name="T1" fmla="*/ 2147483647 h 42"/>
              <a:gd name="T2" fmla="*/ 2147483647 w 62"/>
              <a:gd name="T3" fmla="*/ 0 h 42"/>
              <a:gd name="T4" fmla="*/ 2147483647 w 62"/>
              <a:gd name="T5" fmla="*/ 2147483647 h 42"/>
              <a:gd name="T6" fmla="*/ 2147483647 w 62"/>
              <a:gd name="T7" fmla="*/ 2147483647 h 42"/>
              <a:gd name="T8" fmla="*/ 2147483647 w 62"/>
              <a:gd name="T9" fmla="*/ 2147483647 h 42"/>
              <a:gd name="T10" fmla="*/ 0 w 62"/>
              <a:gd name="T11" fmla="*/ 2147483647 h 4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2"/>
              <a:gd name="T19" fmla="*/ 0 h 42"/>
              <a:gd name="T20" fmla="*/ 62 w 62"/>
              <a:gd name="T21" fmla="*/ 42 h 4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2" h="42">
                <a:moveTo>
                  <a:pt x="0" y="41"/>
                </a:moveTo>
                <a:cubicBezTo>
                  <a:pt x="58" y="22"/>
                  <a:pt x="55" y="42"/>
                  <a:pt x="42" y="0"/>
                </a:cubicBezTo>
                <a:cubicBezTo>
                  <a:pt x="34" y="3"/>
                  <a:pt x="21" y="0"/>
                  <a:pt x="17" y="8"/>
                </a:cubicBezTo>
                <a:cubicBezTo>
                  <a:pt x="13" y="16"/>
                  <a:pt x="16" y="33"/>
                  <a:pt x="25" y="33"/>
                </a:cubicBezTo>
                <a:cubicBezTo>
                  <a:pt x="34" y="33"/>
                  <a:pt x="30" y="16"/>
                  <a:pt x="33" y="8"/>
                </a:cubicBezTo>
                <a:cubicBezTo>
                  <a:pt x="62" y="37"/>
                  <a:pt x="58" y="23"/>
                  <a:pt x="0" y="41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4543" name="Text Box 16"/>
          <p:cNvSpPr txBox="1">
            <a:spLocks noChangeArrowheads="1"/>
          </p:cNvSpPr>
          <p:nvPr/>
        </p:nvSpPr>
        <p:spPr bwMode="auto">
          <a:xfrm>
            <a:off x="914400" y="5410200"/>
            <a:ext cx="350520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8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7200">
                <a:solidFill>
                  <a:schemeClr val="bg1"/>
                </a:solidFill>
              </a:rPr>
              <a:t>  Sad </a:t>
            </a:r>
          </a:p>
        </p:txBody>
      </p:sp>
      <p:sp>
        <p:nvSpPr>
          <p:cNvPr id="534544" name="Text Box 18"/>
          <p:cNvSpPr txBox="1">
            <a:spLocks noChangeArrowheads="1"/>
          </p:cNvSpPr>
          <p:nvPr/>
        </p:nvSpPr>
        <p:spPr bwMode="auto">
          <a:xfrm>
            <a:off x="457200" y="457200"/>
            <a:ext cx="8153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8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>
                <a:solidFill>
                  <a:schemeClr val="bg1"/>
                </a:solidFill>
              </a:rPr>
              <a:t>Hands by side</a:t>
            </a:r>
          </a:p>
        </p:txBody>
      </p:sp>
      <p:sp>
        <p:nvSpPr>
          <p:cNvPr id="1769490" name="Rectangle 18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55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355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</p:txBody>
      </p:sp>
      <p:pic>
        <p:nvPicPr>
          <p:cNvPr id="535556" name="Picture 4" descr="Chocolate_teddy_graham_closeu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5557" name="Freeform 6"/>
          <p:cNvSpPr>
            <a:spLocks/>
          </p:cNvSpPr>
          <p:nvPr/>
        </p:nvSpPr>
        <p:spPr bwMode="auto">
          <a:xfrm>
            <a:off x="2116138" y="2795588"/>
            <a:ext cx="469900" cy="169862"/>
          </a:xfrm>
          <a:custGeom>
            <a:avLst/>
            <a:gdLst>
              <a:gd name="T0" fmla="*/ 0 w 296"/>
              <a:gd name="T1" fmla="*/ 2147483647 h 107"/>
              <a:gd name="T2" fmla="*/ 2147483647 w 296"/>
              <a:gd name="T3" fmla="*/ 2147483647 h 107"/>
              <a:gd name="T4" fmla="*/ 2147483647 w 296"/>
              <a:gd name="T5" fmla="*/ 0 h 107"/>
              <a:gd name="T6" fmla="*/ 2147483647 w 296"/>
              <a:gd name="T7" fmla="*/ 2147483647 h 107"/>
              <a:gd name="T8" fmla="*/ 2147483647 w 296"/>
              <a:gd name="T9" fmla="*/ 2147483647 h 107"/>
              <a:gd name="T10" fmla="*/ 2147483647 w 296"/>
              <a:gd name="T11" fmla="*/ 2147483647 h 107"/>
              <a:gd name="T12" fmla="*/ 2147483647 w 296"/>
              <a:gd name="T13" fmla="*/ 2147483647 h 10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6"/>
              <a:gd name="T22" fmla="*/ 0 h 107"/>
              <a:gd name="T23" fmla="*/ 296 w 296"/>
              <a:gd name="T24" fmla="*/ 107 h 10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6" h="107">
                <a:moveTo>
                  <a:pt x="0" y="74"/>
                </a:moveTo>
                <a:cubicBezTo>
                  <a:pt x="6" y="54"/>
                  <a:pt x="20" y="26"/>
                  <a:pt x="41" y="16"/>
                </a:cubicBezTo>
                <a:cubicBezTo>
                  <a:pt x="57" y="8"/>
                  <a:pt x="91" y="0"/>
                  <a:pt x="91" y="0"/>
                </a:cubicBezTo>
                <a:cubicBezTo>
                  <a:pt x="201" y="10"/>
                  <a:pt x="157" y="9"/>
                  <a:pt x="230" y="33"/>
                </a:cubicBezTo>
                <a:cubicBezTo>
                  <a:pt x="243" y="45"/>
                  <a:pt x="261" y="52"/>
                  <a:pt x="272" y="66"/>
                </a:cubicBezTo>
                <a:cubicBezTo>
                  <a:pt x="277" y="73"/>
                  <a:pt x="276" y="83"/>
                  <a:pt x="280" y="90"/>
                </a:cubicBezTo>
                <a:cubicBezTo>
                  <a:pt x="284" y="97"/>
                  <a:pt x="296" y="107"/>
                  <a:pt x="296" y="107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5558" name="Freeform 7"/>
          <p:cNvSpPr>
            <a:spLocks/>
          </p:cNvSpPr>
          <p:nvPr/>
        </p:nvSpPr>
        <p:spPr bwMode="auto">
          <a:xfrm>
            <a:off x="6088063" y="2730500"/>
            <a:ext cx="482600" cy="195263"/>
          </a:xfrm>
          <a:custGeom>
            <a:avLst/>
            <a:gdLst>
              <a:gd name="T0" fmla="*/ 0 w 304"/>
              <a:gd name="T1" fmla="*/ 2147483647 h 123"/>
              <a:gd name="T2" fmla="*/ 2147483647 w 304"/>
              <a:gd name="T3" fmla="*/ 2147483647 h 123"/>
              <a:gd name="T4" fmla="*/ 2147483647 w 304"/>
              <a:gd name="T5" fmla="*/ 2147483647 h 123"/>
              <a:gd name="T6" fmla="*/ 2147483647 w 304"/>
              <a:gd name="T7" fmla="*/ 2147483647 h 123"/>
              <a:gd name="T8" fmla="*/ 2147483647 w 304"/>
              <a:gd name="T9" fmla="*/ 0 h 1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4"/>
              <a:gd name="T16" fmla="*/ 0 h 123"/>
              <a:gd name="T17" fmla="*/ 304 w 304"/>
              <a:gd name="T18" fmla="*/ 123 h 12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4" h="123">
                <a:moveTo>
                  <a:pt x="0" y="41"/>
                </a:moveTo>
                <a:cubicBezTo>
                  <a:pt x="41" y="68"/>
                  <a:pt x="57" y="107"/>
                  <a:pt x="106" y="123"/>
                </a:cubicBezTo>
                <a:cubicBezTo>
                  <a:pt x="153" y="120"/>
                  <a:pt x="200" y="122"/>
                  <a:pt x="246" y="115"/>
                </a:cubicBezTo>
                <a:cubicBezTo>
                  <a:pt x="266" y="112"/>
                  <a:pt x="264" y="85"/>
                  <a:pt x="271" y="74"/>
                </a:cubicBezTo>
                <a:cubicBezTo>
                  <a:pt x="291" y="40"/>
                  <a:pt x="304" y="44"/>
                  <a:pt x="304" y="0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5559" name="Oval 8"/>
          <p:cNvSpPr>
            <a:spLocks noChangeArrowheads="1"/>
          </p:cNvSpPr>
          <p:nvPr/>
        </p:nvSpPr>
        <p:spPr bwMode="auto">
          <a:xfrm>
            <a:off x="2133600" y="2133600"/>
            <a:ext cx="1524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5560" name="Oval 9"/>
          <p:cNvSpPr>
            <a:spLocks noChangeArrowheads="1"/>
          </p:cNvSpPr>
          <p:nvPr/>
        </p:nvSpPr>
        <p:spPr bwMode="auto">
          <a:xfrm>
            <a:off x="2514600" y="2133600"/>
            <a:ext cx="76200" cy="228600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5561" name="Freeform 10"/>
          <p:cNvSpPr>
            <a:spLocks/>
          </p:cNvSpPr>
          <p:nvPr/>
        </p:nvSpPr>
        <p:spPr bwMode="auto">
          <a:xfrm>
            <a:off x="2219325" y="2249488"/>
            <a:ext cx="57150" cy="88900"/>
          </a:xfrm>
          <a:custGeom>
            <a:avLst/>
            <a:gdLst>
              <a:gd name="T0" fmla="*/ 2147483647 w 36"/>
              <a:gd name="T1" fmla="*/ 2147483647 h 56"/>
              <a:gd name="T2" fmla="*/ 2147483647 w 36"/>
              <a:gd name="T3" fmla="*/ 2147483647 h 56"/>
              <a:gd name="T4" fmla="*/ 2147483647 w 36"/>
              <a:gd name="T5" fmla="*/ 2147483647 h 56"/>
              <a:gd name="T6" fmla="*/ 2147483647 w 36"/>
              <a:gd name="T7" fmla="*/ 2147483647 h 56"/>
              <a:gd name="T8" fmla="*/ 0 60000 65536"/>
              <a:gd name="T9" fmla="*/ 0 60000 65536"/>
              <a:gd name="T10" fmla="*/ 0 60000 65536"/>
              <a:gd name="T11" fmla="*/ 0 60000 65536"/>
              <a:gd name="T12" fmla="*/ 0 w 36"/>
              <a:gd name="T13" fmla="*/ 0 h 56"/>
              <a:gd name="T14" fmla="*/ 36 w 36"/>
              <a:gd name="T15" fmla="*/ 56 h 5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6" h="56">
                <a:moveTo>
                  <a:pt x="26" y="56"/>
                </a:moveTo>
                <a:cubicBezTo>
                  <a:pt x="20" y="50"/>
                  <a:pt x="11" y="47"/>
                  <a:pt x="9" y="39"/>
                </a:cubicBezTo>
                <a:cubicBezTo>
                  <a:pt x="0" y="0"/>
                  <a:pt x="31" y="16"/>
                  <a:pt x="34" y="31"/>
                </a:cubicBezTo>
                <a:cubicBezTo>
                  <a:pt x="36" y="40"/>
                  <a:pt x="29" y="48"/>
                  <a:pt x="26" y="56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5562" name="Freeform 11"/>
          <p:cNvSpPr>
            <a:spLocks/>
          </p:cNvSpPr>
          <p:nvPr/>
        </p:nvSpPr>
        <p:spPr bwMode="auto">
          <a:xfrm>
            <a:off x="2481263" y="2308225"/>
            <a:ext cx="58737" cy="90488"/>
          </a:xfrm>
          <a:custGeom>
            <a:avLst/>
            <a:gdLst>
              <a:gd name="T0" fmla="*/ 0 w 37"/>
              <a:gd name="T1" fmla="*/ 2147483647 h 57"/>
              <a:gd name="T2" fmla="*/ 2147483647 w 37"/>
              <a:gd name="T3" fmla="*/ 2147483647 h 57"/>
              <a:gd name="T4" fmla="*/ 2147483647 w 37"/>
              <a:gd name="T5" fmla="*/ 2147483647 h 57"/>
              <a:gd name="T6" fmla="*/ 0 w 37"/>
              <a:gd name="T7" fmla="*/ 2147483647 h 57"/>
              <a:gd name="T8" fmla="*/ 2147483647 w 37"/>
              <a:gd name="T9" fmla="*/ 2147483647 h 57"/>
              <a:gd name="T10" fmla="*/ 2147483647 w 37"/>
              <a:gd name="T11" fmla="*/ 2147483647 h 57"/>
              <a:gd name="T12" fmla="*/ 2147483647 w 37"/>
              <a:gd name="T13" fmla="*/ 2147483647 h 57"/>
              <a:gd name="T14" fmla="*/ 0 w 37"/>
              <a:gd name="T15" fmla="*/ 2147483647 h 5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7"/>
              <a:gd name="T25" fmla="*/ 0 h 57"/>
              <a:gd name="T26" fmla="*/ 37 w 37"/>
              <a:gd name="T27" fmla="*/ 57 h 5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7" h="57">
                <a:moveTo>
                  <a:pt x="0" y="19"/>
                </a:moveTo>
                <a:cubicBezTo>
                  <a:pt x="6" y="13"/>
                  <a:pt x="9" y="0"/>
                  <a:pt x="17" y="2"/>
                </a:cubicBezTo>
                <a:cubicBezTo>
                  <a:pt x="25" y="5"/>
                  <a:pt x="31" y="21"/>
                  <a:pt x="25" y="27"/>
                </a:cubicBezTo>
                <a:cubicBezTo>
                  <a:pt x="19" y="33"/>
                  <a:pt x="8" y="22"/>
                  <a:pt x="0" y="19"/>
                </a:cubicBezTo>
                <a:cubicBezTo>
                  <a:pt x="3" y="30"/>
                  <a:pt x="0" y="45"/>
                  <a:pt x="9" y="52"/>
                </a:cubicBezTo>
                <a:cubicBezTo>
                  <a:pt x="16" y="57"/>
                  <a:pt x="29" y="52"/>
                  <a:pt x="33" y="44"/>
                </a:cubicBezTo>
                <a:cubicBezTo>
                  <a:pt x="37" y="36"/>
                  <a:pt x="32" y="24"/>
                  <a:pt x="25" y="19"/>
                </a:cubicBezTo>
                <a:cubicBezTo>
                  <a:pt x="18" y="14"/>
                  <a:pt x="8" y="19"/>
                  <a:pt x="0" y="19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5563" name="Oval 12"/>
          <p:cNvSpPr>
            <a:spLocks noChangeArrowheads="1"/>
          </p:cNvSpPr>
          <p:nvPr/>
        </p:nvSpPr>
        <p:spPr bwMode="auto">
          <a:xfrm>
            <a:off x="6019800" y="213360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5564" name="Oval 13"/>
          <p:cNvSpPr>
            <a:spLocks noChangeArrowheads="1"/>
          </p:cNvSpPr>
          <p:nvPr/>
        </p:nvSpPr>
        <p:spPr bwMode="auto">
          <a:xfrm>
            <a:off x="6400800" y="213360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5565" name="Freeform 14"/>
          <p:cNvSpPr>
            <a:spLocks/>
          </p:cNvSpPr>
          <p:nvPr/>
        </p:nvSpPr>
        <p:spPr bwMode="auto">
          <a:xfrm>
            <a:off x="6064250" y="2252663"/>
            <a:ext cx="114300" cy="104775"/>
          </a:xfrm>
          <a:custGeom>
            <a:avLst/>
            <a:gdLst>
              <a:gd name="T0" fmla="*/ 2147483647 w 72"/>
              <a:gd name="T1" fmla="*/ 2147483647 h 66"/>
              <a:gd name="T2" fmla="*/ 2147483647 w 72"/>
              <a:gd name="T3" fmla="*/ 2147483647 h 66"/>
              <a:gd name="T4" fmla="*/ 2147483647 w 72"/>
              <a:gd name="T5" fmla="*/ 2147483647 h 66"/>
              <a:gd name="T6" fmla="*/ 2147483647 w 72"/>
              <a:gd name="T7" fmla="*/ 2147483647 h 66"/>
              <a:gd name="T8" fmla="*/ 2147483647 w 72"/>
              <a:gd name="T9" fmla="*/ 2147483647 h 66"/>
              <a:gd name="T10" fmla="*/ 2147483647 w 72"/>
              <a:gd name="T11" fmla="*/ 2147483647 h 6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2"/>
              <a:gd name="T19" fmla="*/ 0 h 66"/>
              <a:gd name="T20" fmla="*/ 72 w 72"/>
              <a:gd name="T21" fmla="*/ 66 h 6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2" h="66">
                <a:moveTo>
                  <a:pt x="72" y="46"/>
                </a:moveTo>
                <a:cubicBezTo>
                  <a:pt x="4" y="0"/>
                  <a:pt x="69" y="41"/>
                  <a:pt x="64" y="46"/>
                </a:cubicBezTo>
                <a:cubicBezTo>
                  <a:pt x="57" y="53"/>
                  <a:pt x="0" y="10"/>
                  <a:pt x="64" y="54"/>
                </a:cubicBezTo>
                <a:cubicBezTo>
                  <a:pt x="56" y="57"/>
                  <a:pt x="47" y="66"/>
                  <a:pt x="39" y="62"/>
                </a:cubicBezTo>
                <a:cubicBezTo>
                  <a:pt x="31" y="58"/>
                  <a:pt x="23" y="41"/>
                  <a:pt x="31" y="37"/>
                </a:cubicBezTo>
                <a:cubicBezTo>
                  <a:pt x="44" y="31"/>
                  <a:pt x="58" y="43"/>
                  <a:pt x="72" y="46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5566" name="Freeform 15"/>
          <p:cNvSpPr>
            <a:spLocks/>
          </p:cNvSpPr>
          <p:nvPr/>
        </p:nvSpPr>
        <p:spPr bwMode="auto">
          <a:xfrm>
            <a:off x="6426200" y="2286000"/>
            <a:ext cx="98425" cy="66675"/>
          </a:xfrm>
          <a:custGeom>
            <a:avLst/>
            <a:gdLst>
              <a:gd name="T0" fmla="*/ 0 w 62"/>
              <a:gd name="T1" fmla="*/ 2147483647 h 42"/>
              <a:gd name="T2" fmla="*/ 2147483647 w 62"/>
              <a:gd name="T3" fmla="*/ 0 h 42"/>
              <a:gd name="T4" fmla="*/ 2147483647 w 62"/>
              <a:gd name="T5" fmla="*/ 2147483647 h 42"/>
              <a:gd name="T6" fmla="*/ 2147483647 w 62"/>
              <a:gd name="T7" fmla="*/ 2147483647 h 42"/>
              <a:gd name="T8" fmla="*/ 2147483647 w 62"/>
              <a:gd name="T9" fmla="*/ 2147483647 h 42"/>
              <a:gd name="T10" fmla="*/ 0 w 62"/>
              <a:gd name="T11" fmla="*/ 2147483647 h 4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2"/>
              <a:gd name="T19" fmla="*/ 0 h 42"/>
              <a:gd name="T20" fmla="*/ 62 w 62"/>
              <a:gd name="T21" fmla="*/ 42 h 4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2" h="42">
                <a:moveTo>
                  <a:pt x="0" y="41"/>
                </a:moveTo>
                <a:cubicBezTo>
                  <a:pt x="58" y="22"/>
                  <a:pt x="55" y="42"/>
                  <a:pt x="42" y="0"/>
                </a:cubicBezTo>
                <a:cubicBezTo>
                  <a:pt x="34" y="3"/>
                  <a:pt x="21" y="0"/>
                  <a:pt x="17" y="8"/>
                </a:cubicBezTo>
                <a:cubicBezTo>
                  <a:pt x="13" y="16"/>
                  <a:pt x="16" y="33"/>
                  <a:pt x="25" y="33"/>
                </a:cubicBezTo>
                <a:cubicBezTo>
                  <a:pt x="34" y="33"/>
                  <a:pt x="30" y="16"/>
                  <a:pt x="33" y="8"/>
                </a:cubicBezTo>
                <a:cubicBezTo>
                  <a:pt x="62" y="37"/>
                  <a:pt x="58" y="23"/>
                  <a:pt x="0" y="41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5567" name="Text Box 16"/>
          <p:cNvSpPr txBox="1">
            <a:spLocks noChangeArrowheads="1"/>
          </p:cNvSpPr>
          <p:nvPr/>
        </p:nvSpPr>
        <p:spPr bwMode="auto">
          <a:xfrm>
            <a:off x="914400" y="5410200"/>
            <a:ext cx="350520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8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7200">
                <a:solidFill>
                  <a:schemeClr val="bg1"/>
                </a:solidFill>
              </a:rPr>
              <a:t>  Sad </a:t>
            </a:r>
          </a:p>
        </p:txBody>
      </p:sp>
      <p:sp>
        <p:nvSpPr>
          <p:cNvPr id="535568" name="Text Box 17"/>
          <p:cNvSpPr txBox="1">
            <a:spLocks noChangeArrowheads="1"/>
          </p:cNvSpPr>
          <p:nvPr/>
        </p:nvSpPr>
        <p:spPr bwMode="auto">
          <a:xfrm>
            <a:off x="4724400" y="5410200"/>
            <a:ext cx="396240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8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7200">
                <a:solidFill>
                  <a:schemeClr val="bg1"/>
                </a:solidFill>
              </a:rPr>
              <a:t> Happy</a:t>
            </a:r>
          </a:p>
        </p:txBody>
      </p:sp>
      <p:sp>
        <p:nvSpPr>
          <p:cNvPr id="535569" name="Text Box 18"/>
          <p:cNvSpPr txBox="1">
            <a:spLocks noChangeArrowheads="1"/>
          </p:cNvSpPr>
          <p:nvPr/>
        </p:nvSpPr>
        <p:spPr bwMode="auto">
          <a:xfrm>
            <a:off x="457200" y="457200"/>
            <a:ext cx="8153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8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>
                <a:solidFill>
                  <a:schemeClr val="bg1"/>
                </a:solidFill>
              </a:rPr>
              <a:t>Hands by side     Hands up high</a:t>
            </a:r>
          </a:p>
        </p:txBody>
      </p:sp>
      <p:sp>
        <p:nvSpPr>
          <p:cNvPr id="1770514" name="Rectangle 18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578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52400" y="228600"/>
            <a:ext cx="8991600" cy="5897563"/>
          </a:xfrm>
        </p:spPr>
        <p:txBody>
          <a:bodyPr/>
          <a:lstStyle/>
          <a:p>
            <a:pPr eaLnBrk="1" hangingPunct="1"/>
            <a:r>
              <a:rPr lang="en-US" smtClean="0"/>
              <a:t>No two individuals are alike.  </a:t>
            </a:r>
          </a:p>
          <a:p>
            <a:pPr lvl="1" eaLnBrk="1" hangingPunct="1"/>
            <a:r>
              <a:rPr lang="en-US" smtClean="0"/>
              <a:t>Variation is a part of natural selection.</a:t>
            </a:r>
          </a:p>
          <a:p>
            <a:pPr lvl="1" eaLnBrk="1" hangingPunct="1"/>
            <a:r>
              <a:rPr lang="en-US" sz="3200" smtClean="0">
                <a:solidFill>
                  <a:srgbClr val="FF9900"/>
                </a:solidFill>
              </a:rPr>
              <a:t>Teacher to give each table group a population of Teddy Grahams.  </a:t>
            </a:r>
          </a:p>
          <a:p>
            <a:pPr lvl="1" eaLnBrk="1" hangingPunct="1"/>
            <a:r>
              <a:rPr lang="en-US" sz="3200" smtClean="0">
                <a:solidFill>
                  <a:srgbClr val="66FFCC"/>
                </a:solidFill>
              </a:rPr>
              <a:t>Try and find two that are absolutely identical.</a:t>
            </a:r>
          </a:p>
          <a:p>
            <a:pPr lvl="1" eaLnBrk="1" hangingPunct="1"/>
            <a:r>
              <a:rPr lang="en-US" sz="3200" smtClean="0">
                <a:solidFill>
                  <a:srgbClr val="9966FF"/>
                </a:solidFill>
              </a:rPr>
              <a:t>How are they all different?</a:t>
            </a:r>
          </a:p>
          <a:p>
            <a:pPr eaLnBrk="1" hangingPunct="1"/>
            <a:endParaRPr lang="en-US" smtClean="0">
              <a:solidFill>
                <a:srgbClr val="66FF99"/>
              </a:solidFill>
            </a:endParaRPr>
          </a:p>
        </p:txBody>
      </p:sp>
      <p:pic>
        <p:nvPicPr>
          <p:cNvPr id="536579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3657600"/>
            <a:ext cx="8763000" cy="2895600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62277" name="Rectangle 5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2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66FF"/>
                </a:solidFill>
              </a:rPr>
              <a:t>Happy Bears have too much fun and don’t pay attention.</a:t>
            </a:r>
            <a:r>
              <a:rPr lang="en-US" smtClean="0"/>
              <a:t>  </a:t>
            </a:r>
          </a:p>
          <a:p>
            <a:pPr lvl="1" eaLnBrk="1" hangingPunct="1"/>
            <a:endParaRPr lang="en-US" smtClean="0">
              <a:solidFill>
                <a:srgbClr val="9966FF"/>
              </a:solidFill>
            </a:endParaRPr>
          </a:p>
        </p:txBody>
      </p:sp>
      <p:pic>
        <p:nvPicPr>
          <p:cNvPr id="537603" name="Picture 5" descr="monsters_18-m22_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52800"/>
            <a:ext cx="8458200" cy="32004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7604" name="Picture 7" descr="180px-TeddyGrah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495800"/>
            <a:ext cx="1257300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6374" name="Rectangle 6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6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66FF"/>
                </a:solidFill>
              </a:rPr>
              <a:t>Happy Bears have too much fun and don’t pay attention.</a:t>
            </a:r>
            <a:r>
              <a:rPr lang="en-US" smtClean="0"/>
              <a:t>  </a:t>
            </a:r>
          </a:p>
          <a:p>
            <a:pPr lvl="1" eaLnBrk="1" hangingPunct="1"/>
            <a:r>
              <a:rPr lang="en-US" smtClean="0">
                <a:solidFill>
                  <a:srgbClr val="6699FF"/>
                </a:solidFill>
              </a:rPr>
              <a:t>They dance around in study halls, they don’t always do homework.  </a:t>
            </a:r>
          </a:p>
        </p:txBody>
      </p:sp>
      <p:pic>
        <p:nvPicPr>
          <p:cNvPr id="538627" name="Picture 5" descr="monsters_18-m22_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52800"/>
            <a:ext cx="8458200" cy="32004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8628" name="Picture 7" descr="180px-TeddyGrah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495800"/>
            <a:ext cx="1257300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2549" name="Rectangle 5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650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pPr eaLnBrk="1" hangingPunct="1"/>
            <a:r>
              <a:rPr lang="en-US" smtClean="0"/>
              <a:t>Happy Bears have too much fun and don’t pay attention.  </a:t>
            </a:r>
          </a:p>
          <a:p>
            <a:pPr lvl="1" eaLnBrk="1" hangingPunct="1"/>
            <a:r>
              <a:rPr lang="en-US" smtClean="0">
                <a:solidFill>
                  <a:srgbClr val="6699FF"/>
                </a:solidFill>
              </a:rPr>
              <a:t>They dance around in study halls, they don’t always do homework.  </a:t>
            </a:r>
          </a:p>
          <a:p>
            <a:pPr lvl="1" eaLnBrk="1" hangingPunct="1"/>
            <a:r>
              <a:rPr lang="en-US" smtClean="0">
                <a:solidFill>
                  <a:srgbClr val="9966FF"/>
                </a:solidFill>
              </a:rPr>
              <a:t>They goof around too much and as a result always get eaten by the monster.</a:t>
            </a:r>
          </a:p>
        </p:txBody>
      </p:sp>
      <p:pic>
        <p:nvPicPr>
          <p:cNvPr id="539651" name="Picture 5" descr="monsters_18-m22_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52800"/>
            <a:ext cx="8458200" cy="32004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9652" name="Picture 7" descr="180px-TeddyGrah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495800"/>
            <a:ext cx="1257300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25" name="Rectangle 5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67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40675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40676" name="AutoShape 4"/>
          <p:cNvSpPr>
            <a:spLocks noChangeArrowheads="1"/>
          </p:cNvSpPr>
          <p:nvPr/>
        </p:nvSpPr>
        <p:spPr bwMode="auto">
          <a:xfrm>
            <a:off x="838200" y="2819400"/>
            <a:ext cx="3962400" cy="2133600"/>
          </a:xfrm>
          <a:prstGeom prst="wedgeRoundRectCallout">
            <a:avLst>
              <a:gd name="adj1" fmla="val 89144"/>
              <a:gd name="adj2" fmla="val -75296"/>
              <a:gd name="adj3" fmla="val 16667"/>
            </a:avLst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“Oh no!” </a:t>
            </a:r>
          </a:p>
          <a:p>
            <a:pPr algn="ctr"/>
            <a:r>
              <a:rPr lang="en-US" sz="3200">
                <a:solidFill>
                  <a:schemeClr val="bg1"/>
                </a:solidFill>
              </a:rPr>
              <a:t>“I should have payed more attention in class.”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152400"/>
            <a:ext cx="8839200" cy="5973763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hlink"/>
                </a:solidFill>
              </a:rPr>
              <a:t>Jean-Baptiste Lamarck proposed the theory of transmutation of species, which turned out to have some flaws.</a:t>
            </a:r>
          </a:p>
          <a:p>
            <a:pPr lvl="1" eaLnBrk="1" hangingPunct="1"/>
            <a:r>
              <a:rPr lang="en-US" smtClean="0">
                <a:solidFill>
                  <a:srgbClr val="3366FF"/>
                </a:solidFill>
              </a:rPr>
              <a:t>Nonetheless was the first real theory of evolution.</a:t>
            </a:r>
          </a:p>
        </p:txBody>
      </p:sp>
      <p:pic>
        <p:nvPicPr>
          <p:cNvPr id="91139" name="Picture 5" descr="giraffe_lamar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0"/>
            <a:ext cx="8763000" cy="4229100"/>
          </a:xfrm>
          <a:prstGeom prst="rect">
            <a:avLst/>
          </a:prstGeom>
          <a:noFill/>
          <a:ln w="76200" cmpd="tri">
            <a:solidFill>
              <a:srgbClr val="FF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02564" name="Rectangle 4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sp>
        <p:nvSpPr>
          <p:cNvPr id="91141" name="Rectangle 6"/>
          <p:cNvSpPr>
            <a:spLocks noChangeArrowheads="1"/>
          </p:cNvSpPr>
          <p:nvPr/>
        </p:nvSpPr>
        <p:spPr bwMode="auto">
          <a:xfrm>
            <a:off x="1981200" y="2667000"/>
            <a:ext cx="2590800" cy="3810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42" name="Rectangle 7"/>
          <p:cNvSpPr>
            <a:spLocks noChangeArrowheads="1"/>
          </p:cNvSpPr>
          <p:nvPr/>
        </p:nvSpPr>
        <p:spPr bwMode="auto">
          <a:xfrm>
            <a:off x="4495800" y="2362200"/>
            <a:ext cx="2362200" cy="411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43" name="Rectangle 8"/>
          <p:cNvSpPr>
            <a:spLocks noChangeArrowheads="1"/>
          </p:cNvSpPr>
          <p:nvPr/>
        </p:nvSpPr>
        <p:spPr bwMode="auto">
          <a:xfrm>
            <a:off x="6400800" y="2286000"/>
            <a:ext cx="2514600" cy="4191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44" name="Freeform 11"/>
          <p:cNvSpPr>
            <a:spLocks/>
          </p:cNvSpPr>
          <p:nvPr/>
        </p:nvSpPr>
        <p:spPr bwMode="auto">
          <a:xfrm>
            <a:off x="1638300" y="3327400"/>
            <a:ext cx="1116013" cy="2536825"/>
          </a:xfrm>
          <a:custGeom>
            <a:avLst/>
            <a:gdLst>
              <a:gd name="T0" fmla="*/ 2147483647 w 703"/>
              <a:gd name="T1" fmla="*/ 2147483647 h 1598"/>
              <a:gd name="T2" fmla="*/ 2147483647 w 703"/>
              <a:gd name="T3" fmla="*/ 2147483647 h 1598"/>
              <a:gd name="T4" fmla="*/ 2147483647 w 703"/>
              <a:gd name="T5" fmla="*/ 2147483647 h 1598"/>
              <a:gd name="T6" fmla="*/ 2147483647 w 703"/>
              <a:gd name="T7" fmla="*/ 2147483647 h 1598"/>
              <a:gd name="T8" fmla="*/ 2147483647 w 703"/>
              <a:gd name="T9" fmla="*/ 2147483647 h 1598"/>
              <a:gd name="T10" fmla="*/ 2147483647 w 703"/>
              <a:gd name="T11" fmla="*/ 2147483647 h 1598"/>
              <a:gd name="T12" fmla="*/ 2147483647 w 703"/>
              <a:gd name="T13" fmla="*/ 2147483647 h 1598"/>
              <a:gd name="T14" fmla="*/ 2147483647 w 703"/>
              <a:gd name="T15" fmla="*/ 2147483647 h 1598"/>
              <a:gd name="T16" fmla="*/ 2147483647 w 703"/>
              <a:gd name="T17" fmla="*/ 2147483647 h 1598"/>
              <a:gd name="T18" fmla="*/ 2147483647 w 703"/>
              <a:gd name="T19" fmla="*/ 2147483647 h 1598"/>
              <a:gd name="T20" fmla="*/ 2147483647 w 703"/>
              <a:gd name="T21" fmla="*/ 2147483647 h 1598"/>
              <a:gd name="T22" fmla="*/ 2147483647 w 703"/>
              <a:gd name="T23" fmla="*/ 2147483647 h 1598"/>
              <a:gd name="T24" fmla="*/ 2147483647 w 703"/>
              <a:gd name="T25" fmla="*/ 2147483647 h 1598"/>
              <a:gd name="T26" fmla="*/ 2147483647 w 703"/>
              <a:gd name="T27" fmla="*/ 2147483647 h 1598"/>
              <a:gd name="T28" fmla="*/ 2147483647 w 703"/>
              <a:gd name="T29" fmla="*/ 2147483647 h 1598"/>
              <a:gd name="T30" fmla="*/ 2147483647 w 703"/>
              <a:gd name="T31" fmla="*/ 2147483647 h 1598"/>
              <a:gd name="T32" fmla="*/ 2147483647 w 703"/>
              <a:gd name="T33" fmla="*/ 2147483647 h 1598"/>
              <a:gd name="T34" fmla="*/ 2147483647 w 703"/>
              <a:gd name="T35" fmla="*/ 2147483647 h 1598"/>
              <a:gd name="T36" fmla="*/ 2147483647 w 703"/>
              <a:gd name="T37" fmla="*/ 2147483647 h 1598"/>
              <a:gd name="T38" fmla="*/ 2147483647 w 703"/>
              <a:gd name="T39" fmla="*/ 2147483647 h 1598"/>
              <a:gd name="T40" fmla="*/ 2147483647 w 703"/>
              <a:gd name="T41" fmla="*/ 2147483647 h 1598"/>
              <a:gd name="T42" fmla="*/ 2147483647 w 703"/>
              <a:gd name="T43" fmla="*/ 2147483647 h 1598"/>
              <a:gd name="T44" fmla="*/ 2147483647 w 703"/>
              <a:gd name="T45" fmla="*/ 2147483647 h 1598"/>
              <a:gd name="T46" fmla="*/ 2147483647 w 703"/>
              <a:gd name="T47" fmla="*/ 2147483647 h 1598"/>
              <a:gd name="T48" fmla="*/ 2147483647 w 703"/>
              <a:gd name="T49" fmla="*/ 2147483647 h 1598"/>
              <a:gd name="T50" fmla="*/ 2147483647 w 703"/>
              <a:gd name="T51" fmla="*/ 2147483647 h 1598"/>
              <a:gd name="T52" fmla="*/ 2147483647 w 703"/>
              <a:gd name="T53" fmla="*/ 2147483647 h 1598"/>
              <a:gd name="T54" fmla="*/ 2147483647 w 703"/>
              <a:gd name="T55" fmla="*/ 2147483647 h 1598"/>
              <a:gd name="T56" fmla="*/ 2147483647 w 703"/>
              <a:gd name="T57" fmla="*/ 2147483647 h 1598"/>
              <a:gd name="T58" fmla="*/ 2147483647 w 703"/>
              <a:gd name="T59" fmla="*/ 2147483647 h 1598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703"/>
              <a:gd name="T91" fmla="*/ 0 h 1598"/>
              <a:gd name="T92" fmla="*/ 703 w 703"/>
              <a:gd name="T93" fmla="*/ 1598 h 1598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703" h="1598">
                <a:moveTo>
                  <a:pt x="231" y="44"/>
                </a:moveTo>
                <a:cubicBezTo>
                  <a:pt x="186" y="51"/>
                  <a:pt x="145" y="59"/>
                  <a:pt x="107" y="84"/>
                </a:cubicBezTo>
                <a:cubicBezTo>
                  <a:pt x="84" y="146"/>
                  <a:pt x="85" y="218"/>
                  <a:pt x="140" y="254"/>
                </a:cubicBezTo>
                <a:cubicBezTo>
                  <a:pt x="157" y="278"/>
                  <a:pt x="184" y="290"/>
                  <a:pt x="212" y="300"/>
                </a:cubicBezTo>
                <a:cubicBezTo>
                  <a:pt x="228" y="323"/>
                  <a:pt x="241" y="351"/>
                  <a:pt x="251" y="378"/>
                </a:cubicBezTo>
                <a:cubicBezTo>
                  <a:pt x="248" y="402"/>
                  <a:pt x="252" y="430"/>
                  <a:pt x="238" y="450"/>
                </a:cubicBezTo>
                <a:cubicBezTo>
                  <a:pt x="206" y="497"/>
                  <a:pt x="125" y="507"/>
                  <a:pt x="74" y="516"/>
                </a:cubicBezTo>
                <a:cubicBezTo>
                  <a:pt x="44" y="536"/>
                  <a:pt x="29" y="580"/>
                  <a:pt x="15" y="614"/>
                </a:cubicBezTo>
                <a:cubicBezTo>
                  <a:pt x="10" y="627"/>
                  <a:pt x="2" y="653"/>
                  <a:pt x="2" y="653"/>
                </a:cubicBezTo>
                <a:cubicBezTo>
                  <a:pt x="4" y="681"/>
                  <a:pt x="0" y="711"/>
                  <a:pt x="9" y="738"/>
                </a:cubicBezTo>
                <a:cubicBezTo>
                  <a:pt x="12" y="748"/>
                  <a:pt x="27" y="751"/>
                  <a:pt x="35" y="758"/>
                </a:cubicBezTo>
                <a:cubicBezTo>
                  <a:pt x="59" y="779"/>
                  <a:pt x="84" y="801"/>
                  <a:pt x="107" y="823"/>
                </a:cubicBezTo>
                <a:cubicBezTo>
                  <a:pt x="119" y="864"/>
                  <a:pt x="105" y="822"/>
                  <a:pt x="133" y="876"/>
                </a:cubicBezTo>
                <a:cubicBezTo>
                  <a:pt x="142" y="894"/>
                  <a:pt x="146" y="916"/>
                  <a:pt x="153" y="935"/>
                </a:cubicBezTo>
                <a:cubicBezTo>
                  <a:pt x="145" y="1014"/>
                  <a:pt x="121" y="1080"/>
                  <a:pt x="87" y="1151"/>
                </a:cubicBezTo>
                <a:cubicBezTo>
                  <a:pt x="77" y="1196"/>
                  <a:pt x="66" y="1226"/>
                  <a:pt x="61" y="1275"/>
                </a:cubicBezTo>
                <a:cubicBezTo>
                  <a:pt x="66" y="1386"/>
                  <a:pt x="57" y="1428"/>
                  <a:pt x="100" y="1511"/>
                </a:cubicBezTo>
                <a:cubicBezTo>
                  <a:pt x="112" y="1534"/>
                  <a:pt x="122" y="1568"/>
                  <a:pt x="146" y="1583"/>
                </a:cubicBezTo>
                <a:cubicBezTo>
                  <a:pt x="158" y="1590"/>
                  <a:pt x="172" y="1591"/>
                  <a:pt x="185" y="1596"/>
                </a:cubicBezTo>
                <a:cubicBezTo>
                  <a:pt x="214" y="1594"/>
                  <a:pt x="244" y="1598"/>
                  <a:pt x="271" y="1589"/>
                </a:cubicBezTo>
                <a:cubicBezTo>
                  <a:pt x="281" y="1586"/>
                  <a:pt x="282" y="1571"/>
                  <a:pt x="290" y="1563"/>
                </a:cubicBezTo>
                <a:cubicBezTo>
                  <a:pt x="298" y="1555"/>
                  <a:pt x="309" y="1551"/>
                  <a:pt x="316" y="1543"/>
                </a:cubicBezTo>
                <a:cubicBezTo>
                  <a:pt x="366" y="1489"/>
                  <a:pt x="404" y="1434"/>
                  <a:pt x="467" y="1393"/>
                </a:cubicBezTo>
                <a:cubicBezTo>
                  <a:pt x="502" y="1340"/>
                  <a:pt x="456" y="1404"/>
                  <a:pt x="500" y="1360"/>
                </a:cubicBezTo>
                <a:cubicBezTo>
                  <a:pt x="535" y="1325"/>
                  <a:pt x="557" y="1278"/>
                  <a:pt x="591" y="1242"/>
                </a:cubicBezTo>
                <a:cubicBezTo>
                  <a:pt x="610" y="1186"/>
                  <a:pt x="626" y="1129"/>
                  <a:pt x="657" y="1079"/>
                </a:cubicBezTo>
                <a:cubicBezTo>
                  <a:pt x="703" y="871"/>
                  <a:pt x="667" y="656"/>
                  <a:pt x="683" y="444"/>
                </a:cubicBezTo>
                <a:cubicBezTo>
                  <a:pt x="678" y="374"/>
                  <a:pt x="694" y="297"/>
                  <a:pt x="663" y="234"/>
                </a:cubicBezTo>
                <a:cubicBezTo>
                  <a:pt x="628" y="165"/>
                  <a:pt x="570" y="94"/>
                  <a:pt x="506" y="51"/>
                </a:cubicBezTo>
                <a:cubicBezTo>
                  <a:pt x="430" y="0"/>
                  <a:pt x="323" y="46"/>
                  <a:pt x="231" y="44"/>
                </a:cubicBez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69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457200"/>
            <a:ext cx="8229600" cy="5668963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hlink"/>
                </a:solidFill>
              </a:rPr>
              <a:t>Sad bears pay attention more often and are more aware of their surroundings.</a:t>
            </a:r>
            <a:r>
              <a:rPr lang="en-US" smtClean="0"/>
              <a:t> </a:t>
            </a:r>
          </a:p>
          <a:p>
            <a:pPr lvl="1" eaLnBrk="1" hangingPunct="1"/>
            <a:r>
              <a:rPr lang="en-US" smtClean="0">
                <a:solidFill>
                  <a:srgbClr val="9966FF"/>
                </a:solidFill>
              </a:rPr>
              <a:t>They are able to run away before the monster can get them.</a:t>
            </a:r>
          </a:p>
        </p:txBody>
      </p:sp>
      <p:pic>
        <p:nvPicPr>
          <p:cNvPr id="541699" name="Picture 4" descr="monsters_18-m22_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590800"/>
            <a:ext cx="4038600" cy="39243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41700" name="Picture 6" descr="z727831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90800"/>
            <a:ext cx="4343400" cy="3914775"/>
          </a:xfrm>
          <a:prstGeom prst="rect">
            <a:avLst/>
          </a:prstGeom>
          <a:noFill/>
          <a:ln w="9525">
            <a:solidFill>
              <a:srgbClr val="66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68422" name="Rectangle 6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sp>
        <p:nvSpPr>
          <p:cNvPr id="541702" name="Freeform 7"/>
          <p:cNvSpPr>
            <a:spLocks/>
          </p:cNvSpPr>
          <p:nvPr/>
        </p:nvSpPr>
        <p:spPr bwMode="auto">
          <a:xfrm>
            <a:off x="1524000" y="2743200"/>
            <a:ext cx="1906588" cy="709613"/>
          </a:xfrm>
          <a:custGeom>
            <a:avLst/>
            <a:gdLst>
              <a:gd name="T0" fmla="*/ 0 w 1057"/>
              <a:gd name="T1" fmla="*/ 2147483647 h 447"/>
              <a:gd name="T2" fmla="*/ 2147483647 w 1057"/>
              <a:gd name="T3" fmla="*/ 2147483647 h 447"/>
              <a:gd name="T4" fmla="*/ 2147483647 w 1057"/>
              <a:gd name="T5" fmla="*/ 2147483647 h 447"/>
              <a:gd name="T6" fmla="*/ 2147483647 w 1057"/>
              <a:gd name="T7" fmla="*/ 0 h 447"/>
              <a:gd name="T8" fmla="*/ 2147483647 w 1057"/>
              <a:gd name="T9" fmla="*/ 2147483647 h 447"/>
              <a:gd name="T10" fmla="*/ 2147483647 w 1057"/>
              <a:gd name="T11" fmla="*/ 2147483647 h 447"/>
              <a:gd name="T12" fmla="*/ 2147483647 w 1057"/>
              <a:gd name="T13" fmla="*/ 2147483647 h 447"/>
              <a:gd name="T14" fmla="*/ 2147483647 w 1057"/>
              <a:gd name="T15" fmla="*/ 2147483647 h 447"/>
              <a:gd name="T16" fmla="*/ 2147483647 w 1057"/>
              <a:gd name="T17" fmla="*/ 2147483647 h 447"/>
              <a:gd name="T18" fmla="*/ 2147483647 w 1057"/>
              <a:gd name="T19" fmla="*/ 2147483647 h 447"/>
              <a:gd name="T20" fmla="*/ 2147483647 w 1057"/>
              <a:gd name="T21" fmla="*/ 2147483647 h 447"/>
              <a:gd name="T22" fmla="*/ 2147483647 w 1057"/>
              <a:gd name="T23" fmla="*/ 2147483647 h 447"/>
              <a:gd name="T24" fmla="*/ 2147483647 w 1057"/>
              <a:gd name="T25" fmla="*/ 2147483647 h 447"/>
              <a:gd name="T26" fmla="*/ 2147483647 w 1057"/>
              <a:gd name="T27" fmla="*/ 2147483647 h 447"/>
              <a:gd name="T28" fmla="*/ 2147483647 w 1057"/>
              <a:gd name="T29" fmla="*/ 2147483647 h 447"/>
              <a:gd name="T30" fmla="*/ 2147483647 w 1057"/>
              <a:gd name="T31" fmla="*/ 2147483647 h 447"/>
              <a:gd name="T32" fmla="*/ 2147483647 w 1057"/>
              <a:gd name="T33" fmla="*/ 2147483647 h 447"/>
              <a:gd name="T34" fmla="*/ 2147483647 w 1057"/>
              <a:gd name="T35" fmla="*/ 2147483647 h 447"/>
              <a:gd name="T36" fmla="*/ 2147483647 w 1057"/>
              <a:gd name="T37" fmla="*/ 2147483647 h 447"/>
              <a:gd name="T38" fmla="*/ 2147483647 w 1057"/>
              <a:gd name="T39" fmla="*/ 2147483647 h 447"/>
              <a:gd name="T40" fmla="*/ 2147483647 w 1057"/>
              <a:gd name="T41" fmla="*/ 2147483647 h 447"/>
              <a:gd name="T42" fmla="*/ 2147483647 w 1057"/>
              <a:gd name="T43" fmla="*/ 2147483647 h 447"/>
              <a:gd name="T44" fmla="*/ 2147483647 w 1057"/>
              <a:gd name="T45" fmla="*/ 2147483647 h 44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057"/>
              <a:gd name="T70" fmla="*/ 0 h 447"/>
              <a:gd name="T71" fmla="*/ 1057 w 1057"/>
              <a:gd name="T72" fmla="*/ 447 h 447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057" h="447">
                <a:moveTo>
                  <a:pt x="0" y="156"/>
                </a:moveTo>
                <a:cubicBezTo>
                  <a:pt x="36" y="148"/>
                  <a:pt x="60" y="132"/>
                  <a:pt x="94" y="122"/>
                </a:cubicBezTo>
                <a:cubicBezTo>
                  <a:pt x="155" y="82"/>
                  <a:pt x="222" y="75"/>
                  <a:pt x="291" y="54"/>
                </a:cubicBezTo>
                <a:cubicBezTo>
                  <a:pt x="340" y="39"/>
                  <a:pt x="384" y="15"/>
                  <a:pt x="433" y="0"/>
                </a:cubicBezTo>
                <a:cubicBezTo>
                  <a:pt x="435" y="0"/>
                  <a:pt x="549" y="8"/>
                  <a:pt x="562" y="13"/>
                </a:cubicBezTo>
                <a:cubicBezTo>
                  <a:pt x="571" y="16"/>
                  <a:pt x="574" y="29"/>
                  <a:pt x="582" y="34"/>
                </a:cubicBezTo>
                <a:cubicBezTo>
                  <a:pt x="590" y="39"/>
                  <a:pt x="600" y="38"/>
                  <a:pt x="609" y="40"/>
                </a:cubicBezTo>
                <a:cubicBezTo>
                  <a:pt x="651" y="68"/>
                  <a:pt x="606" y="42"/>
                  <a:pt x="670" y="61"/>
                </a:cubicBezTo>
                <a:cubicBezTo>
                  <a:pt x="696" y="69"/>
                  <a:pt x="712" y="88"/>
                  <a:pt x="738" y="95"/>
                </a:cubicBezTo>
                <a:cubicBezTo>
                  <a:pt x="787" y="109"/>
                  <a:pt x="838" y="116"/>
                  <a:pt x="887" y="128"/>
                </a:cubicBezTo>
                <a:cubicBezTo>
                  <a:pt x="953" y="144"/>
                  <a:pt x="985" y="168"/>
                  <a:pt x="1057" y="176"/>
                </a:cubicBezTo>
                <a:cubicBezTo>
                  <a:pt x="1030" y="254"/>
                  <a:pt x="939" y="260"/>
                  <a:pt x="874" y="291"/>
                </a:cubicBezTo>
                <a:cubicBezTo>
                  <a:pt x="846" y="332"/>
                  <a:pt x="805" y="347"/>
                  <a:pt x="759" y="359"/>
                </a:cubicBezTo>
                <a:cubicBezTo>
                  <a:pt x="741" y="384"/>
                  <a:pt x="707" y="396"/>
                  <a:pt x="677" y="406"/>
                </a:cubicBezTo>
                <a:cubicBezTo>
                  <a:pt x="651" y="424"/>
                  <a:pt x="619" y="437"/>
                  <a:pt x="589" y="447"/>
                </a:cubicBezTo>
                <a:lnTo>
                  <a:pt x="569" y="440"/>
                </a:lnTo>
                <a:cubicBezTo>
                  <a:pt x="514" y="399"/>
                  <a:pt x="446" y="381"/>
                  <a:pt x="379" y="366"/>
                </a:cubicBezTo>
                <a:cubicBezTo>
                  <a:pt x="350" y="346"/>
                  <a:pt x="316" y="340"/>
                  <a:pt x="284" y="325"/>
                </a:cubicBezTo>
                <a:cubicBezTo>
                  <a:pt x="249" y="309"/>
                  <a:pt x="219" y="289"/>
                  <a:pt x="183" y="278"/>
                </a:cubicBezTo>
                <a:cubicBezTo>
                  <a:pt x="164" y="266"/>
                  <a:pt x="142" y="253"/>
                  <a:pt x="122" y="244"/>
                </a:cubicBezTo>
                <a:cubicBezTo>
                  <a:pt x="109" y="238"/>
                  <a:pt x="81" y="230"/>
                  <a:pt x="81" y="230"/>
                </a:cubicBezTo>
                <a:cubicBezTo>
                  <a:pt x="60" y="209"/>
                  <a:pt x="38" y="199"/>
                  <a:pt x="13" y="183"/>
                </a:cubicBezTo>
                <a:cubicBezTo>
                  <a:pt x="45" y="175"/>
                  <a:pt x="31" y="176"/>
                  <a:pt x="54" y="176"/>
                </a:cubicBezTo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1703" name="Freeform 9"/>
          <p:cNvSpPr>
            <a:spLocks/>
          </p:cNvSpPr>
          <p:nvPr/>
        </p:nvSpPr>
        <p:spPr bwMode="auto">
          <a:xfrm>
            <a:off x="2509838" y="2882900"/>
            <a:ext cx="438150" cy="200025"/>
          </a:xfrm>
          <a:custGeom>
            <a:avLst/>
            <a:gdLst>
              <a:gd name="T0" fmla="*/ 2147483647 w 276"/>
              <a:gd name="T1" fmla="*/ 2147483647 h 126"/>
              <a:gd name="T2" fmla="*/ 2147483647 w 276"/>
              <a:gd name="T3" fmla="*/ 2147483647 h 126"/>
              <a:gd name="T4" fmla="*/ 2147483647 w 276"/>
              <a:gd name="T5" fmla="*/ 2147483647 h 126"/>
              <a:gd name="T6" fmla="*/ 2147483647 w 276"/>
              <a:gd name="T7" fmla="*/ 0 h 126"/>
              <a:gd name="T8" fmla="*/ 0 60000 65536"/>
              <a:gd name="T9" fmla="*/ 0 60000 65536"/>
              <a:gd name="T10" fmla="*/ 0 60000 65536"/>
              <a:gd name="T11" fmla="*/ 0 60000 65536"/>
              <a:gd name="T12" fmla="*/ 0 w 276"/>
              <a:gd name="T13" fmla="*/ 0 h 126"/>
              <a:gd name="T14" fmla="*/ 276 w 276"/>
              <a:gd name="T15" fmla="*/ 126 h 1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76" h="126">
                <a:moveTo>
                  <a:pt x="11" y="115"/>
                </a:moveTo>
                <a:cubicBezTo>
                  <a:pt x="67" y="80"/>
                  <a:pt x="0" y="126"/>
                  <a:pt x="45" y="81"/>
                </a:cubicBezTo>
                <a:cubicBezTo>
                  <a:pt x="64" y="62"/>
                  <a:pt x="65" y="73"/>
                  <a:pt x="86" y="61"/>
                </a:cubicBezTo>
                <a:cubicBezTo>
                  <a:pt x="156" y="22"/>
                  <a:pt x="192" y="0"/>
                  <a:pt x="276" y="0"/>
                </a:cubicBezTo>
              </a:path>
            </a:pathLst>
          </a:custGeom>
          <a:noFill/>
          <a:ln w="38100" cmpd="sng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1704" name="Line 11"/>
          <p:cNvSpPr>
            <a:spLocks noChangeShapeType="1"/>
          </p:cNvSpPr>
          <p:nvPr/>
        </p:nvSpPr>
        <p:spPr bwMode="auto">
          <a:xfrm>
            <a:off x="3048000" y="3276600"/>
            <a:ext cx="0" cy="3048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1705" name="Oval 12"/>
          <p:cNvSpPr>
            <a:spLocks noChangeArrowheads="1"/>
          </p:cNvSpPr>
          <p:nvPr/>
        </p:nvSpPr>
        <p:spPr bwMode="auto">
          <a:xfrm>
            <a:off x="3048000" y="35052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1706" name="Freeform 13"/>
          <p:cNvSpPr>
            <a:spLocks/>
          </p:cNvSpPr>
          <p:nvPr/>
        </p:nvSpPr>
        <p:spPr bwMode="auto">
          <a:xfrm>
            <a:off x="2990850" y="3571875"/>
            <a:ext cx="239713" cy="131763"/>
          </a:xfrm>
          <a:custGeom>
            <a:avLst/>
            <a:gdLst>
              <a:gd name="T0" fmla="*/ 2147483647 w 151"/>
              <a:gd name="T1" fmla="*/ 0 h 83"/>
              <a:gd name="T2" fmla="*/ 2147483647 w 151"/>
              <a:gd name="T3" fmla="*/ 2147483647 h 83"/>
              <a:gd name="T4" fmla="*/ 0 w 151"/>
              <a:gd name="T5" fmla="*/ 2147483647 h 83"/>
              <a:gd name="T6" fmla="*/ 2147483647 w 151"/>
              <a:gd name="T7" fmla="*/ 2147483647 h 83"/>
              <a:gd name="T8" fmla="*/ 2147483647 w 151"/>
              <a:gd name="T9" fmla="*/ 2147483647 h 83"/>
              <a:gd name="T10" fmla="*/ 2147483647 w 151"/>
              <a:gd name="T11" fmla="*/ 2147483647 h 83"/>
              <a:gd name="T12" fmla="*/ 2147483647 w 151"/>
              <a:gd name="T13" fmla="*/ 2147483647 h 8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1"/>
              <a:gd name="T22" fmla="*/ 0 h 83"/>
              <a:gd name="T23" fmla="*/ 151 w 151"/>
              <a:gd name="T24" fmla="*/ 83 h 8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1" h="83">
                <a:moveTo>
                  <a:pt x="41" y="0"/>
                </a:moveTo>
                <a:cubicBezTo>
                  <a:pt x="62" y="33"/>
                  <a:pt x="94" y="28"/>
                  <a:pt x="54" y="40"/>
                </a:cubicBezTo>
                <a:cubicBezTo>
                  <a:pt x="26" y="22"/>
                  <a:pt x="18" y="26"/>
                  <a:pt x="0" y="54"/>
                </a:cubicBezTo>
                <a:cubicBezTo>
                  <a:pt x="34" y="66"/>
                  <a:pt x="29" y="45"/>
                  <a:pt x="54" y="20"/>
                </a:cubicBezTo>
                <a:cubicBezTo>
                  <a:pt x="65" y="22"/>
                  <a:pt x="151" y="18"/>
                  <a:pt x="108" y="74"/>
                </a:cubicBezTo>
                <a:cubicBezTo>
                  <a:pt x="101" y="83"/>
                  <a:pt x="91" y="60"/>
                  <a:pt x="81" y="54"/>
                </a:cubicBezTo>
                <a:cubicBezTo>
                  <a:pt x="59" y="41"/>
                  <a:pt x="53" y="55"/>
                  <a:pt x="74" y="34"/>
                </a:cubicBezTo>
              </a:path>
            </a:pathLst>
          </a:custGeom>
          <a:noFill/>
          <a:ln w="3175" cmpd="sng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2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52400" y="228600"/>
            <a:ext cx="8763000" cy="5897563"/>
          </a:xfrm>
        </p:spPr>
        <p:txBody>
          <a:bodyPr/>
          <a:lstStyle/>
          <a:p>
            <a:pPr eaLnBrk="1" hangingPunct="1"/>
            <a:r>
              <a:rPr lang="en-US" smtClean="0"/>
              <a:t>Activity! Bear Eating Monsters.</a:t>
            </a:r>
          </a:p>
          <a:p>
            <a:pPr lvl="1" eaLnBrk="1" hangingPunct="1"/>
            <a:r>
              <a:rPr lang="en-US" sz="3200" smtClean="0">
                <a:solidFill>
                  <a:srgbClr val="9966FF"/>
                </a:solidFill>
              </a:rPr>
              <a:t>Please record a hypothesis (educated guess) of what will happen to the two bear populations.</a:t>
            </a:r>
          </a:p>
        </p:txBody>
      </p:sp>
      <p:pic>
        <p:nvPicPr>
          <p:cNvPr id="542723" name="Picture 4" descr="monsters_18-m22_f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2438400"/>
            <a:ext cx="8763000" cy="3992563"/>
          </a:xfrm>
          <a:solidFill>
            <a:schemeClr val="tx1"/>
          </a:solidFill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42724" name="AutoShape 7"/>
          <p:cNvSpPr>
            <a:spLocks noChangeArrowheads="1"/>
          </p:cNvSpPr>
          <p:nvPr/>
        </p:nvSpPr>
        <p:spPr bwMode="auto">
          <a:xfrm>
            <a:off x="4038600" y="4191000"/>
            <a:ext cx="4419600" cy="1905000"/>
          </a:xfrm>
          <a:prstGeom prst="wedgeRoundRectCallout">
            <a:avLst>
              <a:gd name="adj1" fmla="val -28412"/>
              <a:gd name="adj2" fmla="val -58333"/>
              <a:gd name="adj3" fmla="val 16667"/>
            </a:avLst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4000">
                <a:solidFill>
                  <a:schemeClr val="bg1"/>
                </a:solidFill>
              </a:rPr>
              <a:t>“I’m hungry and ready to eat some bears.”</a:t>
            </a:r>
          </a:p>
        </p:txBody>
      </p:sp>
      <p:sp>
        <p:nvSpPr>
          <p:cNvPr id="1470470" name="Rectangle 6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746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304800"/>
            <a:ext cx="8153400" cy="5821363"/>
          </a:xfrm>
        </p:spPr>
        <p:txBody>
          <a:bodyPr/>
          <a:lstStyle/>
          <a:p>
            <a:pPr eaLnBrk="1" hangingPunct="1"/>
            <a:r>
              <a:rPr lang="en-US" smtClean="0"/>
              <a:t>Please create the following on the piece of paper / paper towel.</a:t>
            </a:r>
          </a:p>
        </p:txBody>
      </p:sp>
      <p:pic>
        <p:nvPicPr>
          <p:cNvPr id="543747" name="Object 8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304800" y="1676400"/>
            <a:ext cx="8610600" cy="3581400"/>
          </a:xfrm>
          <a:prstGeom prst="rect">
            <a:avLst/>
          </a:prstGeom>
        </p:spPr>
      </p:pic>
      <p:sp>
        <p:nvSpPr>
          <p:cNvPr id="1471493" name="Rectangle 5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77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381000"/>
            <a:ext cx="8839200" cy="5745163"/>
          </a:xfrm>
        </p:spPr>
        <p:txBody>
          <a:bodyPr/>
          <a:lstStyle/>
          <a:p>
            <a:r>
              <a:rPr lang="en-US" smtClean="0">
                <a:solidFill>
                  <a:srgbClr val="FF9900"/>
                </a:solidFill>
              </a:rPr>
              <a:t>Note! If your group cannot cooperatively share in the consumption of bears through fairness and equality…</a:t>
            </a:r>
          </a:p>
        </p:txBody>
      </p:sp>
      <p:pic>
        <p:nvPicPr>
          <p:cNvPr id="54477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0"/>
            <a:ext cx="8534400" cy="3476625"/>
          </a:xfrm>
          <a:prstGeom prst="rect">
            <a:avLst/>
          </a:prstGeom>
          <a:noFill/>
          <a:ln w="5715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381000"/>
            <a:ext cx="8839200" cy="5745163"/>
          </a:xfrm>
        </p:spPr>
        <p:txBody>
          <a:bodyPr/>
          <a:lstStyle/>
          <a:p>
            <a:r>
              <a:rPr lang="en-US" smtClean="0">
                <a:solidFill>
                  <a:srgbClr val="FF9900"/>
                </a:solidFill>
              </a:rPr>
              <a:t>Note! If your group cannot cooperatively share in the consumption of bears through fairness and equality…</a:t>
            </a:r>
          </a:p>
          <a:p>
            <a:pPr lvl="1"/>
            <a:r>
              <a:rPr lang="en-US" smtClean="0">
                <a:solidFill>
                  <a:srgbClr val="66FF99"/>
                </a:solidFill>
              </a:rPr>
              <a:t>All bears will be disposed of in the garbage and not your stomachs.</a:t>
            </a:r>
          </a:p>
        </p:txBody>
      </p:sp>
      <p:pic>
        <p:nvPicPr>
          <p:cNvPr id="54579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971800"/>
            <a:ext cx="8534400" cy="3581400"/>
          </a:xfrm>
          <a:prstGeom prst="rect">
            <a:avLst/>
          </a:prstGeom>
          <a:noFill/>
          <a:ln w="76200">
            <a:solidFill>
              <a:srgbClr val="9933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5796" name="Picture 7" descr="180px-TeddyGrah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364163"/>
            <a:ext cx="914400" cy="6905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5797" name="Picture 7" descr="180px-TeddyGrah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21236">
            <a:off x="2159794" y="5484019"/>
            <a:ext cx="914400" cy="6905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5798" name="Picture 7" descr="180px-TeddyGrah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5562600"/>
            <a:ext cx="914400" cy="6905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5799" name="Picture 7" descr="180px-TeddyGrah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08047">
            <a:off x="1905000" y="5257800"/>
            <a:ext cx="914400" cy="6905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5800" name="Picture 7" descr="180px-TeddyGrah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34722">
            <a:off x="2971800" y="5486400"/>
            <a:ext cx="914400" cy="6905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"/>
            <a:ext cx="8229600" cy="5973763"/>
          </a:xfrm>
        </p:spPr>
        <p:txBody>
          <a:bodyPr/>
          <a:lstStyle/>
          <a:p>
            <a:r>
              <a:rPr lang="en-US" smtClean="0"/>
              <a:t>Bear Eating Monsters Available Sheet.</a:t>
            </a:r>
          </a:p>
        </p:txBody>
      </p:sp>
      <p:pic>
        <p:nvPicPr>
          <p:cNvPr id="5468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0"/>
            <a:ext cx="432435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68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62000"/>
            <a:ext cx="4462463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6821" name="Rectangle 5"/>
          <p:cNvSpPr>
            <a:spLocks noChangeArrowheads="1"/>
          </p:cNvSpPr>
          <p:nvPr/>
        </p:nvSpPr>
        <p:spPr bwMode="auto">
          <a:xfrm>
            <a:off x="304800" y="4267200"/>
            <a:ext cx="3962400" cy="1981200"/>
          </a:xfrm>
          <a:prstGeom prst="rect">
            <a:avLst/>
          </a:prstGeom>
          <a:gradFill rotWithShape="1">
            <a:gsLst>
              <a:gs pos="0">
                <a:srgbClr val="9966FF">
                  <a:alpha val="24001"/>
                </a:srgbClr>
              </a:gs>
              <a:gs pos="100000">
                <a:srgbClr val="472F76">
                  <a:alpha val="28998"/>
                </a:srgbClr>
              </a:gs>
            </a:gsLst>
            <a:lin ang="5400000" scaled="1"/>
          </a:gra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89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smtClean="0"/>
              <a:t>Activity! Bear Eating Monsters Procedure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Teacher passes out a small pile of bears to each group.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z="2400" smtClean="0">
                <a:solidFill>
                  <a:srgbClr val="FF66FF"/>
                </a:solidFill>
              </a:rPr>
              <a:t>1.) Eat three happy bears (total) at the beginning of each round.. </a:t>
            </a:r>
            <a:r>
              <a:rPr lang="en-US" sz="2400" smtClean="0">
                <a:solidFill>
                  <a:schemeClr val="folHlink"/>
                </a:solidFill>
              </a:rPr>
              <a:t>–</a:t>
            </a:r>
            <a:r>
              <a:rPr lang="en-US" sz="2400" u="sng" smtClean="0">
                <a:solidFill>
                  <a:schemeClr val="folHlink"/>
                </a:solidFill>
              </a:rPr>
              <a:t>Not</a:t>
            </a:r>
            <a:r>
              <a:rPr lang="en-US" sz="2400" smtClean="0">
                <a:solidFill>
                  <a:schemeClr val="folHlink"/>
                </a:solidFill>
              </a:rPr>
              <a:t> each group member eat three!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z="2400" smtClean="0">
                <a:solidFill>
                  <a:srgbClr val="6699FF"/>
                </a:solidFill>
              </a:rPr>
              <a:t>2.) Record number of happy and sad bears for generation 1 and add them together for total.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z="2400" smtClean="0">
                <a:solidFill>
                  <a:srgbClr val="66FF99"/>
                </a:solidFill>
              </a:rPr>
              <a:t>3.) Wait patiently for more bears.  Repeat for 5+ generations.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z="2400" smtClean="0">
                <a:solidFill>
                  <a:srgbClr val="FF9900"/>
                </a:solidFill>
              </a:rPr>
              <a:t>4.) Remember to eat 3 happy bears at the beginning of each round before totaling.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US" sz="2400" smtClean="0">
              <a:solidFill>
                <a:srgbClr val="FF9900"/>
              </a:solidFill>
            </a:endParaRP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z="2400" smtClean="0"/>
              <a:t>   If a bear has a deformity it will not survive because resources are limited and dies. Remove it by eating fairly with your group.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US" sz="2400" smtClean="0"/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US" sz="2400" smtClean="0"/>
          </a:p>
        </p:txBody>
      </p:sp>
      <p:sp>
        <p:nvSpPr>
          <p:cNvPr id="1773571" name="Rectangle 3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3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304800"/>
            <a:ext cx="8839200" cy="5821363"/>
          </a:xfrm>
        </p:spPr>
        <p:txBody>
          <a:bodyPr/>
          <a:lstStyle/>
          <a:p>
            <a:pPr lvl="1" eaLnBrk="1" hangingPunct="1">
              <a:buFontTx/>
              <a:buNone/>
            </a:pPr>
            <a:r>
              <a:rPr lang="en-US" smtClean="0">
                <a:solidFill>
                  <a:schemeClr val="hlink"/>
                </a:solidFill>
              </a:rPr>
              <a:t>4.) Graph your data.</a:t>
            </a:r>
          </a:p>
          <a:p>
            <a:pPr lvl="2" eaLnBrk="1" hangingPunct="1"/>
            <a:r>
              <a:rPr lang="en-US" smtClean="0">
                <a:solidFill>
                  <a:schemeClr val="bg2"/>
                </a:solidFill>
              </a:rPr>
              <a:t>A line graph should work well for generations, or a column graph for total # of happy and sad bears.</a:t>
            </a:r>
          </a:p>
          <a:p>
            <a:pPr lvl="1" eaLnBrk="1" hangingPunct="1"/>
            <a:endParaRPr lang="en-US" smtClean="0">
              <a:solidFill>
                <a:schemeClr val="bg2"/>
              </a:solidFill>
            </a:endParaRPr>
          </a:p>
        </p:txBody>
      </p:sp>
      <p:sp>
        <p:nvSpPr>
          <p:cNvPr id="1480708" name="Rectangle 4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pic>
        <p:nvPicPr>
          <p:cNvPr id="55194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9144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1941" name="Freeform 10"/>
          <p:cNvSpPr>
            <a:spLocks/>
          </p:cNvSpPr>
          <p:nvPr/>
        </p:nvSpPr>
        <p:spPr bwMode="auto">
          <a:xfrm>
            <a:off x="-333375" y="1581150"/>
            <a:ext cx="10123488" cy="2035175"/>
          </a:xfrm>
          <a:custGeom>
            <a:avLst/>
            <a:gdLst>
              <a:gd name="T0" fmla="*/ 2147483647 w 6377"/>
              <a:gd name="T1" fmla="*/ 0 h 1282"/>
              <a:gd name="T2" fmla="*/ 2147483647 w 6377"/>
              <a:gd name="T3" fmla="*/ 2147483647 h 1282"/>
              <a:gd name="T4" fmla="*/ 2147483647 w 6377"/>
              <a:gd name="T5" fmla="*/ 2147483647 h 1282"/>
              <a:gd name="T6" fmla="*/ 2147483647 w 6377"/>
              <a:gd name="T7" fmla="*/ 2147483647 h 1282"/>
              <a:gd name="T8" fmla="*/ 2147483647 w 6377"/>
              <a:gd name="T9" fmla="*/ 2147483647 h 1282"/>
              <a:gd name="T10" fmla="*/ 2147483647 w 6377"/>
              <a:gd name="T11" fmla="*/ 2147483647 h 1282"/>
              <a:gd name="T12" fmla="*/ 2147483647 w 6377"/>
              <a:gd name="T13" fmla="*/ 2147483647 h 1282"/>
              <a:gd name="T14" fmla="*/ 2147483647 w 6377"/>
              <a:gd name="T15" fmla="*/ 2147483647 h 1282"/>
              <a:gd name="T16" fmla="*/ 2147483647 w 6377"/>
              <a:gd name="T17" fmla="*/ 2147483647 h 1282"/>
              <a:gd name="T18" fmla="*/ 2147483647 w 6377"/>
              <a:gd name="T19" fmla="*/ 2147483647 h 1282"/>
              <a:gd name="T20" fmla="*/ 2147483647 w 6377"/>
              <a:gd name="T21" fmla="*/ 2147483647 h 1282"/>
              <a:gd name="T22" fmla="*/ 2147483647 w 6377"/>
              <a:gd name="T23" fmla="*/ 2147483647 h 1282"/>
              <a:gd name="T24" fmla="*/ 2147483647 w 6377"/>
              <a:gd name="T25" fmla="*/ 2147483647 h 1282"/>
              <a:gd name="T26" fmla="*/ 2147483647 w 6377"/>
              <a:gd name="T27" fmla="*/ 2147483647 h 1282"/>
              <a:gd name="T28" fmla="*/ 2147483647 w 6377"/>
              <a:gd name="T29" fmla="*/ 2147483647 h 1282"/>
              <a:gd name="T30" fmla="*/ 2147483647 w 6377"/>
              <a:gd name="T31" fmla="*/ 2147483647 h 1282"/>
              <a:gd name="T32" fmla="*/ 2147483647 w 6377"/>
              <a:gd name="T33" fmla="*/ 2147483647 h 1282"/>
              <a:gd name="T34" fmla="*/ 2147483647 w 6377"/>
              <a:gd name="T35" fmla="*/ 2147483647 h 1282"/>
              <a:gd name="T36" fmla="*/ 2147483647 w 6377"/>
              <a:gd name="T37" fmla="*/ 2147483647 h 1282"/>
              <a:gd name="T38" fmla="*/ 2147483647 w 6377"/>
              <a:gd name="T39" fmla="*/ 2147483647 h 1282"/>
              <a:gd name="T40" fmla="*/ 2147483647 w 6377"/>
              <a:gd name="T41" fmla="*/ 2147483647 h 1282"/>
              <a:gd name="T42" fmla="*/ 2147483647 w 6377"/>
              <a:gd name="T43" fmla="*/ 2147483647 h 1282"/>
              <a:gd name="T44" fmla="*/ 2147483647 w 6377"/>
              <a:gd name="T45" fmla="*/ 2147483647 h 1282"/>
              <a:gd name="T46" fmla="*/ 2147483647 w 6377"/>
              <a:gd name="T47" fmla="*/ 2147483647 h 1282"/>
              <a:gd name="T48" fmla="*/ 2147483647 w 6377"/>
              <a:gd name="T49" fmla="*/ 2147483647 h 1282"/>
              <a:gd name="T50" fmla="*/ 2147483647 w 6377"/>
              <a:gd name="T51" fmla="*/ 2147483647 h 1282"/>
              <a:gd name="T52" fmla="*/ 2147483647 w 6377"/>
              <a:gd name="T53" fmla="*/ 2147483647 h 1282"/>
              <a:gd name="T54" fmla="*/ 2147483647 w 6377"/>
              <a:gd name="T55" fmla="*/ 2147483647 h 1282"/>
              <a:gd name="T56" fmla="*/ 2147483647 w 6377"/>
              <a:gd name="T57" fmla="*/ 2147483647 h 1282"/>
              <a:gd name="T58" fmla="*/ 2147483647 w 6377"/>
              <a:gd name="T59" fmla="*/ 2147483647 h 1282"/>
              <a:gd name="T60" fmla="*/ 2147483647 w 6377"/>
              <a:gd name="T61" fmla="*/ 2147483647 h 1282"/>
              <a:gd name="T62" fmla="*/ 2147483647 w 6377"/>
              <a:gd name="T63" fmla="*/ 2147483647 h 1282"/>
              <a:gd name="T64" fmla="*/ 2147483647 w 6377"/>
              <a:gd name="T65" fmla="*/ 2147483647 h 1282"/>
              <a:gd name="T66" fmla="*/ 2147483647 w 6377"/>
              <a:gd name="T67" fmla="*/ 2147483647 h 1282"/>
              <a:gd name="T68" fmla="*/ 2147483647 w 6377"/>
              <a:gd name="T69" fmla="*/ 2147483647 h 1282"/>
              <a:gd name="T70" fmla="*/ 2147483647 w 6377"/>
              <a:gd name="T71" fmla="*/ 2147483647 h 1282"/>
              <a:gd name="T72" fmla="*/ 2147483647 w 6377"/>
              <a:gd name="T73" fmla="*/ 2147483647 h 128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6377"/>
              <a:gd name="T112" fmla="*/ 0 h 1282"/>
              <a:gd name="T113" fmla="*/ 6377 w 6377"/>
              <a:gd name="T114" fmla="*/ 1282 h 1282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6377" h="1282">
                <a:moveTo>
                  <a:pt x="122" y="48"/>
                </a:moveTo>
                <a:cubicBezTo>
                  <a:pt x="233" y="19"/>
                  <a:pt x="349" y="29"/>
                  <a:pt x="461" y="0"/>
                </a:cubicBezTo>
                <a:cubicBezTo>
                  <a:pt x="657" y="2"/>
                  <a:pt x="854" y="3"/>
                  <a:pt x="1050" y="7"/>
                </a:cubicBezTo>
                <a:cubicBezTo>
                  <a:pt x="1092" y="8"/>
                  <a:pt x="1149" y="30"/>
                  <a:pt x="1193" y="34"/>
                </a:cubicBezTo>
                <a:cubicBezTo>
                  <a:pt x="1499" y="113"/>
                  <a:pt x="1830" y="84"/>
                  <a:pt x="2141" y="88"/>
                </a:cubicBezTo>
                <a:cubicBezTo>
                  <a:pt x="3180" y="81"/>
                  <a:pt x="4211" y="58"/>
                  <a:pt x="5252" y="54"/>
                </a:cubicBezTo>
                <a:cubicBezTo>
                  <a:pt x="5579" y="43"/>
                  <a:pt x="5791" y="35"/>
                  <a:pt x="6119" y="41"/>
                </a:cubicBezTo>
                <a:cubicBezTo>
                  <a:pt x="6154" y="48"/>
                  <a:pt x="6181" y="63"/>
                  <a:pt x="6214" y="75"/>
                </a:cubicBezTo>
                <a:cubicBezTo>
                  <a:pt x="6243" y="104"/>
                  <a:pt x="6254" y="145"/>
                  <a:pt x="6268" y="183"/>
                </a:cubicBezTo>
                <a:cubicBezTo>
                  <a:pt x="6279" y="212"/>
                  <a:pt x="6270" y="227"/>
                  <a:pt x="6302" y="237"/>
                </a:cubicBezTo>
                <a:cubicBezTo>
                  <a:pt x="6343" y="398"/>
                  <a:pt x="6331" y="574"/>
                  <a:pt x="6349" y="739"/>
                </a:cubicBezTo>
                <a:cubicBezTo>
                  <a:pt x="6352" y="849"/>
                  <a:pt x="6333" y="1035"/>
                  <a:pt x="6377" y="1159"/>
                </a:cubicBezTo>
                <a:cubicBezTo>
                  <a:pt x="6359" y="1229"/>
                  <a:pt x="6369" y="1240"/>
                  <a:pt x="6316" y="1274"/>
                </a:cubicBezTo>
                <a:cubicBezTo>
                  <a:pt x="6277" y="1271"/>
                  <a:pt x="6232" y="1282"/>
                  <a:pt x="6200" y="1261"/>
                </a:cubicBezTo>
                <a:cubicBezTo>
                  <a:pt x="6148" y="1227"/>
                  <a:pt x="6218" y="1248"/>
                  <a:pt x="6146" y="1233"/>
                </a:cubicBezTo>
                <a:cubicBezTo>
                  <a:pt x="6125" y="1212"/>
                  <a:pt x="6107" y="1211"/>
                  <a:pt x="6085" y="1193"/>
                </a:cubicBezTo>
                <a:cubicBezTo>
                  <a:pt x="6050" y="1164"/>
                  <a:pt x="6082" y="1177"/>
                  <a:pt x="6045" y="1166"/>
                </a:cubicBezTo>
                <a:cubicBezTo>
                  <a:pt x="5995" y="1133"/>
                  <a:pt x="5932" y="1133"/>
                  <a:pt x="5882" y="1098"/>
                </a:cubicBezTo>
                <a:cubicBezTo>
                  <a:pt x="5856" y="1080"/>
                  <a:pt x="5831" y="1053"/>
                  <a:pt x="5801" y="1044"/>
                </a:cubicBezTo>
                <a:cubicBezTo>
                  <a:pt x="5786" y="1015"/>
                  <a:pt x="5774" y="1000"/>
                  <a:pt x="5746" y="983"/>
                </a:cubicBezTo>
                <a:cubicBezTo>
                  <a:pt x="5732" y="960"/>
                  <a:pt x="5712" y="945"/>
                  <a:pt x="5699" y="922"/>
                </a:cubicBezTo>
                <a:cubicBezTo>
                  <a:pt x="5683" y="894"/>
                  <a:pt x="5689" y="877"/>
                  <a:pt x="5658" y="868"/>
                </a:cubicBezTo>
                <a:cubicBezTo>
                  <a:pt x="5618" y="840"/>
                  <a:pt x="5584" y="821"/>
                  <a:pt x="5536" y="807"/>
                </a:cubicBezTo>
                <a:cubicBezTo>
                  <a:pt x="5484" y="770"/>
                  <a:pt x="5490" y="792"/>
                  <a:pt x="5509" y="739"/>
                </a:cubicBezTo>
                <a:cubicBezTo>
                  <a:pt x="5504" y="696"/>
                  <a:pt x="5516" y="644"/>
                  <a:pt x="5489" y="610"/>
                </a:cubicBezTo>
                <a:cubicBezTo>
                  <a:pt x="5470" y="586"/>
                  <a:pt x="5423" y="528"/>
                  <a:pt x="5394" y="515"/>
                </a:cubicBezTo>
                <a:cubicBezTo>
                  <a:pt x="5367" y="503"/>
                  <a:pt x="5334" y="498"/>
                  <a:pt x="5306" y="488"/>
                </a:cubicBezTo>
                <a:cubicBezTo>
                  <a:pt x="5234" y="463"/>
                  <a:pt x="5165" y="438"/>
                  <a:pt x="5089" y="427"/>
                </a:cubicBezTo>
                <a:cubicBezTo>
                  <a:pt x="5032" y="405"/>
                  <a:pt x="4972" y="394"/>
                  <a:pt x="4913" y="380"/>
                </a:cubicBezTo>
                <a:cubicBezTo>
                  <a:pt x="4854" y="366"/>
                  <a:pt x="4936" y="382"/>
                  <a:pt x="4872" y="359"/>
                </a:cubicBezTo>
                <a:cubicBezTo>
                  <a:pt x="4838" y="347"/>
                  <a:pt x="4845" y="360"/>
                  <a:pt x="4818" y="346"/>
                </a:cubicBezTo>
                <a:cubicBezTo>
                  <a:pt x="4772" y="322"/>
                  <a:pt x="4827" y="339"/>
                  <a:pt x="4771" y="325"/>
                </a:cubicBezTo>
                <a:cubicBezTo>
                  <a:pt x="4742" y="307"/>
                  <a:pt x="4713" y="302"/>
                  <a:pt x="4682" y="292"/>
                </a:cubicBezTo>
                <a:cubicBezTo>
                  <a:pt x="4587" y="261"/>
                  <a:pt x="4491" y="234"/>
                  <a:pt x="4391" y="224"/>
                </a:cubicBezTo>
                <a:cubicBezTo>
                  <a:pt x="4343" y="207"/>
                  <a:pt x="4307" y="212"/>
                  <a:pt x="4256" y="217"/>
                </a:cubicBezTo>
                <a:cubicBezTo>
                  <a:pt x="4226" y="227"/>
                  <a:pt x="4202" y="246"/>
                  <a:pt x="4174" y="258"/>
                </a:cubicBezTo>
                <a:cubicBezTo>
                  <a:pt x="4151" y="267"/>
                  <a:pt x="4124" y="270"/>
                  <a:pt x="4100" y="278"/>
                </a:cubicBezTo>
                <a:cubicBezTo>
                  <a:pt x="4048" y="272"/>
                  <a:pt x="4002" y="260"/>
                  <a:pt x="3951" y="251"/>
                </a:cubicBezTo>
                <a:cubicBezTo>
                  <a:pt x="3898" y="223"/>
                  <a:pt x="3853" y="235"/>
                  <a:pt x="3795" y="244"/>
                </a:cubicBezTo>
                <a:cubicBezTo>
                  <a:pt x="3764" y="265"/>
                  <a:pt x="3738" y="265"/>
                  <a:pt x="3700" y="271"/>
                </a:cubicBezTo>
                <a:cubicBezTo>
                  <a:pt x="3671" y="291"/>
                  <a:pt x="3632" y="301"/>
                  <a:pt x="3598" y="312"/>
                </a:cubicBezTo>
                <a:cubicBezTo>
                  <a:pt x="3565" y="336"/>
                  <a:pt x="3535" y="339"/>
                  <a:pt x="3497" y="353"/>
                </a:cubicBezTo>
                <a:cubicBezTo>
                  <a:pt x="3486" y="357"/>
                  <a:pt x="3463" y="366"/>
                  <a:pt x="3463" y="366"/>
                </a:cubicBezTo>
                <a:cubicBezTo>
                  <a:pt x="3445" y="392"/>
                  <a:pt x="3425" y="390"/>
                  <a:pt x="3402" y="414"/>
                </a:cubicBezTo>
                <a:cubicBezTo>
                  <a:pt x="3386" y="460"/>
                  <a:pt x="3409" y="406"/>
                  <a:pt x="3368" y="454"/>
                </a:cubicBezTo>
                <a:cubicBezTo>
                  <a:pt x="3354" y="470"/>
                  <a:pt x="3369" y="482"/>
                  <a:pt x="3348" y="495"/>
                </a:cubicBezTo>
                <a:cubicBezTo>
                  <a:pt x="3326" y="509"/>
                  <a:pt x="3267" y="514"/>
                  <a:pt x="3246" y="515"/>
                </a:cubicBezTo>
                <a:cubicBezTo>
                  <a:pt x="3196" y="518"/>
                  <a:pt x="3147" y="519"/>
                  <a:pt x="3097" y="522"/>
                </a:cubicBezTo>
                <a:cubicBezTo>
                  <a:pt x="3068" y="524"/>
                  <a:pt x="3038" y="527"/>
                  <a:pt x="3009" y="529"/>
                </a:cubicBezTo>
                <a:cubicBezTo>
                  <a:pt x="3064" y="545"/>
                  <a:pt x="2980" y="567"/>
                  <a:pt x="2961" y="576"/>
                </a:cubicBezTo>
                <a:cubicBezTo>
                  <a:pt x="2925" y="631"/>
                  <a:pt x="2859" y="657"/>
                  <a:pt x="2799" y="678"/>
                </a:cubicBezTo>
                <a:cubicBezTo>
                  <a:pt x="2778" y="698"/>
                  <a:pt x="2764" y="719"/>
                  <a:pt x="2744" y="739"/>
                </a:cubicBezTo>
                <a:cubicBezTo>
                  <a:pt x="2758" y="779"/>
                  <a:pt x="2752" y="741"/>
                  <a:pt x="2731" y="773"/>
                </a:cubicBezTo>
                <a:cubicBezTo>
                  <a:pt x="2726" y="781"/>
                  <a:pt x="2730" y="793"/>
                  <a:pt x="2724" y="800"/>
                </a:cubicBezTo>
                <a:cubicBezTo>
                  <a:pt x="2713" y="812"/>
                  <a:pt x="2697" y="818"/>
                  <a:pt x="2683" y="827"/>
                </a:cubicBezTo>
                <a:cubicBezTo>
                  <a:pt x="2622" y="867"/>
                  <a:pt x="2546" y="886"/>
                  <a:pt x="2473" y="895"/>
                </a:cubicBezTo>
                <a:cubicBezTo>
                  <a:pt x="2344" y="893"/>
                  <a:pt x="2216" y="892"/>
                  <a:pt x="2087" y="888"/>
                </a:cubicBezTo>
                <a:cubicBezTo>
                  <a:pt x="1991" y="885"/>
                  <a:pt x="1891" y="852"/>
                  <a:pt x="1796" y="840"/>
                </a:cubicBezTo>
                <a:cubicBezTo>
                  <a:pt x="1638" y="820"/>
                  <a:pt x="1479" y="809"/>
                  <a:pt x="1321" y="786"/>
                </a:cubicBezTo>
                <a:cubicBezTo>
                  <a:pt x="1230" y="773"/>
                  <a:pt x="1136" y="781"/>
                  <a:pt x="1044" y="779"/>
                </a:cubicBezTo>
                <a:cubicBezTo>
                  <a:pt x="874" y="776"/>
                  <a:pt x="705" y="775"/>
                  <a:pt x="535" y="773"/>
                </a:cubicBezTo>
                <a:cubicBezTo>
                  <a:pt x="517" y="769"/>
                  <a:pt x="499" y="762"/>
                  <a:pt x="481" y="759"/>
                </a:cubicBezTo>
                <a:cubicBezTo>
                  <a:pt x="447" y="753"/>
                  <a:pt x="379" y="746"/>
                  <a:pt x="379" y="746"/>
                </a:cubicBezTo>
                <a:cubicBezTo>
                  <a:pt x="361" y="741"/>
                  <a:pt x="343" y="735"/>
                  <a:pt x="325" y="732"/>
                </a:cubicBezTo>
                <a:cubicBezTo>
                  <a:pt x="296" y="728"/>
                  <a:pt x="266" y="730"/>
                  <a:pt x="237" y="725"/>
                </a:cubicBezTo>
                <a:cubicBezTo>
                  <a:pt x="229" y="724"/>
                  <a:pt x="224" y="716"/>
                  <a:pt x="217" y="712"/>
                </a:cubicBezTo>
                <a:cubicBezTo>
                  <a:pt x="195" y="700"/>
                  <a:pt x="172" y="689"/>
                  <a:pt x="149" y="678"/>
                </a:cubicBezTo>
                <a:cubicBezTo>
                  <a:pt x="119" y="663"/>
                  <a:pt x="96" y="658"/>
                  <a:pt x="74" y="630"/>
                </a:cubicBezTo>
                <a:cubicBezTo>
                  <a:pt x="64" y="617"/>
                  <a:pt x="47" y="590"/>
                  <a:pt x="47" y="590"/>
                </a:cubicBezTo>
                <a:cubicBezTo>
                  <a:pt x="45" y="572"/>
                  <a:pt x="46" y="553"/>
                  <a:pt x="41" y="535"/>
                </a:cubicBezTo>
                <a:cubicBezTo>
                  <a:pt x="20" y="460"/>
                  <a:pt x="13" y="529"/>
                  <a:pt x="27" y="461"/>
                </a:cubicBezTo>
                <a:cubicBezTo>
                  <a:pt x="0" y="383"/>
                  <a:pt x="44" y="517"/>
                  <a:pt x="27" y="285"/>
                </a:cubicBezTo>
                <a:cubicBezTo>
                  <a:pt x="24" y="243"/>
                  <a:pt x="9" y="204"/>
                  <a:pt x="0" y="163"/>
                </a:cubicBezTo>
                <a:cubicBezTo>
                  <a:pt x="14" y="79"/>
                  <a:pt x="60" y="71"/>
                  <a:pt x="135" y="48"/>
                </a:cubicBezTo>
                <a:cubicBezTo>
                  <a:pt x="160" y="32"/>
                  <a:pt x="148" y="34"/>
                  <a:pt x="169" y="34"/>
                </a:cubicBezTo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6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28600"/>
            <a:ext cx="8458200" cy="5897563"/>
          </a:xfrm>
        </p:spPr>
        <p:txBody>
          <a:bodyPr/>
          <a:lstStyle/>
          <a:p>
            <a:r>
              <a:rPr lang="en-US" sz="2800" smtClean="0">
                <a:solidFill>
                  <a:srgbClr val="FF9900"/>
                </a:solidFill>
              </a:rPr>
              <a:t>Examples of the two graphs.</a:t>
            </a:r>
          </a:p>
        </p:txBody>
      </p:sp>
      <p:graphicFrame>
        <p:nvGraphicFramePr>
          <p:cNvPr id="2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355600" y="965200"/>
          <a:ext cx="8509000" cy="241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Object 7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355600" y="3784600"/>
          <a:ext cx="8509000" cy="264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52965" name="WordArt 10"/>
          <p:cNvSpPr>
            <a:spLocks noChangeArrowheads="1" noChangeShapeType="1" noTextEdit="1"/>
          </p:cNvSpPr>
          <p:nvPr/>
        </p:nvSpPr>
        <p:spPr bwMode="auto">
          <a:xfrm>
            <a:off x="914400" y="4114800"/>
            <a:ext cx="27146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Line Graph</a:t>
            </a:r>
          </a:p>
        </p:txBody>
      </p:sp>
      <p:sp>
        <p:nvSpPr>
          <p:cNvPr id="552966" name="WordArt 11"/>
          <p:cNvSpPr>
            <a:spLocks noChangeArrowheads="1" noChangeShapeType="1" noTextEdit="1"/>
          </p:cNvSpPr>
          <p:nvPr/>
        </p:nvSpPr>
        <p:spPr bwMode="auto">
          <a:xfrm>
            <a:off x="990600" y="1447800"/>
            <a:ext cx="352425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Column Graph</a:t>
            </a:r>
          </a:p>
        </p:txBody>
      </p:sp>
      <p:sp>
        <p:nvSpPr>
          <p:cNvPr id="552967" name="Rectangle 12"/>
          <p:cNvSpPr>
            <a:spLocks noChangeArrowheads="1"/>
          </p:cNvSpPr>
          <p:nvPr/>
        </p:nvSpPr>
        <p:spPr bwMode="auto">
          <a:xfrm>
            <a:off x="304800" y="914400"/>
            <a:ext cx="8534400" cy="2514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2968" name="Rectangle 13"/>
          <p:cNvSpPr>
            <a:spLocks noChangeArrowheads="1"/>
          </p:cNvSpPr>
          <p:nvPr/>
        </p:nvSpPr>
        <p:spPr bwMode="auto">
          <a:xfrm>
            <a:off x="304800" y="3733800"/>
            <a:ext cx="8534400" cy="2743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98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28600"/>
            <a:ext cx="8458200" cy="5897563"/>
          </a:xfrm>
        </p:spPr>
        <p:txBody>
          <a:bodyPr/>
          <a:lstStyle/>
          <a:p>
            <a:r>
              <a:rPr lang="en-US" sz="2800" smtClean="0">
                <a:solidFill>
                  <a:srgbClr val="FF9900"/>
                </a:solidFill>
              </a:rPr>
              <a:t>Examples of two graphs.</a:t>
            </a:r>
          </a:p>
        </p:txBody>
      </p:sp>
      <p:graphicFrame>
        <p:nvGraphicFramePr>
          <p:cNvPr id="2" name="Object 3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355600" y="965200"/>
          <a:ext cx="8509000" cy="241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Object 4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355600" y="3784600"/>
          <a:ext cx="8509000" cy="264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53989" name="WordArt 5"/>
          <p:cNvSpPr>
            <a:spLocks noChangeArrowheads="1" noChangeShapeType="1" noTextEdit="1"/>
          </p:cNvSpPr>
          <p:nvPr/>
        </p:nvSpPr>
        <p:spPr bwMode="auto">
          <a:xfrm>
            <a:off x="914400" y="4114800"/>
            <a:ext cx="27146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Line Graph</a:t>
            </a:r>
          </a:p>
        </p:txBody>
      </p:sp>
      <p:sp>
        <p:nvSpPr>
          <p:cNvPr id="553990" name="WordArt 6"/>
          <p:cNvSpPr>
            <a:spLocks noChangeArrowheads="1" noChangeShapeType="1" noTextEdit="1"/>
          </p:cNvSpPr>
          <p:nvPr/>
        </p:nvSpPr>
        <p:spPr bwMode="auto">
          <a:xfrm>
            <a:off x="990600" y="1447800"/>
            <a:ext cx="352425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Column Graph</a:t>
            </a:r>
          </a:p>
        </p:txBody>
      </p:sp>
      <p:sp>
        <p:nvSpPr>
          <p:cNvPr id="553991" name="Rectangle 8"/>
          <p:cNvSpPr>
            <a:spLocks noChangeArrowheads="1"/>
          </p:cNvSpPr>
          <p:nvPr/>
        </p:nvSpPr>
        <p:spPr bwMode="auto">
          <a:xfrm>
            <a:off x="304800" y="3733800"/>
            <a:ext cx="8534400" cy="2743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7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381000"/>
            <a:ext cx="7848600" cy="5943600"/>
          </a:xfrm>
          <a:noFill/>
          <a:ln w="7620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1600200" y="1219200"/>
            <a:ext cx="685800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8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solidFill>
                  <a:schemeClr val="accent2"/>
                </a:solidFill>
              </a:rPr>
              <a:t>-Nice neat notes that are legible and use indentations when appropriate.      						-Example of indent.										              -Skip a line between topics			              -Don’t skip pages					          	-Make visuals clear and well drawn. 	                                                                          </a:t>
            </a:r>
          </a:p>
        </p:txBody>
      </p:sp>
      <p:sp>
        <p:nvSpPr>
          <p:cNvPr id="2723845" name="Text Box 5"/>
          <p:cNvSpPr txBox="1">
            <a:spLocks noChangeArrowheads="1"/>
          </p:cNvSpPr>
          <p:nvPr/>
        </p:nvSpPr>
        <p:spPr bwMode="auto">
          <a:xfrm>
            <a:off x="4343400" y="3886200"/>
            <a:ext cx="152400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eaLnBrk="1" hangingPunct="1">
              <a:spcBef>
                <a:spcPct val="5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endParaRPr lang="en-US" sz="2000">
              <a:solidFill>
                <a:schemeClr val="accent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1638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505200"/>
            <a:ext cx="58674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152400"/>
            <a:ext cx="8839200" cy="5973763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hlink"/>
                </a:solidFill>
              </a:rPr>
              <a:t>Jean-Baptiste Lamarck proposed the theory of transmutation of species, which turned out to have some flaws.</a:t>
            </a:r>
          </a:p>
          <a:p>
            <a:pPr lvl="1" eaLnBrk="1" hangingPunct="1"/>
            <a:r>
              <a:rPr lang="en-US" smtClean="0">
                <a:solidFill>
                  <a:srgbClr val="3366FF"/>
                </a:solidFill>
              </a:rPr>
              <a:t>Nonetheless was the first real theory of evolution.</a:t>
            </a:r>
          </a:p>
        </p:txBody>
      </p:sp>
      <p:pic>
        <p:nvPicPr>
          <p:cNvPr id="92163" name="Picture 5" descr="giraffe_lamar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0"/>
            <a:ext cx="8763000" cy="4229100"/>
          </a:xfrm>
          <a:prstGeom prst="rect">
            <a:avLst/>
          </a:prstGeom>
          <a:noFill/>
          <a:ln w="76200" cmpd="tri">
            <a:solidFill>
              <a:srgbClr val="FF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03588" name="Rectangle 4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sp>
        <p:nvSpPr>
          <p:cNvPr id="92165" name="Rectangle 6"/>
          <p:cNvSpPr>
            <a:spLocks noChangeArrowheads="1"/>
          </p:cNvSpPr>
          <p:nvPr/>
        </p:nvSpPr>
        <p:spPr bwMode="auto">
          <a:xfrm>
            <a:off x="4495800" y="2362200"/>
            <a:ext cx="2362200" cy="411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166" name="Rectangle 7"/>
          <p:cNvSpPr>
            <a:spLocks noChangeArrowheads="1"/>
          </p:cNvSpPr>
          <p:nvPr/>
        </p:nvSpPr>
        <p:spPr bwMode="auto">
          <a:xfrm>
            <a:off x="6400800" y="2286000"/>
            <a:ext cx="2514600" cy="4191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167" name="Freeform 9"/>
          <p:cNvSpPr>
            <a:spLocks/>
          </p:cNvSpPr>
          <p:nvPr/>
        </p:nvSpPr>
        <p:spPr bwMode="auto">
          <a:xfrm>
            <a:off x="3506788" y="3068638"/>
            <a:ext cx="1722437" cy="3446462"/>
          </a:xfrm>
          <a:custGeom>
            <a:avLst/>
            <a:gdLst>
              <a:gd name="T0" fmla="*/ 2147483647 w 1085"/>
              <a:gd name="T1" fmla="*/ 2147483647 h 2171"/>
              <a:gd name="T2" fmla="*/ 2147483647 w 1085"/>
              <a:gd name="T3" fmla="*/ 2147483647 h 2171"/>
              <a:gd name="T4" fmla="*/ 2147483647 w 1085"/>
              <a:gd name="T5" fmla="*/ 2147483647 h 2171"/>
              <a:gd name="T6" fmla="*/ 2147483647 w 1085"/>
              <a:gd name="T7" fmla="*/ 2147483647 h 2171"/>
              <a:gd name="T8" fmla="*/ 2147483647 w 1085"/>
              <a:gd name="T9" fmla="*/ 2147483647 h 2171"/>
              <a:gd name="T10" fmla="*/ 2147483647 w 1085"/>
              <a:gd name="T11" fmla="*/ 2147483647 h 2171"/>
              <a:gd name="T12" fmla="*/ 2147483647 w 1085"/>
              <a:gd name="T13" fmla="*/ 2147483647 h 2171"/>
              <a:gd name="T14" fmla="*/ 2147483647 w 1085"/>
              <a:gd name="T15" fmla="*/ 2147483647 h 2171"/>
              <a:gd name="T16" fmla="*/ 2147483647 w 1085"/>
              <a:gd name="T17" fmla="*/ 2147483647 h 2171"/>
              <a:gd name="T18" fmla="*/ 2147483647 w 1085"/>
              <a:gd name="T19" fmla="*/ 2147483647 h 2171"/>
              <a:gd name="T20" fmla="*/ 2147483647 w 1085"/>
              <a:gd name="T21" fmla="*/ 2147483647 h 2171"/>
              <a:gd name="T22" fmla="*/ 2147483647 w 1085"/>
              <a:gd name="T23" fmla="*/ 2147483647 h 2171"/>
              <a:gd name="T24" fmla="*/ 2147483647 w 1085"/>
              <a:gd name="T25" fmla="*/ 2147483647 h 2171"/>
              <a:gd name="T26" fmla="*/ 2147483647 w 1085"/>
              <a:gd name="T27" fmla="*/ 2147483647 h 2171"/>
              <a:gd name="T28" fmla="*/ 2147483647 w 1085"/>
              <a:gd name="T29" fmla="*/ 2147483647 h 2171"/>
              <a:gd name="T30" fmla="*/ 2147483647 w 1085"/>
              <a:gd name="T31" fmla="*/ 2147483647 h 2171"/>
              <a:gd name="T32" fmla="*/ 2147483647 w 1085"/>
              <a:gd name="T33" fmla="*/ 2147483647 h 2171"/>
              <a:gd name="T34" fmla="*/ 2147483647 w 1085"/>
              <a:gd name="T35" fmla="*/ 2147483647 h 2171"/>
              <a:gd name="T36" fmla="*/ 2147483647 w 1085"/>
              <a:gd name="T37" fmla="*/ 2147483647 h 2171"/>
              <a:gd name="T38" fmla="*/ 2147483647 w 1085"/>
              <a:gd name="T39" fmla="*/ 2147483647 h 2171"/>
              <a:gd name="T40" fmla="*/ 2147483647 w 1085"/>
              <a:gd name="T41" fmla="*/ 2147483647 h 2171"/>
              <a:gd name="T42" fmla="*/ 2147483647 w 1085"/>
              <a:gd name="T43" fmla="*/ 2147483647 h 2171"/>
              <a:gd name="T44" fmla="*/ 2147483647 w 1085"/>
              <a:gd name="T45" fmla="*/ 2147483647 h 2171"/>
              <a:gd name="T46" fmla="*/ 2147483647 w 1085"/>
              <a:gd name="T47" fmla="*/ 2147483647 h 2171"/>
              <a:gd name="T48" fmla="*/ 2147483647 w 1085"/>
              <a:gd name="T49" fmla="*/ 2147483647 h 2171"/>
              <a:gd name="T50" fmla="*/ 2147483647 w 1085"/>
              <a:gd name="T51" fmla="*/ 2147483647 h 2171"/>
              <a:gd name="T52" fmla="*/ 2147483647 w 1085"/>
              <a:gd name="T53" fmla="*/ 2147483647 h 2171"/>
              <a:gd name="T54" fmla="*/ 2147483647 w 1085"/>
              <a:gd name="T55" fmla="*/ 2147483647 h 2171"/>
              <a:gd name="T56" fmla="*/ 2147483647 w 1085"/>
              <a:gd name="T57" fmla="*/ 2147483647 h 2171"/>
              <a:gd name="T58" fmla="*/ 2147483647 w 1085"/>
              <a:gd name="T59" fmla="*/ 2147483647 h 2171"/>
              <a:gd name="T60" fmla="*/ 2147483647 w 1085"/>
              <a:gd name="T61" fmla="*/ 2147483647 h 2171"/>
              <a:gd name="T62" fmla="*/ 2147483647 w 1085"/>
              <a:gd name="T63" fmla="*/ 2147483647 h 2171"/>
              <a:gd name="T64" fmla="*/ 2147483647 w 1085"/>
              <a:gd name="T65" fmla="*/ 2147483647 h 2171"/>
              <a:gd name="T66" fmla="*/ 2147483647 w 1085"/>
              <a:gd name="T67" fmla="*/ 2147483647 h 2171"/>
              <a:gd name="T68" fmla="*/ 2147483647 w 1085"/>
              <a:gd name="T69" fmla="*/ 2147483647 h 2171"/>
              <a:gd name="T70" fmla="*/ 2147483647 w 1085"/>
              <a:gd name="T71" fmla="*/ 2147483647 h 2171"/>
              <a:gd name="T72" fmla="*/ 2147483647 w 1085"/>
              <a:gd name="T73" fmla="*/ 2147483647 h 2171"/>
              <a:gd name="T74" fmla="*/ 2147483647 w 1085"/>
              <a:gd name="T75" fmla="*/ 2147483647 h 2171"/>
              <a:gd name="T76" fmla="*/ 2147483647 w 1085"/>
              <a:gd name="T77" fmla="*/ 2147483647 h 2171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1085"/>
              <a:gd name="T118" fmla="*/ 0 h 2171"/>
              <a:gd name="T119" fmla="*/ 1085 w 1085"/>
              <a:gd name="T120" fmla="*/ 2171 h 2171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1085" h="2171">
                <a:moveTo>
                  <a:pt x="717" y="11"/>
                </a:moveTo>
                <a:cubicBezTo>
                  <a:pt x="697" y="13"/>
                  <a:pt x="678" y="17"/>
                  <a:pt x="658" y="18"/>
                </a:cubicBezTo>
                <a:cubicBezTo>
                  <a:pt x="612" y="21"/>
                  <a:pt x="566" y="20"/>
                  <a:pt x="520" y="24"/>
                </a:cubicBezTo>
                <a:cubicBezTo>
                  <a:pt x="482" y="27"/>
                  <a:pt x="445" y="52"/>
                  <a:pt x="409" y="63"/>
                </a:cubicBezTo>
                <a:cubicBezTo>
                  <a:pt x="384" y="80"/>
                  <a:pt x="359" y="101"/>
                  <a:pt x="337" y="122"/>
                </a:cubicBezTo>
                <a:cubicBezTo>
                  <a:pt x="322" y="151"/>
                  <a:pt x="308" y="176"/>
                  <a:pt x="298" y="207"/>
                </a:cubicBezTo>
                <a:cubicBezTo>
                  <a:pt x="327" y="251"/>
                  <a:pt x="350" y="314"/>
                  <a:pt x="403" y="332"/>
                </a:cubicBezTo>
                <a:cubicBezTo>
                  <a:pt x="432" y="361"/>
                  <a:pt x="461" y="376"/>
                  <a:pt x="475" y="417"/>
                </a:cubicBezTo>
                <a:cubicBezTo>
                  <a:pt x="473" y="454"/>
                  <a:pt x="474" y="491"/>
                  <a:pt x="468" y="528"/>
                </a:cubicBezTo>
                <a:cubicBezTo>
                  <a:pt x="466" y="542"/>
                  <a:pt x="442" y="558"/>
                  <a:pt x="435" y="567"/>
                </a:cubicBezTo>
                <a:cubicBezTo>
                  <a:pt x="404" y="603"/>
                  <a:pt x="389" y="612"/>
                  <a:pt x="344" y="626"/>
                </a:cubicBezTo>
                <a:cubicBezTo>
                  <a:pt x="317" y="643"/>
                  <a:pt x="292" y="654"/>
                  <a:pt x="265" y="672"/>
                </a:cubicBezTo>
                <a:cubicBezTo>
                  <a:pt x="259" y="676"/>
                  <a:pt x="246" y="685"/>
                  <a:pt x="246" y="685"/>
                </a:cubicBezTo>
                <a:cubicBezTo>
                  <a:pt x="227" y="740"/>
                  <a:pt x="227" y="799"/>
                  <a:pt x="259" y="849"/>
                </a:cubicBezTo>
                <a:cubicBezTo>
                  <a:pt x="273" y="939"/>
                  <a:pt x="317" y="1029"/>
                  <a:pt x="344" y="1117"/>
                </a:cubicBezTo>
                <a:cubicBezTo>
                  <a:pt x="357" y="1160"/>
                  <a:pt x="359" y="1204"/>
                  <a:pt x="383" y="1242"/>
                </a:cubicBezTo>
                <a:cubicBezTo>
                  <a:pt x="395" y="1287"/>
                  <a:pt x="422" y="1321"/>
                  <a:pt x="435" y="1366"/>
                </a:cubicBezTo>
                <a:cubicBezTo>
                  <a:pt x="447" y="1521"/>
                  <a:pt x="444" y="1438"/>
                  <a:pt x="435" y="1660"/>
                </a:cubicBezTo>
                <a:cubicBezTo>
                  <a:pt x="433" y="1702"/>
                  <a:pt x="431" y="1743"/>
                  <a:pt x="429" y="1785"/>
                </a:cubicBezTo>
                <a:cubicBezTo>
                  <a:pt x="426" y="1857"/>
                  <a:pt x="430" y="1929"/>
                  <a:pt x="422" y="2001"/>
                </a:cubicBezTo>
                <a:cubicBezTo>
                  <a:pt x="418" y="2038"/>
                  <a:pt x="332" y="2057"/>
                  <a:pt x="304" y="2066"/>
                </a:cubicBezTo>
                <a:cubicBezTo>
                  <a:pt x="192" y="2103"/>
                  <a:pt x="439" y="2069"/>
                  <a:pt x="23" y="2079"/>
                </a:cubicBezTo>
                <a:cubicBezTo>
                  <a:pt x="0" y="2115"/>
                  <a:pt x="9" y="2086"/>
                  <a:pt x="30" y="2112"/>
                </a:cubicBezTo>
                <a:cubicBezTo>
                  <a:pt x="34" y="2117"/>
                  <a:pt x="31" y="2127"/>
                  <a:pt x="36" y="2132"/>
                </a:cubicBezTo>
                <a:cubicBezTo>
                  <a:pt x="41" y="2137"/>
                  <a:pt x="50" y="2135"/>
                  <a:pt x="56" y="2138"/>
                </a:cubicBezTo>
                <a:cubicBezTo>
                  <a:pt x="128" y="2168"/>
                  <a:pt x="74" y="2162"/>
                  <a:pt x="187" y="2171"/>
                </a:cubicBezTo>
                <a:cubicBezTo>
                  <a:pt x="337" y="2169"/>
                  <a:pt x="488" y="2168"/>
                  <a:pt x="638" y="2164"/>
                </a:cubicBezTo>
                <a:cubicBezTo>
                  <a:pt x="703" y="2162"/>
                  <a:pt x="760" y="2093"/>
                  <a:pt x="815" y="2066"/>
                </a:cubicBezTo>
                <a:cubicBezTo>
                  <a:pt x="855" y="2015"/>
                  <a:pt x="811" y="2059"/>
                  <a:pt x="867" y="2034"/>
                </a:cubicBezTo>
                <a:cubicBezTo>
                  <a:pt x="878" y="2029"/>
                  <a:pt x="920" y="1962"/>
                  <a:pt x="933" y="1948"/>
                </a:cubicBezTo>
                <a:cubicBezTo>
                  <a:pt x="951" y="1891"/>
                  <a:pt x="921" y="1980"/>
                  <a:pt x="959" y="1903"/>
                </a:cubicBezTo>
                <a:cubicBezTo>
                  <a:pt x="965" y="1891"/>
                  <a:pt x="975" y="1853"/>
                  <a:pt x="979" y="1837"/>
                </a:cubicBezTo>
                <a:cubicBezTo>
                  <a:pt x="1018" y="1495"/>
                  <a:pt x="963" y="1143"/>
                  <a:pt x="1031" y="803"/>
                </a:cubicBezTo>
                <a:cubicBezTo>
                  <a:pt x="1036" y="663"/>
                  <a:pt x="1085" y="400"/>
                  <a:pt x="1011" y="286"/>
                </a:cubicBezTo>
                <a:cubicBezTo>
                  <a:pt x="1003" y="250"/>
                  <a:pt x="985" y="213"/>
                  <a:pt x="966" y="181"/>
                </a:cubicBezTo>
                <a:cubicBezTo>
                  <a:pt x="956" y="146"/>
                  <a:pt x="919" y="75"/>
                  <a:pt x="887" y="50"/>
                </a:cubicBezTo>
                <a:cubicBezTo>
                  <a:pt x="875" y="40"/>
                  <a:pt x="864" y="25"/>
                  <a:pt x="848" y="24"/>
                </a:cubicBezTo>
                <a:cubicBezTo>
                  <a:pt x="806" y="22"/>
                  <a:pt x="765" y="20"/>
                  <a:pt x="723" y="18"/>
                </a:cubicBezTo>
                <a:cubicBezTo>
                  <a:pt x="717" y="17"/>
                  <a:pt x="654" y="0"/>
                  <a:pt x="645" y="11"/>
                </a:cubicBezTo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1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28600"/>
            <a:ext cx="8458200" cy="5897563"/>
          </a:xfrm>
        </p:spPr>
        <p:txBody>
          <a:bodyPr/>
          <a:lstStyle/>
          <a:p>
            <a:r>
              <a:rPr lang="en-US" sz="2800" smtClean="0">
                <a:solidFill>
                  <a:srgbClr val="FF9900"/>
                </a:solidFill>
              </a:rPr>
              <a:t>Examples of two graphs.</a:t>
            </a:r>
          </a:p>
        </p:txBody>
      </p:sp>
      <p:graphicFrame>
        <p:nvGraphicFramePr>
          <p:cNvPr id="2" name="Object 3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355600" y="965200"/>
          <a:ext cx="8509000" cy="241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Object 4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355600" y="3784600"/>
          <a:ext cx="8509000" cy="264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55013" name="WordArt 5"/>
          <p:cNvSpPr>
            <a:spLocks noChangeArrowheads="1" noChangeShapeType="1" noTextEdit="1"/>
          </p:cNvSpPr>
          <p:nvPr/>
        </p:nvSpPr>
        <p:spPr bwMode="auto">
          <a:xfrm>
            <a:off x="914400" y="4114800"/>
            <a:ext cx="27146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Line Graph</a:t>
            </a:r>
          </a:p>
        </p:txBody>
      </p:sp>
      <p:sp>
        <p:nvSpPr>
          <p:cNvPr id="555014" name="WordArt 6"/>
          <p:cNvSpPr>
            <a:spLocks noChangeArrowheads="1" noChangeShapeType="1" noTextEdit="1"/>
          </p:cNvSpPr>
          <p:nvPr/>
        </p:nvSpPr>
        <p:spPr bwMode="auto">
          <a:xfrm>
            <a:off x="990600" y="1447800"/>
            <a:ext cx="352425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Column Graph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05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228600"/>
            <a:ext cx="8077200" cy="5897563"/>
          </a:xfrm>
        </p:spPr>
        <p:txBody>
          <a:bodyPr/>
          <a:lstStyle/>
          <a:p>
            <a:pPr eaLnBrk="1" hangingPunct="1"/>
            <a:r>
              <a:rPr lang="en-US" smtClean="0"/>
              <a:t>Questions to Bear Eating Monsters.</a:t>
            </a:r>
          </a:p>
          <a:p>
            <a:pPr lvl="1" eaLnBrk="1" hangingPunct="1">
              <a:buFontTx/>
              <a:buNone/>
            </a:pPr>
            <a:r>
              <a:rPr lang="en-US" smtClean="0">
                <a:solidFill>
                  <a:srgbClr val="FF9900"/>
                </a:solidFill>
              </a:rPr>
              <a:t>1.) Draw a happy and sad bear in your journal.</a:t>
            </a:r>
          </a:p>
          <a:p>
            <a:pPr lvl="2" eaLnBrk="1" hangingPunct="1"/>
            <a:r>
              <a:rPr lang="en-US" smtClean="0">
                <a:solidFill>
                  <a:srgbClr val="FF9900"/>
                </a:solidFill>
              </a:rPr>
              <a:t>Have the happy and sad bear answering the questions below.</a:t>
            </a:r>
          </a:p>
          <a:p>
            <a:pPr lvl="1" eaLnBrk="1" hangingPunct="1">
              <a:buFontTx/>
              <a:buNone/>
            </a:pPr>
            <a:r>
              <a:rPr lang="en-US" smtClean="0">
                <a:solidFill>
                  <a:srgbClr val="66FF99"/>
                </a:solidFill>
              </a:rPr>
              <a:t>2.) What would eventually happen to the happy bear population over thousands of years?</a:t>
            </a:r>
          </a:p>
          <a:p>
            <a:pPr lvl="1" eaLnBrk="1" hangingPunct="1">
              <a:buFontTx/>
              <a:buNone/>
            </a:pPr>
            <a:r>
              <a:rPr lang="en-US" smtClean="0">
                <a:solidFill>
                  <a:srgbClr val="9966FF"/>
                </a:solidFill>
              </a:rPr>
              <a:t>3.) Relate this activity to something we have learned while studying evolution.</a:t>
            </a:r>
          </a:p>
          <a:p>
            <a:pPr lvl="1" eaLnBrk="1" hangingPunct="1"/>
            <a:endParaRPr lang="en-US" smtClean="0">
              <a:solidFill>
                <a:srgbClr val="9966FF"/>
              </a:solidFill>
            </a:endParaRPr>
          </a:p>
        </p:txBody>
      </p:sp>
      <p:sp>
        <p:nvSpPr>
          <p:cNvPr id="1481732" name="Rectangle 4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pic>
        <p:nvPicPr>
          <p:cNvPr id="55706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114800"/>
            <a:ext cx="4038600" cy="2324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706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114800"/>
            <a:ext cx="4762500" cy="2343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7062" name="WordArt 7"/>
          <p:cNvSpPr>
            <a:spLocks noChangeArrowheads="1" noChangeShapeType="1" noTextEdit="1"/>
          </p:cNvSpPr>
          <p:nvPr/>
        </p:nvSpPr>
        <p:spPr bwMode="auto">
          <a:xfrm>
            <a:off x="5105400" y="4267200"/>
            <a:ext cx="2819400" cy="476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9525">
                  <a:solidFill>
                    <a:srgbClr val="FF66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Happy Bears</a:t>
            </a:r>
          </a:p>
        </p:txBody>
      </p:sp>
      <p:sp>
        <p:nvSpPr>
          <p:cNvPr id="557063" name="WordArt 8"/>
          <p:cNvSpPr>
            <a:spLocks noChangeArrowheads="1" noChangeShapeType="1" noTextEdit="1"/>
          </p:cNvSpPr>
          <p:nvPr/>
        </p:nvSpPr>
        <p:spPr bwMode="auto">
          <a:xfrm>
            <a:off x="381000" y="4191000"/>
            <a:ext cx="35052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9525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Sad Bears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228600"/>
            <a:ext cx="8763000" cy="5897563"/>
          </a:xfrm>
        </p:spPr>
        <p:txBody>
          <a:bodyPr/>
          <a:lstStyle/>
          <a:p>
            <a:pPr eaLnBrk="1" hangingPunct="1"/>
            <a:r>
              <a:rPr lang="en-US" smtClean="0"/>
              <a:t>Answers to questions.</a:t>
            </a:r>
          </a:p>
          <a:p>
            <a:pPr lvl="1" eaLnBrk="1" hangingPunct="1">
              <a:buFontTx/>
              <a:buNone/>
            </a:pPr>
            <a:r>
              <a:rPr lang="en-US" smtClean="0">
                <a:solidFill>
                  <a:srgbClr val="66FF99"/>
                </a:solidFill>
              </a:rPr>
              <a:t>2.) What would eventually happen to the happy bear population over thousands of years.</a:t>
            </a:r>
          </a:p>
          <a:p>
            <a:pPr lvl="1" eaLnBrk="1" hangingPunct="1"/>
            <a:r>
              <a:rPr lang="en-US" smtClean="0">
                <a:solidFill>
                  <a:srgbClr val="FF9900"/>
                </a:solidFill>
              </a:rPr>
              <a:t>Answer: The happy bear population would start declining.  Eventually the population would have problems reproducing and would go extinct.</a:t>
            </a:r>
          </a:p>
        </p:txBody>
      </p:sp>
      <p:sp>
        <p:nvSpPr>
          <p:cNvPr id="1783811" name="Rectangle 3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pic>
        <p:nvPicPr>
          <p:cNvPr id="5591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200400"/>
            <a:ext cx="8686800" cy="3276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228600"/>
            <a:ext cx="8839200" cy="5897563"/>
          </a:xfrm>
        </p:spPr>
        <p:txBody>
          <a:bodyPr/>
          <a:lstStyle/>
          <a:p>
            <a:pPr eaLnBrk="1" hangingPunct="1"/>
            <a:r>
              <a:rPr lang="en-US" smtClean="0"/>
              <a:t>Answers to questions.</a:t>
            </a:r>
          </a:p>
          <a:p>
            <a:pPr lvl="1" eaLnBrk="1" hangingPunct="1">
              <a:buFontTx/>
              <a:buNone/>
            </a:pPr>
            <a:r>
              <a:rPr lang="en-US" smtClean="0">
                <a:solidFill>
                  <a:srgbClr val="FF66FF"/>
                </a:solidFill>
              </a:rPr>
              <a:t>3.) Relate this activity to something we have learned while studying evolution..</a:t>
            </a:r>
          </a:p>
          <a:p>
            <a:pPr lvl="1" eaLnBrk="1" hangingPunct="1"/>
            <a:r>
              <a:rPr lang="en-US" smtClean="0">
                <a:solidFill>
                  <a:schemeClr val="hlink"/>
                </a:solidFill>
              </a:rPr>
              <a:t>Answer: </a:t>
            </a:r>
          </a:p>
          <a:p>
            <a:pPr lvl="3"/>
            <a:r>
              <a:rPr lang="en-US" smtClean="0">
                <a:solidFill>
                  <a:schemeClr val="hlink"/>
                </a:solidFill>
              </a:rPr>
              <a:t>#1.) Without checks like predators, populations would increase exponentially. Survival of the fittest!</a:t>
            </a:r>
          </a:p>
        </p:txBody>
      </p:sp>
      <p:sp>
        <p:nvSpPr>
          <p:cNvPr id="1784835" name="Rectangle 3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228600"/>
            <a:ext cx="8839200" cy="5897563"/>
          </a:xfrm>
        </p:spPr>
        <p:txBody>
          <a:bodyPr/>
          <a:lstStyle/>
          <a:p>
            <a:pPr eaLnBrk="1" hangingPunct="1"/>
            <a:r>
              <a:rPr lang="en-US" smtClean="0"/>
              <a:t>Answers to questions.</a:t>
            </a:r>
          </a:p>
          <a:p>
            <a:pPr lvl="1" eaLnBrk="1" hangingPunct="1">
              <a:buFontTx/>
              <a:buNone/>
            </a:pPr>
            <a:r>
              <a:rPr lang="en-US" smtClean="0">
                <a:solidFill>
                  <a:srgbClr val="FF66FF"/>
                </a:solidFill>
              </a:rPr>
              <a:t>3.) Relate this activity to something we have learned while studying evolution..</a:t>
            </a:r>
          </a:p>
          <a:p>
            <a:pPr lvl="1" eaLnBrk="1" hangingPunct="1"/>
            <a:r>
              <a:rPr lang="en-US" smtClean="0">
                <a:solidFill>
                  <a:schemeClr val="hlink"/>
                </a:solidFill>
              </a:rPr>
              <a:t>Answer: </a:t>
            </a:r>
          </a:p>
          <a:p>
            <a:pPr lvl="3"/>
            <a:r>
              <a:rPr lang="en-US" smtClean="0">
                <a:solidFill>
                  <a:schemeClr val="hlink"/>
                </a:solidFill>
              </a:rPr>
              <a:t>#1.) Without checks like predators, populations would increase exponentially. Survival of the fittest!</a:t>
            </a:r>
          </a:p>
          <a:p>
            <a:pPr lvl="3"/>
            <a:r>
              <a:rPr lang="en-US" smtClean="0">
                <a:solidFill>
                  <a:srgbClr val="FFFFCC"/>
                </a:solidFill>
              </a:rPr>
              <a:t>#2.) Most populations are stable in size except for seasonal changes.</a:t>
            </a:r>
          </a:p>
          <a:p>
            <a:pPr lvl="3"/>
            <a:r>
              <a:rPr lang="en-US" smtClean="0">
                <a:solidFill>
                  <a:srgbClr val="FFFFCC"/>
                </a:solidFill>
              </a:rPr>
              <a:t>#3.) Natural Resources are limited. – A struggle for existence. #4.) No two individuals are alike.</a:t>
            </a:r>
          </a:p>
          <a:p>
            <a:pPr lvl="3"/>
            <a:r>
              <a:rPr lang="en-US" smtClean="0">
                <a:solidFill>
                  <a:srgbClr val="FFFFCC"/>
                </a:solidFill>
              </a:rPr>
              <a:t>#5.) Variation is inheritable.  (Animals pass their traits to their young).</a:t>
            </a:r>
          </a:p>
        </p:txBody>
      </p:sp>
      <p:sp>
        <p:nvSpPr>
          <p:cNvPr id="1784835" name="Rectangle 3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sp>
        <p:nvSpPr>
          <p:cNvPr id="562180" name="WordArt 4"/>
          <p:cNvSpPr>
            <a:spLocks noChangeArrowheads="1" noChangeShapeType="1" noTextEdit="1"/>
          </p:cNvSpPr>
          <p:nvPr/>
        </p:nvSpPr>
        <p:spPr bwMode="auto">
          <a:xfrm>
            <a:off x="381000" y="5105400"/>
            <a:ext cx="84582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9525">
                  <a:solidFill>
                    <a:srgbClr val="FFFFCC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What we will learn next applies.</a:t>
            </a:r>
          </a:p>
        </p:txBody>
      </p:sp>
      <p:pic>
        <p:nvPicPr>
          <p:cNvPr id="56218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1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81000"/>
            <a:ext cx="8229600" cy="5749925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#2.) Most populations are stable in size except for seasonal changes.</a:t>
            </a:r>
          </a:p>
          <a:p>
            <a:pPr eaLnBrk="1" hangingPunct="1">
              <a:defRPr/>
            </a:pPr>
            <a:endParaRPr lang="en-US" smtClean="0"/>
          </a:p>
        </p:txBody>
      </p:sp>
      <p:pic>
        <p:nvPicPr>
          <p:cNvPr id="587779" name="Picture 5" descr="herd_water_buffa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400"/>
            <a:ext cx="8534400" cy="48196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0231" name="Rectangle 7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8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pPr eaLnBrk="1" hangingPunct="1"/>
            <a:r>
              <a:rPr lang="en-US" smtClean="0"/>
              <a:t>Why do Wildebeest all give birth at the same time?</a:t>
            </a:r>
          </a:p>
        </p:txBody>
      </p:sp>
      <p:pic>
        <p:nvPicPr>
          <p:cNvPr id="588803" name="Picture 5" descr="Wildebeest%20giving%20birth%20START-008114%20RAW%20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8305800" cy="48768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8804" name="Rectangle 7"/>
          <p:cNvSpPr>
            <a:spLocks noChangeArrowheads="1"/>
          </p:cNvSpPr>
          <p:nvPr/>
        </p:nvSpPr>
        <p:spPr bwMode="auto">
          <a:xfrm>
            <a:off x="6172200" y="2362200"/>
            <a:ext cx="2362200" cy="3962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82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pPr eaLnBrk="1" hangingPunct="1"/>
            <a:r>
              <a:rPr lang="en-US" smtClean="0"/>
              <a:t>Why do Wildebeest all give birth at the same time?</a:t>
            </a:r>
          </a:p>
        </p:txBody>
      </p:sp>
      <p:pic>
        <p:nvPicPr>
          <p:cNvPr id="589827" name="Picture 5" descr="Wildebeest%20giving%20birth%20START-008114%20RAW%20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8305800" cy="48768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7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381000"/>
            <a:ext cx="8229600" cy="5745163"/>
          </a:xfrm>
        </p:spPr>
        <p:txBody>
          <a:bodyPr/>
          <a:lstStyle/>
          <a:p>
            <a:pPr eaLnBrk="1" hangingPunct="1"/>
            <a:r>
              <a:rPr lang="en-US" smtClean="0"/>
              <a:t>If millions of Wildebeest give birth at the same time, lions and other predators can only eat so much before becoming full.</a:t>
            </a:r>
          </a:p>
          <a:p>
            <a:pPr lvl="1" eaLnBrk="1" hangingPunct="1"/>
            <a:r>
              <a:rPr lang="en-US" smtClean="0">
                <a:solidFill>
                  <a:srgbClr val="FF66FF"/>
                </a:solidFill>
              </a:rPr>
              <a:t>This allows young to grow and develop.</a:t>
            </a:r>
          </a:p>
        </p:txBody>
      </p:sp>
      <p:pic>
        <p:nvPicPr>
          <p:cNvPr id="591875" name="Picture 5" descr="Tanzania_Serengeti_Lion_Wildebeest_Car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14600"/>
            <a:ext cx="8382000" cy="405765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55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228600"/>
            <a:ext cx="8229600" cy="5897563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effectLst>
                  <a:outerShdw blurRad="38100" dist="38100" dir="2700000" algn="tl">
                    <a:srgbClr val="336699"/>
                  </a:outerShdw>
                </a:effectLst>
              </a:rPr>
              <a:t>Gregarious: Tending to form a group with others of the same species.</a:t>
            </a:r>
          </a:p>
        </p:txBody>
      </p:sp>
      <p:pic>
        <p:nvPicPr>
          <p:cNvPr id="592899" name="Picture 5" descr="blesbok-herd_sk-07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8534400" cy="52578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9511" name="Rectangle 7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152400"/>
            <a:ext cx="8839200" cy="5973763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hlink"/>
                </a:solidFill>
              </a:rPr>
              <a:t>Jean-Baptiste Lamarck proposed the theory of transmutation of species, which turned out to have some flaws.</a:t>
            </a:r>
          </a:p>
          <a:p>
            <a:pPr lvl="1" eaLnBrk="1" hangingPunct="1"/>
            <a:r>
              <a:rPr lang="en-US" smtClean="0">
                <a:solidFill>
                  <a:srgbClr val="3366FF"/>
                </a:solidFill>
              </a:rPr>
              <a:t>Nonetheless was the first real theory of evolution.</a:t>
            </a:r>
          </a:p>
        </p:txBody>
      </p:sp>
      <p:pic>
        <p:nvPicPr>
          <p:cNvPr id="93187" name="Picture 5" descr="giraffe_lamar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0"/>
            <a:ext cx="8763000" cy="4229100"/>
          </a:xfrm>
          <a:prstGeom prst="rect">
            <a:avLst/>
          </a:prstGeom>
          <a:noFill/>
          <a:ln w="76200" cmpd="tri">
            <a:solidFill>
              <a:srgbClr val="FF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04612" name="Rectangle 4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sp>
        <p:nvSpPr>
          <p:cNvPr id="93189" name="Rectangle 6"/>
          <p:cNvSpPr>
            <a:spLocks noChangeArrowheads="1"/>
          </p:cNvSpPr>
          <p:nvPr/>
        </p:nvSpPr>
        <p:spPr bwMode="auto">
          <a:xfrm>
            <a:off x="6400800" y="2286000"/>
            <a:ext cx="2514600" cy="4191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3190" name="Freeform 8"/>
          <p:cNvSpPr>
            <a:spLocks/>
          </p:cNvSpPr>
          <p:nvPr/>
        </p:nvSpPr>
        <p:spPr bwMode="auto">
          <a:xfrm>
            <a:off x="5845175" y="2857500"/>
            <a:ext cx="1306513" cy="2274888"/>
          </a:xfrm>
          <a:custGeom>
            <a:avLst/>
            <a:gdLst>
              <a:gd name="T0" fmla="*/ 2147483647 w 823"/>
              <a:gd name="T1" fmla="*/ 0 h 1433"/>
              <a:gd name="T2" fmla="*/ 2147483647 w 823"/>
              <a:gd name="T3" fmla="*/ 2147483647 h 1433"/>
              <a:gd name="T4" fmla="*/ 2147483647 w 823"/>
              <a:gd name="T5" fmla="*/ 2147483647 h 1433"/>
              <a:gd name="T6" fmla="*/ 2147483647 w 823"/>
              <a:gd name="T7" fmla="*/ 2147483647 h 1433"/>
              <a:gd name="T8" fmla="*/ 2147483647 w 823"/>
              <a:gd name="T9" fmla="*/ 2147483647 h 1433"/>
              <a:gd name="T10" fmla="*/ 2147483647 w 823"/>
              <a:gd name="T11" fmla="*/ 2147483647 h 1433"/>
              <a:gd name="T12" fmla="*/ 2147483647 w 823"/>
              <a:gd name="T13" fmla="*/ 2147483647 h 1433"/>
              <a:gd name="T14" fmla="*/ 2147483647 w 823"/>
              <a:gd name="T15" fmla="*/ 2147483647 h 1433"/>
              <a:gd name="T16" fmla="*/ 2147483647 w 823"/>
              <a:gd name="T17" fmla="*/ 2147483647 h 1433"/>
              <a:gd name="T18" fmla="*/ 2147483647 w 823"/>
              <a:gd name="T19" fmla="*/ 2147483647 h 1433"/>
              <a:gd name="T20" fmla="*/ 2147483647 w 823"/>
              <a:gd name="T21" fmla="*/ 2147483647 h 1433"/>
              <a:gd name="T22" fmla="*/ 2147483647 w 823"/>
              <a:gd name="T23" fmla="*/ 2147483647 h 1433"/>
              <a:gd name="T24" fmla="*/ 2147483647 w 823"/>
              <a:gd name="T25" fmla="*/ 2147483647 h 1433"/>
              <a:gd name="T26" fmla="*/ 2147483647 w 823"/>
              <a:gd name="T27" fmla="*/ 2147483647 h 1433"/>
              <a:gd name="T28" fmla="*/ 2147483647 w 823"/>
              <a:gd name="T29" fmla="*/ 2147483647 h 1433"/>
              <a:gd name="T30" fmla="*/ 2147483647 w 823"/>
              <a:gd name="T31" fmla="*/ 2147483647 h 1433"/>
              <a:gd name="T32" fmla="*/ 2147483647 w 823"/>
              <a:gd name="T33" fmla="*/ 2147483647 h 1433"/>
              <a:gd name="T34" fmla="*/ 2147483647 w 823"/>
              <a:gd name="T35" fmla="*/ 2147483647 h 1433"/>
              <a:gd name="T36" fmla="*/ 2147483647 w 823"/>
              <a:gd name="T37" fmla="*/ 2147483647 h 1433"/>
              <a:gd name="T38" fmla="*/ 2147483647 w 823"/>
              <a:gd name="T39" fmla="*/ 2147483647 h 1433"/>
              <a:gd name="T40" fmla="*/ 2147483647 w 823"/>
              <a:gd name="T41" fmla="*/ 2147483647 h 1433"/>
              <a:gd name="T42" fmla="*/ 2147483647 w 823"/>
              <a:gd name="T43" fmla="*/ 2147483647 h 1433"/>
              <a:gd name="T44" fmla="*/ 2147483647 w 823"/>
              <a:gd name="T45" fmla="*/ 2147483647 h 1433"/>
              <a:gd name="T46" fmla="*/ 2147483647 w 823"/>
              <a:gd name="T47" fmla="*/ 2147483647 h 1433"/>
              <a:gd name="T48" fmla="*/ 2147483647 w 823"/>
              <a:gd name="T49" fmla="*/ 2147483647 h 1433"/>
              <a:gd name="T50" fmla="*/ 2147483647 w 823"/>
              <a:gd name="T51" fmla="*/ 2147483647 h 1433"/>
              <a:gd name="T52" fmla="*/ 2147483647 w 823"/>
              <a:gd name="T53" fmla="*/ 2147483647 h 1433"/>
              <a:gd name="T54" fmla="*/ 2147483647 w 823"/>
              <a:gd name="T55" fmla="*/ 2147483647 h 1433"/>
              <a:gd name="T56" fmla="*/ 2147483647 w 823"/>
              <a:gd name="T57" fmla="*/ 2147483647 h 1433"/>
              <a:gd name="T58" fmla="*/ 2147483647 w 823"/>
              <a:gd name="T59" fmla="*/ 2147483647 h 1433"/>
              <a:gd name="T60" fmla="*/ 2147483647 w 823"/>
              <a:gd name="T61" fmla="*/ 2147483647 h 1433"/>
              <a:gd name="T62" fmla="*/ 2147483647 w 823"/>
              <a:gd name="T63" fmla="*/ 2147483647 h 1433"/>
              <a:gd name="T64" fmla="*/ 2147483647 w 823"/>
              <a:gd name="T65" fmla="*/ 2147483647 h 1433"/>
              <a:gd name="T66" fmla="*/ 2147483647 w 823"/>
              <a:gd name="T67" fmla="*/ 0 h 143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823"/>
              <a:gd name="T103" fmla="*/ 0 h 1433"/>
              <a:gd name="T104" fmla="*/ 823 w 823"/>
              <a:gd name="T105" fmla="*/ 1433 h 1433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823" h="1433">
                <a:moveTo>
                  <a:pt x="592" y="0"/>
                </a:moveTo>
                <a:cubicBezTo>
                  <a:pt x="555" y="8"/>
                  <a:pt x="544" y="25"/>
                  <a:pt x="507" y="33"/>
                </a:cubicBezTo>
                <a:cubicBezTo>
                  <a:pt x="485" y="54"/>
                  <a:pt x="470" y="56"/>
                  <a:pt x="442" y="65"/>
                </a:cubicBezTo>
                <a:cubicBezTo>
                  <a:pt x="416" y="93"/>
                  <a:pt x="407" y="89"/>
                  <a:pt x="376" y="105"/>
                </a:cubicBezTo>
                <a:cubicBezTo>
                  <a:pt x="355" y="116"/>
                  <a:pt x="347" y="130"/>
                  <a:pt x="324" y="137"/>
                </a:cubicBezTo>
                <a:cubicBezTo>
                  <a:pt x="306" y="156"/>
                  <a:pt x="277" y="168"/>
                  <a:pt x="252" y="177"/>
                </a:cubicBezTo>
                <a:cubicBezTo>
                  <a:pt x="229" y="209"/>
                  <a:pt x="189" y="239"/>
                  <a:pt x="245" y="268"/>
                </a:cubicBezTo>
                <a:cubicBezTo>
                  <a:pt x="251" y="271"/>
                  <a:pt x="258" y="273"/>
                  <a:pt x="265" y="275"/>
                </a:cubicBezTo>
                <a:cubicBezTo>
                  <a:pt x="277" y="287"/>
                  <a:pt x="285" y="303"/>
                  <a:pt x="298" y="314"/>
                </a:cubicBezTo>
                <a:cubicBezTo>
                  <a:pt x="309" y="323"/>
                  <a:pt x="325" y="326"/>
                  <a:pt x="337" y="334"/>
                </a:cubicBezTo>
                <a:cubicBezTo>
                  <a:pt x="344" y="344"/>
                  <a:pt x="357" y="360"/>
                  <a:pt x="357" y="373"/>
                </a:cubicBezTo>
                <a:cubicBezTo>
                  <a:pt x="357" y="413"/>
                  <a:pt x="272" y="420"/>
                  <a:pt x="245" y="425"/>
                </a:cubicBezTo>
                <a:cubicBezTo>
                  <a:pt x="230" y="441"/>
                  <a:pt x="215" y="443"/>
                  <a:pt x="199" y="458"/>
                </a:cubicBezTo>
                <a:cubicBezTo>
                  <a:pt x="185" y="505"/>
                  <a:pt x="159" y="518"/>
                  <a:pt x="127" y="550"/>
                </a:cubicBezTo>
                <a:cubicBezTo>
                  <a:pt x="111" y="602"/>
                  <a:pt x="81" y="650"/>
                  <a:pt x="36" y="681"/>
                </a:cubicBezTo>
                <a:cubicBezTo>
                  <a:pt x="25" y="710"/>
                  <a:pt x="13" y="737"/>
                  <a:pt x="3" y="766"/>
                </a:cubicBezTo>
                <a:cubicBezTo>
                  <a:pt x="5" y="814"/>
                  <a:pt x="0" y="863"/>
                  <a:pt x="10" y="910"/>
                </a:cubicBezTo>
                <a:cubicBezTo>
                  <a:pt x="15" y="932"/>
                  <a:pt x="45" y="941"/>
                  <a:pt x="55" y="962"/>
                </a:cubicBezTo>
                <a:cubicBezTo>
                  <a:pt x="73" y="1001"/>
                  <a:pt x="89" y="1046"/>
                  <a:pt x="101" y="1087"/>
                </a:cubicBezTo>
                <a:cubicBezTo>
                  <a:pt x="99" y="1172"/>
                  <a:pt x="95" y="1257"/>
                  <a:pt x="95" y="1342"/>
                </a:cubicBezTo>
                <a:cubicBezTo>
                  <a:pt x="95" y="1364"/>
                  <a:pt x="92" y="1387"/>
                  <a:pt x="101" y="1407"/>
                </a:cubicBezTo>
                <a:cubicBezTo>
                  <a:pt x="105" y="1415"/>
                  <a:pt x="118" y="1412"/>
                  <a:pt x="127" y="1414"/>
                </a:cubicBezTo>
                <a:cubicBezTo>
                  <a:pt x="184" y="1430"/>
                  <a:pt x="89" y="1406"/>
                  <a:pt x="199" y="1433"/>
                </a:cubicBezTo>
                <a:cubicBezTo>
                  <a:pt x="273" y="1431"/>
                  <a:pt x="348" y="1431"/>
                  <a:pt x="422" y="1427"/>
                </a:cubicBezTo>
                <a:cubicBezTo>
                  <a:pt x="470" y="1425"/>
                  <a:pt x="518" y="1405"/>
                  <a:pt x="566" y="1401"/>
                </a:cubicBezTo>
                <a:cubicBezTo>
                  <a:pt x="617" y="1390"/>
                  <a:pt x="628" y="1372"/>
                  <a:pt x="645" y="1322"/>
                </a:cubicBezTo>
                <a:cubicBezTo>
                  <a:pt x="652" y="1270"/>
                  <a:pt x="660" y="1217"/>
                  <a:pt x="671" y="1165"/>
                </a:cubicBezTo>
                <a:cubicBezTo>
                  <a:pt x="677" y="1055"/>
                  <a:pt x="688" y="938"/>
                  <a:pt x="717" y="831"/>
                </a:cubicBezTo>
                <a:cubicBezTo>
                  <a:pt x="728" y="687"/>
                  <a:pt x="749" y="541"/>
                  <a:pt x="802" y="406"/>
                </a:cubicBezTo>
                <a:cubicBezTo>
                  <a:pt x="804" y="393"/>
                  <a:pt x="804" y="380"/>
                  <a:pt x="808" y="367"/>
                </a:cubicBezTo>
                <a:cubicBezTo>
                  <a:pt x="810" y="359"/>
                  <a:pt x="821" y="355"/>
                  <a:pt x="821" y="347"/>
                </a:cubicBezTo>
                <a:cubicBezTo>
                  <a:pt x="823" y="268"/>
                  <a:pt x="821" y="189"/>
                  <a:pt x="815" y="111"/>
                </a:cubicBezTo>
                <a:cubicBezTo>
                  <a:pt x="808" y="13"/>
                  <a:pt x="667" y="23"/>
                  <a:pt x="605" y="20"/>
                </a:cubicBezTo>
                <a:cubicBezTo>
                  <a:pt x="582" y="11"/>
                  <a:pt x="583" y="19"/>
                  <a:pt x="592" y="0"/>
                </a:cubicBez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22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0" y="228600"/>
            <a:ext cx="8153400" cy="5897563"/>
          </a:xfrm>
        </p:spPr>
        <p:txBody>
          <a:bodyPr/>
          <a:lstStyle/>
          <a:p>
            <a:r>
              <a:rPr lang="en-US" smtClean="0"/>
              <a:t>By living in a herd or group, members make each other aware of danger.</a:t>
            </a:r>
          </a:p>
        </p:txBody>
      </p:sp>
      <p:pic>
        <p:nvPicPr>
          <p:cNvPr id="593923" name="Picture 5" descr="gazel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8458200" cy="5210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0535" name="Rectangle 7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  <a:latin typeface="Tahoma" charset="0"/>
            </a:endParaRPr>
          </a:p>
        </p:txBody>
      </p:sp>
      <p:sp>
        <p:nvSpPr>
          <p:cNvPr id="593925" name="Oval 6"/>
          <p:cNvSpPr>
            <a:spLocks noChangeArrowheads="1"/>
          </p:cNvSpPr>
          <p:nvPr/>
        </p:nvSpPr>
        <p:spPr bwMode="auto">
          <a:xfrm>
            <a:off x="1524000" y="2743200"/>
            <a:ext cx="1676400" cy="1447800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3926" name="Oval 7"/>
          <p:cNvSpPr>
            <a:spLocks noChangeArrowheads="1"/>
          </p:cNvSpPr>
          <p:nvPr/>
        </p:nvSpPr>
        <p:spPr bwMode="auto">
          <a:xfrm>
            <a:off x="7543800" y="3429000"/>
            <a:ext cx="1295400" cy="914400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3927" name="Oval 8"/>
          <p:cNvSpPr>
            <a:spLocks noChangeArrowheads="1"/>
          </p:cNvSpPr>
          <p:nvPr/>
        </p:nvSpPr>
        <p:spPr bwMode="auto">
          <a:xfrm>
            <a:off x="8153400" y="2667000"/>
            <a:ext cx="685800" cy="609600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3928" name="Oval 9"/>
          <p:cNvSpPr>
            <a:spLocks noChangeArrowheads="1"/>
          </p:cNvSpPr>
          <p:nvPr/>
        </p:nvSpPr>
        <p:spPr bwMode="auto">
          <a:xfrm>
            <a:off x="4648200" y="2590800"/>
            <a:ext cx="685800" cy="533400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3929" name="Text Box 10"/>
          <p:cNvSpPr txBox="1">
            <a:spLocks noChangeArrowheads="1"/>
          </p:cNvSpPr>
          <p:nvPr/>
        </p:nvSpPr>
        <p:spPr bwMode="auto">
          <a:xfrm>
            <a:off x="762000" y="1524000"/>
            <a:ext cx="662940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8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7200"/>
              <a:t>Observing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946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0" y="228600"/>
            <a:ext cx="8077200" cy="5897563"/>
          </a:xfrm>
        </p:spPr>
        <p:txBody>
          <a:bodyPr/>
          <a:lstStyle/>
          <a:p>
            <a:r>
              <a:rPr lang="en-US" smtClean="0"/>
              <a:t>By living in a herd or group, members make each other aware of danger.</a:t>
            </a:r>
          </a:p>
        </p:txBody>
      </p:sp>
      <p:pic>
        <p:nvPicPr>
          <p:cNvPr id="594947" name="Picture 5" descr="gazel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8458200" cy="5210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0535" name="Rectangle 7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  <a:latin typeface="Tahoma" charset="0"/>
            </a:endParaRPr>
          </a:p>
        </p:txBody>
      </p:sp>
      <p:sp>
        <p:nvSpPr>
          <p:cNvPr id="594949" name="Oval 6"/>
          <p:cNvSpPr>
            <a:spLocks noChangeArrowheads="1"/>
          </p:cNvSpPr>
          <p:nvPr/>
        </p:nvSpPr>
        <p:spPr bwMode="auto">
          <a:xfrm>
            <a:off x="1143000" y="3581400"/>
            <a:ext cx="685800" cy="609600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950" name="Oval 7"/>
          <p:cNvSpPr>
            <a:spLocks noChangeArrowheads="1"/>
          </p:cNvSpPr>
          <p:nvPr/>
        </p:nvSpPr>
        <p:spPr bwMode="auto">
          <a:xfrm>
            <a:off x="6172200" y="2819400"/>
            <a:ext cx="685800" cy="533400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951" name="Text Box 8"/>
          <p:cNvSpPr txBox="1">
            <a:spLocks noChangeArrowheads="1"/>
          </p:cNvSpPr>
          <p:nvPr/>
        </p:nvSpPr>
        <p:spPr bwMode="auto">
          <a:xfrm>
            <a:off x="762000" y="1524000"/>
            <a:ext cx="662940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8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7200"/>
              <a:t> </a:t>
            </a:r>
          </a:p>
        </p:txBody>
      </p:sp>
      <p:sp>
        <p:nvSpPr>
          <p:cNvPr id="594952" name="Oval 9"/>
          <p:cNvSpPr>
            <a:spLocks noChangeArrowheads="1"/>
          </p:cNvSpPr>
          <p:nvPr/>
        </p:nvSpPr>
        <p:spPr bwMode="auto">
          <a:xfrm>
            <a:off x="2514600" y="2743200"/>
            <a:ext cx="685800" cy="533400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953" name="Text Box 10"/>
          <p:cNvSpPr txBox="1">
            <a:spLocks noChangeArrowheads="1"/>
          </p:cNvSpPr>
          <p:nvPr/>
        </p:nvSpPr>
        <p:spPr bwMode="auto">
          <a:xfrm>
            <a:off x="609600" y="1447800"/>
            <a:ext cx="5334000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8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Feeding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066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0" y="304800"/>
            <a:ext cx="8382000" cy="5821363"/>
          </a:xfrm>
        </p:spPr>
        <p:txBody>
          <a:bodyPr/>
          <a:lstStyle/>
          <a:p>
            <a:pPr eaLnBrk="1" hangingPunct="1"/>
            <a:r>
              <a:rPr lang="en-US" smtClean="0"/>
              <a:t>By living in a group, you gain…</a:t>
            </a:r>
          </a:p>
          <a:p>
            <a:pPr lvl="1" eaLnBrk="1" hangingPunct="1"/>
            <a:r>
              <a:rPr lang="en-US" smtClean="0">
                <a:solidFill>
                  <a:srgbClr val="99FF99"/>
                </a:solidFill>
              </a:rPr>
              <a:t>Young are all born at once.</a:t>
            </a:r>
          </a:p>
          <a:p>
            <a:pPr lvl="1" eaLnBrk="1" hangingPunct="1"/>
            <a:r>
              <a:rPr lang="en-US" smtClean="0">
                <a:solidFill>
                  <a:srgbClr val="6699FF"/>
                </a:solidFill>
              </a:rPr>
              <a:t>Group can protect and nourish young and each other.</a:t>
            </a:r>
          </a:p>
          <a:p>
            <a:pPr lvl="1" eaLnBrk="1" hangingPunct="1"/>
            <a:r>
              <a:rPr lang="en-US" smtClean="0">
                <a:solidFill>
                  <a:srgbClr val="FF66FF"/>
                </a:solidFill>
              </a:rPr>
              <a:t>Finding a mate is easy.</a:t>
            </a:r>
          </a:p>
          <a:p>
            <a:pPr lvl="1" eaLnBrk="1" hangingPunct="1"/>
            <a:r>
              <a:rPr lang="en-US" smtClean="0">
                <a:solidFill>
                  <a:srgbClr val="FF9900"/>
                </a:solidFill>
              </a:rPr>
              <a:t>Safety in numbers.</a:t>
            </a:r>
          </a:p>
        </p:txBody>
      </p:sp>
      <p:pic>
        <p:nvPicPr>
          <p:cNvPr id="600067" name="Picture 5" descr="tiang_herd1_ELKAN_F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29000"/>
            <a:ext cx="8686800" cy="312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1559" name="Rectangle 7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  <a:latin typeface="Tahom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138" name="Content Placeholder 2"/>
          <p:cNvSpPr>
            <a:spLocks noGrp="1"/>
          </p:cNvSpPr>
          <p:nvPr>
            <p:ph idx="4294967295"/>
          </p:nvPr>
        </p:nvSpPr>
        <p:spPr>
          <a:xfrm>
            <a:off x="457200" y="304800"/>
            <a:ext cx="8153400" cy="5821363"/>
          </a:xfrm>
        </p:spPr>
        <p:txBody>
          <a:bodyPr/>
          <a:lstStyle/>
          <a:p>
            <a:r>
              <a:rPr lang="en-US" smtClean="0"/>
              <a:t>They use verbal and visual cues to warn their group that danger is near.</a:t>
            </a:r>
          </a:p>
        </p:txBody>
      </p:sp>
      <p:pic>
        <p:nvPicPr>
          <p:cNvPr id="603139" name="Picture 3" descr="anti_spider-monke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4267200" cy="5168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3140" name="Picture 4" descr="deer-showing-white-tail24k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24000"/>
            <a:ext cx="4114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84" name="Rectangle 8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  <a:latin typeface="Tahom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62" name="Content Placeholder 2"/>
          <p:cNvSpPr>
            <a:spLocks noGrp="1"/>
          </p:cNvSpPr>
          <p:nvPr>
            <p:ph idx="4294967295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r>
              <a:rPr lang="en-US" smtClean="0">
                <a:solidFill>
                  <a:srgbClr val="6699FF"/>
                </a:solidFill>
              </a:rPr>
              <a:t>Herbivores ears can swivel to hear predators from all directions.</a:t>
            </a:r>
          </a:p>
        </p:txBody>
      </p:sp>
      <p:pic>
        <p:nvPicPr>
          <p:cNvPr id="604163" name="Picture 5" descr="ads50047-ThomsonsGazelleAntelope-FaceCloseu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0"/>
            <a:ext cx="8610600" cy="502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164" name="Curved Left Arrow 7"/>
          <p:cNvSpPr>
            <a:spLocks noChangeArrowheads="1"/>
          </p:cNvSpPr>
          <p:nvPr/>
        </p:nvSpPr>
        <p:spPr bwMode="auto">
          <a:xfrm>
            <a:off x="1447800" y="1600200"/>
            <a:ext cx="2286000" cy="1828800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4165" name="Curved Right Arrow 8"/>
          <p:cNvSpPr>
            <a:spLocks noChangeArrowheads="1"/>
          </p:cNvSpPr>
          <p:nvPr/>
        </p:nvSpPr>
        <p:spPr bwMode="auto">
          <a:xfrm>
            <a:off x="4114800" y="1676400"/>
            <a:ext cx="1905000" cy="1524000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609" name="Rectangle 9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  <a:latin typeface="Tahom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210" name="Content Placeholder 2"/>
          <p:cNvSpPr>
            <a:spLocks noGrp="1"/>
          </p:cNvSpPr>
          <p:nvPr>
            <p:ph idx="4294967295"/>
          </p:nvPr>
        </p:nvSpPr>
        <p:spPr>
          <a:xfrm>
            <a:off x="457200" y="457200"/>
            <a:ext cx="8229600" cy="5668963"/>
          </a:xfrm>
        </p:spPr>
        <p:txBody>
          <a:bodyPr/>
          <a:lstStyle/>
          <a:p>
            <a:r>
              <a:rPr lang="en-US" smtClean="0"/>
              <a:t>Herbivores eyes can see almost all the way around them because the poke out of the head.</a:t>
            </a:r>
          </a:p>
          <a:p>
            <a:pPr lvl="1"/>
            <a:r>
              <a:rPr lang="en-US" smtClean="0">
                <a:solidFill>
                  <a:srgbClr val="6699FF"/>
                </a:solidFill>
              </a:rPr>
              <a:t>Note: They don’t see in front very well.</a:t>
            </a:r>
          </a:p>
        </p:txBody>
      </p:sp>
      <p:pic>
        <p:nvPicPr>
          <p:cNvPr id="606211" name="Picture 3" descr="Gazel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667000"/>
            <a:ext cx="8382000" cy="3797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06212" name="Straight Arrow Connector 5"/>
          <p:cNvCxnSpPr>
            <a:cxnSpLocks noChangeShapeType="1"/>
          </p:cNvCxnSpPr>
          <p:nvPr/>
        </p:nvCxnSpPr>
        <p:spPr bwMode="auto">
          <a:xfrm flipV="1">
            <a:off x="3200400" y="3352800"/>
            <a:ext cx="3505200" cy="76200"/>
          </a:xfrm>
          <a:prstGeom prst="straightConnector1">
            <a:avLst/>
          </a:prstGeom>
          <a:noFill/>
          <a:ln w="762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6213" name="Straight Arrow Connector 7"/>
          <p:cNvCxnSpPr>
            <a:cxnSpLocks noChangeShapeType="1"/>
          </p:cNvCxnSpPr>
          <p:nvPr/>
        </p:nvCxnSpPr>
        <p:spPr bwMode="auto">
          <a:xfrm rot="16200000" flipH="1">
            <a:off x="2438400" y="4114800"/>
            <a:ext cx="2438400" cy="1219200"/>
          </a:xfrm>
          <a:prstGeom prst="straightConnector1">
            <a:avLst/>
          </a:prstGeom>
          <a:noFill/>
          <a:ln w="762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6214" name="Straight Arrow Connector 9"/>
          <p:cNvCxnSpPr>
            <a:cxnSpLocks noChangeShapeType="1"/>
          </p:cNvCxnSpPr>
          <p:nvPr/>
        </p:nvCxnSpPr>
        <p:spPr bwMode="auto">
          <a:xfrm>
            <a:off x="3200400" y="3581400"/>
            <a:ext cx="3505200" cy="1371600"/>
          </a:xfrm>
          <a:prstGeom prst="straightConnector1">
            <a:avLst/>
          </a:prstGeom>
          <a:noFill/>
          <a:ln w="762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6215" name="Straight Arrow Connector 11"/>
          <p:cNvCxnSpPr>
            <a:cxnSpLocks noChangeShapeType="1"/>
          </p:cNvCxnSpPr>
          <p:nvPr/>
        </p:nvCxnSpPr>
        <p:spPr bwMode="auto">
          <a:xfrm flipV="1">
            <a:off x="3124200" y="2819400"/>
            <a:ext cx="2209800" cy="533400"/>
          </a:xfrm>
          <a:prstGeom prst="straightConnector1">
            <a:avLst/>
          </a:prstGeom>
          <a:noFill/>
          <a:ln w="762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4635" name="Rectangle 11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  <a:latin typeface="Tahom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234" name="Content Placeholder 2"/>
          <p:cNvSpPr>
            <a:spLocks noGrp="1"/>
          </p:cNvSpPr>
          <p:nvPr>
            <p:ph idx="4294967295"/>
          </p:nvPr>
        </p:nvSpPr>
        <p:spPr>
          <a:xfrm>
            <a:off x="457200" y="457200"/>
            <a:ext cx="8229600" cy="5668963"/>
          </a:xfrm>
        </p:spPr>
        <p:txBody>
          <a:bodyPr/>
          <a:lstStyle/>
          <a:p>
            <a:r>
              <a:rPr lang="en-US" smtClean="0"/>
              <a:t>Herbivores eyes can see almost all the way around them because the poke out of the head.</a:t>
            </a:r>
          </a:p>
          <a:p>
            <a:pPr lvl="1"/>
            <a:r>
              <a:rPr lang="en-US" smtClean="0">
                <a:solidFill>
                  <a:srgbClr val="6699FF"/>
                </a:solidFill>
              </a:rPr>
              <a:t>Note: They don’t see in front very well.</a:t>
            </a:r>
          </a:p>
        </p:txBody>
      </p:sp>
      <p:pic>
        <p:nvPicPr>
          <p:cNvPr id="607235" name="Picture 3" descr="Gazel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667000"/>
            <a:ext cx="8382000" cy="3797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07236" name="Straight Arrow Connector 5"/>
          <p:cNvCxnSpPr>
            <a:cxnSpLocks noChangeShapeType="1"/>
          </p:cNvCxnSpPr>
          <p:nvPr/>
        </p:nvCxnSpPr>
        <p:spPr bwMode="auto">
          <a:xfrm flipV="1">
            <a:off x="3200400" y="3352800"/>
            <a:ext cx="3505200" cy="76200"/>
          </a:xfrm>
          <a:prstGeom prst="straightConnector1">
            <a:avLst/>
          </a:prstGeom>
          <a:noFill/>
          <a:ln w="762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7237" name="Straight Arrow Connector 7"/>
          <p:cNvCxnSpPr>
            <a:cxnSpLocks noChangeShapeType="1"/>
          </p:cNvCxnSpPr>
          <p:nvPr/>
        </p:nvCxnSpPr>
        <p:spPr bwMode="auto">
          <a:xfrm rot="16200000" flipH="1">
            <a:off x="2438400" y="4114800"/>
            <a:ext cx="2438400" cy="1219200"/>
          </a:xfrm>
          <a:prstGeom prst="straightConnector1">
            <a:avLst/>
          </a:prstGeom>
          <a:noFill/>
          <a:ln w="762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7238" name="Straight Arrow Connector 9"/>
          <p:cNvCxnSpPr>
            <a:cxnSpLocks noChangeShapeType="1"/>
          </p:cNvCxnSpPr>
          <p:nvPr/>
        </p:nvCxnSpPr>
        <p:spPr bwMode="auto">
          <a:xfrm>
            <a:off x="3200400" y="3581400"/>
            <a:ext cx="3505200" cy="1371600"/>
          </a:xfrm>
          <a:prstGeom prst="straightConnector1">
            <a:avLst/>
          </a:prstGeom>
          <a:noFill/>
          <a:ln w="762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7239" name="Straight Arrow Connector 11"/>
          <p:cNvCxnSpPr>
            <a:cxnSpLocks noChangeShapeType="1"/>
          </p:cNvCxnSpPr>
          <p:nvPr/>
        </p:nvCxnSpPr>
        <p:spPr bwMode="auto">
          <a:xfrm flipV="1">
            <a:off x="3124200" y="2819400"/>
            <a:ext cx="2209800" cy="533400"/>
          </a:xfrm>
          <a:prstGeom prst="straightConnector1">
            <a:avLst/>
          </a:prstGeom>
          <a:noFill/>
          <a:ln w="762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4635" name="Rectangle 11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  <a:latin typeface="Tahoma" charset="0"/>
            </a:endParaRPr>
          </a:p>
        </p:txBody>
      </p:sp>
      <p:sp>
        <p:nvSpPr>
          <p:cNvPr id="12" name="Flowchart: Extract 11"/>
          <p:cNvSpPr/>
          <p:nvPr/>
        </p:nvSpPr>
        <p:spPr bwMode="auto">
          <a:xfrm>
            <a:off x="1371600" y="3352800"/>
            <a:ext cx="2362200" cy="3276600"/>
          </a:xfrm>
          <a:prstGeom prst="flowChartExtract">
            <a:avLst/>
          </a:prstGeom>
          <a:solidFill>
            <a:schemeClr val="bg1">
              <a:lumMod val="75000"/>
              <a:lumOff val="2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07242" name="TextBox 12"/>
          <p:cNvSpPr txBox="1">
            <a:spLocks noChangeArrowheads="1"/>
          </p:cNvSpPr>
          <p:nvPr/>
        </p:nvSpPr>
        <p:spPr bwMode="auto">
          <a:xfrm>
            <a:off x="2057400" y="4953000"/>
            <a:ext cx="1143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8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3200"/>
              <a:t>Blind</a:t>
            </a:r>
          </a:p>
          <a:p>
            <a:r>
              <a:rPr lang="en-US" sz="3200"/>
              <a:t>Spot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2" name="Content Placeholder 2"/>
          <p:cNvSpPr>
            <a:spLocks noGrp="1"/>
          </p:cNvSpPr>
          <p:nvPr>
            <p:ph idx="4294967295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r>
              <a:rPr lang="en-US" smtClean="0"/>
              <a:t>Herbivores can have powerful legs that are streamlined for running great distances, and kicking hoofs.</a:t>
            </a:r>
          </a:p>
        </p:txBody>
      </p:sp>
      <p:pic>
        <p:nvPicPr>
          <p:cNvPr id="609283" name="Picture 3" descr="gazelle-pictu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057400"/>
            <a:ext cx="8305800" cy="457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5655" name="Rectangle 7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  <a:latin typeface="Tahom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330" name="Content Placeholder 2"/>
          <p:cNvSpPr>
            <a:spLocks noGrp="1"/>
          </p:cNvSpPr>
          <p:nvPr>
            <p:ph idx="4294967295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r>
              <a:rPr lang="en-US" dirty="0" smtClean="0"/>
              <a:t>Herbivores will jump and prance to show predators how fit they </a:t>
            </a:r>
            <a:r>
              <a:rPr lang="en-US" dirty="0" smtClean="0"/>
              <a:t>are.</a:t>
            </a:r>
            <a:endParaRPr lang="en-US" dirty="0" smtClean="0"/>
          </a:p>
        </p:txBody>
      </p:sp>
      <p:pic>
        <p:nvPicPr>
          <p:cNvPr id="611331" name="Picture 3" descr="gazelle-body-language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8382000" cy="5114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6679" name="Rectangle 7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  <a:latin typeface="Tahom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354" name="Content Placeholder 2"/>
          <p:cNvSpPr>
            <a:spLocks noGrp="1"/>
          </p:cNvSpPr>
          <p:nvPr>
            <p:ph idx="4294967295"/>
          </p:nvPr>
        </p:nvSpPr>
        <p:spPr>
          <a:xfrm>
            <a:off x="457200" y="304800"/>
            <a:ext cx="8001000" cy="5821363"/>
          </a:xfrm>
        </p:spPr>
        <p:txBody>
          <a:bodyPr/>
          <a:lstStyle/>
          <a:p>
            <a:r>
              <a:rPr lang="en-US" smtClean="0"/>
              <a:t>Herbivores will jump and prance to show predators how fit they are?</a:t>
            </a:r>
          </a:p>
        </p:txBody>
      </p:sp>
      <p:pic>
        <p:nvPicPr>
          <p:cNvPr id="612355" name="Picture 3" descr="gazelle-body-language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8382000" cy="5114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6679" name="Rectangle 7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  <a:latin typeface="Tahoma" charset="0"/>
            </a:endParaRPr>
          </a:p>
        </p:txBody>
      </p:sp>
      <p:sp>
        <p:nvSpPr>
          <p:cNvPr id="612357" name="Rounded Rectangular Callout 5"/>
          <p:cNvSpPr>
            <a:spLocks noChangeArrowheads="1"/>
          </p:cNvSpPr>
          <p:nvPr/>
        </p:nvSpPr>
        <p:spPr bwMode="auto">
          <a:xfrm>
            <a:off x="4038600" y="1524000"/>
            <a:ext cx="4267200" cy="1752600"/>
          </a:xfrm>
          <a:prstGeom prst="wedgeRoundRectCallout">
            <a:avLst>
              <a:gd name="adj1" fmla="val -78500"/>
              <a:gd name="adj2" fmla="val 50222"/>
              <a:gd name="adj3" fmla="val 16667"/>
            </a:avLst>
          </a:prstGeom>
          <a:solidFill>
            <a:schemeClr val="tx1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r>
              <a:rPr lang="en-US" sz="3200">
                <a:solidFill>
                  <a:schemeClr val="bg1"/>
                </a:solidFill>
              </a:rPr>
              <a:t>“If you want me, then try and catch me…” “Ha-ha.”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152400"/>
            <a:ext cx="8839200" cy="5973763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hlink"/>
                </a:solidFill>
              </a:rPr>
              <a:t>Jean-Baptiste Lamarck proposed the theory of transmutation of species, which turned out to have some flaws.</a:t>
            </a:r>
          </a:p>
          <a:p>
            <a:pPr lvl="1" eaLnBrk="1" hangingPunct="1"/>
            <a:r>
              <a:rPr lang="en-US" smtClean="0">
                <a:solidFill>
                  <a:srgbClr val="3366FF"/>
                </a:solidFill>
              </a:rPr>
              <a:t>Nonetheless was the first real theory of evolution.</a:t>
            </a:r>
          </a:p>
        </p:txBody>
      </p:sp>
      <p:pic>
        <p:nvPicPr>
          <p:cNvPr id="94211" name="Picture 5" descr="giraffe_lamar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0"/>
            <a:ext cx="8763000" cy="4229100"/>
          </a:xfrm>
          <a:prstGeom prst="rect">
            <a:avLst/>
          </a:prstGeom>
          <a:noFill/>
          <a:ln w="76200" cmpd="tri">
            <a:solidFill>
              <a:srgbClr val="FF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05636" name="Rectangle 4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37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304800"/>
            <a:ext cx="8915400" cy="5821363"/>
          </a:xfrm>
        </p:spPr>
        <p:txBody>
          <a:bodyPr/>
          <a:lstStyle/>
          <a:p>
            <a:r>
              <a:rPr lang="en-US" smtClean="0"/>
              <a:t>Video! (Optional) Big Game is tough to take down. </a:t>
            </a:r>
          </a:p>
          <a:p>
            <a:pPr lvl="1"/>
            <a:r>
              <a:rPr lang="en-US" smtClean="0"/>
              <a:t>Antelope Jumps into a Mtn. biker.  </a:t>
            </a:r>
          </a:p>
          <a:p>
            <a:pPr lvl="1"/>
            <a:r>
              <a:rPr lang="en-US" smtClean="0"/>
              <a:t>They are powerful animals that can be aggressive and can leap very high. (Biker was okay)</a:t>
            </a:r>
          </a:p>
          <a:p>
            <a:pPr lvl="1"/>
            <a:r>
              <a:rPr lang="en-US" smtClean="0">
                <a:hlinkClick r:id="rId2"/>
              </a:rPr>
              <a:t>http://www.youtube.com/watch?v=K9ghu9l2zHQ</a:t>
            </a:r>
            <a:r>
              <a:rPr lang="en-US" smtClean="0"/>
              <a:t> </a:t>
            </a:r>
          </a:p>
        </p:txBody>
      </p:sp>
      <p:pic>
        <p:nvPicPr>
          <p:cNvPr id="61337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05200"/>
            <a:ext cx="86106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6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0" y="228600"/>
            <a:ext cx="8077200" cy="5897563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6699FF"/>
                </a:solidFill>
              </a:rPr>
              <a:t>Never turn your back!</a:t>
            </a:r>
            <a:r>
              <a:rPr lang="en-US" smtClean="0"/>
              <a:t> </a:t>
            </a:r>
          </a:p>
          <a:p>
            <a:pPr eaLnBrk="1" hangingPunct="1"/>
            <a:r>
              <a:rPr lang="en-US" smtClean="0">
                <a:solidFill>
                  <a:srgbClr val="FF66FF"/>
                </a:solidFill>
              </a:rPr>
              <a:t>Take small bites, and watch your back.</a:t>
            </a:r>
          </a:p>
          <a:p>
            <a:pPr eaLnBrk="1" hangingPunct="1"/>
            <a:r>
              <a:rPr lang="en-US" smtClean="0">
                <a:solidFill>
                  <a:srgbClr val="FF9900"/>
                </a:solidFill>
              </a:rPr>
              <a:t>Use your senses and be alert!  </a:t>
            </a:r>
          </a:p>
          <a:p>
            <a:pPr eaLnBrk="1" hangingPunct="1"/>
            <a:r>
              <a:rPr lang="en-US" smtClean="0">
                <a:solidFill>
                  <a:srgbClr val="99FF99"/>
                </a:solidFill>
              </a:rPr>
              <a:t>Predators are always lurking.</a:t>
            </a:r>
          </a:p>
        </p:txBody>
      </p:sp>
      <p:pic>
        <p:nvPicPr>
          <p:cNvPr id="615427" name="Picture 5" descr="hawk-with-mouse-4-29-2008_042908_54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667000"/>
            <a:ext cx="8534400" cy="403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47" name="Rectangle 7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  <a:latin typeface="Tahoma" charset="0"/>
            </a:endParaRPr>
          </a:p>
        </p:txBody>
      </p:sp>
      <p:sp>
        <p:nvSpPr>
          <p:cNvPr id="615429" name="Line 5"/>
          <p:cNvSpPr>
            <a:spLocks noChangeShapeType="1"/>
          </p:cNvSpPr>
          <p:nvPr/>
        </p:nvSpPr>
        <p:spPr bwMode="auto">
          <a:xfrm flipH="1">
            <a:off x="5181600" y="4267200"/>
            <a:ext cx="1447800" cy="1219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430" name="Text Box 6"/>
          <p:cNvSpPr txBox="1">
            <a:spLocks noChangeArrowheads="1"/>
          </p:cNvSpPr>
          <p:nvPr/>
        </p:nvSpPr>
        <p:spPr bwMode="auto">
          <a:xfrm>
            <a:off x="5715000" y="2971800"/>
            <a:ext cx="2971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8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/>
              <a:t>You if you turn your back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450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0" y="228600"/>
            <a:ext cx="8153400" cy="5897563"/>
          </a:xfrm>
        </p:spPr>
        <p:txBody>
          <a:bodyPr/>
          <a:lstStyle/>
          <a:p>
            <a:pPr eaLnBrk="1" hangingPunct="1"/>
            <a:r>
              <a:rPr lang="en-US" smtClean="0"/>
              <a:t>Video – How herbivores avoid predation, and how predators attack.</a:t>
            </a:r>
          </a:p>
          <a:p>
            <a:pPr lvl="1" eaLnBrk="1" hangingPunct="1"/>
            <a:r>
              <a:rPr lang="en-US" smtClean="0">
                <a:hlinkClick r:id="rId2"/>
              </a:rPr>
              <a:t>http://www.youtube.com/watch?v=RtnLNmB3ZNE&amp;feature=results_video&amp;playnext=1&amp;list=PLD3493886AC9B15A5</a:t>
            </a:r>
            <a:r>
              <a:rPr lang="en-US" smtClean="0"/>
              <a:t> </a:t>
            </a:r>
          </a:p>
        </p:txBody>
      </p:sp>
      <p:pic>
        <p:nvPicPr>
          <p:cNvPr id="616451" name="Picture 5" descr="cheetah%20hu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3200"/>
            <a:ext cx="8610600" cy="3886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5898" name="Rectangle 10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  <a:latin typeface="Tahom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6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"/>
            <a:ext cx="8229600" cy="5973763"/>
          </a:xfrm>
        </p:spPr>
        <p:txBody>
          <a:bodyPr/>
          <a:lstStyle/>
          <a:p>
            <a:r>
              <a:rPr lang="en-US" smtClean="0"/>
              <a:t>Feeding Simulations Available Sheet.</a:t>
            </a:r>
          </a:p>
        </p:txBody>
      </p:sp>
      <p:pic>
        <p:nvPicPr>
          <p:cNvPr id="6236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0"/>
            <a:ext cx="4572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3620" name="Picture 5" descr="http://25.media.tumblr.com/tumblr_m4fktnOdcH1r4t9h1o1_12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838200"/>
            <a:ext cx="4057650" cy="5562600"/>
          </a:xfrm>
          <a:prstGeom prst="rect">
            <a:avLst/>
          </a:prstGeom>
          <a:noFill/>
          <a:ln w="57150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0" y="381000"/>
            <a:ext cx="8229600" cy="5745163"/>
          </a:xfrm>
        </p:spPr>
        <p:txBody>
          <a:bodyPr/>
          <a:lstStyle/>
          <a:p>
            <a:r>
              <a:rPr lang="en-US" smtClean="0"/>
              <a:t>Set-up of simulation.  </a:t>
            </a:r>
            <a:r>
              <a:rPr lang="en-US" smtClean="0">
                <a:solidFill>
                  <a:srgbClr val="FF66FF"/>
                </a:solidFill>
              </a:rPr>
              <a:t>Struggle to Survive.</a:t>
            </a:r>
            <a:r>
              <a:rPr lang="en-US" smtClean="0"/>
              <a:t> </a:t>
            </a:r>
          </a:p>
        </p:txBody>
      </p:sp>
      <p:pic>
        <p:nvPicPr>
          <p:cNvPr id="62464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6800"/>
            <a:ext cx="8686800" cy="5572125"/>
          </a:xfrm>
          <a:prstGeom prst="rect">
            <a:avLst/>
          </a:prstGeom>
          <a:noFill/>
          <a:ln w="76200" cmpd="tri">
            <a:solidFill>
              <a:srgbClr val="5F5F5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644" name="Text Box 5"/>
          <p:cNvSpPr txBox="1">
            <a:spLocks noChangeArrowheads="1"/>
          </p:cNvSpPr>
          <p:nvPr/>
        </p:nvSpPr>
        <p:spPr bwMode="auto">
          <a:xfrm>
            <a:off x="1143000" y="1219200"/>
            <a:ext cx="6934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8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>
                <a:solidFill>
                  <a:schemeClr val="bg1"/>
                </a:solidFill>
              </a:rPr>
              <a:t>Hula-Hoop = Habitat / Safe Zone</a:t>
            </a:r>
          </a:p>
        </p:txBody>
      </p:sp>
      <p:sp>
        <p:nvSpPr>
          <p:cNvPr id="624645" name="Line 6"/>
          <p:cNvSpPr>
            <a:spLocks noChangeShapeType="1"/>
          </p:cNvSpPr>
          <p:nvPr/>
        </p:nvSpPr>
        <p:spPr bwMode="auto">
          <a:xfrm>
            <a:off x="1752600" y="1828800"/>
            <a:ext cx="304800" cy="14478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646" name="Text Box 7"/>
          <p:cNvSpPr txBox="1">
            <a:spLocks noChangeArrowheads="1"/>
          </p:cNvSpPr>
          <p:nvPr/>
        </p:nvSpPr>
        <p:spPr bwMode="auto">
          <a:xfrm>
            <a:off x="4267200" y="1981200"/>
            <a:ext cx="4114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8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>
                <a:solidFill>
                  <a:schemeClr val="bg1"/>
                </a:solidFill>
              </a:rPr>
              <a:t>Teacher = Predator</a:t>
            </a:r>
          </a:p>
        </p:txBody>
      </p:sp>
      <p:sp>
        <p:nvSpPr>
          <p:cNvPr id="624647" name="Line 8"/>
          <p:cNvSpPr>
            <a:spLocks noChangeShapeType="1"/>
          </p:cNvSpPr>
          <p:nvPr/>
        </p:nvSpPr>
        <p:spPr bwMode="auto">
          <a:xfrm flipH="1">
            <a:off x="4724400" y="2590800"/>
            <a:ext cx="76200" cy="19050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648" name="Text Box 9"/>
          <p:cNvSpPr txBox="1">
            <a:spLocks noChangeArrowheads="1"/>
          </p:cNvSpPr>
          <p:nvPr/>
        </p:nvSpPr>
        <p:spPr bwMode="auto">
          <a:xfrm>
            <a:off x="762000" y="5562600"/>
            <a:ext cx="7543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8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>
                <a:solidFill>
                  <a:schemeClr val="bg1"/>
                </a:solidFill>
              </a:rPr>
              <a:t>Seeds are everywhere in the grass</a:t>
            </a:r>
          </a:p>
        </p:txBody>
      </p:sp>
      <p:sp>
        <p:nvSpPr>
          <p:cNvPr id="624649" name="Oval 10"/>
          <p:cNvSpPr>
            <a:spLocks noChangeArrowheads="1"/>
          </p:cNvSpPr>
          <p:nvPr/>
        </p:nvSpPr>
        <p:spPr bwMode="auto">
          <a:xfrm>
            <a:off x="7924800" y="2667000"/>
            <a:ext cx="152400" cy="1524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4650" name="Oval 11"/>
          <p:cNvSpPr>
            <a:spLocks noChangeArrowheads="1"/>
          </p:cNvSpPr>
          <p:nvPr/>
        </p:nvSpPr>
        <p:spPr bwMode="auto">
          <a:xfrm>
            <a:off x="7848600" y="5410200"/>
            <a:ext cx="152400" cy="1524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4651" name="Oval 12"/>
          <p:cNvSpPr>
            <a:spLocks noChangeArrowheads="1"/>
          </p:cNvSpPr>
          <p:nvPr/>
        </p:nvSpPr>
        <p:spPr bwMode="auto">
          <a:xfrm>
            <a:off x="1295400" y="2667000"/>
            <a:ext cx="152400" cy="1524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4652" name="Oval 13"/>
          <p:cNvSpPr>
            <a:spLocks noChangeArrowheads="1"/>
          </p:cNvSpPr>
          <p:nvPr/>
        </p:nvSpPr>
        <p:spPr bwMode="auto">
          <a:xfrm>
            <a:off x="1295400" y="5410200"/>
            <a:ext cx="152400" cy="1524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4653" name="Text Box 14"/>
          <p:cNvSpPr txBox="1">
            <a:spLocks noChangeArrowheads="1"/>
          </p:cNvSpPr>
          <p:nvPr/>
        </p:nvSpPr>
        <p:spPr bwMode="auto">
          <a:xfrm>
            <a:off x="2895600" y="3733800"/>
            <a:ext cx="1143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8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>
                <a:solidFill>
                  <a:schemeClr val="bg1"/>
                </a:solidFill>
              </a:rPr>
              <a:t>Grass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5666" name="Picture 2"/>
          <p:cNvPicPr>
            <a:picLocks noGrp="1" noChangeAspect="1" noChangeArrowheads="1"/>
          </p:cNvPicPr>
          <p:nvPr>
            <p:ph type="title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625667" name="Picture 5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685800"/>
            <a:ext cx="8229600" cy="4525963"/>
          </a:xfrm>
          <a:ln w="76200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8738" name="Picture 2"/>
          <p:cNvPicPr>
            <a:picLocks noGrp="1" noChangeAspect="1" noChangeArrowheads="1"/>
          </p:cNvPicPr>
          <p:nvPr>
            <p:ph type="title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28739" name="Rectangle 3"/>
          <p:cNvSpPr>
            <a:spLocks noChangeArrowheads="1"/>
          </p:cNvSpPr>
          <p:nvPr/>
        </p:nvSpPr>
        <p:spPr bwMode="auto">
          <a:xfrm>
            <a:off x="228600" y="533400"/>
            <a:ext cx="3733800" cy="51816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8740" name="Text Box 4"/>
          <p:cNvSpPr txBox="1">
            <a:spLocks noChangeArrowheads="1"/>
          </p:cNvSpPr>
          <p:nvPr/>
        </p:nvSpPr>
        <p:spPr bwMode="auto">
          <a:xfrm>
            <a:off x="381000" y="838200"/>
            <a:ext cx="3352800" cy="204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8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/>
              <a:t>White bean = 1</a:t>
            </a:r>
          </a:p>
          <a:p>
            <a:pPr>
              <a:spcBef>
                <a:spcPct val="50000"/>
              </a:spcBef>
            </a:pPr>
            <a:r>
              <a:rPr lang="en-US" sz="3200">
                <a:solidFill>
                  <a:srgbClr val="FF66FF"/>
                </a:solidFill>
              </a:rPr>
              <a:t>Red Bean = 5</a:t>
            </a:r>
          </a:p>
          <a:p>
            <a:pPr>
              <a:spcBef>
                <a:spcPct val="50000"/>
              </a:spcBef>
            </a:pPr>
            <a:r>
              <a:rPr lang="en-US" sz="3200">
                <a:solidFill>
                  <a:srgbClr val="99FF99"/>
                </a:solidFill>
              </a:rPr>
              <a:t>Green Bean = 10</a:t>
            </a:r>
          </a:p>
        </p:txBody>
      </p:sp>
      <p:sp>
        <p:nvSpPr>
          <p:cNvPr id="628741" name="Oval 5"/>
          <p:cNvSpPr>
            <a:spLocks noChangeArrowheads="1"/>
          </p:cNvSpPr>
          <p:nvPr/>
        </p:nvSpPr>
        <p:spPr bwMode="auto">
          <a:xfrm rot="-2621373">
            <a:off x="3962400" y="4114800"/>
            <a:ext cx="914400" cy="1371600"/>
          </a:xfrm>
          <a:prstGeom prst="ellipse">
            <a:avLst/>
          </a:prstGeom>
          <a:noFill/>
          <a:ln w="76200">
            <a:solidFill>
              <a:srgbClr val="FF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chemeClr val="folHlink"/>
              </a:solidFill>
            </a:endParaRPr>
          </a:p>
        </p:txBody>
      </p:sp>
      <p:sp>
        <p:nvSpPr>
          <p:cNvPr id="628742" name="Oval 6"/>
          <p:cNvSpPr>
            <a:spLocks noChangeArrowheads="1"/>
          </p:cNvSpPr>
          <p:nvPr/>
        </p:nvSpPr>
        <p:spPr bwMode="auto">
          <a:xfrm rot="-2621373">
            <a:off x="8001000" y="5791200"/>
            <a:ext cx="914400" cy="1371600"/>
          </a:xfrm>
          <a:prstGeom prst="ellipse">
            <a:avLst/>
          </a:prstGeom>
          <a:noFill/>
          <a:ln w="76200">
            <a:solidFill>
              <a:srgbClr val="FF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chemeClr val="folHlink"/>
              </a:solidFill>
            </a:endParaRPr>
          </a:p>
        </p:txBody>
      </p:sp>
      <p:sp>
        <p:nvSpPr>
          <p:cNvPr id="628743" name="Oval 7"/>
          <p:cNvSpPr>
            <a:spLocks noChangeArrowheads="1"/>
          </p:cNvSpPr>
          <p:nvPr/>
        </p:nvSpPr>
        <p:spPr bwMode="auto">
          <a:xfrm rot="-5546476">
            <a:off x="6934200" y="1752600"/>
            <a:ext cx="914400" cy="1371600"/>
          </a:xfrm>
          <a:prstGeom prst="ellipse">
            <a:avLst/>
          </a:prstGeom>
          <a:noFill/>
          <a:ln w="76200">
            <a:solidFill>
              <a:srgbClr val="FF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/>
          <a:p>
            <a:pPr algn="ctr"/>
            <a:endParaRPr lang="en-US">
              <a:solidFill>
                <a:schemeClr val="folHlink"/>
              </a:solidFill>
            </a:endParaRPr>
          </a:p>
        </p:txBody>
      </p:sp>
      <p:sp>
        <p:nvSpPr>
          <p:cNvPr id="628744" name="Oval 8"/>
          <p:cNvSpPr>
            <a:spLocks noChangeArrowheads="1"/>
          </p:cNvSpPr>
          <p:nvPr/>
        </p:nvSpPr>
        <p:spPr bwMode="auto">
          <a:xfrm rot="-5546476">
            <a:off x="4724400" y="-228600"/>
            <a:ext cx="914400" cy="1371600"/>
          </a:xfrm>
          <a:prstGeom prst="ellipse">
            <a:avLst/>
          </a:prstGeom>
          <a:noFill/>
          <a:ln w="76200">
            <a:solidFill>
              <a:srgbClr val="FF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/>
          <a:p>
            <a:pPr algn="ctr"/>
            <a:endParaRPr lang="en-US">
              <a:solidFill>
                <a:schemeClr val="folHlink"/>
              </a:solidFill>
            </a:endParaRPr>
          </a:p>
        </p:txBody>
      </p:sp>
      <p:sp>
        <p:nvSpPr>
          <p:cNvPr id="628745" name="Oval 9"/>
          <p:cNvSpPr>
            <a:spLocks noChangeArrowheads="1"/>
          </p:cNvSpPr>
          <p:nvPr/>
        </p:nvSpPr>
        <p:spPr bwMode="auto">
          <a:xfrm rot="-5546476">
            <a:off x="4269582" y="2520156"/>
            <a:ext cx="685800" cy="1138237"/>
          </a:xfrm>
          <a:prstGeom prst="ellipse">
            <a:avLst/>
          </a:prstGeom>
          <a:noFill/>
          <a:ln w="76200">
            <a:solidFill>
              <a:srgbClr val="FF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/>
          <a:p>
            <a:pPr algn="ctr"/>
            <a:endParaRPr lang="en-US">
              <a:solidFill>
                <a:schemeClr val="folHlink"/>
              </a:solidFill>
            </a:endParaRPr>
          </a:p>
        </p:txBody>
      </p:sp>
      <p:sp>
        <p:nvSpPr>
          <p:cNvPr id="628746" name="Oval 10"/>
          <p:cNvSpPr>
            <a:spLocks noChangeArrowheads="1"/>
          </p:cNvSpPr>
          <p:nvPr/>
        </p:nvSpPr>
        <p:spPr bwMode="auto">
          <a:xfrm rot="-5546476">
            <a:off x="5714207" y="2893219"/>
            <a:ext cx="685800" cy="534987"/>
          </a:xfrm>
          <a:prstGeom prst="ellipse">
            <a:avLst/>
          </a:prstGeom>
          <a:noFill/>
          <a:ln w="76200">
            <a:solidFill>
              <a:srgbClr val="99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/>
          <a:p>
            <a:pPr algn="ctr"/>
            <a:endParaRPr lang="en-US">
              <a:solidFill>
                <a:schemeClr val="folHlink"/>
              </a:solidFill>
            </a:endParaRPr>
          </a:p>
        </p:txBody>
      </p:sp>
      <p:sp>
        <p:nvSpPr>
          <p:cNvPr id="628747" name="Oval 11"/>
          <p:cNvSpPr>
            <a:spLocks noChangeArrowheads="1"/>
          </p:cNvSpPr>
          <p:nvPr/>
        </p:nvSpPr>
        <p:spPr bwMode="auto">
          <a:xfrm rot="-5546476">
            <a:off x="6020594" y="3885406"/>
            <a:ext cx="685800" cy="534988"/>
          </a:xfrm>
          <a:prstGeom prst="ellipse">
            <a:avLst/>
          </a:prstGeom>
          <a:noFill/>
          <a:ln w="76200">
            <a:solidFill>
              <a:srgbClr val="99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/>
          <a:p>
            <a:pPr algn="ctr"/>
            <a:endParaRPr lang="en-US">
              <a:solidFill>
                <a:schemeClr val="folHlink"/>
              </a:solidFill>
            </a:endParaRPr>
          </a:p>
        </p:txBody>
      </p:sp>
      <p:sp>
        <p:nvSpPr>
          <p:cNvPr id="628748" name="Oval 12"/>
          <p:cNvSpPr>
            <a:spLocks noChangeArrowheads="1"/>
          </p:cNvSpPr>
          <p:nvPr/>
        </p:nvSpPr>
        <p:spPr bwMode="auto">
          <a:xfrm rot="-5546476">
            <a:off x="5182394" y="837406"/>
            <a:ext cx="685800" cy="534988"/>
          </a:xfrm>
          <a:prstGeom prst="ellipse">
            <a:avLst/>
          </a:prstGeom>
          <a:noFill/>
          <a:ln w="76200">
            <a:solidFill>
              <a:srgbClr val="99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/>
          <a:p>
            <a:pPr algn="ctr"/>
            <a:endParaRPr lang="en-US">
              <a:solidFill>
                <a:schemeClr val="folHlink"/>
              </a:solidFill>
            </a:endParaRPr>
          </a:p>
        </p:txBody>
      </p:sp>
      <p:sp>
        <p:nvSpPr>
          <p:cNvPr id="628749" name="Oval 13"/>
          <p:cNvSpPr>
            <a:spLocks noChangeArrowheads="1"/>
          </p:cNvSpPr>
          <p:nvPr/>
        </p:nvSpPr>
        <p:spPr bwMode="auto">
          <a:xfrm rot="-5546476">
            <a:off x="7315994" y="3961606"/>
            <a:ext cx="685800" cy="534988"/>
          </a:xfrm>
          <a:prstGeom prst="ellipse">
            <a:avLst/>
          </a:prstGeom>
          <a:noFill/>
          <a:ln w="76200">
            <a:solidFill>
              <a:srgbClr val="99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/>
          <a:p>
            <a:pPr algn="ctr"/>
            <a:endParaRPr lang="en-US">
              <a:solidFill>
                <a:schemeClr val="folHlink"/>
              </a:solidFill>
            </a:endParaRPr>
          </a:p>
        </p:txBody>
      </p:sp>
      <p:sp>
        <p:nvSpPr>
          <p:cNvPr id="628750" name="Oval 14"/>
          <p:cNvSpPr>
            <a:spLocks noChangeArrowheads="1"/>
          </p:cNvSpPr>
          <p:nvPr/>
        </p:nvSpPr>
        <p:spPr bwMode="auto">
          <a:xfrm rot="-5546476">
            <a:off x="6401594" y="5866606"/>
            <a:ext cx="685800" cy="534988"/>
          </a:xfrm>
          <a:prstGeom prst="ellipse">
            <a:avLst/>
          </a:prstGeom>
          <a:noFill/>
          <a:ln w="76200">
            <a:solidFill>
              <a:srgbClr val="99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/>
          <a:p>
            <a:pPr algn="ctr"/>
            <a:endParaRPr lang="en-US">
              <a:solidFill>
                <a:schemeClr val="folHlink"/>
              </a:solidFill>
            </a:endParaRPr>
          </a:p>
        </p:txBody>
      </p:sp>
      <p:sp>
        <p:nvSpPr>
          <p:cNvPr id="628751" name="Oval 15"/>
          <p:cNvSpPr>
            <a:spLocks noChangeArrowheads="1"/>
          </p:cNvSpPr>
          <p:nvPr/>
        </p:nvSpPr>
        <p:spPr bwMode="auto">
          <a:xfrm rot="-5546476">
            <a:off x="4801394" y="5790406"/>
            <a:ext cx="685800" cy="534988"/>
          </a:xfrm>
          <a:prstGeom prst="ellipse">
            <a:avLst/>
          </a:prstGeom>
          <a:noFill/>
          <a:ln w="76200">
            <a:solidFill>
              <a:srgbClr val="99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/>
          <a:p>
            <a:pPr algn="ctr"/>
            <a:endParaRPr lang="en-US">
              <a:solidFill>
                <a:schemeClr val="folHlink"/>
              </a:solidFill>
            </a:endParaRPr>
          </a:p>
        </p:txBody>
      </p:sp>
      <p:sp>
        <p:nvSpPr>
          <p:cNvPr id="628752" name="Oval 16"/>
          <p:cNvSpPr>
            <a:spLocks noChangeArrowheads="1"/>
          </p:cNvSpPr>
          <p:nvPr/>
        </p:nvSpPr>
        <p:spPr bwMode="auto">
          <a:xfrm rot="-5546476">
            <a:off x="8001794" y="4952206"/>
            <a:ext cx="685800" cy="534988"/>
          </a:xfrm>
          <a:prstGeom prst="ellipse">
            <a:avLst/>
          </a:prstGeom>
          <a:noFill/>
          <a:ln w="76200">
            <a:solidFill>
              <a:srgbClr val="99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/>
          <a:p>
            <a:pPr algn="ctr"/>
            <a:endParaRPr lang="en-US">
              <a:solidFill>
                <a:schemeClr val="folHlin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954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pPr eaLnBrk="1" hangingPunct="1"/>
            <a:r>
              <a:rPr lang="en-US" smtClean="0"/>
              <a:t>Directions to Simulation 	(Round 1).</a:t>
            </a:r>
          </a:p>
          <a:p>
            <a:pPr lvl="1" eaLnBrk="1" hangingPunct="1"/>
            <a:r>
              <a:rPr lang="en-US" smtClean="0">
                <a:solidFill>
                  <a:srgbClr val="CC9900"/>
                </a:solidFill>
              </a:rPr>
              <a:t>Each round, obtain 30 energy units</a:t>
            </a:r>
          </a:p>
          <a:p>
            <a:pPr lvl="2" eaLnBrk="1" hangingPunct="1"/>
            <a:r>
              <a:rPr lang="en-US" sz="2800" smtClean="0"/>
              <a:t>White = 1 unit</a:t>
            </a:r>
          </a:p>
          <a:p>
            <a:pPr lvl="2" eaLnBrk="1" hangingPunct="1"/>
            <a:r>
              <a:rPr lang="en-US" sz="2800" smtClean="0">
                <a:solidFill>
                  <a:srgbClr val="FF66FF"/>
                </a:solidFill>
              </a:rPr>
              <a:t>Red = 5 units</a:t>
            </a:r>
          </a:p>
          <a:p>
            <a:pPr lvl="2" eaLnBrk="1" hangingPunct="1"/>
            <a:r>
              <a:rPr lang="en-US" sz="2800" smtClean="0">
                <a:solidFill>
                  <a:srgbClr val="99FF99"/>
                </a:solidFill>
              </a:rPr>
              <a:t>Green = 10 units</a:t>
            </a:r>
          </a:p>
          <a:p>
            <a:pPr lvl="2" eaLnBrk="1" hangingPunct="1"/>
            <a:r>
              <a:rPr lang="en-US" sz="2800" smtClean="0">
                <a:solidFill>
                  <a:srgbClr val="FF9900"/>
                </a:solidFill>
              </a:rPr>
              <a:t>Seeds are collected at end of each round, they are not rolled over.</a:t>
            </a:r>
          </a:p>
          <a:p>
            <a:pPr lvl="2" eaLnBrk="1" hangingPunct="1"/>
            <a:r>
              <a:rPr lang="en-US" sz="2800" smtClean="0">
                <a:solidFill>
                  <a:schemeClr val="hlink"/>
                </a:solidFill>
              </a:rPr>
              <a:t>If you have less than 30 you die, you will play again soon.</a:t>
            </a:r>
          </a:p>
          <a:p>
            <a:pPr lvl="2" eaLnBrk="1" hangingPunct="1"/>
            <a:r>
              <a:rPr lang="en-US" sz="2800" smtClean="0">
                <a:solidFill>
                  <a:srgbClr val="9933FF"/>
                </a:solidFill>
              </a:rPr>
              <a:t>If you have more than 30 you survive again</a:t>
            </a:r>
          </a:p>
          <a:p>
            <a:pPr lvl="2" eaLnBrk="1" hangingPunct="1">
              <a:buFontTx/>
              <a:buNone/>
            </a:pPr>
            <a:endParaRPr lang="en-US" sz="2800" smtClean="0">
              <a:solidFill>
                <a:srgbClr val="9933FF"/>
              </a:solidFill>
            </a:endParaRPr>
          </a:p>
        </p:txBody>
      </p:sp>
      <p:sp>
        <p:nvSpPr>
          <p:cNvPr id="166922" name="Rectangle 10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  <a:latin typeface="Tahom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002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0" y="381000"/>
            <a:ext cx="8229600" cy="5745163"/>
          </a:xfrm>
        </p:spPr>
        <p:txBody>
          <a:bodyPr/>
          <a:lstStyle/>
          <a:p>
            <a:pPr eaLnBrk="1" hangingPunct="1"/>
            <a:r>
              <a:rPr lang="en-US" smtClean="0"/>
              <a:t>Predator Prey Second Round</a:t>
            </a:r>
          </a:p>
          <a:p>
            <a:pPr eaLnBrk="1" hangingPunct="1"/>
            <a:r>
              <a:rPr lang="en-US" smtClean="0"/>
              <a:t>Habitat and Predators</a:t>
            </a:r>
          </a:p>
          <a:p>
            <a:pPr lvl="1" eaLnBrk="1" hangingPunct="1"/>
            <a:r>
              <a:rPr lang="en-US" smtClean="0">
                <a:solidFill>
                  <a:srgbClr val="6699FF"/>
                </a:solidFill>
              </a:rPr>
              <a:t>Same as first, but this time with predators.</a:t>
            </a:r>
          </a:p>
          <a:p>
            <a:pPr lvl="1" eaLnBrk="1" hangingPunct="1"/>
            <a:r>
              <a:rPr lang="en-US" smtClean="0">
                <a:solidFill>
                  <a:srgbClr val="FF66FF"/>
                </a:solidFill>
              </a:rPr>
              <a:t>You still need 30 energy units.</a:t>
            </a:r>
          </a:p>
          <a:p>
            <a:pPr lvl="1" eaLnBrk="1" hangingPunct="1"/>
            <a:r>
              <a:rPr lang="en-US" smtClean="0">
                <a:solidFill>
                  <a:srgbClr val="99FF99"/>
                </a:solidFill>
              </a:rPr>
              <a:t>You are safe from predators if you are touching Hula-Hoop.</a:t>
            </a:r>
          </a:p>
          <a:p>
            <a:pPr lvl="1" eaLnBrk="1" hangingPunct="1"/>
            <a:r>
              <a:rPr lang="en-US" smtClean="0">
                <a:solidFill>
                  <a:srgbClr val="FF9900"/>
                </a:solidFill>
              </a:rPr>
              <a:t>Predators can </a:t>
            </a:r>
            <a:r>
              <a:rPr lang="en-US" u="sng" smtClean="0">
                <a:solidFill>
                  <a:srgbClr val="FF9900"/>
                </a:solidFill>
              </a:rPr>
              <a:t>only walk</a:t>
            </a:r>
            <a:r>
              <a:rPr lang="en-US" smtClean="0">
                <a:solidFill>
                  <a:srgbClr val="FF9900"/>
                </a:solidFill>
              </a:rPr>
              <a:t> (no running), </a:t>
            </a:r>
            <a:r>
              <a:rPr lang="en-US" u="sng" smtClean="0">
                <a:solidFill>
                  <a:srgbClr val="FF9900"/>
                </a:solidFill>
              </a:rPr>
              <a:t>only tag someone out if they deliberately don’t stop</a:t>
            </a:r>
            <a:r>
              <a:rPr lang="en-US" smtClean="0">
                <a:solidFill>
                  <a:srgbClr val="FF9900"/>
                </a:solidFill>
              </a:rPr>
              <a:t> feeding and run away when you are standing over them making hawk noises.</a:t>
            </a:r>
          </a:p>
        </p:txBody>
      </p:sp>
      <p:sp>
        <p:nvSpPr>
          <p:cNvPr id="167946" name="Rectangle 10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  <a:latin typeface="Tahom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050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28600" y="304800"/>
            <a:ext cx="8686800" cy="58261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Please record the following questions in your journal and leave four lines in between questions for your response.</a:t>
            </a:r>
          </a:p>
          <a:p>
            <a:pPr eaLnBrk="1" hangingPunct="1">
              <a:lnSpc>
                <a:spcPct val="90000"/>
              </a:lnSpc>
            </a:pPr>
            <a:endParaRPr lang="en-US" smtClean="0"/>
          </a:p>
          <a:p>
            <a:pPr eaLnBrk="1" hangingPunct="1">
              <a:lnSpc>
                <a:spcPct val="90000"/>
              </a:lnSpc>
            </a:pPr>
            <a:r>
              <a:rPr lang="en-US" smtClean="0">
                <a:solidFill>
                  <a:srgbClr val="6699FF"/>
                </a:solidFill>
              </a:rPr>
              <a:t>Describe the competition for resources that you experienced?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>
                <a:solidFill>
                  <a:srgbClr val="FF66FF"/>
                </a:solidFill>
              </a:rPr>
              <a:t>What type of seeds did you look for? Why?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>
                <a:solidFill>
                  <a:srgbClr val="99FF99"/>
                </a:solidFill>
              </a:rPr>
              <a:t>How did predators (hawks) affect your feeding?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>
                <a:solidFill>
                  <a:srgbClr val="FF9900"/>
                </a:solidFill>
              </a:rPr>
              <a:t>How did habitat help you?</a:t>
            </a:r>
          </a:p>
        </p:txBody>
      </p:sp>
      <p:sp>
        <p:nvSpPr>
          <p:cNvPr id="168970" name="Rectangle 10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  <a:latin typeface="Tahom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152400"/>
            <a:ext cx="8839200" cy="5973763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hlink"/>
                </a:solidFill>
              </a:rPr>
              <a:t>Jean-Baptiste Lamarck proposed the theory of transmutation of species, which turned out to have some flaws.</a:t>
            </a:r>
          </a:p>
          <a:p>
            <a:pPr lvl="1" eaLnBrk="1" hangingPunct="1"/>
            <a:r>
              <a:rPr lang="en-US" smtClean="0">
                <a:solidFill>
                  <a:srgbClr val="3366FF"/>
                </a:solidFill>
              </a:rPr>
              <a:t>Nonetheless was the first real theory of evolution.</a:t>
            </a:r>
          </a:p>
        </p:txBody>
      </p:sp>
      <p:pic>
        <p:nvPicPr>
          <p:cNvPr id="95235" name="Picture 5" descr="giraffe_lamar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0"/>
            <a:ext cx="8763000" cy="4229100"/>
          </a:xfrm>
          <a:prstGeom prst="rect">
            <a:avLst/>
          </a:prstGeom>
          <a:noFill/>
          <a:ln w="76200" cmpd="tri">
            <a:solidFill>
              <a:srgbClr val="FF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06660" name="Rectangle 4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sp>
        <p:nvSpPr>
          <p:cNvPr id="95237" name="WordArt 5"/>
          <p:cNvSpPr>
            <a:spLocks noChangeArrowheads="1" noChangeShapeType="1" noTextEdit="1"/>
          </p:cNvSpPr>
          <p:nvPr/>
        </p:nvSpPr>
        <p:spPr bwMode="auto">
          <a:xfrm>
            <a:off x="685800" y="4267200"/>
            <a:ext cx="76962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381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Incorrect</a:t>
            </a:r>
          </a:p>
        </p:txBody>
      </p:sp>
      <p:sp>
        <p:nvSpPr>
          <p:cNvPr id="2" name="Rectangle 1"/>
          <p:cNvSpPr/>
          <p:nvPr/>
        </p:nvSpPr>
        <p:spPr>
          <a:xfrm>
            <a:off x="6861517" y="5307764"/>
            <a:ext cx="1901483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Kind of..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098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0" y="228600"/>
            <a:ext cx="8382000" cy="5897563"/>
          </a:xfrm>
        </p:spPr>
        <p:txBody>
          <a:bodyPr/>
          <a:lstStyle/>
          <a:p>
            <a:pPr eaLnBrk="1" hangingPunct="1"/>
            <a:r>
              <a:rPr lang="en-US" smtClean="0"/>
              <a:t>Predator Prey (Round 3) No habitat</a:t>
            </a:r>
          </a:p>
          <a:p>
            <a:pPr lvl="1" eaLnBrk="1" hangingPunct="1"/>
            <a:r>
              <a:rPr lang="en-US" smtClean="0">
                <a:solidFill>
                  <a:srgbClr val="6699FF"/>
                </a:solidFill>
              </a:rPr>
              <a:t>A shopping plaza has cut habitat in half.</a:t>
            </a:r>
          </a:p>
          <a:p>
            <a:pPr lvl="1" eaLnBrk="1" hangingPunct="1"/>
            <a:r>
              <a:rPr lang="en-US" smtClean="0">
                <a:solidFill>
                  <a:srgbClr val="FF66FF"/>
                </a:solidFill>
              </a:rPr>
              <a:t>Only one Hula-Hoop</a:t>
            </a:r>
          </a:p>
          <a:p>
            <a:pPr lvl="1" eaLnBrk="1" hangingPunct="1"/>
            <a:r>
              <a:rPr lang="en-US" smtClean="0">
                <a:solidFill>
                  <a:srgbClr val="FF9900"/>
                </a:solidFill>
              </a:rPr>
              <a:t>Predators still exist but in smaller numbers.</a:t>
            </a:r>
          </a:p>
        </p:txBody>
      </p:sp>
      <p:pic>
        <p:nvPicPr>
          <p:cNvPr id="644099" name="Picture 5" descr="CROWN%20PLAZA%20SHOPPING%20CENTER%20PYL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438400"/>
            <a:ext cx="8534400" cy="413385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9991" name="Rectangle 7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  <a:latin typeface="Tahom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2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57200"/>
            <a:ext cx="8229600" cy="5673725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#3.) Natural Resources are limited.</a:t>
            </a:r>
          </a:p>
          <a:p>
            <a:pPr eaLnBrk="1" hangingPunct="1">
              <a:defRPr/>
            </a:pPr>
            <a:r>
              <a:rPr lang="en-US" smtClean="0"/>
              <a:t> A struggle for existence. </a:t>
            </a:r>
          </a:p>
          <a:p>
            <a:pPr lvl="1" eaLnBrk="1" hangingPunct="1">
              <a:defRPr/>
            </a:pPr>
            <a:endParaRPr lang="en-US" i="1" smtClean="0"/>
          </a:p>
          <a:p>
            <a:pPr eaLnBrk="1" hangingPunct="1">
              <a:defRPr/>
            </a:pPr>
            <a:endParaRPr lang="en-US" smtClean="0"/>
          </a:p>
        </p:txBody>
      </p:sp>
      <p:pic>
        <p:nvPicPr>
          <p:cNvPr id="646147" name="Picture 5" descr="strange-fruit-in-for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52600"/>
            <a:ext cx="8458200" cy="47339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3303" name="Rectangle 7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33400"/>
            <a:ext cx="8229600" cy="5597525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#4.) No two individuals are alike.</a:t>
            </a:r>
          </a:p>
          <a:p>
            <a:pPr eaLnBrk="1" hangingPunct="1">
              <a:defRPr/>
            </a:pPr>
            <a:endParaRPr lang="en-US" i="1" smtClean="0"/>
          </a:p>
          <a:p>
            <a:pPr eaLnBrk="1" hangingPunct="1">
              <a:defRPr/>
            </a:pPr>
            <a:endParaRPr lang="en-US" smtClean="0"/>
          </a:p>
        </p:txBody>
      </p:sp>
      <p:pic>
        <p:nvPicPr>
          <p:cNvPr id="647171" name="Picture 5" descr="frog-eggs-15-04-1-la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4191000" cy="5114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28" name="Rectangle 8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533400"/>
            <a:ext cx="8229600" cy="5597525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#4.) No two individuals are alike.</a:t>
            </a:r>
          </a:p>
          <a:p>
            <a:pPr eaLnBrk="1" hangingPunct="1">
              <a:defRPr/>
            </a:pPr>
            <a:endParaRPr lang="en-US" i="1" smtClean="0"/>
          </a:p>
          <a:p>
            <a:pPr eaLnBrk="1" hangingPunct="1">
              <a:defRPr/>
            </a:pPr>
            <a:endParaRPr lang="en-US" smtClean="0"/>
          </a:p>
        </p:txBody>
      </p:sp>
      <p:pic>
        <p:nvPicPr>
          <p:cNvPr id="648195" name="Picture 5" descr="frog-eggs-15-04-1-la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4191000" cy="5114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15909" name="Rectangle 5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48197" name="WordArt 6"/>
          <p:cNvSpPr>
            <a:spLocks noChangeArrowheads="1" noChangeShapeType="1" noTextEdit="1"/>
          </p:cNvSpPr>
          <p:nvPr/>
        </p:nvSpPr>
        <p:spPr bwMode="auto">
          <a:xfrm>
            <a:off x="381000" y="1447800"/>
            <a:ext cx="38862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Thousands of eggs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533400"/>
            <a:ext cx="8229600" cy="5597525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#4.) No two individuals are alike.</a:t>
            </a:r>
          </a:p>
          <a:p>
            <a:pPr eaLnBrk="1" hangingPunct="1">
              <a:defRPr/>
            </a:pPr>
            <a:endParaRPr lang="en-US" i="1" smtClean="0"/>
          </a:p>
          <a:p>
            <a:pPr eaLnBrk="1" hangingPunct="1">
              <a:defRPr/>
            </a:pPr>
            <a:endParaRPr lang="en-US" smtClean="0"/>
          </a:p>
        </p:txBody>
      </p:sp>
      <p:pic>
        <p:nvPicPr>
          <p:cNvPr id="649219" name="Picture 5" descr="frog-eggs-15-04-1-la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4191000" cy="5114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9220" name="Picture 7" descr="blue_dart_poison_frogs_l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371600"/>
            <a:ext cx="4267200" cy="5067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14885" name="Rectangle 5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49222" name="WordArt 6"/>
          <p:cNvSpPr>
            <a:spLocks noChangeArrowheads="1" noChangeShapeType="1" noTextEdit="1"/>
          </p:cNvSpPr>
          <p:nvPr/>
        </p:nvSpPr>
        <p:spPr bwMode="auto">
          <a:xfrm>
            <a:off x="381000" y="1447800"/>
            <a:ext cx="38862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Thousands of eggs</a:t>
            </a:r>
          </a:p>
        </p:txBody>
      </p:sp>
      <p:sp>
        <p:nvSpPr>
          <p:cNvPr id="649223" name="WordArt 7"/>
          <p:cNvSpPr>
            <a:spLocks noChangeArrowheads="1" noChangeShapeType="1" noTextEdit="1"/>
          </p:cNvSpPr>
          <p:nvPr/>
        </p:nvSpPr>
        <p:spPr bwMode="auto">
          <a:xfrm>
            <a:off x="4800600" y="2781300"/>
            <a:ext cx="39624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Thousands of Individuals</a:t>
            </a:r>
          </a:p>
          <a:p>
            <a:pPr algn="ctr"/>
            <a:r>
              <a:rPr lang="en-US" sz="3600" kern="10" spc="72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No two are exactly alike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2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8600"/>
            <a:ext cx="8077200" cy="5897563"/>
          </a:xfrm>
        </p:spPr>
        <p:txBody>
          <a:bodyPr/>
          <a:lstStyle/>
          <a:p>
            <a:pPr eaLnBrk="1" hangingPunct="1"/>
            <a:r>
              <a:rPr lang="en-US" smtClean="0"/>
              <a:t>Dog “Annie” had 15 puppies. </a:t>
            </a:r>
          </a:p>
          <a:p>
            <a:pPr lvl="1" eaLnBrk="1" hangingPunct="1"/>
            <a:r>
              <a:rPr lang="en-US" smtClean="0"/>
              <a:t> Very few looked exactly like one another.</a:t>
            </a:r>
          </a:p>
        </p:txBody>
      </p:sp>
      <p:pic>
        <p:nvPicPr>
          <p:cNvPr id="650243" name="Picture 5" descr="s111a63410m1155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0"/>
            <a:ext cx="8534400" cy="505777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5351" name="Rectangle 7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65638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657411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57412" name="Rectangle 4"/>
          <p:cNvSpPr>
            <a:spLocks noChangeArrowheads="1"/>
          </p:cNvSpPr>
          <p:nvPr/>
        </p:nvSpPr>
        <p:spPr bwMode="auto">
          <a:xfrm>
            <a:off x="304800" y="304800"/>
            <a:ext cx="5257800" cy="13716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7413" name="Text Box 6"/>
          <p:cNvSpPr txBox="1">
            <a:spLocks noChangeArrowheads="1"/>
          </p:cNvSpPr>
          <p:nvPr/>
        </p:nvSpPr>
        <p:spPr bwMode="auto">
          <a:xfrm>
            <a:off x="381000" y="381000"/>
            <a:ext cx="50292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8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/>
              <a:t>This ones leg structure makes it the fastest </a:t>
            </a:r>
          </a:p>
        </p:txBody>
      </p:sp>
      <p:sp>
        <p:nvSpPr>
          <p:cNvPr id="657414" name="Line 7"/>
          <p:cNvSpPr>
            <a:spLocks noChangeShapeType="1"/>
          </p:cNvSpPr>
          <p:nvPr/>
        </p:nvSpPr>
        <p:spPr bwMode="auto">
          <a:xfrm>
            <a:off x="4495800" y="1676400"/>
            <a:ext cx="2057400" cy="2667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658435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58436" name="Rectangle 4"/>
          <p:cNvSpPr>
            <a:spLocks noChangeArrowheads="1"/>
          </p:cNvSpPr>
          <p:nvPr/>
        </p:nvSpPr>
        <p:spPr bwMode="auto">
          <a:xfrm>
            <a:off x="304800" y="304800"/>
            <a:ext cx="5410200" cy="13716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8437" name="Text Box 5"/>
          <p:cNvSpPr txBox="1">
            <a:spLocks noChangeArrowheads="1"/>
          </p:cNvSpPr>
          <p:nvPr/>
        </p:nvSpPr>
        <p:spPr bwMode="auto">
          <a:xfrm>
            <a:off x="381000" y="381000"/>
            <a:ext cx="54102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8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/>
              <a:t>This one has the strongest immune system</a:t>
            </a:r>
          </a:p>
        </p:txBody>
      </p:sp>
      <p:sp>
        <p:nvSpPr>
          <p:cNvPr id="658438" name="Line 6"/>
          <p:cNvSpPr>
            <a:spLocks noChangeShapeType="1"/>
          </p:cNvSpPr>
          <p:nvPr/>
        </p:nvSpPr>
        <p:spPr bwMode="auto">
          <a:xfrm flipH="1">
            <a:off x="4191000" y="1676400"/>
            <a:ext cx="304800" cy="1600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65945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59460" name="Rectangle 4"/>
          <p:cNvSpPr>
            <a:spLocks noChangeArrowheads="1"/>
          </p:cNvSpPr>
          <p:nvPr/>
        </p:nvSpPr>
        <p:spPr bwMode="auto">
          <a:xfrm>
            <a:off x="304800" y="304800"/>
            <a:ext cx="5410200" cy="13716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9461" name="Text Box 5"/>
          <p:cNvSpPr txBox="1">
            <a:spLocks noChangeArrowheads="1"/>
          </p:cNvSpPr>
          <p:nvPr/>
        </p:nvSpPr>
        <p:spPr bwMode="auto">
          <a:xfrm>
            <a:off x="381000" y="381000"/>
            <a:ext cx="54102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8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/>
              <a:t>This one has the best vision and spot pattern</a:t>
            </a:r>
          </a:p>
        </p:txBody>
      </p:sp>
      <p:sp>
        <p:nvSpPr>
          <p:cNvPr id="659462" name="Line 6"/>
          <p:cNvSpPr>
            <a:spLocks noChangeShapeType="1"/>
          </p:cNvSpPr>
          <p:nvPr/>
        </p:nvSpPr>
        <p:spPr bwMode="auto">
          <a:xfrm>
            <a:off x="914400" y="1676400"/>
            <a:ext cx="609600" cy="2590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Content Placeholder 2"/>
          <p:cNvSpPr>
            <a:spLocks noGrp="1"/>
          </p:cNvSpPr>
          <p:nvPr>
            <p:ph idx="4294967295"/>
          </p:nvPr>
        </p:nvSpPr>
        <p:spPr>
          <a:xfrm>
            <a:off x="457200" y="228600"/>
            <a:ext cx="7924800" cy="5897563"/>
          </a:xfrm>
        </p:spPr>
        <p:txBody>
          <a:bodyPr/>
          <a:lstStyle/>
          <a:p>
            <a:r>
              <a:rPr lang="en-US" smtClean="0"/>
              <a:t>Who is this?</a:t>
            </a:r>
          </a:p>
        </p:txBody>
      </p:sp>
      <p:pic>
        <p:nvPicPr>
          <p:cNvPr id="97283" name="Picture 5" descr="darwin_59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92202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4215" name="Rectangle 7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660483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60484" name="Rectangle 4"/>
          <p:cNvSpPr>
            <a:spLocks noChangeArrowheads="1"/>
          </p:cNvSpPr>
          <p:nvPr/>
        </p:nvSpPr>
        <p:spPr bwMode="auto">
          <a:xfrm>
            <a:off x="304800" y="304800"/>
            <a:ext cx="5410200" cy="13716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485" name="Text Box 5"/>
          <p:cNvSpPr txBox="1">
            <a:spLocks noChangeArrowheads="1"/>
          </p:cNvSpPr>
          <p:nvPr/>
        </p:nvSpPr>
        <p:spPr bwMode="auto">
          <a:xfrm>
            <a:off x="381000" y="381000"/>
            <a:ext cx="54102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8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/>
              <a:t>This one has shorter legs which slow it down.</a:t>
            </a:r>
          </a:p>
        </p:txBody>
      </p:sp>
      <p:sp>
        <p:nvSpPr>
          <p:cNvPr id="660486" name="Line 6"/>
          <p:cNvSpPr>
            <a:spLocks noChangeShapeType="1"/>
          </p:cNvSpPr>
          <p:nvPr/>
        </p:nvSpPr>
        <p:spPr bwMode="auto">
          <a:xfrm>
            <a:off x="3505200" y="1676400"/>
            <a:ext cx="1371600" cy="3200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66150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61508" name="Rectangle 4"/>
          <p:cNvSpPr>
            <a:spLocks noChangeArrowheads="1"/>
          </p:cNvSpPr>
          <p:nvPr/>
        </p:nvSpPr>
        <p:spPr bwMode="auto">
          <a:xfrm>
            <a:off x="304800" y="304800"/>
            <a:ext cx="5410200" cy="13716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1509" name="Text Box 5"/>
          <p:cNvSpPr txBox="1">
            <a:spLocks noChangeArrowheads="1"/>
          </p:cNvSpPr>
          <p:nvPr/>
        </p:nvSpPr>
        <p:spPr bwMode="auto">
          <a:xfrm>
            <a:off x="381000" y="381000"/>
            <a:ext cx="54102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8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/>
              <a:t>This one has shorter legs which slow it down.</a:t>
            </a:r>
          </a:p>
        </p:txBody>
      </p:sp>
      <p:sp>
        <p:nvSpPr>
          <p:cNvPr id="661510" name="Line 6"/>
          <p:cNvSpPr>
            <a:spLocks noChangeShapeType="1"/>
          </p:cNvSpPr>
          <p:nvPr/>
        </p:nvSpPr>
        <p:spPr bwMode="auto">
          <a:xfrm>
            <a:off x="3505200" y="1676400"/>
            <a:ext cx="1371600" cy="3200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1511" name="Rectangle 7"/>
          <p:cNvSpPr>
            <a:spLocks noChangeArrowheads="1"/>
          </p:cNvSpPr>
          <p:nvPr/>
        </p:nvSpPr>
        <p:spPr bwMode="auto">
          <a:xfrm>
            <a:off x="2895600" y="1981200"/>
            <a:ext cx="5410200" cy="13716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1512" name="Text Box 8"/>
          <p:cNvSpPr txBox="1">
            <a:spLocks noChangeArrowheads="1"/>
          </p:cNvSpPr>
          <p:nvPr/>
        </p:nvSpPr>
        <p:spPr bwMode="auto">
          <a:xfrm>
            <a:off x="3124200" y="2133600"/>
            <a:ext cx="5029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8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>
                <a:solidFill>
                  <a:srgbClr val="FF66FF"/>
                </a:solidFill>
              </a:rPr>
              <a:t>In this environment it will not survive to reproduce.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66457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Rectangle 1"/>
          <p:cNvSpPr/>
          <p:nvPr/>
        </p:nvSpPr>
        <p:spPr>
          <a:xfrm>
            <a:off x="533400" y="228600"/>
            <a:ext cx="7742825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Unfit for environment</a:t>
            </a:r>
          </a:p>
        </p:txBody>
      </p:sp>
      <p:sp>
        <p:nvSpPr>
          <p:cNvPr id="3" name="Rectangle 2"/>
          <p:cNvSpPr/>
          <p:nvPr/>
        </p:nvSpPr>
        <p:spPr>
          <a:xfrm>
            <a:off x="1314062" y="1151930"/>
            <a:ext cx="6181500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CC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It did not survive</a:t>
            </a:r>
          </a:p>
          <a:p>
            <a:pPr algn="ctr">
              <a:defRPr/>
            </a:pPr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CC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to reproduce.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8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"/>
            <a:ext cx="8229600" cy="5978525"/>
          </a:xfrm>
        </p:spPr>
        <p:txBody>
          <a:bodyPr/>
          <a:lstStyle/>
          <a:p>
            <a:pPr eaLnBrk="1" hangingPunct="1"/>
            <a:r>
              <a:rPr lang="en-US" smtClean="0"/>
              <a:t>The environment decides favorable traits.</a:t>
            </a:r>
          </a:p>
        </p:txBody>
      </p:sp>
      <p:pic>
        <p:nvPicPr>
          <p:cNvPr id="677891" name="Picture 4" descr="image?id=59012&amp;rendTypeId=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85800"/>
            <a:ext cx="8686800" cy="594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8423" name="Rectangle 7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96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228600"/>
            <a:ext cx="8229600" cy="5897563"/>
          </a:xfrm>
        </p:spPr>
        <p:txBody>
          <a:bodyPr/>
          <a:lstStyle/>
          <a:p>
            <a:pPr eaLnBrk="1" hangingPunct="1"/>
            <a:r>
              <a:rPr lang="en-US" smtClean="0"/>
              <a:t>The environment is always changing…</a:t>
            </a:r>
          </a:p>
          <a:p>
            <a:pPr lvl="1" eaLnBrk="1" hangingPunct="1"/>
            <a:r>
              <a:rPr lang="en-US" smtClean="0">
                <a:solidFill>
                  <a:srgbClr val="66FFCC"/>
                </a:solidFill>
              </a:rPr>
              <a:t>So those traits are always changing.</a:t>
            </a:r>
            <a:r>
              <a:rPr lang="en-US" smtClean="0"/>
              <a:t>  </a:t>
            </a:r>
          </a:p>
          <a:p>
            <a:pPr lvl="1" eaLnBrk="1" hangingPunct="1"/>
            <a:r>
              <a:rPr lang="en-US" smtClean="0">
                <a:solidFill>
                  <a:srgbClr val="FF9900"/>
                </a:solidFill>
              </a:rPr>
              <a:t>What is favorable one year may not last.</a:t>
            </a:r>
          </a:p>
        </p:txBody>
      </p:sp>
      <p:pic>
        <p:nvPicPr>
          <p:cNvPr id="680963" name="Picture 4" descr="image?id=59012&amp;rendTypeId=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05000"/>
            <a:ext cx="8686800" cy="4648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28196" name="Rectangle 4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98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228600"/>
            <a:ext cx="8686800" cy="5897563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3366FF"/>
                </a:solidFill>
              </a:rPr>
              <a:t>The Peppered Moth before Industrial revolution.  (1850’s)</a:t>
            </a:r>
          </a:p>
        </p:txBody>
      </p:sp>
      <p:pic>
        <p:nvPicPr>
          <p:cNvPr id="681987" name="Picture 4" descr="image?id=59012&amp;rendTypeId=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362200"/>
            <a:ext cx="8458200" cy="426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29220" name="Rectangle 4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01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228600"/>
            <a:ext cx="8686800" cy="5897563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3366FF"/>
                </a:solidFill>
              </a:rPr>
              <a:t>The Peppered Moth before Industrial revolution.  (1850’s)</a:t>
            </a:r>
          </a:p>
          <a:p>
            <a:pPr lvl="1" eaLnBrk="1" hangingPunct="1"/>
            <a:r>
              <a:rPr lang="en-US" smtClean="0">
                <a:solidFill>
                  <a:srgbClr val="FF66FF"/>
                </a:solidFill>
              </a:rPr>
              <a:t>Which one would be seen more easily by predatory birds and eaten?</a:t>
            </a:r>
          </a:p>
        </p:txBody>
      </p:sp>
      <p:pic>
        <p:nvPicPr>
          <p:cNvPr id="683011" name="Picture 4" descr="image?id=59012&amp;rendTypeId=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362200"/>
            <a:ext cx="8458200" cy="426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30244" name="Rectangle 4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03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228600"/>
            <a:ext cx="8686800" cy="5897563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3366FF"/>
                </a:solidFill>
              </a:rPr>
              <a:t>The Peppered Moth before Industrial revolution.  (1850’s)</a:t>
            </a:r>
          </a:p>
          <a:p>
            <a:pPr lvl="1" eaLnBrk="1" hangingPunct="1"/>
            <a:r>
              <a:rPr lang="en-US" smtClean="0">
                <a:solidFill>
                  <a:srgbClr val="FF66FF"/>
                </a:solidFill>
              </a:rPr>
              <a:t>Which one would be seen more easily by predatory birds and eaten?</a:t>
            </a:r>
          </a:p>
        </p:txBody>
      </p:sp>
      <p:pic>
        <p:nvPicPr>
          <p:cNvPr id="684035" name="Picture 4" descr="image?id=59012&amp;rendTypeId=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362200"/>
            <a:ext cx="8458200" cy="426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31268" name="Rectangle 4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sp>
        <p:nvSpPr>
          <p:cNvPr id="684037" name="Freeform 5"/>
          <p:cNvSpPr>
            <a:spLocks/>
          </p:cNvSpPr>
          <p:nvPr/>
        </p:nvSpPr>
        <p:spPr bwMode="auto">
          <a:xfrm>
            <a:off x="5797550" y="4738688"/>
            <a:ext cx="2786063" cy="1392237"/>
          </a:xfrm>
          <a:custGeom>
            <a:avLst/>
            <a:gdLst>
              <a:gd name="T0" fmla="*/ 2147483647 w 1755"/>
              <a:gd name="T1" fmla="*/ 2147483647 h 877"/>
              <a:gd name="T2" fmla="*/ 2147483647 w 1755"/>
              <a:gd name="T3" fmla="*/ 2147483647 h 877"/>
              <a:gd name="T4" fmla="*/ 2147483647 w 1755"/>
              <a:gd name="T5" fmla="*/ 2147483647 h 877"/>
              <a:gd name="T6" fmla="*/ 2147483647 w 1755"/>
              <a:gd name="T7" fmla="*/ 2147483647 h 877"/>
              <a:gd name="T8" fmla="*/ 2147483647 w 1755"/>
              <a:gd name="T9" fmla="*/ 2147483647 h 877"/>
              <a:gd name="T10" fmla="*/ 2147483647 w 1755"/>
              <a:gd name="T11" fmla="*/ 2147483647 h 877"/>
              <a:gd name="T12" fmla="*/ 2147483647 w 1755"/>
              <a:gd name="T13" fmla="*/ 2147483647 h 877"/>
              <a:gd name="T14" fmla="*/ 2147483647 w 1755"/>
              <a:gd name="T15" fmla="*/ 2147483647 h 877"/>
              <a:gd name="T16" fmla="*/ 2147483647 w 1755"/>
              <a:gd name="T17" fmla="*/ 2147483647 h 877"/>
              <a:gd name="T18" fmla="*/ 0 w 1755"/>
              <a:gd name="T19" fmla="*/ 2147483647 h 877"/>
              <a:gd name="T20" fmla="*/ 2147483647 w 1755"/>
              <a:gd name="T21" fmla="*/ 2147483647 h 877"/>
              <a:gd name="T22" fmla="*/ 2147483647 w 1755"/>
              <a:gd name="T23" fmla="*/ 2147483647 h 877"/>
              <a:gd name="T24" fmla="*/ 2147483647 w 1755"/>
              <a:gd name="T25" fmla="*/ 2147483647 h 877"/>
              <a:gd name="T26" fmla="*/ 2147483647 w 1755"/>
              <a:gd name="T27" fmla="*/ 2147483647 h 877"/>
              <a:gd name="T28" fmla="*/ 2147483647 w 1755"/>
              <a:gd name="T29" fmla="*/ 2147483647 h 877"/>
              <a:gd name="T30" fmla="*/ 2147483647 w 1755"/>
              <a:gd name="T31" fmla="*/ 2147483647 h 877"/>
              <a:gd name="T32" fmla="*/ 2147483647 w 1755"/>
              <a:gd name="T33" fmla="*/ 2147483647 h 877"/>
              <a:gd name="T34" fmla="*/ 2147483647 w 1755"/>
              <a:gd name="T35" fmla="*/ 2147483647 h 877"/>
              <a:gd name="T36" fmla="*/ 2147483647 w 1755"/>
              <a:gd name="T37" fmla="*/ 2147483647 h 877"/>
              <a:gd name="T38" fmla="*/ 2147483647 w 1755"/>
              <a:gd name="T39" fmla="*/ 2147483647 h 877"/>
              <a:gd name="T40" fmla="*/ 2147483647 w 1755"/>
              <a:gd name="T41" fmla="*/ 2147483647 h 877"/>
              <a:gd name="T42" fmla="*/ 2147483647 w 1755"/>
              <a:gd name="T43" fmla="*/ 2147483647 h 877"/>
              <a:gd name="T44" fmla="*/ 2147483647 w 1755"/>
              <a:gd name="T45" fmla="*/ 2147483647 h 877"/>
              <a:gd name="T46" fmla="*/ 2147483647 w 1755"/>
              <a:gd name="T47" fmla="*/ 2147483647 h 877"/>
              <a:gd name="T48" fmla="*/ 2147483647 w 1755"/>
              <a:gd name="T49" fmla="*/ 2147483647 h 877"/>
              <a:gd name="T50" fmla="*/ 2147483647 w 1755"/>
              <a:gd name="T51" fmla="*/ 2147483647 h 877"/>
              <a:gd name="T52" fmla="*/ 2147483647 w 1755"/>
              <a:gd name="T53" fmla="*/ 2147483647 h 877"/>
              <a:gd name="T54" fmla="*/ 2147483647 w 1755"/>
              <a:gd name="T55" fmla="*/ 2147483647 h 877"/>
              <a:gd name="T56" fmla="*/ 2147483647 w 1755"/>
              <a:gd name="T57" fmla="*/ 2147483647 h 877"/>
              <a:gd name="T58" fmla="*/ 2147483647 w 1755"/>
              <a:gd name="T59" fmla="*/ 0 h 877"/>
              <a:gd name="T60" fmla="*/ 2147483647 w 1755"/>
              <a:gd name="T61" fmla="*/ 2147483647 h 877"/>
              <a:gd name="T62" fmla="*/ 2147483647 w 1755"/>
              <a:gd name="T63" fmla="*/ 2147483647 h 877"/>
              <a:gd name="T64" fmla="*/ 2147483647 w 1755"/>
              <a:gd name="T65" fmla="*/ 2147483647 h 877"/>
              <a:gd name="T66" fmla="*/ 2147483647 w 1755"/>
              <a:gd name="T67" fmla="*/ 2147483647 h 877"/>
              <a:gd name="T68" fmla="*/ 2147483647 w 1755"/>
              <a:gd name="T69" fmla="*/ 2147483647 h 877"/>
              <a:gd name="T70" fmla="*/ 2147483647 w 1755"/>
              <a:gd name="T71" fmla="*/ 2147483647 h 877"/>
              <a:gd name="T72" fmla="*/ 2147483647 w 1755"/>
              <a:gd name="T73" fmla="*/ 2147483647 h 877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1755"/>
              <a:gd name="T112" fmla="*/ 0 h 877"/>
              <a:gd name="T113" fmla="*/ 1755 w 1755"/>
              <a:gd name="T114" fmla="*/ 877 h 877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1755" h="877">
                <a:moveTo>
                  <a:pt x="452" y="209"/>
                </a:moveTo>
                <a:cubicBezTo>
                  <a:pt x="443" y="234"/>
                  <a:pt x="432" y="255"/>
                  <a:pt x="426" y="281"/>
                </a:cubicBezTo>
                <a:cubicBezTo>
                  <a:pt x="421" y="363"/>
                  <a:pt x="428" y="426"/>
                  <a:pt x="341" y="445"/>
                </a:cubicBezTo>
                <a:cubicBezTo>
                  <a:pt x="314" y="462"/>
                  <a:pt x="284" y="468"/>
                  <a:pt x="256" y="484"/>
                </a:cubicBezTo>
                <a:cubicBezTo>
                  <a:pt x="229" y="500"/>
                  <a:pt x="203" y="519"/>
                  <a:pt x="177" y="536"/>
                </a:cubicBezTo>
                <a:cubicBezTo>
                  <a:pt x="164" y="545"/>
                  <a:pt x="151" y="554"/>
                  <a:pt x="138" y="563"/>
                </a:cubicBezTo>
                <a:cubicBezTo>
                  <a:pt x="122" y="574"/>
                  <a:pt x="85" y="589"/>
                  <a:pt x="85" y="589"/>
                </a:cubicBezTo>
                <a:cubicBezTo>
                  <a:pt x="72" y="608"/>
                  <a:pt x="40" y="641"/>
                  <a:pt x="40" y="641"/>
                </a:cubicBezTo>
                <a:cubicBezTo>
                  <a:pt x="31" y="667"/>
                  <a:pt x="22" y="694"/>
                  <a:pt x="13" y="720"/>
                </a:cubicBezTo>
                <a:cubicBezTo>
                  <a:pt x="8" y="733"/>
                  <a:pt x="0" y="759"/>
                  <a:pt x="0" y="759"/>
                </a:cubicBezTo>
                <a:cubicBezTo>
                  <a:pt x="4" y="787"/>
                  <a:pt x="4" y="817"/>
                  <a:pt x="13" y="844"/>
                </a:cubicBezTo>
                <a:cubicBezTo>
                  <a:pt x="18" y="857"/>
                  <a:pt x="117" y="874"/>
                  <a:pt x="131" y="877"/>
                </a:cubicBezTo>
                <a:cubicBezTo>
                  <a:pt x="274" y="869"/>
                  <a:pt x="328" y="871"/>
                  <a:pt x="439" y="838"/>
                </a:cubicBezTo>
                <a:cubicBezTo>
                  <a:pt x="483" y="807"/>
                  <a:pt x="541" y="797"/>
                  <a:pt x="589" y="772"/>
                </a:cubicBezTo>
                <a:cubicBezTo>
                  <a:pt x="617" y="758"/>
                  <a:pt x="642" y="744"/>
                  <a:pt x="668" y="726"/>
                </a:cubicBezTo>
                <a:cubicBezTo>
                  <a:pt x="689" y="712"/>
                  <a:pt x="723" y="707"/>
                  <a:pt x="747" y="700"/>
                </a:cubicBezTo>
                <a:cubicBezTo>
                  <a:pt x="824" y="678"/>
                  <a:pt x="834" y="668"/>
                  <a:pt x="923" y="661"/>
                </a:cubicBezTo>
                <a:cubicBezTo>
                  <a:pt x="993" y="644"/>
                  <a:pt x="1064" y="643"/>
                  <a:pt x="1133" y="622"/>
                </a:cubicBezTo>
                <a:cubicBezTo>
                  <a:pt x="1161" y="592"/>
                  <a:pt x="1189" y="526"/>
                  <a:pt x="1231" y="523"/>
                </a:cubicBezTo>
                <a:cubicBezTo>
                  <a:pt x="1277" y="519"/>
                  <a:pt x="1322" y="519"/>
                  <a:pt x="1368" y="517"/>
                </a:cubicBezTo>
                <a:cubicBezTo>
                  <a:pt x="1396" y="489"/>
                  <a:pt x="1385" y="481"/>
                  <a:pt x="1401" y="451"/>
                </a:cubicBezTo>
                <a:cubicBezTo>
                  <a:pt x="1419" y="418"/>
                  <a:pt x="1438" y="400"/>
                  <a:pt x="1460" y="373"/>
                </a:cubicBezTo>
                <a:cubicBezTo>
                  <a:pt x="1475" y="356"/>
                  <a:pt x="1477" y="337"/>
                  <a:pt x="1493" y="320"/>
                </a:cubicBezTo>
                <a:cubicBezTo>
                  <a:pt x="1499" y="260"/>
                  <a:pt x="1493" y="261"/>
                  <a:pt x="1532" y="229"/>
                </a:cubicBezTo>
                <a:cubicBezTo>
                  <a:pt x="1565" y="202"/>
                  <a:pt x="1537" y="214"/>
                  <a:pt x="1571" y="203"/>
                </a:cubicBezTo>
                <a:cubicBezTo>
                  <a:pt x="1584" y="190"/>
                  <a:pt x="1591" y="170"/>
                  <a:pt x="1604" y="157"/>
                </a:cubicBezTo>
                <a:cubicBezTo>
                  <a:pt x="1615" y="146"/>
                  <a:pt x="1643" y="131"/>
                  <a:pt x="1643" y="131"/>
                </a:cubicBezTo>
                <a:cubicBezTo>
                  <a:pt x="1659" y="98"/>
                  <a:pt x="1667" y="93"/>
                  <a:pt x="1702" y="85"/>
                </a:cubicBezTo>
                <a:cubicBezTo>
                  <a:pt x="1721" y="73"/>
                  <a:pt x="1739" y="67"/>
                  <a:pt x="1755" y="52"/>
                </a:cubicBezTo>
                <a:cubicBezTo>
                  <a:pt x="1682" y="36"/>
                  <a:pt x="1621" y="7"/>
                  <a:pt x="1545" y="0"/>
                </a:cubicBezTo>
                <a:cubicBezTo>
                  <a:pt x="1466" y="2"/>
                  <a:pt x="1388" y="2"/>
                  <a:pt x="1309" y="6"/>
                </a:cubicBezTo>
                <a:cubicBezTo>
                  <a:pt x="1258" y="9"/>
                  <a:pt x="1207" y="51"/>
                  <a:pt x="1159" y="65"/>
                </a:cubicBezTo>
                <a:cubicBezTo>
                  <a:pt x="1052" y="134"/>
                  <a:pt x="917" y="149"/>
                  <a:pt x="799" y="190"/>
                </a:cubicBezTo>
                <a:cubicBezTo>
                  <a:pt x="670" y="185"/>
                  <a:pt x="649" y="194"/>
                  <a:pt x="557" y="163"/>
                </a:cubicBezTo>
                <a:cubicBezTo>
                  <a:pt x="539" y="165"/>
                  <a:pt x="521" y="164"/>
                  <a:pt x="504" y="170"/>
                </a:cubicBezTo>
                <a:cubicBezTo>
                  <a:pt x="489" y="175"/>
                  <a:pt x="465" y="196"/>
                  <a:pt x="465" y="196"/>
                </a:cubicBezTo>
                <a:cubicBezTo>
                  <a:pt x="458" y="219"/>
                  <a:pt x="464" y="221"/>
                  <a:pt x="452" y="209"/>
                </a:cubicBezTo>
                <a:close/>
              </a:path>
            </a:pathLst>
          </a:custGeom>
          <a:gradFill rotWithShape="1">
            <a:gsLst>
              <a:gs pos="0">
                <a:srgbClr val="FF66FF">
                  <a:alpha val="21999"/>
                </a:srgbClr>
              </a:gs>
              <a:gs pos="100000">
                <a:srgbClr val="762F76">
                  <a:alpha val="26999"/>
                </a:srgbClr>
              </a:gs>
            </a:gsLst>
            <a:lin ang="5400000" scaled="1"/>
          </a:gradFill>
          <a:ln w="38100" cmpd="sng">
            <a:solidFill>
              <a:srgbClr val="FF66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05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228600"/>
            <a:ext cx="8686800" cy="5897563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3366FF"/>
                </a:solidFill>
              </a:rPr>
              <a:t>The Peppered Moth before Industrial revolution.  (1850’s)</a:t>
            </a:r>
          </a:p>
          <a:p>
            <a:pPr lvl="1" eaLnBrk="1" hangingPunct="1"/>
            <a:r>
              <a:rPr lang="en-US" smtClean="0">
                <a:solidFill>
                  <a:srgbClr val="FF66FF"/>
                </a:solidFill>
              </a:rPr>
              <a:t>Which one would be seen more easily by predatory birds and eaten?</a:t>
            </a:r>
          </a:p>
        </p:txBody>
      </p:sp>
      <p:pic>
        <p:nvPicPr>
          <p:cNvPr id="685059" name="Picture 4" descr="image?id=59012&amp;rendTypeId=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362200"/>
            <a:ext cx="8458200" cy="426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32292" name="Rectangle 4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sp>
        <p:nvSpPr>
          <p:cNvPr id="685061" name="Freeform 5"/>
          <p:cNvSpPr>
            <a:spLocks/>
          </p:cNvSpPr>
          <p:nvPr/>
        </p:nvSpPr>
        <p:spPr bwMode="auto">
          <a:xfrm>
            <a:off x="5797550" y="4738688"/>
            <a:ext cx="2786063" cy="1392237"/>
          </a:xfrm>
          <a:custGeom>
            <a:avLst/>
            <a:gdLst>
              <a:gd name="T0" fmla="*/ 2147483647 w 1755"/>
              <a:gd name="T1" fmla="*/ 2147483647 h 877"/>
              <a:gd name="T2" fmla="*/ 2147483647 w 1755"/>
              <a:gd name="T3" fmla="*/ 2147483647 h 877"/>
              <a:gd name="T4" fmla="*/ 2147483647 w 1755"/>
              <a:gd name="T5" fmla="*/ 2147483647 h 877"/>
              <a:gd name="T6" fmla="*/ 2147483647 w 1755"/>
              <a:gd name="T7" fmla="*/ 2147483647 h 877"/>
              <a:gd name="T8" fmla="*/ 2147483647 w 1755"/>
              <a:gd name="T9" fmla="*/ 2147483647 h 877"/>
              <a:gd name="T10" fmla="*/ 2147483647 w 1755"/>
              <a:gd name="T11" fmla="*/ 2147483647 h 877"/>
              <a:gd name="T12" fmla="*/ 2147483647 w 1755"/>
              <a:gd name="T13" fmla="*/ 2147483647 h 877"/>
              <a:gd name="T14" fmla="*/ 2147483647 w 1755"/>
              <a:gd name="T15" fmla="*/ 2147483647 h 877"/>
              <a:gd name="T16" fmla="*/ 2147483647 w 1755"/>
              <a:gd name="T17" fmla="*/ 2147483647 h 877"/>
              <a:gd name="T18" fmla="*/ 0 w 1755"/>
              <a:gd name="T19" fmla="*/ 2147483647 h 877"/>
              <a:gd name="T20" fmla="*/ 2147483647 w 1755"/>
              <a:gd name="T21" fmla="*/ 2147483647 h 877"/>
              <a:gd name="T22" fmla="*/ 2147483647 w 1755"/>
              <a:gd name="T23" fmla="*/ 2147483647 h 877"/>
              <a:gd name="T24" fmla="*/ 2147483647 w 1755"/>
              <a:gd name="T25" fmla="*/ 2147483647 h 877"/>
              <a:gd name="T26" fmla="*/ 2147483647 w 1755"/>
              <a:gd name="T27" fmla="*/ 2147483647 h 877"/>
              <a:gd name="T28" fmla="*/ 2147483647 w 1755"/>
              <a:gd name="T29" fmla="*/ 2147483647 h 877"/>
              <a:gd name="T30" fmla="*/ 2147483647 w 1755"/>
              <a:gd name="T31" fmla="*/ 2147483647 h 877"/>
              <a:gd name="T32" fmla="*/ 2147483647 w 1755"/>
              <a:gd name="T33" fmla="*/ 2147483647 h 877"/>
              <a:gd name="T34" fmla="*/ 2147483647 w 1755"/>
              <a:gd name="T35" fmla="*/ 2147483647 h 877"/>
              <a:gd name="T36" fmla="*/ 2147483647 w 1755"/>
              <a:gd name="T37" fmla="*/ 2147483647 h 877"/>
              <a:gd name="T38" fmla="*/ 2147483647 w 1755"/>
              <a:gd name="T39" fmla="*/ 2147483647 h 877"/>
              <a:gd name="T40" fmla="*/ 2147483647 w 1755"/>
              <a:gd name="T41" fmla="*/ 2147483647 h 877"/>
              <a:gd name="T42" fmla="*/ 2147483647 w 1755"/>
              <a:gd name="T43" fmla="*/ 2147483647 h 877"/>
              <a:gd name="T44" fmla="*/ 2147483647 w 1755"/>
              <a:gd name="T45" fmla="*/ 2147483647 h 877"/>
              <a:gd name="T46" fmla="*/ 2147483647 w 1755"/>
              <a:gd name="T47" fmla="*/ 2147483647 h 877"/>
              <a:gd name="T48" fmla="*/ 2147483647 w 1755"/>
              <a:gd name="T49" fmla="*/ 2147483647 h 877"/>
              <a:gd name="T50" fmla="*/ 2147483647 w 1755"/>
              <a:gd name="T51" fmla="*/ 2147483647 h 877"/>
              <a:gd name="T52" fmla="*/ 2147483647 w 1755"/>
              <a:gd name="T53" fmla="*/ 2147483647 h 877"/>
              <a:gd name="T54" fmla="*/ 2147483647 w 1755"/>
              <a:gd name="T55" fmla="*/ 2147483647 h 877"/>
              <a:gd name="T56" fmla="*/ 2147483647 w 1755"/>
              <a:gd name="T57" fmla="*/ 2147483647 h 877"/>
              <a:gd name="T58" fmla="*/ 2147483647 w 1755"/>
              <a:gd name="T59" fmla="*/ 0 h 877"/>
              <a:gd name="T60" fmla="*/ 2147483647 w 1755"/>
              <a:gd name="T61" fmla="*/ 2147483647 h 877"/>
              <a:gd name="T62" fmla="*/ 2147483647 w 1755"/>
              <a:gd name="T63" fmla="*/ 2147483647 h 877"/>
              <a:gd name="T64" fmla="*/ 2147483647 w 1755"/>
              <a:gd name="T65" fmla="*/ 2147483647 h 877"/>
              <a:gd name="T66" fmla="*/ 2147483647 w 1755"/>
              <a:gd name="T67" fmla="*/ 2147483647 h 877"/>
              <a:gd name="T68" fmla="*/ 2147483647 w 1755"/>
              <a:gd name="T69" fmla="*/ 2147483647 h 877"/>
              <a:gd name="T70" fmla="*/ 2147483647 w 1755"/>
              <a:gd name="T71" fmla="*/ 2147483647 h 877"/>
              <a:gd name="T72" fmla="*/ 2147483647 w 1755"/>
              <a:gd name="T73" fmla="*/ 2147483647 h 877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1755"/>
              <a:gd name="T112" fmla="*/ 0 h 877"/>
              <a:gd name="T113" fmla="*/ 1755 w 1755"/>
              <a:gd name="T114" fmla="*/ 877 h 877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1755" h="877">
                <a:moveTo>
                  <a:pt x="452" y="209"/>
                </a:moveTo>
                <a:cubicBezTo>
                  <a:pt x="443" y="234"/>
                  <a:pt x="432" y="255"/>
                  <a:pt x="426" y="281"/>
                </a:cubicBezTo>
                <a:cubicBezTo>
                  <a:pt x="421" y="363"/>
                  <a:pt x="428" y="426"/>
                  <a:pt x="341" y="445"/>
                </a:cubicBezTo>
                <a:cubicBezTo>
                  <a:pt x="314" y="462"/>
                  <a:pt x="284" y="468"/>
                  <a:pt x="256" y="484"/>
                </a:cubicBezTo>
                <a:cubicBezTo>
                  <a:pt x="229" y="500"/>
                  <a:pt x="203" y="519"/>
                  <a:pt x="177" y="536"/>
                </a:cubicBezTo>
                <a:cubicBezTo>
                  <a:pt x="164" y="545"/>
                  <a:pt x="151" y="554"/>
                  <a:pt x="138" y="563"/>
                </a:cubicBezTo>
                <a:cubicBezTo>
                  <a:pt x="122" y="574"/>
                  <a:pt x="85" y="589"/>
                  <a:pt x="85" y="589"/>
                </a:cubicBezTo>
                <a:cubicBezTo>
                  <a:pt x="72" y="608"/>
                  <a:pt x="40" y="641"/>
                  <a:pt x="40" y="641"/>
                </a:cubicBezTo>
                <a:cubicBezTo>
                  <a:pt x="31" y="667"/>
                  <a:pt x="22" y="694"/>
                  <a:pt x="13" y="720"/>
                </a:cubicBezTo>
                <a:cubicBezTo>
                  <a:pt x="8" y="733"/>
                  <a:pt x="0" y="759"/>
                  <a:pt x="0" y="759"/>
                </a:cubicBezTo>
                <a:cubicBezTo>
                  <a:pt x="4" y="787"/>
                  <a:pt x="4" y="817"/>
                  <a:pt x="13" y="844"/>
                </a:cubicBezTo>
                <a:cubicBezTo>
                  <a:pt x="18" y="857"/>
                  <a:pt x="117" y="874"/>
                  <a:pt x="131" y="877"/>
                </a:cubicBezTo>
                <a:cubicBezTo>
                  <a:pt x="274" y="869"/>
                  <a:pt x="328" y="871"/>
                  <a:pt x="439" y="838"/>
                </a:cubicBezTo>
                <a:cubicBezTo>
                  <a:pt x="483" y="807"/>
                  <a:pt x="541" y="797"/>
                  <a:pt x="589" y="772"/>
                </a:cubicBezTo>
                <a:cubicBezTo>
                  <a:pt x="617" y="758"/>
                  <a:pt x="642" y="744"/>
                  <a:pt x="668" y="726"/>
                </a:cubicBezTo>
                <a:cubicBezTo>
                  <a:pt x="689" y="712"/>
                  <a:pt x="723" y="707"/>
                  <a:pt x="747" y="700"/>
                </a:cubicBezTo>
                <a:cubicBezTo>
                  <a:pt x="824" y="678"/>
                  <a:pt x="834" y="668"/>
                  <a:pt x="923" y="661"/>
                </a:cubicBezTo>
                <a:cubicBezTo>
                  <a:pt x="993" y="644"/>
                  <a:pt x="1064" y="643"/>
                  <a:pt x="1133" y="622"/>
                </a:cubicBezTo>
                <a:cubicBezTo>
                  <a:pt x="1161" y="592"/>
                  <a:pt x="1189" y="526"/>
                  <a:pt x="1231" y="523"/>
                </a:cubicBezTo>
                <a:cubicBezTo>
                  <a:pt x="1277" y="519"/>
                  <a:pt x="1322" y="519"/>
                  <a:pt x="1368" y="517"/>
                </a:cubicBezTo>
                <a:cubicBezTo>
                  <a:pt x="1396" y="489"/>
                  <a:pt x="1385" y="481"/>
                  <a:pt x="1401" y="451"/>
                </a:cubicBezTo>
                <a:cubicBezTo>
                  <a:pt x="1419" y="418"/>
                  <a:pt x="1438" y="400"/>
                  <a:pt x="1460" y="373"/>
                </a:cubicBezTo>
                <a:cubicBezTo>
                  <a:pt x="1475" y="356"/>
                  <a:pt x="1477" y="337"/>
                  <a:pt x="1493" y="320"/>
                </a:cubicBezTo>
                <a:cubicBezTo>
                  <a:pt x="1499" y="260"/>
                  <a:pt x="1493" y="261"/>
                  <a:pt x="1532" y="229"/>
                </a:cubicBezTo>
                <a:cubicBezTo>
                  <a:pt x="1565" y="202"/>
                  <a:pt x="1537" y="214"/>
                  <a:pt x="1571" y="203"/>
                </a:cubicBezTo>
                <a:cubicBezTo>
                  <a:pt x="1584" y="190"/>
                  <a:pt x="1591" y="170"/>
                  <a:pt x="1604" y="157"/>
                </a:cubicBezTo>
                <a:cubicBezTo>
                  <a:pt x="1615" y="146"/>
                  <a:pt x="1643" y="131"/>
                  <a:pt x="1643" y="131"/>
                </a:cubicBezTo>
                <a:cubicBezTo>
                  <a:pt x="1659" y="98"/>
                  <a:pt x="1667" y="93"/>
                  <a:pt x="1702" y="85"/>
                </a:cubicBezTo>
                <a:cubicBezTo>
                  <a:pt x="1721" y="73"/>
                  <a:pt x="1739" y="67"/>
                  <a:pt x="1755" y="52"/>
                </a:cubicBezTo>
                <a:cubicBezTo>
                  <a:pt x="1682" y="36"/>
                  <a:pt x="1621" y="7"/>
                  <a:pt x="1545" y="0"/>
                </a:cubicBezTo>
                <a:cubicBezTo>
                  <a:pt x="1466" y="2"/>
                  <a:pt x="1388" y="2"/>
                  <a:pt x="1309" y="6"/>
                </a:cubicBezTo>
                <a:cubicBezTo>
                  <a:pt x="1258" y="9"/>
                  <a:pt x="1207" y="51"/>
                  <a:pt x="1159" y="65"/>
                </a:cubicBezTo>
                <a:cubicBezTo>
                  <a:pt x="1052" y="134"/>
                  <a:pt x="917" y="149"/>
                  <a:pt x="799" y="190"/>
                </a:cubicBezTo>
                <a:cubicBezTo>
                  <a:pt x="670" y="185"/>
                  <a:pt x="649" y="194"/>
                  <a:pt x="557" y="163"/>
                </a:cubicBezTo>
                <a:cubicBezTo>
                  <a:pt x="539" y="165"/>
                  <a:pt x="521" y="164"/>
                  <a:pt x="504" y="170"/>
                </a:cubicBezTo>
                <a:cubicBezTo>
                  <a:pt x="489" y="175"/>
                  <a:pt x="465" y="196"/>
                  <a:pt x="465" y="196"/>
                </a:cubicBezTo>
                <a:cubicBezTo>
                  <a:pt x="458" y="219"/>
                  <a:pt x="464" y="221"/>
                  <a:pt x="452" y="209"/>
                </a:cubicBezTo>
                <a:close/>
              </a:path>
            </a:pathLst>
          </a:custGeom>
          <a:gradFill rotWithShape="1">
            <a:gsLst>
              <a:gs pos="0">
                <a:srgbClr val="FF66FF">
                  <a:alpha val="21999"/>
                </a:srgbClr>
              </a:gs>
              <a:gs pos="100000">
                <a:srgbClr val="762F76">
                  <a:alpha val="26999"/>
                </a:srgbClr>
              </a:gs>
            </a:gsLst>
            <a:lin ang="5400000" scaled="1"/>
          </a:gradFill>
          <a:ln w="38100" cmpd="sng">
            <a:solidFill>
              <a:srgbClr val="FF66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5062" name="Freeform 6"/>
          <p:cNvSpPr>
            <a:spLocks/>
          </p:cNvSpPr>
          <p:nvPr/>
        </p:nvSpPr>
        <p:spPr bwMode="auto">
          <a:xfrm>
            <a:off x="4103688" y="3044825"/>
            <a:ext cx="146050" cy="41275"/>
          </a:xfrm>
          <a:custGeom>
            <a:avLst/>
            <a:gdLst>
              <a:gd name="T0" fmla="*/ 2147483647 w 92"/>
              <a:gd name="T1" fmla="*/ 0 h 26"/>
              <a:gd name="T2" fmla="*/ 0 w 92"/>
              <a:gd name="T3" fmla="*/ 2147483647 h 26"/>
              <a:gd name="T4" fmla="*/ 0 60000 65536"/>
              <a:gd name="T5" fmla="*/ 0 60000 65536"/>
              <a:gd name="T6" fmla="*/ 0 w 92"/>
              <a:gd name="T7" fmla="*/ 0 h 26"/>
              <a:gd name="T8" fmla="*/ 92 w 92"/>
              <a:gd name="T9" fmla="*/ 26 h 2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92" h="26">
                <a:moveTo>
                  <a:pt x="92" y="0"/>
                </a:moveTo>
                <a:cubicBezTo>
                  <a:pt x="79" y="2"/>
                  <a:pt x="0" y="11"/>
                  <a:pt x="0" y="2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5063" name="Freeform 7"/>
          <p:cNvSpPr>
            <a:spLocks/>
          </p:cNvSpPr>
          <p:nvPr/>
        </p:nvSpPr>
        <p:spPr bwMode="auto">
          <a:xfrm>
            <a:off x="2063750" y="3611563"/>
            <a:ext cx="3402013" cy="877887"/>
          </a:xfrm>
          <a:custGeom>
            <a:avLst/>
            <a:gdLst>
              <a:gd name="T0" fmla="*/ 2147483647 w 2143"/>
              <a:gd name="T1" fmla="*/ 2147483647 h 553"/>
              <a:gd name="T2" fmla="*/ 2147483647 w 2143"/>
              <a:gd name="T3" fmla="*/ 2147483647 h 553"/>
              <a:gd name="T4" fmla="*/ 2147483647 w 2143"/>
              <a:gd name="T5" fmla="*/ 2147483647 h 553"/>
              <a:gd name="T6" fmla="*/ 2147483647 w 2143"/>
              <a:gd name="T7" fmla="*/ 2147483647 h 553"/>
              <a:gd name="T8" fmla="*/ 2147483647 w 2143"/>
              <a:gd name="T9" fmla="*/ 2147483647 h 553"/>
              <a:gd name="T10" fmla="*/ 2147483647 w 2143"/>
              <a:gd name="T11" fmla="*/ 2147483647 h 553"/>
              <a:gd name="T12" fmla="*/ 2147483647 w 2143"/>
              <a:gd name="T13" fmla="*/ 2147483647 h 553"/>
              <a:gd name="T14" fmla="*/ 2147483647 w 2143"/>
              <a:gd name="T15" fmla="*/ 2147483647 h 553"/>
              <a:gd name="T16" fmla="*/ 2147483647 w 2143"/>
              <a:gd name="T17" fmla="*/ 2147483647 h 553"/>
              <a:gd name="T18" fmla="*/ 2147483647 w 2143"/>
              <a:gd name="T19" fmla="*/ 2147483647 h 553"/>
              <a:gd name="T20" fmla="*/ 2147483647 w 2143"/>
              <a:gd name="T21" fmla="*/ 2147483647 h 553"/>
              <a:gd name="T22" fmla="*/ 2147483647 w 2143"/>
              <a:gd name="T23" fmla="*/ 2147483647 h 553"/>
              <a:gd name="T24" fmla="*/ 2147483647 w 2143"/>
              <a:gd name="T25" fmla="*/ 2147483647 h 553"/>
              <a:gd name="T26" fmla="*/ 2147483647 w 2143"/>
              <a:gd name="T27" fmla="*/ 2147483647 h 553"/>
              <a:gd name="T28" fmla="*/ 2147483647 w 2143"/>
              <a:gd name="T29" fmla="*/ 2147483647 h 553"/>
              <a:gd name="T30" fmla="*/ 2147483647 w 2143"/>
              <a:gd name="T31" fmla="*/ 2147483647 h 553"/>
              <a:gd name="T32" fmla="*/ 2147483647 w 2143"/>
              <a:gd name="T33" fmla="*/ 2147483647 h 553"/>
              <a:gd name="T34" fmla="*/ 2147483647 w 2143"/>
              <a:gd name="T35" fmla="*/ 2147483647 h 553"/>
              <a:gd name="T36" fmla="*/ 2147483647 w 2143"/>
              <a:gd name="T37" fmla="*/ 2147483647 h 553"/>
              <a:gd name="T38" fmla="*/ 2147483647 w 2143"/>
              <a:gd name="T39" fmla="*/ 2147483647 h 553"/>
              <a:gd name="T40" fmla="*/ 2147483647 w 2143"/>
              <a:gd name="T41" fmla="*/ 2147483647 h 553"/>
              <a:gd name="T42" fmla="*/ 2147483647 w 2143"/>
              <a:gd name="T43" fmla="*/ 2147483647 h 553"/>
              <a:gd name="T44" fmla="*/ 2147483647 w 2143"/>
              <a:gd name="T45" fmla="*/ 2147483647 h 553"/>
              <a:gd name="T46" fmla="*/ 2147483647 w 2143"/>
              <a:gd name="T47" fmla="*/ 2147483647 h 553"/>
              <a:gd name="T48" fmla="*/ 2147483647 w 2143"/>
              <a:gd name="T49" fmla="*/ 2147483647 h 553"/>
              <a:gd name="T50" fmla="*/ 2147483647 w 2143"/>
              <a:gd name="T51" fmla="*/ 2147483647 h 553"/>
              <a:gd name="T52" fmla="*/ 2147483647 w 2143"/>
              <a:gd name="T53" fmla="*/ 2147483647 h 553"/>
              <a:gd name="T54" fmla="*/ 2147483647 w 2143"/>
              <a:gd name="T55" fmla="*/ 2147483647 h 553"/>
              <a:gd name="T56" fmla="*/ 2147483647 w 2143"/>
              <a:gd name="T57" fmla="*/ 2147483647 h 553"/>
              <a:gd name="T58" fmla="*/ 2147483647 w 2143"/>
              <a:gd name="T59" fmla="*/ 2147483647 h 553"/>
              <a:gd name="T60" fmla="*/ 2147483647 w 2143"/>
              <a:gd name="T61" fmla="*/ 2147483647 h 553"/>
              <a:gd name="T62" fmla="*/ 2147483647 w 2143"/>
              <a:gd name="T63" fmla="*/ 2147483647 h 553"/>
              <a:gd name="T64" fmla="*/ 2147483647 w 2143"/>
              <a:gd name="T65" fmla="*/ 2147483647 h 553"/>
              <a:gd name="T66" fmla="*/ 2147483647 w 2143"/>
              <a:gd name="T67" fmla="*/ 2147483647 h 553"/>
              <a:gd name="T68" fmla="*/ 2147483647 w 2143"/>
              <a:gd name="T69" fmla="*/ 2147483647 h 553"/>
              <a:gd name="T70" fmla="*/ 2147483647 w 2143"/>
              <a:gd name="T71" fmla="*/ 2147483647 h 553"/>
              <a:gd name="T72" fmla="*/ 2147483647 w 2143"/>
              <a:gd name="T73" fmla="*/ 2147483647 h 553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2143"/>
              <a:gd name="T112" fmla="*/ 0 h 553"/>
              <a:gd name="T113" fmla="*/ 2143 w 2143"/>
              <a:gd name="T114" fmla="*/ 553 h 553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2143" h="553">
                <a:moveTo>
                  <a:pt x="1102" y="3"/>
                </a:moveTo>
                <a:cubicBezTo>
                  <a:pt x="1048" y="20"/>
                  <a:pt x="1002" y="29"/>
                  <a:pt x="945" y="36"/>
                </a:cubicBezTo>
                <a:cubicBezTo>
                  <a:pt x="907" y="61"/>
                  <a:pt x="926" y="53"/>
                  <a:pt x="853" y="55"/>
                </a:cubicBezTo>
                <a:cubicBezTo>
                  <a:pt x="733" y="59"/>
                  <a:pt x="613" y="60"/>
                  <a:pt x="493" y="62"/>
                </a:cubicBezTo>
                <a:cubicBezTo>
                  <a:pt x="412" y="67"/>
                  <a:pt x="332" y="74"/>
                  <a:pt x="251" y="81"/>
                </a:cubicBezTo>
                <a:cubicBezTo>
                  <a:pt x="182" y="106"/>
                  <a:pt x="99" y="92"/>
                  <a:pt x="35" y="134"/>
                </a:cubicBezTo>
                <a:cubicBezTo>
                  <a:pt x="0" y="244"/>
                  <a:pt x="87" y="248"/>
                  <a:pt x="166" y="258"/>
                </a:cubicBezTo>
                <a:cubicBezTo>
                  <a:pt x="324" y="301"/>
                  <a:pt x="566" y="288"/>
                  <a:pt x="703" y="291"/>
                </a:cubicBezTo>
                <a:cubicBezTo>
                  <a:pt x="741" y="297"/>
                  <a:pt x="776" y="305"/>
                  <a:pt x="814" y="310"/>
                </a:cubicBezTo>
                <a:cubicBezTo>
                  <a:pt x="871" y="371"/>
                  <a:pt x="743" y="434"/>
                  <a:pt x="709" y="468"/>
                </a:cubicBezTo>
                <a:cubicBezTo>
                  <a:pt x="711" y="494"/>
                  <a:pt x="708" y="521"/>
                  <a:pt x="716" y="546"/>
                </a:cubicBezTo>
                <a:cubicBezTo>
                  <a:pt x="718" y="553"/>
                  <a:pt x="729" y="553"/>
                  <a:pt x="736" y="553"/>
                </a:cubicBezTo>
                <a:cubicBezTo>
                  <a:pt x="778" y="551"/>
                  <a:pt x="860" y="540"/>
                  <a:pt x="860" y="540"/>
                </a:cubicBezTo>
                <a:cubicBezTo>
                  <a:pt x="932" y="525"/>
                  <a:pt x="904" y="532"/>
                  <a:pt x="945" y="520"/>
                </a:cubicBezTo>
                <a:cubicBezTo>
                  <a:pt x="997" y="485"/>
                  <a:pt x="975" y="507"/>
                  <a:pt x="1011" y="454"/>
                </a:cubicBezTo>
                <a:cubicBezTo>
                  <a:pt x="1015" y="448"/>
                  <a:pt x="1024" y="450"/>
                  <a:pt x="1030" y="448"/>
                </a:cubicBezTo>
                <a:cubicBezTo>
                  <a:pt x="1091" y="428"/>
                  <a:pt x="1121" y="426"/>
                  <a:pt x="1194" y="422"/>
                </a:cubicBezTo>
                <a:cubicBezTo>
                  <a:pt x="1330" y="401"/>
                  <a:pt x="1456" y="428"/>
                  <a:pt x="1587" y="441"/>
                </a:cubicBezTo>
                <a:cubicBezTo>
                  <a:pt x="1602" y="446"/>
                  <a:pt x="1618" y="448"/>
                  <a:pt x="1632" y="454"/>
                </a:cubicBezTo>
                <a:cubicBezTo>
                  <a:pt x="1670" y="470"/>
                  <a:pt x="1708" y="499"/>
                  <a:pt x="1750" y="507"/>
                </a:cubicBezTo>
                <a:cubicBezTo>
                  <a:pt x="1785" y="513"/>
                  <a:pt x="1855" y="520"/>
                  <a:pt x="1855" y="520"/>
                </a:cubicBezTo>
                <a:cubicBezTo>
                  <a:pt x="1887" y="530"/>
                  <a:pt x="1919" y="535"/>
                  <a:pt x="1953" y="540"/>
                </a:cubicBezTo>
                <a:cubicBezTo>
                  <a:pt x="2046" y="535"/>
                  <a:pt x="2054" y="539"/>
                  <a:pt x="2117" y="520"/>
                </a:cubicBezTo>
                <a:cubicBezTo>
                  <a:pt x="2124" y="510"/>
                  <a:pt x="2143" y="490"/>
                  <a:pt x="2143" y="474"/>
                </a:cubicBezTo>
                <a:cubicBezTo>
                  <a:pt x="2143" y="407"/>
                  <a:pt x="2051" y="356"/>
                  <a:pt x="1999" y="330"/>
                </a:cubicBezTo>
                <a:cubicBezTo>
                  <a:pt x="1975" y="318"/>
                  <a:pt x="1960" y="299"/>
                  <a:pt x="1933" y="291"/>
                </a:cubicBezTo>
                <a:cubicBezTo>
                  <a:pt x="1907" y="273"/>
                  <a:pt x="1876" y="266"/>
                  <a:pt x="1848" y="252"/>
                </a:cubicBezTo>
                <a:cubicBezTo>
                  <a:pt x="1822" y="224"/>
                  <a:pt x="1786" y="204"/>
                  <a:pt x="1750" y="193"/>
                </a:cubicBezTo>
                <a:cubicBezTo>
                  <a:pt x="1711" y="166"/>
                  <a:pt x="1647" y="145"/>
                  <a:pt x="1600" y="134"/>
                </a:cubicBezTo>
                <a:cubicBezTo>
                  <a:pt x="1565" y="111"/>
                  <a:pt x="1522" y="88"/>
                  <a:pt x="1482" y="75"/>
                </a:cubicBezTo>
                <a:cubicBezTo>
                  <a:pt x="1447" y="22"/>
                  <a:pt x="1493" y="86"/>
                  <a:pt x="1449" y="42"/>
                </a:cubicBezTo>
                <a:cubicBezTo>
                  <a:pt x="1423" y="16"/>
                  <a:pt x="1431" y="12"/>
                  <a:pt x="1390" y="3"/>
                </a:cubicBezTo>
                <a:cubicBezTo>
                  <a:pt x="1274" y="8"/>
                  <a:pt x="1279" y="0"/>
                  <a:pt x="1207" y="22"/>
                </a:cubicBezTo>
                <a:cubicBezTo>
                  <a:pt x="1203" y="27"/>
                  <a:pt x="1200" y="36"/>
                  <a:pt x="1194" y="36"/>
                </a:cubicBezTo>
                <a:cubicBezTo>
                  <a:pt x="1166" y="36"/>
                  <a:pt x="1152" y="15"/>
                  <a:pt x="1128" y="9"/>
                </a:cubicBezTo>
                <a:cubicBezTo>
                  <a:pt x="1113" y="5"/>
                  <a:pt x="1098" y="6"/>
                  <a:pt x="1083" y="3"/>
                </a:cubicBezTo>
                <a:cubicBezTo>
                  <a:pt x="1077" y="2"/>
                  <a:pt x="1096" y="3"/>
                  <a:pt x="1102" y="3"/>
                </a:cubicBezTo>
                <a:close/>
              </a:path>
            </a:pathLst>
          </a:custGeom>
          <a:gradFill rotWithShape="1">
            <a:gsLst>
              <a:gs pos="0">
                <a:srgbClr val="3366FF">
                  <a:alpha val="26999"/>
                </a:srgbClr>
              </a:gs>
              <a:gs pos="100000">
                <a:srgbClr val="182F76">
                  <a:alpha val="18999"/>
                </a:srgbClr>
              </a:gs>
            </a:gsLst>
            <a:lin ang="5400000" scaled="1"/>
          </a:gradFill>
          <a:ln w="38100" cmpd="sng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10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152400"/>
            <a:ext cx="8763000" cy="5973763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9900"/>
                </a:solidFill>
              </a:rPr>
              <a:t>The Peppered Moth after the Industrial revolution near coal burning plants.</a:t>
            </a:r>
            <a:r>
              <a:rPr lang="en-US" smtClean="0"/>
              <a:t>  </a:t>
            </a:r>
          </a:p>
          <a:p>
            <a:pPr lvl="1" eaLnBrk="1" hangingPunct="1"/>
            <a:r>
              <a:rPr lang="en-US" smtClean="0">
                <a:solidFill>
                  <a:srgbClr val="66FFCC"/>
                </a:solidFill>
              </a:rPr>
              <a:t>Which one would be seen more easily by predatory birds and eaten?</a:t>
            </a:r>
          </a:p>
          <a:p>
            <a:pPr eaLnBrk="1" hangingPunct="1"/>
            <a:endParaRPr lang="en-US" smtClean="0"/>
          </a:p>
        </p:txBody>
      </p:sp>
      <p:pic>
        <p:nvPicPr>
          <p:cNvPr id="687107" name="Picture 4" descr="image?id=59011&amp;rendTypeId=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0"/>
            <a:ext cx="8763000" cy="419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33316" name="Rectangle 4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001000" cy="5897563"/>
          </a:xfrm>
        </p:spPr>
        <p:txBody>
          <a:bodyPr/>
          <a:lstStyle/>
          <a:p>
            <a:r>
              <a:rPr lang="en-US" smtClean="0"/>
              <a:t>Who is this?</a:t>
            </a:r>
          </a:p>
        </p:txBody>
      </p:sp>
      <p:pic>
        <p:nvPicPr>
          <p:cNvPr id="98307" name="Picture 5" descr="darwin_59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91440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8" name="Picture 4" descr="12305710061353661072erics_Santa_Claus_Hat.svg.h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838200"/>
            <a:ext cx="56388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9" name="Rounded Rectangular Callout 5"/>
          <p:cNvSpPr>
            <a:spLocks noChangeArrowheads="1"/>
          </p:cNvSpPr>
          <p:nvPr/>
        </p:nvSpPr>
        <p:spPr bwMode="auto">
          <a:xfrm>
            <a:off x="6553200" y="3886200"/>
            <a:ext cx="2743200" cy="762000"/>
          </a:xfrm>
          <a:prstGeom prst="wedgeRoundRectCallout">
            <a:avLst>
              <a:gd name="adj1" fmla="val -63486"/>
              <a:gd name="adj2" fmla="val 62708"/>
              <a:gd name="adj3" fmla="val 16667"/>
            </a:avLst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r>
              <a:rPr lang="en-US" sz="3200">
                <a:solidFill>
                  <a:schemeClr val="bg1"/>
                </a:solidFill>
              </a:rPr>
              <a:t>”Ho-Ho-Ho!”</a:t>
            </a:r>
            <a:endParaRPr lang="en-US"/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13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152400"/>
            <a:ext cx="8763000" cy="5973763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9900"/>
                </a:solidFill>
              </a:rPr>
              <a:t>The Peppered Moth after the Industrial revolution near coal burning plants.</a:t>
            </a:r>
            <a:r>
              <a:rPr lang="en-US" smtClean="0"/>
              <a:t>  </a:t>
            </a:r>
          </a:p>
          <a:p>
            <a:pPr lvl="1" eaLnBrk="1" hangingPunct="1"/>
            <a:r>
              <a:rPr lang="en-US" smtClean="0">
                <a:solidFill>
                  <a:srgbClr val="66FFCC"/>
                </a:solidFill>
              </a:rPr>
              <a:t>Which one would be seen more easily by predatory birds and eaten?</a:t>
            </a:r>
          </a:p>
          <a:p>
            <a:pPr eaLnBrk="1" hangingPunct="1"/>
            <a:endParaRPr lang="en-US" smtClean="0"/>
          </a:p>
        </p:txBody>
      </p:sp>
      <p:pic>
        <p:nvPicPr>
          <p:cNvPr id="688131" name="Picture 4" descr="image?id=59011&amp;rendTypeId=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0"/>
            <a:ext cx="8763000" cy="419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34340" name="Rectangle 4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sp>
        <p:nvSpPr>
          <p:cNvPr id="688133" name="Freeform 5"/>
          <p:cNvSpPr>
            <a:spLocks/>
          </p:cNvSpPr>
          <p:nvPr/>
        </p:nvSpPr>
        <p:spPr bwMode="auto">
          <a:xfrm>
            <a:off x="3729038" y="3000375"/>
            <a:ext cx="3659187" cy="958850"/>
          </a:xfrm>
          <a:custGeom>
            <a:avLst/>
            <a:gdLst>
              <a:gd name="T0" fmla="*/ 2147483647 w 2305"/>
              <a:gd name="T1" fmla="*/ 2147483647 h 604"/>
              <a:gd name="T2" fmla="*/ 2147483647 w 2305"/>
              <a:gd name="T3" fmla="*/ 2147483647 h 604"/>
              <a:gd name="T4" fmla="*/ 2147483647 w 2305"/>
              <a:gd name="T5" fmla="*/ 2147483647 h 604"/>
              <a:gd name="T6" fmla="*/ 2147483647 w 2305"/>
              <a:gd name="T7" fmla="*/ 2147483647 h 604"/>
              <a:gd name="T8" fmla="*/ 2147483647 w 2305"/>
              <a:gd name="T9" fmla="*/ 2147483647 h 604"/>
              <a:gd name="T10" fmla="*/ 2147483647 w 2305"/>
              <a:gd name="T11" fmla="*/ 2147483647 h 604"/>
              <a:gd name="T12" fmla="*/ 2147483647 w 2305"/>
              <a:gd name="T13" fmla="*/ 2147483647 h 604"/>
              <a:gd name="T14" fmla="*/ 2147483647 w 2305"/>
              <a:gd name="T15" fmla="*/ 2147483647 h 604"/>
              <a:gd name="T16" fmla="*/ 2147483647 w 2305"/>
              <a:gd name="T17" fmla="*/ 2147483647 h 604"/>
              <a:gd name="T18" fmla="*/ 2147483647 w 2305"/>
              <a:gd name="T19" fmla="*/ 2147483647 h 604"/>
              <a:gd name="T20" fmla="*/ 2147483647 w 2305"/>
              <a:gd name="T21" fmla="*/ 2147483647 h 604"/>
              <a:gd name="T22" fmla="*/ 2147483647 w 2305"/>
              <a:gd name="T23" fmla="*/ 2147483647 h 604"/>
              <a:gd name="T24" fmla="*/ 2147483647 w 2305"/>
              <a:gd name="T25" fmla="*/ 2147483647 h 604"/>
              <a:gd name="T26" fmla="*/ 2147483647 w 2305"/>
              <a:gd name="T27" fmla="*/ 2147483647 h 604"/>
              <a:gd name="T28" fmla="*/ 2147483647 w 2305"/>
              <a:gd name="T29" fmla="*/ 2147483647 h 604"/>
              <a:gd name="T30" fmla="*/ 2147483647 w 2305"/>
              <a:gd name="T31" fmla="*/ 2147483647 h 604"/>
              <a:gd name="T32" fmla="*/ 2147483647 w 2305"/>
              <a:gd name="T33" fmla="*/ 2147483647 h 604"/>
              <a:gd name="T34" fmla="*/ 2147483647 w 2305"/>
              <a:gd name="T35" fmla="*/ 2147483647 h 604"/>
              <a:gd name="T36" fmla="*/ 2147483647 w 2305"/>
              <a:gd name="T37" fmla="*/ 2147483647 h 604"/>
              <a:gd name="T38" fmla="*/ 2147483647 w 2305"/>
              <a:gd name="T39" fmla="*/ 2147483647 h 604"/>
              <a:gd name="T40" fmla="*/ 2147483647 w 2305"/>
              <a:gd name="T41" fmla="*/ 2147483647 h 604"/>
              <a:gd name="T42" fmla="*/ 2147483647 w 2305"/>
              <a:gd name="T43" fmla="*/ 2147483647 h 604"/>
              <a:gd name="T44" fmla="*/ 2147483647 w 2305"/>
              <a:gd name="T45" fmla="*/ 2147483647 h 604"/>
              <a:gd name="T46" fmla="*/ 2147483647 w 2305"/>
              <a:gd name="T47" fmla="*/ 2147483647 h 604"/>
              <a:gd name="T48" fmla="*/ 2147483647 w 2305"/>
              <a:gd name="T49" fmla="*/ 2147483647 h 604"/>
              <a:gd name="T50" fmla="*/ 2147483647 w 2305"/>
              <a:gd name="T51" fmla="*/ 2147483647 h 604"/>
              <a:gd name="T52" fmla="*/ 2147483647 w 2305"/>
              <a:gd name="T53" fmla="*/ 2147483647 h 604"/>
              <a:gd name="T54" fmla="*/ 2147483647 w 2305"/>
              <a:gd name="T55" fmla="*/ 2147483647 h 604"/>
              <a:gd name="T56" fmla="*/ 2147483647 w 2305"/>
              <a:gd name="T57" fmla="*/ 2147483647 h 604"/>
              <a:gd name="T58" fmla="*/ 2147483647 w 2305"/>
              <a:gd name="T59" fmla="*/ 2147483647 h 604"/>
              <a:gd name="T60" fmla="*/ 2147483647 w 2305"/>
              <a:gd name="T61" fmla="*/ 2147483647 h 604"/>
              <a:gd name="T62" fmla="*/ 2147483647 w 2305"/>
              <a:gd name="T63" fmla="*/ 2147483647 h 604"/>
              <a:gd name="T64" fmla="*/ 2147483647 w 2305"/>
              <a:gd name="T65" fmla="*/ 2147483647 h 604"/>
              <a:gd name="T66" fmla="*/ 2147483647 w 2305"/>
              <a:gd name="T67" fmla="*/ 2147483647 h 604"/>
              <a:gd name="T68" fmla="*/ 2147483647 w 2305"/>
              <a:gd name="T69" fmla="*/ 2147483647 h 604"/>
              <a:gd name="T70" fmla="*/ 2147483647 w 2305"/>
              <a:gd name="T71" fmla="*/ 2147483647 h 604"/>
              <a:gd name="T72" fmla="*/ 2147483647 w 2305"/>
              <a:gd name="T73" fmla="*/ 2147483647 h 604"/>
              <a:gd name="T74" fmla="*/ 2147483647 w 2305"/>
              <a:gd name="T75" fmla="*/ 2147483647 h 60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2305"/>
              <a:gd name="T115" fmla="*/ 0 h 604"/>
              <a:gd name="T116" fmla="*/ 2305 w 2305"/>
              <a:gd name="T117" fmla="*/ 604 h 604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2305" h="604">
                <a:moveTo>
                  <a:pt x="505" y="205"/>
                </a:moveTo>
                <a:cubicBezTo>
                  <a:pt x="462" y="233"/>
                  <a:pt x="404" y="246"/>
                  <a:pt x="354" y="257"/>
                </a:cubicBezTo>
                <a:cubicBezTo>
                  <a:pt x="315" y="284"/>
                  <a:pt x="243" y="303"/>
                  <a:pt x="197" y="316"/>
                </a:cubicBezTo>
                <a:cubicBezTo>
                  <a:pt x="172" y="333"/>
                  <a:pt x="141" y="348"/>
                  <a:pt x="119" y="368"/>
                </a:cubicBezTo>
                <a:cubicBezTo>
                  <a:pt x="93" y="391"/>
                  <a:pt x="75" y="415"/>
                  <a:pt x="47" y="434"/>
                </a:cubicBezTo>
                <a:cubicBezTo>
                  <a:pt x="35" y="458"/>
                  <a:pt x="21" y="471"/>
                  <a:pt x="7" y="493"/>
                </a:cubicBezTo>
                <a:cubicBezTo>
                  <a:pt x="5" y="499"/>
                  <a:pt x="1" y="505"/>
                  <a:pt x="1" y="512"/>
                </a:cubicBezTo>
                <a:cubicBezTo>
                  <a:pt x="1" y="530"/>
                  <a:pt x="0" y="549"/>
                  <a:pt x="7" y="565"/>
                </a:cubicBezTo>
                <a:cubicBezTo>
                  <a:pt x="20" y="593"/>
                  <a:pt x="84" y="594"/>
                  <a:pt x="112" y="604"/>
                </a:cubicBezTo>
                <a:cubicBezTo>
                  <a:pt x="193" y="602"/>
                  <a:pt x="274" y="604"/>
                  <a:pt x="354" y="597"/>
                </a:cubicBezTo>
                <a:cubicBezTo>
                  <a:pt x="436" y="590"/>
                  <a:pt x="396" y="582"/>
                  <a:pt x="439" y="571"/>
                </a:cubicBezTo>
                <a:cubicBezTo>
                  <a:pt x="476" y="562"/>
                  <a:pt x="515" y="557"/>
                  <a:pt x="551" y="545"/>
                </a:cubicBezTo>
                <a:cubicBezTo>
                  <a:pt x="582" y="535"/>
                  <a:pt x="617" y="516"/>
                  <a:pt x="649" y="512"/>
                </a:cubicBezTo>
                <a:cubicBezTo>
                  <a:pt x="753" y="499"/>
                  <a:pt x="859" y="484"/>
                  <a:pt x="963" y="473"/>
                </a:cubicBezTo>
                <a:cubicBezTo>
                  <a:pt x="1007" y="458"/>
                  <a:pt x="1031" y="461"/>
                  <a:pt x="1081" y="466"/>
                </a:cubicBezTo>
                <a:cubicBezTo>
                  <a:pt x="1115" y="479"/>
                  <a:pt x="1150" y="491"/>
                  <a:pt x="1186" y="499"/>
                </a:cubicBezTo>
                <a:cubicBezTo>
                  <a:pt x="1223" y="495"/>
                  <a:pt x="1260" y="493"/>
                  <a:pt x="1297" y="486"/>
                </a:cubicBezTo>
                <a:cubicBezTo>
                  <a:pt x="1314" y="483"/>
                  <a:pt x="1326" y="466"/>
                  <a:pt x="1343" y="460"/>
                </a:cubicBezTo>
                <a:cubicBezTo>
                  <a:pt x="1374" y="449"/>
                  <a:pt x="1410" y="436"/>
                  <a:pt x="1441" y="427"/>
                </a:cubicBezTo>
                <a:cubicBezTo>
                  <a:pt x="1519" y="404"/>
                  <a:pt x="1602" y="417"/>
                  <a:pt x="1683" y="414"/>
                </a:cubicBezTo>
                <a:cubicBezTo>
                  <a:pt x="1708" y="405"/>
                  <a:pt x="1729" y="394"/>
                  <a:pt x="1755" y="388"/>
                </a:cubicBezTo>
                <a:cubicBezTo>
                  <a:pt x="1817" y="347"/>
                  <a:pt x="1907" y="344"/>
                  <a:pt x="1978" y="335"/>
                </a:cubicBezTo>
                <a:cubicBezTo>
                  <a:pt x="2034" y="328"/>
                  <a:pt x="2094" y="315"/>
                  <a:pt x="2148" y="296"/>
                </a:cubicBezTo>
                <a:cubicBezTo>
                  <a:pt x="2204" y="301"/>
                  <a:pt x="2250" y="310"/>
                  <a:pt x="2305" y="303"/>
                </a:cubicBezTo>
                <a:cubicBezTo>
                  <a:pt x="2300" y="285"/>
                  <a:pt x="2299" y="267"/>
                  <a:pt x="2292" y="250"/>
                </a:cubicBezTo>
                <a:cubicBezTo>
                  <a:pt x="2282" y="225"/>
                  <a:pt x="2234" y="193"/>
                  <a:pt x="2207" y="185"/>
                </a:cubicBezTo>
                <a:cubicBezTo>
                  <a:pt x="2132" y="136"/>
                  <a:pt x="1890" y="142"/>
                  <a:pt x="1820" y="139"/>
                </a:cubicBezTo>
                <a:cubicBezTo>
                  <a:pt x="1666" y="111"/>
                  <a:pt x="1540" y="110"/>
                  <a:pt x="1375" y="106"/>
                </a:cubicBezTo>
                <a:cubicBezTo>
                  <a:pt x="1299" y="30"/>
                  <a:pt x="1273" y="59"/>
                  <a:pt x="1140" y="54"/>
                </a:cubicBezTo>
                <a:cubicBezTo>
                  <a:pt x="1127" y="49"/>
                  <a:pt x="1112" y="48"/>
                  <a:pt x="1100" y="41"/>
                </a:cubicBezTo>
                <a:cubicBezTo>
                  <a:pt x="1024" y="0"/>
                  <a:pt x="1089" y="25"/>
                  <a:pt x="1042" y="8"/>
                </a:cubicBezTo>
                <a:cubicBezTo>
                  <a:pt x="998" y="10"/>
                  <a:pt x="955" y="11"/>
                  <a:pt x="911" y="15"/>
                </a:cubicBezTo>
                <a:cubicBezTo>
                  <a:pt x="890" y="17"/>
                  <a:pt x="852" y="34"/>
                  <a:pt x="852" y="34"/>
                </a:cubicBezTo>
                <a:cubicBezTo>
                  <a:pt x="812" y="74"/>
                  <a:pt x="779" y="142"/>
                  <a:pt x="740" y="172"/>
                </a:cubicBezTo>
                <a:cubicBezTo>
                  <a:pt x="713" y="193"/>
                  <a:pt x="624" y="189"/>
                  <a:pt x="596" y="191"/>
                </a:cubicBezTo>
                <a:cubicBezTo>
                  <a:pt x="569" y="198"/>
                  <a:pt x="545" y="206"/>
                  <a:pt x="518" y="211"/>
                </a:cubicBezTo>
                <a:cubicBezTo>
                  <a:pt x="496" y="222"/>
                  <a:pt x="474" y="233"/>
                  <a:pt x="452" y="244"/>
                </a:cubicBezTo>
                <a:cubicBezTo>
                  <a:pt x="446" y="247"/>
                  <a:pt x="433" y="250"/>
                  <a:pt x="433" y="250"/>
                </a:cubicBezTo>
              </a:path>
            </a:pathLst>
          </a:custGeom>
          <a:gradFill rotWithShape="1">
            <a:gsLst>
              <a:gs pos="0">
                <a:srgbClr val="FF9900">
                  <a:alpha val="32001"/>
                </a:srgbClr>
              </a:gs>
              <a:gs pos="100000">
                <a:srgbClr val="764700">
                  <a:alpha val="26999"/>
                </a:srgbClr>
              </a:gs>
            </a:gsLst>
            <a:lin ang="5400000" scaled="1"/>
          </a:gradFill>
          <a:ln w="57150" cmpd="sng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15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152400"/>
            <a:ext cx="8763000" cy="5973763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9900"/>
                </a:solidFill>
              </a:rPr>
              <a:t>The Peppered Moth after the Industrial revolution near coal burning plants.</a:t>
            </a:r>
            <a:r>
              <a:rPr lang="en-US" smtClean="0"/>
              <a:t>  </a:t>
            </a:r>
          </a:p>
          <a:p>
            <a:pPr lvl="1" eaLnBrk="1" hangingPunct="1"/>
            <a:r>
              <a:rPr lang="en-US" smtClean="0">
                <a:solidFill>
                  <a:srgbClr val="66FFCC"/>
                </a:solidFill>
              </a:rPr>
              <a:t>Which one would be seen more easily by predatory birds and eaten?</a:t>
            </a:r>
          </a:p>
          <a:p>
            <a:pPr eaLnBrk="1" hangingPunct="1"/>
            <a:endParaRPr lang="en-US" smtClean="0"/>
          </a:p>
        </p:txBody>
      </p:sp>
      <p:pic>
        <p:nvPicPr>
          <p:cNvPr id="689155" name="Picture 4" descr="image?id=59011&amp;rendTypeId=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0"/>
            <a:ext cx="8763000" cy="419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35364" name="Rectangle 4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sp>
        <p:nvSpPr>
          <p:cNvPr id="689157" name="Freeform 5"/>
          <p:cNvSpPr>
            <a:spLocks/>
          </p:cNvSpPr>
          <p:nvPr/>
        </p:nvSpPr>
        <p:spPr bwMode="auto">
          <a:xfrm>
            <a:off x="3729038" y="3000375"/>
            <a:ext cx="3659187" cy="958850"/>
          </a:xfrm>
          <a:custGeom>
            <a:avLst/>
            <a:gdLst>
              <a:gd name="T0" fmla="*/ 2147483647 w 2305"/>
              <a:gd name="T1" fmla="*/ 2147483647 h 604"/>
              <a:gd name="T2" fmla="*/ 2147483647 w 2305"/>
              <a:gd name="T3" fmla="*/ 2147483647 h 604"/>
              <a:gd name="T4" fmla="*/ 2147483647 w 2305"/>
              <a:gd name="T5" fmla="*/ 2147483647 h 604"/>
              <a:gd name="T6" fmla="*/ 2147483647 w 2305"/>
              <a:gd name="T7" fmla="*/ 2147483647 h 604"/>
              <a:gd name="T8" fmla="*/ 2147483647 w 2305"/>
              <a:gd name="T9" fmla="*/ 2147483647 h 604"/>
              <a:gd name="T10" fmla="*/ 2147483647 w 2305"/>
              <a:gd name="T11" fmla="*/ 2147483647 h 604"/>
              <a:gd name="T12" fmla="*/ 2147483647 w 2305"/>
              <a:gd name="T13" fmla="*/ 2147483647 h 604"/>
              <a:gd name="T14" fmla="*/ 2147483647 w 2305"/>
              <a:gd name="T15" fmla="*/ 2147483647 h 604"/>
              <a:gd name="T16" fmla="*/ 2147483647 w 2305"/>
              <a:gd name="T17" fmla="*/ 2147483647 h 604"/>
              <a:gd name="T18" fmla="*/ 2147483647 w 2305"/>
              <a:gd name="T19" fmla="*/ 2147483647 h 604"/>
              <a:gd name="T20" fmla="*/ 2147483647 w 2305"/>
              <a:gd name="T21" fmla="*/ 2147483647 h 604"/>
              <a:gd name="T22" fmla="*/ 2147483647 w 2305"/>
              <a:gd name="T23" fmla="*/ 2147483647 h 604"/>
              <a:gd name="T24" fmla="*/ 2147483647 w 2305"/>
              <a:gd name="T25" fmla="*/ 2147483647 h 604"/>
              <a:gd name="T26" fmla="*/ 2147483647 w 2305"/>
              <a:gd name="T27" fmla="*/ 2147483647 h 604"/>
              <a:gd name="T28" fmla="*/ 2147483647 w 2305"/>
              <a:gd name="T29" fmla="*/ 2147483647 h 604"/>
              <a:gd name="T30" fmla="*/ 2147483647 w 2305"/>
              <a:gd name="T31" fmla="*/ 2147483647 h 604"/>
              <a:gd name="T32" fmla="*/ 2147483647 w 2305"/>
              <a:gd name="T33" fmla="*/ 2147483647 h 604"/>
              <a:gd name="T34" fmla="*/ 2147483647 w 2305"/>
              <a:gd name="T35" fmla="*/ 2147483647 h 604"/>
              <a:gd name="T36" fmla="*/ 2147483647 w 2305"/>
              <a:gd name="T37" fmla="*/ 2147483647 h 604"/>
              <a:gd name="T38" fmla="*/ 2147483647 w 2305"/>
              <a:gd name="T39" fmla="*/ 2147483647 h 604"/>
              <a:gd name="T40" fmla="*/ 2147483647 w 2305"/>
              <a:gd name="T41" fmla="*/ 2147483647 h 604"/>
              <a:gd name="T42" fmla="*/ 2147483647 w 2305"/>
              <a:gd name="T43" fmla="*/ 2147483647 h 604"/>
              <a:gd name="T44" fmla="*/ 2147483647 w 2305"/>
              <a:gd name="T45" fmla="*/ 2147483647 h 604"/>
              <a:gd name="T46" fmla="*/ 2147483647 w 2305"/>
              <a:gd name="T47" fmla="*/ 2147483647 h 604"/>
              <a:gd name="T48" fmla="*/ 2147483647 w 2305"/>
              <a:gd name="T49" fmla="*/ 2147483647 h 604"/>
              <a:gd name="T50" fmla="*/ 2147483647 w 2305"/>
              <a:gd name="T51" fmla="*/ 2147483647 h 604"/>
              <a:gd name="T52" fmla="*/ 2147483647 w 2305"/>
              <a:gd name="T53" fmla="*/ 2147483647 h 604"/>
              <a:gd name="T54" fmla="*/ 2147483647 w 2305"/>
              <a:gd name="T55" fmla="*/ 2147483647 h 604"/>
              <a:gd name="T56" fmla="*/ 2147483647 w 2305"/>
              <a:gd name="T57" fmla="*/ 2147483647 h 604"/>
              <a:gd name="T58" fmla="*/ 2147483647 w 2305"/>
              <a:gd name="T59" fmla="*/ 2147483647 h 604"/>
              <a:gd name="T60" fmla="*/ 2147483647 w 2305"/>
              <a:gd name="T61" fmla="*/ 2147483647 h 604"/>
              <a:gd name="T62" fmla="*/ 2147483647 w 2305"/>
              <a:gd name="T63" fmla="*/ 2147483647 h 604"/>
              <a:gd name="T64" fmla="*/ 2147483647 w 2305"/>
              <a:gd name="T65" fmla="*/ 2147483647 h 604"/>
              <a:gd name="T66" fmla="*/ 2147483647 w 2305"/>
              <a:gd name="T67" fmla="*/ 2147483647 h 604"/>
              <a:gd name="T68" fmla="*/ 2147483647 w 2305"/>
              <a:gd name="T69" fmla="*/ 2147483647 h 604"/>
              <a:gd name="T70" fmla="*/ 2147483647 w 2305"/>
              <a:gd name="T71" fmla="*/ 2147483647 h 604"/>
              <a:gd name="T72" fmla="*/ 2147483647 w 2305"/>
              <a:gd name="T73" fmla="*/ 2147483647 h 604"/>
              <a:gd name="T74" fmla="*/ 2147483647 w 2305"/>
              <a:gd name="T75" fmla="*/ 2147483647 h 60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2305"/>
              <a:gd name="T115" fmla="*/ 0 h 604"/>
              <a:gd name="T116" fmla="*/ 2305 w 2305"/>
              <a:gd name="T117" fmla="*/ 604 h 604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2305" h="604">
                <a:moveTo>
                  <a:pt x="505" y="205"/>
                </a:moveTo>
                <a:cubicBezTo>
                  <a:pt x="462" y="233"/>
                  <a:pt x="404" y="246"/>
                  <a:pt x="354" y="257"/>
                </a:cubicBezTo>
                <a:cubicBezTo>
                  <a:pt x="315" y="284"/>
                  <a:pt x="243" y="303"/>
                  <a:pt x="197" y="316"/>
                </a:cubicBezTo>
                <a:cubicBezTo>
                  <a:pt x="172" y="333"/>
                  <a:pt x="141" y="348"/>
                  <a:pt x="119" y="368"/>
                </a:cubicBezTo>
                <a:cubicBezTo>
                  <a:pt x="93" y="391"/>
                  <a:pt x="75" y="415"/>
                  <a:pt x="47" y="434"/>
                </a:cubicBezTo>
                <a:cubicBezTo>
                  <a:pt x="35" y="458"/>
                  <a:pt x="21" y="471"/>
                  <a:pt x="7" y="493"/>
                </a:cubicBezTo>
                <a:cubicBezTo>
                  <a:pt x="5" y="499"/>
                  <a:pt x="1" y="505"/>
                  <a:pt x="1" y="512"/>
                </a:cubicBezTo>
                <a:cubicBezTo>
                  <a:pt x="1" y="530"/>
                  <a:pt x="0" y="549"/>
                  <a:pt x="7" y="565"/>
                </a:cubicBezTo>
                <a:cubicBezTo>
                  <a:pt x="20" y="593"/>
                  <a:pt x="84" y="594"/>
                  <a:pt x="112" y="604"/>
                </a:cubicBezTo>
                <a:cubicBezTo>
                  <a:pt x="193" y="602"/>
                  <a:pt x="274" y="604"/>
                  <a:pt x="354" y="597"/>
                </a:cubicBezTo>
                <a:cubicBezTo>
                  <a:pt x="436" y="590"/>
                  <a:pt x="396" y="582"/>
                  <a:pt x="439" y="571"/>
                </a:cubicBezTo>
                <a:cubicBezTo>
                  <a:pt x="476" y="562"/>
                  <a:pt x="515" y="557"/>
                  <a:pt x="551" y="545"/>
                </a:cubicBezTo>
                <a:cubicBezTo>
                  <a:pt x="582" y="535"/>
                  <a:pt x="617" y="516"/>
                  <a:pt x="649" y="512"/>
                </a:cubicBezTo>
                <a:cubicBezTo>
                  <a:pt x="753" y="499"/>
                  <a:pt x="859" y="484"/>
                  <a:pt x="963" y="473"/>
                </a:cubicBezTo>
                <a:cubicBezTo>
                  <a:pt x="1007" y="458"/>
                  <a:pt x="1031" y="461"/>
                  <a:pt x="1081" y="466"/>
                </a:cubicBezTo>
                <a:cubicBezTo>
                  <a:pt x="1115" y="479"/>
                  <a:pt x="1150" y="491"/>
                  <a:pt x="1186" y="499"/>
                </a:cubicBezTo>
                <a:cubicBezTo>
                  <a:pt x="1223" y="495"/>
                  <a:pt x="1260" y="493"/>
                  <a:pt x="1297" y="486"/>
                </a:cubicBezTo>
                <a:cubicBezTo>
                  <a:pt x="1314" y="483"/>
                  <a:pt x="1326" y="466"/>
                  <a:pt x="1343" y="460"/>
                </a:cubicBezTo>
                <a:cubicBezTo>
                  <a:pt x="1374" y="449"/>
                  <a:pt x="1410" y="436"/>
                  <a:pt x="1441" y="427"/>
                </a:cubicBezTo>
                <a:cubicBezTo>
                  <a:pt x="1519" y="404"/>
                  <a:pt x="1602" y="417"/>
                  <a:pt x="1683" y="414"/>
                </a:cubicBezTo>
                <a:cubicBezTo>
                  <a:pt x="1708" y="405"/>
                  <a:pt x="1729" y="394"/>
                  <a:pt x="1755" y="388"/>
                </a:cubicBezTo>
                <a:cubicBezTo>
                  <a:pt x="1817" y="347"/>
                  <a:pt x="1907" y="344"/>
                  <a:pt x="1978" y="335"/>
                </a:cubicBezTo>
                <a:cubicBezTo>
                  <a:pt x="2034" y="328"/>
                  <a:pt x="2094" y="315"/>
                  <a:pt x="2148" y="296"/>
                </a:cubicBezTo>
                <a:cubicBezTo>
                  <a:pt x="2204" y="301"/>
                  <a:pt x="2250" y="310"/>
                  <a:pt x="2305" y="303"/>
                </a:cubicBezTo>
                <a:cubicBezTo>
                  <a:pt x="2300" y="285"/>
                  <a:pt x="2299" y="267"/>
                  <a:pt x="2292" y="250"/>
                </a:cubicBezTo>
                <a:cubicBezTo>
                  <a:pt x="2282" y="225"/>
                  <a:pt x="2234" y="193"/>
                  <a:pt x="2207" y="185"/>
                </a:cubicBezTo>
                <a:cubicBezTo>
                  <a:pt x="2132" y="136"/>
                  <a:pt x="1890" y="142"/>
                  <a:pt x="1820" y="139"/>
                </a:cubicBezTo>
                <a:cubicBezTo>
                  <a:pt x="1666" y="111"/>
                  <a:pt x="1540" y="110"/>
                  <a:pt x="1375" y="106"/>
                </a:cubicBezTo>
                <a:cubicBezTo>
                  <a:pt x="1299" y="30"/>
                  <a:pt x="1273" y="59"/>
                  <a:pt x="1140" y="54"/>
                </a:cubicBezTo>
                <a:cubicBezTo>
                  <a:pt x="1127" y="49"/>
                  <a:pt x="1112" y="48"/>
                  <a:pt x="1100" y="41"/>
                </a:cubicBezTo>
                <a:cubicBezTo>
                  <a:pt x="1024" y="0"/>
                  <a:pt x="1089" y="25"/>
                  <a:pt x="1042" y="8"/>
                </a:cubicBezTo>
                <a:cubicBezTo>
                  <a:pt x="998" y="10"/>
                  <a:pt x="955" y="11"/>
                  <a:pt x="911" y="15"/>
                </a:cubicBezTo>
                <a:cubicBezTo>
                  <a:pt x="890" y="17"/>
                  <a:pt x="852" y="34"/>
                  <a:pt x="852" y="34"/>
                </a:cubicBezTo>
                <a:cubicBezTo>
                  <a:pt x="812" y="74"/>
                  <a:pt x="779" y="142"/>
                  <a:pt x="740" y="172"/>
                </a:cubicBezTo>
                <a:cubicBezTo>
                  <a:pt x="713" y="193"/>
                  <a:pt x="624" y="189"/>
                  <a:pt x="596" y="191"/>
                </a:cubicBezTo>
                <a:cubicBezTo>
                  <a:pt x="569" y="198"/>
                  <a:pt x="545" y="206"/>
                  <a:pt x="518" y="211"/>
                </a:cubicBezTo>
                <a:cubicBezTo>
                  <a:pt x="496" y="222"/>
                  <a:pt x="474" y="233"/>
                  <a:pt x="452" y="244"/>
                </a:cubicBezTo>
                <a:cubicBezTo>
                  <a:pt x="446" y="247"/>
                  <a:pt x="433" y="250"/>
                  <a:pt x="433" y="250"/>
                </a:cubicBezTo>
              </a:path>
            </a:pathLst>
          </a:custGeom>
          <a:gradFill rotWithShape="1">
            <a:gsLst>
              <a:gs pos="0">
                <a:srgbClr val="FF9900">
                  <a:alpha val="32001"/>
                </a:srgbClr>
              </a:gs>
              <a:gs pos="100000">
                <a:srgbClr val="764700">
                  <a:alpha val="26999"/>
                </a:srgbClr>
              </a:gs>
            </a:gsLst>
            <a:lin ang="5400000" scaled="1"/>
          </a:gradFill>
          <a:ln w="57150" cmpd="sng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9158" name="Freeform 6"/>
          <p:cNvSpPr>
            <a:spLocks/>
          </p:cNvSpPr>
          <p:nvPr/>
        </p:nvSpPr>
        <p:spPr bwMode="auto">
          <a:xfrm>
            <a:off x="1839913" y="4724400"/>
            <a:ext cx="4094162" cy="795338"/>
          </a:xfrm>
          <a:custGeom>
            <a:avLst/>
            <a:gdLst>
              <a:gd name="T0" fmla="*/ 2147483647 w 2579"/>
              <a:gd name="T1" fmla="*/ 2147483647 h 501"/>
              <a:gd name="T2" fmla="*/ 2147483647 w 2579"/>
              <a:gd name="T3" fmla="*/ 2147483647 h 501"/>
              <a:gd name="T4" fmla="*/ 2147483647 w 2579"/>
              <a:gd name="T5" fmla="*/ 2147483647 h 501"/>
              <a:gd name="T6" fmla="*/ 2147483647 w 2579"/>
              <a:gd name="T7" fmla="*/ 2147483647 h 501"/>
              <a:gd name="T8" fmla="*/ 2147483647 w 2579"/>
              <a:gd name="T9" fmla="*/ 2147483647 h 501"/>
              <a:gd name="T10" fmla="*/ 0 w 2579"/>
              <a:gd name="T11" fmla="*/ 2147483647 h 501"/>
              <a:gd name="T12" fmla="*/ 2147483647 w 2579"/>
              <a:gd name="T13" fmla="*/ 2147483647 h 501"/>
              <a:gd name="T14" fmla="*/ 2147483647 w 2579"/>
              <a:gd name="T15" fmla="*/ 2147483647 h 501"/>
              <a:gd name="T16" fmla="*/ 2147483647 w 2579"/>
              <a:gd name="T17" fmla="*/ 2147483647 h 501"/>
              <a:gd name="T18" fmla="*/ 2147483647 w 2579"/>
              <a:gd name="T19" fmla="*/ 2147483647 h 501"/>
              <a:gd name="T20" fmla="*/ 2147483647 w 2579"/>
              <a:gd name="T21" fmla="*/ 2147483647 h 501"/>
              <a:gd name="T22" fmla="*/ 2147483647 w 2579"/>
              <a:gd name="T23" fmla="*/ 2147483647 h 501"/>
              <a:gd name="T24" fmla="*/ 2147483647 w 2579"/>
              <a:gd name="T25" fmla="*/ 2147483647 h 501"/>
              <a:gd name="T26" fmla="*/ 2147483647 w 2579"/>
              <a:gd name="T27" fmla="*/ 2147483647 h 501"/>
              <a:gd name="T28" fmla="*/ 2147483647 w 2579"/>
              <a:gd name="T29" fmla="*/ 2147483647 h 501"/>
              <a:gd name="T30" fmla="*/ 2147483647 w 2579"/>
              <a:gd name="T31" fmla="*/ 2147483647 h 501"/>
              <a:gd name="T32" fmla="*/ 2147483647 w 2579"/>
              <a:gd name="T33" fmla="*/ 2147483647 h 501"/>
              <a:gd name="T34" fmla="*/ 2147483647 w 2579"/>
              <a:gd name="T35" fmla="*/ 2147483647 h 501"/>
              <a:gd name="T36" fmla="*/ 2147483647 w 2579"/>
              <a:gd name="T37" fmla="*/ 2147483647 h 501"/>
              <a:gd name="T38" fmla="*/ 2147483647 w 2579"/>
              <a:gd name="T39" fmla="*/ 2147483647 h 501"/>
              <a:gd name="T40" fmla="*/ 2147483647 w 2579"/>
              <a:gd name="T41" fmla="*/ 2147483647 h 501"/>
              <a:gd name="T42" fmla="*/ 2147483647 w 2579"/>
              <a:gd name="T43" fmla="*/ 2147483647 h 501"/>
              <a:gd name="T44" fmla="*/ 2147483647 w 2579"/>
              <a:gd name="T45" fmla="*/ 2147483647 h 501"/>
              <a:gd name="T46" fmla="*/ 2147483647 w 2579"/>
              <a:gd name="T47" fmla="*/ 2147483647 h 501"/>
              <a:gd name="T48" fmla="*/ 2147483647 w 2579"/>
              <a:gd name="T49" fmla="*/ 2147483647 h 501"/>
              <a:gd name="T50" fmla="*/ 2147483647 w 2579"/>
              <a:gd name="T51" fmla="*/ 2147483647 h 501"/>
              <a:gd name="T52" fmla="*/ 2147483647 w 2579"/>
              <a:gd name="T53" fmla="*/ 2147483647 h 501"/>
              <a:gd name="T54" fmla="*/ 2147483647 w 2579"/>
              <a:gd name="T55" fmla="*/ 2147483647 h 501"/>
              <a:gd name="T56" fmla="*/ 2147483647 w 2579"/>
              <a:gd name="T57" fmla="*/ 2147483647 h 501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2579"/>
              <a:gd name="T88" fmla="*/ 0 h 501"/>
              <a:gd name="T89" fmla="*/ 2579 w 2579"/>
              <a:gd name="T90" fmla="*/ 501 h 501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2579" h="501">
                <a:moveTo>
                  <a:pt x="883" y="81"/>
                </a:moveTo>
                <a:cubicBezTo>
                  <a:pt x="832" y="93"/>
                  <a:pt x="784" y="118"/>
                  <a:pt x="733" y="127"/>
                </a:cubicBezTo>
                <a:cubicBezTo>
                  <a:pt x="617" y="148"/>
                  <a:pt x="494" y="143"/>
                  <a:pt x="379" y="146"/>
                </a:cubicBezTo>
                <a:cubicBezTo>
                  <a:pt x="280" y="163"/>
                  <a:pt x="166" y="164"/>
                  <a:pt x="72" y="199"/>
                </a:cubicBezTo>
                <a:cubicBezTo>
                  <a:pt x="21" y="246"/>
                  <a:pt x="98" y="179"/>
                  <a:pt x="39" y="218"/>
                </a:cubicBezTo>
                <a:cubicBezTo>
                  <a:pt x="25" y="227"/>
                  <a:pt x="14" y="241"/>
                  <a:pt x="0" y="251"/>
                </a:cubicBezTo>
                <a:cubicBezTo>
                  <a:pt x="2" y="264"/>
                  <a:pt x="0" y="279"/>
                  <a:pt x="6" y="290"/>
                </a:cubicBezTo>
                <a:cubicBezTo>
                  <a:pt x="17" y="309"/>
                  <a:pt x="126" y="329"/>
                  <a:pt x="150" y="336"/>
                </a:cubicBezTo>
                <a:cubicBezTo>
                  <a:pt x="298" y="377"/>
                  <a:pt x="393" y="362"/>
                  <a:pt x="582" y="369"/>
                </a:cubicBezTo>
                <a:cubicBezTo>
                  <a:pt x="685" y="385"/>
                  <a:pt x="779" y="431"/>
                  <a:pt x="877" y="460"/>
                </a:cubicBezTo>
                <a:cubicBezTo>
                  <a:pt x="1033" y="456"/>
                  <a:pt x="1137" y="446"/>
                  <a:pt x="1282" y="454"/>
                </a:cubicBezTo>
                <a:cubicBezTo>
                  <a:pt x="1301" y="460"/>
                  <a:pt x="1324" y="476"/>
                  <a:pt x="1341" y="480"/>
                </a:cubicBezTo>
                <a:cubicBezTo>
                  <a:pt x="1382" y="489"/>
                  <a:pt x="1466" y="500"/>
                  <a:pt x="1466" y="500"/>
                </a:cubicBezTo>
                <a:cubicBezTo>
                  <a:pt x="1534" y="495"/>
                  <a:pt x="1590" y="488"/>
                  <a:pt x="1656" y="480"/>
                </a:cubicBezTo>
                <a:cubicBezTo>
                  <a:pt x="1877" y="421"/>
                  <a:pt x="1693" y="468"/>
                  <a:pt x="2290" y="480"/>
                </a:cubicBezTo>
                <a:cubicBezTo>
                  <a:pt x="2345" y="481"/>
                  <a:pt x="2454" y="500"/>
                  <a:pt x="2454" y="500"/>
                </a:cubicBezTo>
                <a:cubicBezTo>
                  <a:pt x="2493" y="498"/>
                  <a:pt x="2533" y="501"/>
                  <a:pt x="2572" y="493"/>
                </a:cubicBezTo>
                <a:cubicBezTo>
                  <a:pt x="2579" y="492"/>
                  <a:pt x="2578" y="480"/>
                  <a:pt x="2578" y="473"/>
                </a:cubicBezTo>
                <a:cubicBezTo>
                  <a:pt x="2578" y="435"/>
                  <a:pt x="2547" y="419"/>
                  <a:pt x="2520" y="401"/>
                </a:cubicBezTo>
                <a:cubicBezTo>
                  <a:pt x="2481" y="375"/>
                  <a:pt x="2457" y="374"/>
                  <a:pt x="2415" y="356"/>
                </a:cubicBezTo>
                <a:cubicBezTo>
                  <a:pt x="2359" y="332"/>
                  <a:pt x="2310" y="311"/>
                  <a:pt x="2251" y="297"/>
                </a:cubicBezTo>
                <a:cubicBezTo>
                  <a:pt x="2225" y="279"/>
                  <a:pt x="2204" y="271"/>
                  <a:pt x="2173" y="264"/>
                </a:cubicBezTo>
                <a:cubicBezTo>
                  <a:pt x="2151" y="250"/>
                  <a:pt x="2131" y="245"/>
                  <a:pt x="2107" y="238"/>
                </a:cubicBezTo>
                <a:cubicBezTo>
                  <a:pt x="2013" y="174"/>
                  <a:pt x="1900" y="150"/>
                  <a:pt x="1786" y="140"/>
                </a:cubicBezTo>
                <a:cubicBezTo>
                  <a:pt x="1730" y="125"/>
                  <a:pt x="1672" y="115"/>
                  <a:pt x="1616" y="100"/>
                </a:cubicBezTo>
                <a:cubicBezTo>
                  <a:pt x="1563" y="65"/>
                  <a:pt x="1512" y="27"/>
                  <a:pt x="1446" y="22"/>
                </a:cubicBezTo>
                <a:cubicBezTo>
                  <a:pt x="1391" y="18"/>
                  <a:pt x="1337" y="17"/>
                  <a:pt x="1282" y="15"/>
                </a:cubicBezTo>
                <a:cubicBezTo>
                  <a:pt x="1255" y="16"/>
                  <a:pt x="1050" y="0"/>
                  <a:pt x="949" y="28"/>
                </a:cubicBezTo>
                <a:cubicBezTo>
                  <a:pt x="895" y="43"/>
                  <a:pt x="837" y="113"/>
                  <a:pt x="785" y="113"/>
                </a:cubicBezTo>
              </a:path>
            </a:pathLst>
          </a:custGeom>
          <a:gradFill rotWithShape="1">
            <a:gsLst>
              <a:gs pos="0">
                <a:srgbClr val="66FFCC">
                  <a:alpha val="35001"/>
                </a:srgbClr>
              </a:gs>
              <a:gs pos="100000">
                <a:srgbClr val="2F765E">
                  <a:alpha val="32001"/>
                </a:srgbClr>
              </a:gs>
            </a:gsLst>
            <a:lin ang="5400000" scaled="1"/>
          </a:gradFill>
          <a:ln w="57150" cmpd="sng">
            <a:solidFill>
              <a:srgbClr val="66FF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9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90180" name="Picture 4" descr="Grant's Ma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22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228600"/>
            <a:ext cx="8839200" cy="5897563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808080"/>
                </a:solidFill>
              </a:rPr>
              <a:t>Dark Peppered moths survived more often to reproduce in areas covered with soot from coal.</a:t>
            </a:r>
            <a:r>
              <a:rPr lang="en-US" smtClean="0"/>
              <a:t>  </a:t>
            </a:r>
          </a:p>
          <a:p>
            <a:pPr lvl="1" eaLnBrk="1" hangingPunct="1"/>
            <a:r>
              <a:rPr lang="en-US" smtClean="0"/>
              <a:t>The white ones died out in this area because they were no longer camouflaged.</a:t>
            </a:r>
          </a:p>
        </p:txBody>
      </p:sp>
      <p:pic>
        <p:nvPicPr>
          <p:cNvPr id="692227" name="Picture 4" descr="image?id=59011&amp;rendTypeId=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743200"/>
            <a:ext cx="8763000" cy="381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36388" name="Rectangle 4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sp>
        <p:nvSpPr>
          <p:cNvPr id="692229" name="Line 5"/>
          <p:cNvSpPr>
            <a:spLocks noChangeShapeType="1"/>
          </p:cNvSpPr>
          <p:nvPr/>
        </p:nvSpPr>
        <p:spPr bwMode="auto">
          <a:xfrm flipV="1">
            <a:off x="3810000" y="3962400"/>
            <a:ext cx="3429000" cy="457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2230" name="Line 6"/>
          <p:cNvSpPr>
            <a:spLocks noChangeShapeType="1"/>
          </p:cNvSpPr>
          <p:nvPr/>
        </p:nvSpPr>
        <p:spPr bwMode="auto">
          <a:xfrm>
            <a:off x="1752600" y="5562600"/>
            <a:ext cx="4038600" cy="2286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29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228600"/>
            <a:ext cx="8839200" cy="5897563"/>
          </a:xfrm>
        </p:spPr>
        <p:txBody>
          <a:bodyPr/>
          <a:lstStyle/>
          <a:p>
            <a:pPr eaLnBrk="1" hangingPunct="1"/>
            <a:r>
              <a:rPr lang="en-US" smtClean="0"/>
              <a:t>However, now that areas are cleaning up and countries have stricter emission standards, the white moths are reproducing more often…</a:t>
            </a:r>
          </a:p>
          <a:p>
            <a:pPr lvl="1" eaLnBrk="1" hangingPunct="1"/>
            <a:r>
              <a:rPr lang="en-US" smtClean="0">
                <a:solidFill>
                  <a:srgbClr val="808080"/>
                </a:solidFill>
              </a:rPr>
              <a:t>The black moths are now being eaten.</a:t>
            </a:r>
            <a:r>
              <a:rPr lang="en-US" smtClean="0">
                <a:solidFill>
                  <a:srgbClr val="FFFF00"/>
                </a:solidFill>
              </a:rPr>
              <a:t> </a:t>
            </a:r>
          </a:p>
          <a:p>
            <a:pPr lvl="1" eaLnBrk="1" hangingPunct="1"/>
            <a:r>
              <a:rPr lang="en-US" smtClean="0">
                <a:solidFill>
                  <a:srgbClr val="66FFCC"/>
                </a:solidFill>
              </a:rPr>
              <a:t>The environment decides favorable traits.</a:t>
            </a:r>
          </a:p>
        </p:txBody>
      </p:sp>
      <p:pic>
        <p:nvPicPr>
          <p:cNvPr id="695299" name="Picture 4" descr="image?id=59012&amp;rendTypeId=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819400"/>
            <a:ext cx="8763000" cy="3657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39460" name="Rectangle 4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8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52400"/>
            <a:ext cx="8458200" cy="5978525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#5.) Variation is inheritable.  </a:t>
            </a:r>
          </a:p>
          <a:p>
            <a:pPr lvl="1" eaLnBrk="1" hangingPunct="1">
              <a:defRPr/>
            </a:pPr>
            <a:r>
              <a:rPr lang="en-US" smtClean="0"/>
              <a:t>(Animals pass traits to their young). (DNA)</a:t>
            </a:r>
          </a:p>
          <a:p>
            <a:pPr eaLnBrk="1" hangingPunct="1">
              <a:defRPr/>
            </a:pPr>
            <a:endParaRPr lang="en-US" smtClean="0"/>
          </a:p>
        </p:txBody>
      </p:sp>
      <p:sp>
        <p:nvSpPr>
          <p:cNvPr id="195591" name="Rectangle 7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69939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1600"/>
            <a:ext cx="8686800" cy="5105400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4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28600"/>
            <a:ext cx="8686800" cy="5897563"/>
          </a:xfrm>
        </p:spPr>
        <p:txBody>
          <a:bodyPr/>
          <a:lstStyle/>
          <a:p>
            <a:pPr eaLnBrk="1" hangingPunct="1"/>
            <a:r>
              <a:rPr lang="en-US" dirty="0" smtClean="0"/>
              <a:t>Baby Animal Time photo tour (1:01)</a:t>
            </a:r>
          </a:p>
          <a:p>
            <a:pPr lvl="1" eaLnBrk="1" hangingPunct="1"/>
            <a:r>
              <a:rPr lang="en-US" dirty="0" smtClean="0"/>
              <a:t>Cheesy Music found at… ( 2 sec. </a:t>
            </a:r>
            <a:r>
              <a:rPr lang="en-US" smtClean="0"/>
              <a:t>a slide)</a:t>
            </a:r>
            <a:endParaRPr lang="en-US" dirty="0"/>
          </a:p>
          <a:p>
            <a:pPr lvl="1" eaLnBrk="1" hangingPunct="1"/>
            <a:r>
              <a:rPr lang="en-US" dirty="0">
                <a:hlinkClick r:id="rId2"/>
              </a:rPr>
              <a:t>http://www.youtube.com/watch?v=KHYMM3zjffo</a:t>
            </a:r>
            <a:endParaRPr lang="en-US" dirty="0" smtClean="0"/>
          </a:p>
          <a:p>
            <a:pPr eaLnBrk="1" hangingPunct="1"/>
            <a:endParaRPr lang="en-US" dirty="0" smtClean="0"/>
          </a:p>
        </p:txBody>
      </p:sp>
      <p:pic>
        <p:nvPicPr>
          <p:cNvPr id="700419" name="Picture 5" descr="polar-bear-coaxing-bab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81200"/>
            <a:ext cx="8458200" cy="45339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6615" name="Rectangle 7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https://encrypted-tbn1.gstatic.com/images?q=tbn:ANd9GcRstNLnC0ck9emSu2wszOsM5_P2a5F_clREtsd0oMUBrHuks6JUK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412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0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828800"/>
            <a:ext cx="8229600" cy="4530725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701444" name="Picture 5" descr="baby_orangutan_gnaws_m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ttps://encrypted-tbn3.gstatic.com/images?q=tbn:ANd9GcT6GaAiuD5SqkU9Ehlm02gP9CcVeZkNAx8mZM8aO356VxTz0q32U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18"/>
            <a:ext cx="9220200" cy="684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44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Content Placeholder 2"/>
          <p:cNvSpPr>
            <a:spLocks noGrp="1"/>
          </p:cNvSpPr>
          <p:nvPr>
            <p:ph idx="4294967295"/>
          </p:nvPr>
        </p:nvSpPr>
        <p:spPr>
          <a:xfrm>
            <a:off x="457200" y="228600"/>
            <a:ext cx="8153400" cy="5897563"/>
          </a:xfrm>
        </p:spPr>
        <p:txBody>
          <a:bodyPr/>
          <a:lstStyle/>
          <a:p>
            <a:r>
              <a:rPr lang="en-US" smtClean="0"/>
              <a:t>Who is this? </a:t>
            </a:r>
            <a:r>
              <a:rPr lang="en-US" smtClean="0">
                <a:solidFill>
                  <a:srgbClr val="FF66FF"/>
                </a:solidFill>
              </a:rPr>
              <a:t>Not Santa Clause.</a:t>
            </a:r>
          </a:p>
        </p:txBody>
      </p:sp>
      <p:pic>
        <p:nvPicPr>
          <p:cNvPr id="99331" name="Picture 5" descr="darwin_59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91440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9063" name="Rectangle 7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70553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771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410" name="Picture 2" descr="http://www.pinyourpets.com/pics/t/1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205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https://encrypted-tbn0.gstatic.com/images?q=tbn:ANd9GcRcfSXuXFE7ITMI3yhI-J1U2bXmwKAmTTtz07LvrRbKvEHvPcsXS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874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 descr="http://assets.nydailynews.com/polopoly_fs/1.37345.1313734133%21/img/httpImage/image.jpg_gen/derivatives/gallery_635/gal-animals1-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6" y="-10886"/>
            <a:ext cx="9154886" cy="686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310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http://data.whicdn.com/images/30970451/animal-mothers-and-babies-photos-cute7_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58" y="0"/>
            <a:ext cx="91766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517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 descr="https://encrypted-tbn0.gstatic.com/images?q=tbn:ANd9GcQQMdsyt4JDCcDp9OtLzoR4zpLeAfNv4FRtdw9-jPTzfiyEUa0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680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https://encrypted-tbn2.gstatic.com/images?q=tbn:ANd9GcQsPZRjSgcP03O57x6O3jdqsnn_rlb7NLKA_JSrOqg46z52JBY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459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http://uglorable.com/media/2008/0145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3425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https://encrypted-tbn2.gstatic.com/images?q=tbn:ANd9GcTIjyvtDhIoP6iQQhH6wBZOycVc4-TaTM7TOEtFdjKs9z_jBAYQr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515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https://encrypted-tbn2.gstatic.com/images?q=tbn:ANd9GcTvQcJARhRZE76jTzonQ6bDU2aaCYNzQ-qUk3_x-fvlUGWShx-c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54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4" descr="darwin_59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705600" cy="6858000"/>
          </a:xfrm>
          <a:noFill/>
        </p:spPr>
      </p:pic>
      <p:sp>
        <p:nvSpPr>
          <p:cNvPr id="100355" name="AutoShape 7"/>
          <p:cNvSpPr>
            <a:spLocks noChangeArrowheads="1"/>
          </p:cNvSpPr>
          <p:nvPr/>
        </p:nvSpPr>
        <p:spPr bwMode="auto">
          <a:xfrm>
            <a:off x="4876800" y="609600"/>
            <a:ext cx="4267200" cy="4038600"/>
          </a:xfrm>
          <a:prstGeom prst="wedgeRoundRectCallout">
            <a:avLst>
              <a:gd name="adj1" fmla="val -57588"/>
              <a:gd name="adj2" fmla="val 36398"/>
              <a:gd name="adj3" fmla="val 16667"/>
            </a:avLst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4000">
                <a:solidFill>
                  <a:schemeClr val="bg1"/>
                </a:solidFill>
              </a:rPr>
              <a:t>“I’m Charles Darwin.” “I answered the question…” “What are the laws of life.”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https://encrypted-tbn1.gstatic.com/images?q=tbn:ANd9GcR3DnK8olH3vO8s0Exj_2KspL6orMLdoUJNuD4AloGf8DIXczB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33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6" name="Picture 4" descr="http://1.bp.blogspot.com/-kDp0fi5G65o/UGKcScq57GI/AAAAAAAACGk/a-ceR2SqZnk/s1600/cute+Seal+Mom+with+her+Baby+Seal+pictures+of+baby+seals+baby+seal+in+home+a+baby+seal+baby+fur+seal+albino+baby+seal+clubbing+abandoned+baby+seal+baby+seal+name+baby+seals+beautiful+amazing+animal+pic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937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http://oddstuffmagazine.com/wp-content/uploads/2012/07/11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9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https://encrypted-tbn0.gstatic.com/images?q=tbn:ANd9GcSHmG5DZpKZyRAC1Fo8F4C_ktk1wGMT0JzjZMpL_EdcG6-Y0U1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459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https://encrypted-tbn0.gstatic.com/images?q=tbn:ANd9GcQflmkzxQ5FFGCxmyM7WbuStQtRMzfnCWiG5bDSuIdIL1vBdxTdg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318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https://encrypted-tbn0.gstatic.com/images?q=tbn:ANd9GcS2bV8sAA9ErNhpXLskwwMTJ6qCdTbgaOR_ucah_Potu19wJje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" y="0"/>
            <a:ext cx="91331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691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0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8229600" cy="4530725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704516" name="Picture 5" descr="hipp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2031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706563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0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707588" name="Picture 5" descr="bu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703491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995927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52400"/>
            <a:ext cx="8839200" cy="5973763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66FF99"/>
                </a:solidFill>
              </a:rPr>
              <a:t>It wasn’t until Charles Darwin and Alfred Russel Wallace published their views of evolutionary theory in 1859 that science finally had an explanation for evolution.</a:t>
            </a:r>
          </a:p>
        </p:txBody>
      </p:sp>
      <p:pic>
        <p:nvPicPr>
          <p:cNvPr id="101379" name="Picture 5" descr="darwin_59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0"/>
            <a:ext cx="8839200" cy="4419600"/>
          </a:xfrm>
          <a:prstGeom prst="rect">
            <a:avLst/>
          </a:prstGeom>
          <a:noFill/>
          <a:ln w="9525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708611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709635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1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710660" name="Picture 5" descr="mom%20and%20baby%20smil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6038"/>
            <a:ext cx="8988425" cy="679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1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711684" name="Picture 5" descr="naked_mole_r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1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711684" name="Picture 5" descr="naked_mole_r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32206" y="1524000"/>
            <a:ext cx="7144906" cy="17543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Nake</a:t>
            </a:r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 Mole Rat</a:t>
            </a:r>
          </a:p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(Time to End Music)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2322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71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7178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829" name="Rectangle 5"/>
          <p:cNvSpPr>
            <a:spLocks noChangeArrowheads="1"/>
          </p:cNvSpPr>
          <p:nvPr/>
        </p:nvSpPr>
        <p:spPr bwMode="auto">
          <a:xfrm>
            <a:off x="4724400" y="4648200"/>
            <a:ext cx="228600" cy="152400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71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7188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853" name="Picture 6" descr="http://www.jaytorborg.com/Africa/lion%20in%20grass%206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648200"/>
            <a:ext cx="304800" cy="246063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71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7198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9877" name="Rectangle 6"/>
          <p:cNvSpPr>
            <a:spLocks noChangeArrowheads="1"/>
          </p:cNvSpPr>
          <p:nvPr/>
        </p:nvSpPr>
        <p:spPr bwMode="auto">
          <a:xfrm>
            <a:off x="4724400" y="4648200"/>
            <a:ext cx="5334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19878" name="Picture 8" descr="http://www.jaytorborg.com/Africa/lion%20in%20grass%206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572000"/>
            <a:ext cx="762000" cy="609600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72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7209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0901" name="Rectangle 5"/>
          <p:cNvSpPr>
            <a:spLocks noChangeArrowheads="1"/>
          </p:cNvSpPr>
          <p:nvPr/>
        </p:nvSpPr>
        <p:spPr bwMode="auto">
          <a:xfrm>
            <a:off x="4724400" y="4648200"/>
            <a:ext cx="5334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20902" name="Picture 6" descr="http://www.jaytorborg.com/Africa/lion%20in%20grass%206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572000"/>
            <a:ext cx="1295400" cy="1036638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72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7219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1925" name="Rectangle 5"/>
          <p:cNvSpPr>
            <a:spLocks noChangeArrowheads="1"/>
          </p:cNvSpPr>
          <p:nvPr/>
        </p:nvSpPr>
        <p:spPr bwMode="auto">
          <a:xfrm>
            <a:off x="4724400" y="4648200"/>
            <a:ext cx="5334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21926" name="Picture 6" descr="http://www.jaytorborg.com/Africa/lion%20in%20grass%206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572000"/>
            <a:ext cx="1295400" cy="1036638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1927" name="WordArt 7"/>
          <p:cNvSpPr>
            <a:spLocks noChangeArrowheads="1" noChangeShapeType="1" noTextEdit="1"/>
          </p:cNvSpPr>
          <p:nvPr/>
        </p:nvSpPr>
        <p:spPr bwMode="auto">
          <a:xfrm>
            <a:off x="3048000" y="152400"/>
            <a:ext cx="3686175" cy="11445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#1.) Without checks like predators, </a:t>
            </a:r>
          </a:p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populations would increase </a:t>
            </a:r>
          </a:p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exponentially.</a:t>
            </a:r>
          </a:p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 Survival of the fittest!</a:t>
            </a:r>
          </a:p>
        </p:txBody>
      </p:sp>
      <p:sp>
        <p:nvSpPr>
          <p:cNvPr id="721928" name="Line 8"/>
          <p:cNvSpPr>
            <a:spLocks noChangeShapeType="1"/>
          </p:cNvSpPr>
          <p:nvPr/>
        </p:nvSpPr>
        <p:spPr bwMode="auto">
          <a:xfrm>
            <a:off x="4800600" y="1524000"/>
            <a:ext cx="0" cy="2895600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8600"/>
            <a:ext cx="8229600" cy="5897563"/>
          </a:xfrm>
        </p:spPr>
        <p:txBody>
          <a:bodyPr/>
          <a:lstStyle/>
          <a:p>
            <a:r>
              <a:rPr lang="en-US" smtClean="0"/>
              <a:t>Picture of Alfred Russel Wallace.</a:t>
            </a:r>
          </a:p>
        </p:txBody>
      </p:sp>
      <p:pic>
        <p:nvPicPr>
          <p:cNvPr id="106499" name="Picture 8" descr="http://static.guim.co.uk/sys-images/Admin/BkFill/Default_image_group/2011/2/24/1298562458357/Alfred-Russell-Wallace-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38200"/>
            <a:ext cx="8763000" cy="5791200"/>
          </a:xfrm>
          <a:prstGeom prst="rect">
            <a:avLst/>
          </a:prstGeom>
          <a:noFill/>
          <a:ln w="38100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72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7229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2949" name="Rectangle 5"/>
          <p:cNvSpPr>
            <a:spLocks noChangeArrowheads="1"/>
          </p:cNvSpPr>
          <p:nvPr/>
        </p:nvSpPr>
        <p:spPr bwMode="auto">
          <a:xfrm>
            <a:off x="4724400" y="4648200"/>
            <a:ext cx="5334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22950" name="Picture 6" descr="http://www.jaytorborg.com/Africa/lion%20in%20grass%206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572000"/>
            <a:ext cx="1295400" cy="1036638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2951" name="WordArt 7"/>
          <p:cNvSpPr>
            <a:spLocks noChangeArrowheads="1" noChangeShapeType="1" noTextEdit="1"/>
          </p:cNvSpPr>
          <p:nvPr/>
        </p:nvSpPr>
        <p:spPr bwMode="auto">
          <a:xfrm>
            <a:off x="3048000" y="152400"/>
            <a:ext cx="3686175" cy="11445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#1.) Without checks like predators, </a:t>
            </a:r>
          </a:p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populations would increase </a:t>
            </a:r>
          </a:p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exponentially.</a:t>
            </a:r>
          </a:p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 Survival of the fittest!</a:t>
            </a:r>
          </a:p>
        </p:txBody>
      </p:sp>
      <p:sp>
        <p:nvSpPr>
          <p:cNvPr id="722952" name="Line 8"/>
          <p:cNvSpPr>
            <a:spLocks noChangeShapeType="1"/>
          </p:cNvSpPr>
          <p:nvPr/>
        </p:nvSpPr>
        <p:spPr bwMode="auto">
          <a:xfrm>
            <a:off x="4800600" y="1524000"/>
            <a:ext cx="0" cy="2895600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22953" name="Picture 10" descr="http://jobvoucherplan.files.wordpress.com/2011/06/wildebeest-migration-mar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810000"/>
            <a:ext cx="3105150" cy="1219200"/>
          </a:xfrm>
          <a:prstGeom prst="rect">
            <a:avLst/>
          </a:prstGeom>
          <a:noFill/>
          <a:ln w="38100">
            <a:solidFill>
              <a:srgbClr val="FFFF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72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7239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3973" name="Rectangle 5"/>
          <p:cNvSpPr>
            <a:spLocks noChangeArrowheads="1"/>
          </p:cNvSpPr>
          <p:nvPr/>
        </p:nvSpPr>
        <p:spPr bwMode="auto">
          <a:xfrm>
            <a:off x="4724400" y="4648200"/>
            <a:ext cx="5334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23974" name="Picture 6" descr="http://www.jaytorborg.com/Africa/lion%20in%20grass%206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572000"/>
            <a:ext cx="1295400" cy="1036638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3975" name="WordArt 7"/>
          <p:cNvSpPr>
            <a:spLocks noChangeArrowheads="1" noChangeShapeType="1" noTextEdit="1"/>
          </p:cNvSpPr>
          <p:nvPr/>
        </p:nvSpPr>
        <p:spPr bwMode="auto">
          <a:xfrm>
            <a:off x="3048000" y="152400"/>
            <a:ext cx="3686175" cy="11445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#1.) Without checks like predators, </a:t>
            </a:r>
          </a:p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populations would increase </a:t>
            </a:r>
          </a:p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exponentially.</a:t>
            </a:r>
          </a:p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 Survival of the fittest!</a:t>
            </a:r>
          </a:p>
        </p:txBody>
      </p:sp>
      <p:sp>
        <p:nvSpPr>
          <p:cNvPr id="723976" name="Line 8"/>
          <p:cNvSpPr>
            <a:spLocks noChangeShapeType="1"/>
          </p:cNvSpPr>
          <p:nvPr/>
        </p:nvSpPr>
        <p:spPr bwMode="auto">
          <a:xfrm>
            <a:off x="4800600" y="1524000"/>
            <a:ext cx="0" cy="2895600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23977" name="Picture 9" descr="http://jobvoucherplan.files.wordpress.com/2011/06/wildebeest-migration-mar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810000"/>
            <a:ext cx="3105150" cy="1219200"/>
          </a:xfrm>
          <a:prstGeom prst="rect">
            <a:avLst/>
          </a:prstGeom>
          <a:noFill/>
          <a:ln w="38100">
            <a:solidFill>
              <a:srgbClr val="FFFF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3978" name="WordArt 13"/>
          <p:cNvSpPr>
            <a:spLocks noChangeArrowheads="1" noChangeShapeType="1" noTextEdit="1"/>
          </p:cNvSpPr>
          <p:nvPr/>
        </p:nvSpPr>
        <p:spPr bwMode="auto">
          <a:xfrm>
            <a:off x="4038600" y="2209800"/>
            <a:ext cx="4724400" cy="12588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#2.) Most populations are stable in size</a:t>
            </a:r>
          </a:p>
          <a:p>
            <a:pPr algn="ctr"/>
            <a:r>
              <a:rPr lang="en-US" sz="3600" kern="10" spc="72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 except for seasonal changes.</a:t>
            </a:r>
          </a:p>
        </p:txBody>
      </p:sp>
      <p:sp>
        <p:nvSpPr>
          <p:cNvPr id="723979" name="AutoShape 14"/>
          <p:cNvSpPr>
            <a:spLocks noChangeArrowheads="1"/>
          </p:cNvSpPr>
          <p:nvPr/>
        </p:nvSpPr>
        <p:spPr bwMode="auto">
          <a:xfrm>
            <a:off x="6934200" y="3505200"/>
            <a:ext cx="457200" cy="609600"/>
          </a:xfrm>
          <a:prstGeom prst="downArrow">
            <a:avLst>
              <a:gd name="adj1" fmla="val 50000"/>
              <a:gd name="adj2" fmla="val 33333"/>
            </a:avLst>
          </a:prstGeom>
          <a:solidFill>
            <a:srgbClr val="FF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72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7249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4997" name="Rectangle 5"/>
          <p:cNvSpPr>
            <a:spLocks noChangeArrowheads="1"/>
          </p:cNvSpPr>
          <p:nvPr/>
        </p:nvSpPr>
        <p:spPr bwMode="auto">
          <a:xfrm>
            <a:off x="4724400" y="4648200"/>
            <a:ext cx="5334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24998" name="Picture 6" descr="http://www.jaytorborg.com/Africa/lion%20in%20grass%206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572000"/>
            <a:ext cx="1295400" cy="1036638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4999" name="WordArt 7"/>
          <p:cNvSpPr>
            <a:spLocks noChangeArrowheads="1" noChangeShapeType="1" noTextEdit="1"/>
          </p:cNvSpPr>
          <p:nvPr/>
        </p:nvSpPr>
        <p:spPr bwMode="auto">
          <a:xfrm>
            <a:off x="3048000" y="152400"/>
            <a:ext cx="3686175" cy="11445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#1.) Without checks like predators, </a:t>
            </a:r>
          </a:p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populations would increase </a:t>
            </a:r>
          </a:p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exponentially.</a:t>
            </a:r>
          </a:p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 Survival of the fittest!</a:t>
            </a:r>
          </a:p>
        </p:txBody>
      </p:sp>
      <p:sp>
        <p:nvSpPr>
          <p:cNvPr id="725000" name="Line 8"/>
          <p:cNvSpPr>
            <a:spLocks noChangeShapeType="1"/>
          </p:cNvSpPr>
          <p:nvPr/>
        </p:nvSpPr>
        <p:spPr bwMode="auto">
          <a:xfrm>
            <a:off x="4800600" y="1524000"/>
            <a:ext cx="0" cy="2895600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25001" name="Picture 9" descr="http://jobvoucherplan.files.wordpress.com/2011/06/wildebeest-migration-mar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810000"/>
            <a:ext cx="3105150" cy="1219200"/>
          </a:xfrm>
          <a:prstGeom prst="rect">
            <a:avLst/>
          </a:prstGeom>
          <a:noFill/>
          <a:ln w="38100">
            <a:solidFill>
              <a:srgbClr val="FFFF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5002" name="WordArt 10"/>
          <p:cNvSpPr>
            <a:spLocks noChangeArrowheads="1" noChangeShapeType="1" noTextEdit="1"/>
          </p:cNvSpPr>
          <p:nvPr/>
        </p:nvSpPr>
        <p:spPr bwMode="auto">
          <a:xfrm>
            <a:off x="4038600" y="2209800"/>
            <a:ext cx="4724400" cy="12588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#2.) Most populations are stable in size</a:t>
            </a:r>
          </a:p>
          <a:p>
            <a:pPr algn="ctr"/>
            <a:r>
              <a:rPr lang="en-US" sz="3600" kern="10" spc="72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 except for seasonal changes.</a:t>
            </a:r>
          </a:p>
        </p:txBody>
      </p:sp>
      <p:sp>
        <p:nvSpPr>
          <p:cNvPr id="725003" name="AutoShape 11"/>
          <p:cNvSpPr>
            <a:spLocks noChangeArrowheads="1"/>
          </p:cNvSpPr>
          <p:nvPr/>
        </p:nvSpPr>
        <p:spPr bwMode="auto">
          <a:xfrm>
            <a:off x="6934200" y="3505200"/>
            <a:ext cx="457200" cy="609600"/>
          </a:xfrm>
          <a:prstGeom prst="downArrow">
            <a:avLst>
              <a:gd name="adj1" fmla="val 50000"/>
              <a:gd name="adj2" fmla="val 33333"/>
            </a:avLst>
          </a:prstGeom>
          <a:solidFill>
            <a:srgbClr val="FF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25004" name="Freeform 12"/>
          <p:cNvSpPr>
            <a:spLocks/>
          </p:cNvSpPr>
          <p:nvPr/>
        </p:nvSpPr>
        <p:spPr bwMode="auto">
          <a:xfrm>
            <a:off x="250825" y="2216150"/>
            <a:ext cx="3859213" cy="2392363"/>
          </a:xfrm>
          <a:custGeom>
            <a:avLst/>
            <a:gdLst>
              <a:gd name="T0" fmla="*/ 2147483647 w 2431"/>
              <a:gd name="T1" fmla="*/ 2147483647 h 1507"/>
              <a:gd name="T2" fmla="*/ 2147483647 w 2431"/>
              <a:gd name="T3" fmla="*/ 2147483647 h 1507"/>
              <a:gd name="T4" fmla="*/ 2147483647 w 2431"/>
              <a:gd name="T5" fmla="*/ 2147483647 h 1507"/>
              <a:gd name="T6" fmla="*/ 2147483647 w 2431"/>
              <a:gd name="T7" fmla="*/ 2147483647 h 1507"/>
              <a:gd name="T8" fmla="*/ 2147483647 w 2431"/>
              <a:gd name="T9" fmla="*/ 2147483647 h 1507"/>
              <a:gd name="T10" fmla="*/ 2147483647 w 2431"/>
              <a:gd name="T11" fmla="*/ 2147483647 h 1507"/>
              <a:gd name="T12" fmla="*/ 2147483647 w 2431"/>
              <a:gd name="T13" fmla="*/ 2147483647 h 1507"/>
              <a:gd name="T14" fmla="*/ 2147483647 w 2431"/>
              <a:gd name="T15" fmla="*/ 2147483647 h 1507"/>
              <a:gd name="T16" fmla="*/ 2147483647 w 2431"/>
              <a:gd name="T17" fmla="*/ 2147483647 h 1507"/>
              <a:gd name="T18" fmla="*/ 2147483647 w 2431"/>
              <a:gd name="T19" fmla="*/ 2147483647 h 1507"/>
              <a:gd name="T20" fmla="*/ 2147483647 w 2431"/>
              <a:gd name="T21" fmla="*/ 2147483647 h 1507"/>
              <a:gd name="T22" fmla="*/ 2147483647 w 2431"/>
              <a:gd name="T23" fmla="*/ 2147483647 h 1507"/>
              <a:gd name="T24" fmla="*/ 2147483647 w 2431"/>
              <a:gd name="T25" fmla="*/ 2147483647 h 1507"/>
              <a:gd name="T26" fmla="*/ 2147483647 w 2431"/>
              <a:gd name="T27" fmla="*/ 2147483647 h 1507"/>
              <a:gd name="T28" fmla="*/ 2147483647 w 2431"/>
              <a:gd name="T29" fmla="*/ 2147483647 h 1507"/>
              <a:gd name="T30" fmla="*/ 2147483647 w 2431"/>
              <a:gd name="T31" fmla="*/ 2147483647 h 1507"/>
              <a:gd name="T32" fmla="*/ 2147483647 w 2431"/>
              <a:gd name="T33" fmla="*/ 2147483647 h 1507"/>
              <a:gd name="T34" fmla="*/ 2147483647 w 2431"/>
              <a:gd name="T35" fmla="*/ 2147483647 h 1507"/>
              <a:gd name="T36" fmla="*/ 2147483647 w 2431"/>
              <a:gd name="T37" fmla="*/ 2147483647 h 1507"/>
              <a:gd name="T38" fmla="*/ 2147483647 w 2431"/>
              <a:gd name="T39" fmla="*/ 2147483647 h 1507"/>
              <a:gd name="T40" fmla="*/ 2147483647 w 2431"/>
              <a:gd name="T41" fmla="*/ 2147483647 h 1507"/>
              <a:gd name="T42" fmla="*/ 2147483647 w 2431"/>
              <a:gd name="T43" fmla="*/ 2147483647 h 1507"/>
              <a:gd name="T44" fmla="*/ 2147483647 w 2431"/>
              <a:gd name="T45" fmla="*/ 2147483647 h 1507"/>
              <a:gd name="T46" fmla="*/ 2147483647 w 2431"/>
              <a:gd name="T47" fmla="*/ 2147483647 h 1507"/>
              <a:gd name="T48" fmla="*/ 2147483647 w 2431"/>
              <a:gd name="T49" fmla="*/ 0 h 1507"/>
              <a:gd name="T50" fmla="*/ 2147483647 w 2431"/>
              <a:gd name="T51" fmla="*/ 2147483647 h 1507"/>
              <a:gd name="T52" fmla="*/ 2147483647 w 2431"/>
              <a:gd name="T53" fmla="*/ 2147483647 h 1507"/>
              <a:gd name="T54" fmla="*/ 2147483647 w 2431"/>
              <a:gd name="T55" fmla="*/ 2147483647 h 1507"/>
              <a:gd name="T56" fmla="*/ 2147483647 w 2431"/>
              <a:gd name="T57" fmla="*/ 2147483647 h 1507"/>
              <a:gd name="T58" fmla="*/ 2147483647 w 2431"/>
              <a:gd name="T59" fmla="*/ 2147483647 h 1507"/>
              <a:gd name="T60" fmla="*/ 2147483647 w 2431"/>
              <a:gd name="T61" fmla="*/ 2147483647 h 1507"/>
              <a:gd name="T62" fmla="*/ 2147483647 w 2431"/>
              <a:gd name="T63" fmla="*/ 2147483647 h 1507"/>
              <a:gd name="T64" fmla="*/ 2147483647 w 2431"/>
              <a:gd name="T65" fmla="*/ 2147483647 h 1507"/>
              <a:gd name="T66" fmla="*/ 2147483647 w 2431"/>
              <a:gd name="T67" fmla="*/ 2147483647 h 1507"/>
              <a:gd name="T68" fmla="*/ 2147483647 w 2431"/>
              <a:gd name="T69" fmla="*/ 2147483647 h 1507"/>
              <a:gd name="T70" fmla="*/ 2147483647 w 2431"/>
              <a:gd name="T71" fmla="*/ 2147483647 h 1507"/>
              <a:gd name="T72" fmla="*/ 2147483647 w 2431"/>
              <a:gd name="T73" fmla="*/ 2147483647 h 1507"/>
              <a:gd name="T74" fmla="*/ 2147483647 w 2431"/>
              <a:gd name="T75" fmla="*/ 2147483647 h 1507"/>
              <a:gd name="T76" fmla="*/ 2147483647 w 2431"/>
              <a:gd name="T77" fmla="*/ 2147483647 h 1507"/>
              <a:gd name="T78" fmla="*/ 2147483647 w 2431"/>
              <a:gd name="T79" fmla="*/ 2147483647 h 1507"/>
              <a:gd name="T80" fmla="*/ 2147483647 w 2431"/>
              <a:gd name="T81" fmla="*/ 2147483647 h 1507"/>
              <a:gd name="T82" fmla="*/ 2147483647 w 2431"/>
              <a:gd name="T83" fmla="*/ 2147483647 h 1507"/>
              <a:gd name="T84" fmla="*/ 2147483647 w 2431"/>
              <a:gd name="T85" fmla="*/ 2147483647 h 1507"/>
              <a:gd name="T86" fmla="*/ 2147483647 w 2431"/>
              <a:gd name="T87" fmla="*/ 2147483647 h 1507"/>
              <a:gd name="T88" fmla="*/ 2147483647 w 2431"/>
              <a:gd name="T89" fmla="*/ 2147483647 h 1507"/>
              <a:gd name="T90" fmla="*/ 2147483647 w 2431"/>
              <a:gd name="T91" fmla="*/ 2147483647 h 1507"/>
              <a:gd name="T92" fmla="*/ 2147483647 w 2431"/>
              <a:gd name="T93" fmla="*/ 2147483647 h 1507"/>
              <a:gd name="T94" fmla="*/ 2147483647 w 2431"/>
              <a:gd name="T95" fmla="*/ 2147483647 h 1507"/>
              <a:gd name="T96" fmla="*/ 2147483647 w 2431"/>
              <a:gd name="T97" fmla="*/ 2147483647 h 1507"/>
              <a:gd name="T98" fmla="*/ 2147483647 w 2431"/>
              <a:gd name="T99" fmla="*/ 2147483647 h 1507"/>
              <a:gd name="T100" fmla="*/ 2147483647 w 2431"/>
              <a:gd name="T101" fmla="*/ 2147483647 h 1507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431"/>
              <a:gd name="T154" fmla="*/ 0 h 1507"/>
              <a:gd name="T155" fmla="*/ 2431 w 2431"/>
              <a:gd name="T156" fmla="*/ 1507 h 1507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431" h="1507">
                <a:moveTo>
                  <a:pt x="1130" y="1450"/>
                </a:moveTo>
                <a:cubicBezTo>
                  <a:pt x="1161" y="1345"/>
                  <a:pt x="1132" y="1233"/>
                  <a:pt x="1150" y="1125"/>
                </a:cubicBezTo>
                <a:cubicBezTo>
                  <a:pt x="1148" y="1100"/>
                  <a:pt x="1153" y="1073"/>
                  <a:pt x="1143" y="1050"/>
                </a:cubicBezTo>
                <a:cubicBezTo>
                  <a:pt x="1139" y="1041"/>
                  <a:pt x="1125" y="1046"/>
                  <a:pt x="1116" y="1044"/>
                </a:cubicBezTo>
                <a:cubicBezTo>
                  <a:pt x="1093" y="1038"/>
                  <a:pt x="1070" y="1030"/>
                  <a:pt x="1048" y="1023"/>
                </a:cubicBezTo>
                <a:cubicBezTo>
                  <a:pt x="1050" y="1016"/>
                  <a:pt x="1049" y="1007"/>
                  <a:pt x="1055" y="1003"/>
                </a:cubicBezTo>
                <a:cubicBezTo>
                  <a:pt x="1067" y="994"/>
                  <a:pt x="1108" y="987"/>
                  <a:pt x="1123" y="983"/>
                </a:cubicBezTo>
                <a:cubicBezTo>
                  <a:pt x="1142" y="952"/>
                  <a:pt x="1165" y="916"/>
                  <a:pt x="1177" y="881"/>
                </a:cubicBezTo>
                <a:cubicBezTo>
                  <a:pt x="1161" y="836"/>
                  <a:pt x="1135" y="826"/>
                  <a:pt x="1096" y="800"/>
                </a:cubicBezTo>
                <a:cubicBezTo>
                  <a:pt x="1089" y="795"/>
                  <a:pt x="1075" y="786"/>
                  <a:pt x="1075" y="786"/>
                </a:cubicBezTo>
                <a:cubicBezTo>
                  <a:pt x="1059" y="761"/>
                  <a:pt x="1030" y="748"/>
                  <a:pt x="1001" y="739"/>
                </a:cubicBezTo>
                <a:cubicBezTo>
                  <a:pt x="994" y="734"/>
                  <a:pt x="988" y="727"/>
                  <a:pt x="980" y="725"/>
                </a:cubicBezTo>
                <a:cubicBezTo>
                  <a:pt x="965" y="720"/>
                  <a:pt x="947" y="725"/>
                  <a:pt x="933" y="718"/>
                </a:cubicBezTo>
                <a:cubicBezTo>
                  <a:pt x="927" y="715"/>
                  <a:pt x="946" y="712"/>
                  <a:pt x="953" y="711"/>
                </a:cubicBezTo>
                <a:cubicBezTo>
                  <a:pt x="973" y="708"/>
                  <a:pt x="994" y="707"/>
                  <a:pt x="1014" y="705"/>
                </a:cubicBezTo>
                <a:cubicBezTo>
                  <a:pt x="1028" y="700"/>
                  <a:pt x="1041" y="696"/>
                  <a:pt x="1055" y="691"/>
                </a:cubicBezTo>
                <a:cubicBezTo>
                  <a:pt x="1070" y="686"/>
                  <a:pt x="1028" y="673"/>
                  <a:pt x="1014" y="664"/>
                </a:cubicBezTo>
                <a:cubicBezTo>
                  <a:pt x="1006" y="659"/>
                  <a:pt x="1002" y="649"/>
                  <a:pt x="994" y="644"/>
                </a:cubicBezTo>
                <a:cubicBezTo>
                  <a:pt x="975" y="631"/>
                  <a:pt x="948" y="622"/>
                  <a:pt x="926" y="617"/>
                </a:cubicBezTo>
                <a:cubicBezTo>
                  <a:pt x="860" y="621"/>
                  <a:pt x="812" y="632"/>
                  <a:pt x="750" y="623"/>
                </a:cubicBezTo>
                <a:cubicBezTo>
                  <a:pt x="719" y="533"/>
                  <a:pt x="712" y="562"/>
                  <a:pt x="608" y="556"/>
                </a:cubicBezTo>
                <a:cubicBezTo>
                  <a:pt x="571" y="544"/>
                  <a:pt x="581" y="564"/>
                  <a:pt x="547" y="576"/>
                </a:cubicBezTo>
                <a:cubicBezTo>
                  <a:pt x="524" y="598"/>
                  <a:pt x="523" y="609"/>
                  <a:pt x="513" y="637"/>
                </a:cubicBezTo>
                <a:cubicBezTo>
                  <a:pt x="506" y="635"/>
                  <a:pt x="497" y="636"/>
                  <a:pt x="493" y="630"/>
                </a:cubicBezTo>
                <a:cubicBezTo>
                  <a:pt x="487" y="620"/>
                  <a:pt x="489" y="607"/>
                  <a:pt x="486" y="596"/>
                </a:cubicBezTo>
                <a:cubicBezTo>
                  <a:pt x="477" y="565"/>
                  <a:pt x="462" y="544"/>
                  <a:pt x="452" y="515"/>
                </a:cubicBezTo>
                <a:cubicBezTo>
                  <a:pt x="431" y="545"/>
                  <a:pt x="411" y="552"/>
                  <a:pt x="377" y="562"/>
                </a:cubicBezTo>
                <a:cubicBezTo>
                  <a:pt x="353" y="525"/>
                  <a:pt x="337" y="546"/>
                  <a:pt x="303" y="562"/>
                </a:cubicBezTo>
                <a:cubicBezTo>
                  <a:pt x="298" y="555"/>
                  <a:pt x="292" y="550"/>
                  <a:pt x="289" y="542"/>
                </a:cubicBezTo>
                <a:cubicBezTo>
                  <a:pt x="285" y="531"/>
                  <a:pt x="292" y="514"/>
                  <a:pt x="282" y="508"/>
                </a:cubicBezTo>
                <a:cubicBezTo>
                  <a:pt x="273" y="502"/>
                  <a:pt x="260" y="512"/>
                  <a:pt x="249" y="515"/>
                </a:cubicBezTo>
                <a:cubicBezTo>
                  <a:pt x="205" y="529"/>
                  <a:pt x="173" y="554"/>
                  <a:pt x="127" y="562"/>
                </a:cubicBezTo>
                <a:cubicBezTo>
                  <a:pt x="112" y="526"/>
                  <a:pt x="105" y="515"/>
                  <a:pt x="66" y="529"/>
                </a:cubicBezTo>
                <a:cubicBezTo>
                  <a:pt x="59" y="536"/>
                  <a:pt x="55" y="550"/>
                  <a:pt x="45" y="549"/>
                </a:cubicBezTo>
                <a:cubicBezTo>
                  <a:pt x="29" y="547"/>
                  <a:pt x="5" y="522"/>
                  <a:pt x="5" y="522"/>
                </a:cubicBezTo>
                <a:cubicBezTo>
                  <a:pt x="12" y="469"/>
                  <a:pt x="0" y="441"/>
                  <a:pt x="52" y="427"/>
                </a:cubicBezTo>
                <a:cubicBezTo>
                  <a:pt x="93" y="399"/>
                  <a:pt x="73" y="376"/>
                  <a:pt x="93" y="346"/>
                </a:cubicBezTo>
                <a:cubicBezTo>
                  <a:pt x="111" y="319"/>
                  <a:pt x="180" y="320"/>
                  <a:pt x="201" y="318"/>
                </a:cubicBezTo>
                <a:cubicBezTo>
                  <a:pt x="220" y="265"/>
                  <a:pt x="224" y="262"/>
                  <a:pt x="269" y="291"/>
                </a:cubicBezTo>
                <a:cubicBezTo>
                  <a:pt x="273" y="273"/>
                  <a:pt x="270" y="251"/>
                  <a:pt x="282" y="237"/>
                </a:cubicBezTo>
                <a:cubicBezTo>
                  <a:pt x="306" y="208"/>
                  <a:pt x="350" y="209"/>
                  <a:pt x="384" y="203"/>
                </a:cubicBezTo>
                <a:cubicBezTo>
                  <a:pt x="409" y="187"/>
                  <a:pt x="423" y="180"/>
                  <a:pt x="452" y="190"/>
                </a:cubicBezTo>
                <a:cubicBezTo>
                  <a:pt x="474" y="125"/>
                  <a:pt x="453" y="150"/>
                  <a:pt x="560" y="142"/>
                </a:cubicBezTo>
                <a:cubicBezTo>
                  <a:pt x="604" y="100"/>
                  <a:pt x="594" y="121"/>
                  <a:pt x="642" y="135"/>
                </a:cubicBezTo>
                <a:cubicBezTo>
                  <a:pt x="657" y="125"/>
                  <a:pt x="672" y="118"/>
                  <a:pt x="682" y="102"/>
                </a:cubicBezTo>
                <a:cubicBezTo>
                  <a:pt x="703" y="70"/>
                  <a:pt x="671" y="87"/>
                  <a:pt x="709" y="74"/>
                </a:cubicBezTo>
                <a:cubicBezTo>
                  <a:pt x="757" y="90"/>
                  <a:pt x="697" y="74"/>
                  <a:pt x="764" y="74"/>
                </a:cubicBezTo>
                <a:cubicBezTo>
                  <a:pt x="780" y="74"/>
                  <a:pt x="795" y="79"/>
                  <a:pt x="811" y="81"/>
                </a:cubicBezTo>
                <a:cubicBezTo>
                  <a:pt x="834" y="105"/>
                  <a:pt x="846" y="119"/>
                  <a:pt x="879" y="108"/>
                </a:cubicBezTo>
                <a:cubicBezTo>
                  <a:pt x="893" y="67"/>
                  <a:pt x="882" y="26"/>
                  <a:pt x="919" y="0"/>
                </a:cubicBezTo>
                <a:cubicBezTo>
                  <a:pt x="940" y="20"/>
                  <a:pt x="946" y="39"/>
                  <a:pt x="974" y="47"/>
                </a:cubicBezTo>
                <a:cubicBezTo>
                  <a:pt x="1011" y="73"/>
                  <a:pt x="1024" y="46"/>
                  <a:pt x="1062" y="20"/>
                </a:cubicBezTo>
                <a:cubicBezTo>
                  <a:pt x="1069" y="15"/>
                  <a:pt x="1082" y="7"/>
                  <a:pt x="1082" y="7"/>
                </a:cubicBezTo>
                <a:cubicBezTo>
                  <a:pt x="1119" y="15"/>
                  <a:pt x="1132" y="21"/>
                  <a:pt x="1170" y="14"/>
                </a:cubicBezTo>
                <a:cubicBezTo>
                  <a:pt x="1224" y="29"/>
                  <a:pt x="1149" y="13"/>
                  <a:pt x="1224" y="7"/>
                </a:cubicBezTo>
                <a:cubicBezTo>
                  <a:pt x="1240" y="6"/>
                  <a:pt x="1256" y="12"/>
                  <a:pt x="1272" y="14"/>
                </a:cubicBezTo>
                <a:cubicBezTo>
                  <a:pt x="1286" y="55"/>
                  <a:pt x="1275" y="52"/>
                  <a:pt x="1326" y="61"/>
                </a:cubicBezTo>
                <a:cubicBezTo>
                  <a:pt x="1363" y="85"/>
                  <a:pt x="1407" y="61"/>
                  <a:pt x="1448" y="54"/>
                </a:cubicBezTo>
                <a:cubicBezTo>
                  <a:pt x="1483" y="42"/>
                  <a:pt x="1477" y="31"/>
                  <a:pt x="1516" y="41"/>
                </a:cubicBezTo>
                <a:cubicBezTo>
                  <a:pt x="1532" y="87"/>
                  <a:pt x="1554" y="42"/>
                  <a:pt x="1570" y="88"/>
                </a:cubicBezTo>
                <a:cubicBezTo>
                  <a:pt x="1655" y="66"/>
                  <a:pt x="1549" y="88"/>
                  <a:pt x="1617" y="88"/>
                </a:cubicBezTo>
                <a:cubicBezTo>
                  <a:pt x="1663" y="88"/>
                  <a:pt x="1708" y="78"/>
                  <a:pt x="1753" y="74"/>
                </a:cubicBezTo>
                <a:cubicBezTo>
                  <a:pt x="1773" y="105"/>
                  <a:pt x="1806" y="106"/>
                  <a:pt x="1841" y="115"/>
                </a:cubicBezTo>
                <a:cubicBezTo>
                  <a:pt x="1859" y="141"/>
                  <a:pt x="1871" y="141"/>
                  <a:pt x="1902" y="149"/>
                </a:cubicBezTo>
                <a:cubicBezTo>
                  <a:pt x="1922" y="206"/>
                  <a:pt x="1886" y="123"/>
                  <a:pt x="1990" y="183"/>
                </a:cubicBezTo>
                <a:cubicBezTo>
                  <a:pt x="2002" y="190"/>
                  <a:pt x="1999" y="210"/>
                  <a:pt x="2004" y="224"/>
                </a:cubicBezTo>
                <a:cubicBezTo>
                  <a:pt x="2006" y="231"/>
                  <a:pt x="2017" y="228"/>
                  <a:pt x="2024" y="230"/>
                </a:cubicBezTo>
                <a:cubicBezTo>
                  <a:pt x="2037" y="293"/>
                  <a:pt x="2062" y="285"/>
                  <a:pt x="2126" y="291"/>
                </a:cubicBezTo>
                <a:cubicBezTo>
                  <a:pt x="2132" y="348"/>
                  <a:pt x="2126" y="349"/>
                  <a:pt x="2173" y="366"/>
                </a:cubicBezTo>
                <a:cubicBezTo>
                  <a:pt x="2194" y="396"/>
                  <a:pt x="2188" y="428"/>
                  <a:pt x="2227" y="440"/>
                </a:cubicBezTo>
                <a:cubicBezTo>
                  <a:pt x="2274" y="469"/>
                  <a:pt x="2307" y="459"/>
                  <a:pt x="2349" y="481"/>
                </a:cubicBezTo>
                <a:cubicBezTo>
                  <a:pt x="2381" y="497"/>
                  <a:pt x="2395" y="525"/>
                  <a:pt x="2431" y="535"/>
                </a:cubicBezTo>
                <a:cubicBezTo>
                  <a:pt x="2420" y="578"/>
                  <a:pt x="2414" y="563"/>
                  <a:pt x="2376" y="576"/>
                </a:cubicBezTo>
                <a:cubicBezTo>
                  <a:pt x="2365" y="571"/>
                  <a:pt x="2354" y="566"/>
                  <a:pt x="2343" y="562"/>
                </a:cubicBezTo>
                <a:cubicBezTo>
                  <a:pt x="2336" y="559"/>
                  <a:pt x="2327" y="561"/>
                  <a:pt x="2322" y="556"/>
                </a:cubicBezTo>
                <a:cubicBezTo>
                  <a:pt x="2317" y="551"/>
                  <a:pt x="2320" y="540"/>
                  <a:pt x="2315" y="535"/>
                </a:cubicBezTo>
                <a:cubicBezTo>
                  <a:pt x="2310" y="530"/>
                  <a:pt x="2302" y="531"/>
                  <a:pt x="2295" y="529"/>
                </a:cubicBezTo>
                <a:cubicBezTo>
                  <a:pt x="2281" y="525"/>
                  <a:pt x="2254" y="515"/>
                  <a:pt x="2254" y="515"/>
                </a:cubicBezTo>
                <a:cubicBezTo>
                  <a:pt x="2220" y="522"/>
                  <a:pt x="2198" y="536"/>
                  <a:pt x="2166" y="549"/>
                </a:cubicBezTo>
                <a:cubicBezTo>
                  <a:pt x="2140" y="575"/>
                  <a:pt x="2136" y="586"/>
                  <a:pt x="2099" y="576"/>
                </a:cubicBezTo>
                <a:cubicBezTo>
                  <a:pt x="2078" y="562"/>
                  <a:pt x="2058" y="556"/>
                  <a:pt x="2038" y="542"/>
                </a:cubicBezTo>
                <a:cubicBezTo>
                  <a:pt x="1997" y="549"/>
                  <a:pt x="1985" y="548"/>
                  <a:pt x="1956" y="576"/>
                </a:cubicBezTo>
                <a:cubicBezTo>
                  <a:pt x="1954" y="590"/>
                  <a:pt x="1962" y="613"/>
                  <a:pt x="1949" y="617"/>
                </a:cubicBezTo>
                <a:cubicBezTo>
                  <a:pt x="1934" y="622"/>
                  <a:pt x="1925" y="594"/>
                  <a:pt x="1909" y="590"/>
                </a:cubicBezTo>
                <a:cubicBezTo>
                  <a:pt x="1883" y="583"/>
                  <a:pt x="1851" y="576"/>
                  <a:pt x="1828" y="562"/>
                </a:cubicBezTo>
                <a:cubicBezTo>
                  <a:pt x="1807" y="549"/>
                  <a:pt x="1794" y="527"/>
                  <a:pt x="1773" y="515"/>
                </a:cubicBezTo>
                <a:cubicBezTo>
                  <a:pt x="1759" y="507"/>
                  <a:pt x="1741" y="506"/>
                  <a:pt x="1726" y="501"/>
                </a:cubicBezTo>
                <a:cubicBezTo>
                  <a:pt x="1713" y="541"/>
                  <a:pt x="1675" y="551"/>
                  <a:pt x="1638" y="562"/>
                </a:cubicBezTo>
                <a:cubicBezTo>
                  <a:pt x="1597" y="589"/>
                  <a:pt x="1625" y="603"/>
                  <a:pt x="1597" y="637"/>
                </a:cubicBezTo>
                <a:cubicBezTo>
                  <a:pt x="1595" y="639"/>
                  <a:pt x="1543" y="666"/>
                  <a:pt x="1536" y="671"/>
                </a:cubicBezTo>
                <a:cubicBezTo>
                  <a:pt x="1534" y="680"/>
                  <a:pt x="1535" y="691"/>
                  <a:pt x="1529" y="698"/>
                </a:cubicBezTo>
                <a:cubicBezTo>
                  <a:pt x="1525" y="704"/>
                  <a:pt x="1515" y="702"/>
                  <a:pt x="1509" y="705"/>
                </a:cubicBezTo>
                <a:cubicBezTo>
                  <a:pt x="1475" y="724"/>
                  <a:pt x="1440" y="740"/>
                  <a:pt x="1407" y="759"/>
                </a:cubicBezTo>
                <a:cubicBezTo>
                  <a:pt x="1386" y="771"/>
                  <a:pt x="1366" y="787"/>
                  <a:pt x="1346" y="800"/>
                </a:cubicBezTo>
                <a:cubicBezTo>
                  <a:pt x="1333" y="809"/>
                  <a:pt x="1306" y="827"/>
                  <a:pt x="1306" y="827"/>
                </a:cubicBezTo>
                <a:cubicBezTo>
                  <a:pt x="1297" y="853"/>
                  <a:pt x="1278" y="856"/>
                  <a:pt x="1265" y="881"/>
                </a:cubicBezTo>
                <a:cubicBezTo>
                  <a:pt x="1255" y="899"/>
                  <a:pt x="1252" y="923"/>
                  <a:pt x="1245" y="942"/>
                </a:cubicBezTo>
                <a:cubicBezTo>
                  <a:pt x="1240" y="992"/>
                  <a:pt x="1233" y="1041"/>
                  <a:pt x="1224" y="1091"/>
                </a:cubicBezTo>
                <a:cubicBezTo>
                  <a:pt x="1220" y="1111"/>
                  <a:pt x="1211" y="1152"/>
                  <a:pt x="1211" y="1152"/>
                </a:cubicBezTo>
                <a:cubicBezTo>
                  <a:pt x="1213" y="1202"/>
                  <a:pt x="1214" y="1251"/>
                  <a:pt x="1218" y="1301"/>
                </a:cubicBezTo>
                <a:cubicBezTo>
                  <a:pt x="1220" y="1325"/>
                  <a:pt x="1238" y="1369"/>
                  <a:pt x="1238" y="1369"/>
                </a:cubicBezTo>
                <a:cubicBezTo>
                  <a:pt x="1231" y="1492"/>
                  <a:pt x="1262" y="1507"/>
                  <a:pt x="1157" y="1470"/>
                </a:cubicBezTo>
                <a:cubicBezTo>
                  <a:pt x="1141" y="1446"/>
                  <a:pt x="1151" y="1450"/>
                  <a:pt x="1130" y="1450"/>
                </a:cubicBezTo>
                <a:close/>
              </a:path>
            </a:pathLst>
          </a:custGeom>
          <a:noFill/>
          <a:ln w="76200" cmpd="sng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72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7260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6021" name="Rectangle 5"/>
          <p:cNvSpPr>
            <a:spLocks noChangeArrowheads="1"/>
          </p:cNvSpPr>
          <p:nvPr/>
        </p:nvSpPr>
        <p:spPr bwMode="auto">
          <a:xfrm>
            <a:off x="4724400" y="4648200"/>
            <a:ext cx="5334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26022" name="Picture 6" descr="http://www.jaytorborg.com/Africa/lion%20in%20grass%206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572000"/>
            <a:ext cx="1295400" cy="1036638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6023" name="WordArt 7"/>
          <p:cNvSpPr>
            <a:spLocks noChangeArrowheads="1" noChangeShapeType="1" noTextEdit="1"/>
          </p:cNvSpPr>
          <p:nvPr/>
        </p:nvSpPr>
        <p:spPr bwMode="auto">
          <a:xfrm>
            <a:off x="3048000" y="152400"/>
            <a:ext cx="3686175" cy="11445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#1.) Without checks like predators, </a:t>
            </a:r>
          </a:p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populations would increase </a:t>
            </a:r>
          </a:p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exponentially.</a:t>
            </a:r>
          </a:p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 Survival of the fittest!</a:t>
            </a:r>
          </a:p>
        </p:txBody>
      </p:sp>
      <p:sp>
        <p:nvSpPr>
          <p:cNvPr id="726024" name="Line 8"/>
          <p:cNvSpPr>
            <a:spLocks noChangeShapeType="1"/>
          </p:cNvSpPr>
          <p:nvPr/>
        </p:nvSpPr>
        <p:spPr bwMode="auto">
          <a:xfrm>
            <a:off x="4800600" y="1524000"/>
            <a:ext cx="0" cy="2895600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26025" name="Picture 9" descr="http://jobvoucherplan.files.wordpress.com/2011/06/wildebeest-migration-mar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810000"/>
            <a:ext cx="3105150" cy="1219200"/>
          </a:xfrm>
          <a:prstGeom prst="rect">
            <a:avLst/>
          </a:prstGeom>
          <a:noFill/>
          <a:ln w="38100">
            <a:solidFill>
              <a:srgbClr val="FFFF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6026" name="WordArt 10"/>
          <p:cNvSpPr>
            <a:spLocks noChangeArrowheads="1" noChangeShapeType="1" noTextEdit="1"/>
          </p:cNvSpPr>
          <p:nvPr/>
        </p:nvSpPr>
        <p:spPr bwMode="auto">
          <a:xfrm>
            <a:off x="4038600" y="2209800"/>
            <a:ext cx="4724400" cy="12588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#2.) Most populations are stable in size</a:t>
            </a:r>
          </a:p>
          <a:p>
            <a:pPr algn="ctr"/>
            <a:r>
              <a:rPr lang="en-US" sz="3600" kern="10" spc="72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 except for seasonal changes.</a:t>
            </a:r>
          </a:p>
        </p:txBody>
      </p:sp>
      <p:sp>
        <p:nvSpPr>
          <p:cNvPr id="726027" name="AutoShape 11"/>
          <p:cNvSpPr>
            <a:spLocks noChangeArrowheads="1"/>
          </p:cNvSpPr>
          <p:nvPr/>
        </p:nvSpPr>
        <p:spPr bwMode="auto">
          <a:xfrm>
            <a:off x="6934200" y="3505200"/>
            <a:ext cx="457200" cy="609600"/>
          </a:xfrm>
          <a:prstGeom prst="downArrow">
            <a:avLst>
              <a:gd name="adj1" fmla="val 50000"/>
              <a:gd name="adj2" fmla="val 33333"/>
            </a:avLst>
          </a:prstGeom>
          <a:solidFill>
            <a:srgbClr val="FF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26028" name="Freeform 12"/>
          <p:cNvSpPr>
            <a:spLocks/>
          </p:cNvSpPr>
          <p:nvPr/>
        </p:nvSpPr>
        <p:spPr bwMode="auto">
          <a:xfrm>
            <a:off x="250825" y="2216150"/>
            <a:ext cx="3859213" cy="2392363"/>
          </a:xfrm>
          <a:custGeom>
            <a:avLst/>
            <a:gdLst>
              <a:gd name="T0" fmla="*/ 2147483647 w 2431"/>
              <a:gd name="T1" fmla="*/ 2147483647 h 1507"/>
              <a:gd name="T2" fmla="*/ 2147483647 w 2431"/>
              <a:gd name="T3" fmla="*/ 2147483647 h 1507"/>
              <a:gd name="T4" fmla="*/ 2147483647 w 2431"/>
              <a:gd name="T5" fmla="*/ 2147483647 h 1507"/>
              <a:gd name="T6" fmla="*/ 2147483647 w 2431"/>
              <a:gd name="T7" fmla="*/ 2147483647 h 1507"/>
              <a:gd name="T8" fmla="*/ 2147483647 w 2431"/>
              <a:gd name="T9" fmla="*/ 2147483647 h 1507"/>
              <a:gd name="T10" fmla="*/ 2147483647 w 2431"/>
              <a:gd name="T11" fmla="*/ 2147483647 h 1507"/>
              <a:gd name="T12" fmla="*/ 2147483647 w 2431"/>
              <a:gd name="T13" fmla="*/ 2147483647 h 1507"/>
              <a:gd name="T14" fmla="*/ 2147483647 w 2431"/>
              <a:gd name="T15" fmla="*/ 2147483647 h 1507"/>
              <a:gd name="T16" fmla="*/ 2147483647 w 2431"/>
              <a:gd name="T17" fmla="*/ 2147483647 h 1507"/>
              <a:gd name="T18" fmla="*/ 2147483647 w 2431"/>
              <a:gd name="T19" fmla="*/ 2147483647 h 1507"/>
              <a:gd name="T20" fmla="*/ 2147483647 w 2431"/>
              <a:gd name="T21" fmla="*/ 2147483647 h 1507"/>
              <a:gd name="T22" fmla="*/ 2147483647 w 2431"/>
              <a:gd name="T23" fmla="*/ 2147483647 h 1507"/>
              <a:gd name="T24" fmla="*/ 2147483647 w 2431"/>
              <a:gd name="T25" fmla="*/ 2147483647 h 1507"/>
              <a:gd name="T26" fmla="*/ 2147483647 w 2431"/>
              <a:gd name="T27" fmla="*/ 2147483647 h 1507"/>
              <a:gd name="T28" fmla="*/ 2147483647 w 2431"/>
              <a:gd name="T29" fmla="*/ 2147483647 h 1507"/>
              <a:gd name="T30" fmla="*/ 2147483647 w 2431"/>
              <a:gd name="T31" fmla="*/ 2147483647 h 1507"/>
              <a:gd name="T32" fmla="*/ 2147483647 w 2431"/>
              <a:gd name="T33" fmla="*/ 2147483647 h 1507"/>
              <a:gd name="T34" fmla="*/ 2147483647 w 2431"/>
              <a:gd name="T35" fmla="*/ 2147483647 h 1507"/>
              <a:gd name="T36" fmla="*/ 2147483647 w 2431"/>
              <a:gd name="T37" fmla="*/ 2147483647 h 1507"/>
              <a:gd name="T38" fmla="*/ 2147483647 w 2431"/>
              <a:gd name="T39" fmla="*/ 2147483647 h 1507"/>
              <a:gd name="T40" fmla="*/ 2147483647 w 2431"/>
              <a:gd name="T41" fmla="*/ 2147483647 h 1507"/>
              <a:gd name="T42" fmla="*/ 2147483647 w 2431"/>
              <a:gd name="T43" fmla="*/ 2147483647 h 1507"/>
              <a:gd name="T44" fmla="*/ 2147483647 w 2431"/>
              <a:gd name="T45" fmla="*/ 2147483647 h 1507"/>
              <a:gd name="T46" fmla="*/ 2147483647 w 2431"/>
              <a:gd name="T47" fmla="*/ 2147483647 h 1507"/>
              <a:gd name="T48" fmla="*/ 2147483647 w 2431"/>
              <a:gd name="T49" fmla="*/ 0 h 1507"/>
              <a:gd name="T50" fmla="*/ 2147483647 w 2431"/>
              <a:gd name="T51" fmla="*/ 2147483647 h 1507"/>
              <a:gd name="T52" fmla="*/ 2147483647 w 2431"/>
              <a:gd name="T53" fmla="*/ 2147483647 h 1507"/>
              <a:gd name="T54" fmla="*/ 2147483647 w 2431"/>
              <a:gd name="T55" fmla="*/ 2147483647 h 1507"/>
              <a:gd name="T56" fmla="*/ 2147483647 w 2431"/>
              <a:gd name="T57" fmla="*/ 2147483647 h 1507"/>
              <a:gd name="T58" fmla="*/ 2147483647 w 2431"/>
              <a:gd name="T59" fmla="*/ 2147483647 h 1507"/>
              <a:gd name="T60" fmla="*/ 2147483647 w 2431"/>
              <a:gd name="T61" fmla="*/ 2147483647 h 1507"/>
              <a:gd name="T62" fmla="*/ 2147483647 w 2431"/>
              <a:gd name="T63" fmla="*/ 2147483647 h 1507"/>
              <a:gd name="T64" fmla="*/ 2147483647 w 2431"/>
              <a:gd name="T65" fmla="*/ 2147483647 h 1507"/>
              <a:gd name="T66" fmla="*/ 2147483647 w 2431"/>
              <a:gd name="T67" fmla="*/ 2147483647 h 1507"/>
              <a:gd name="T68" fmla="*/ 2147483647 w 2431"/>
              <a:gd name="T69" fmla="*/ 2147483647 h 1507"/>
              <a:gd name="T70" fmla="*/ 2147483647 w 2431"/>
              <a:gd name="T71" fmla="*/ 2147483647 h 1507"/>
              <a:gd name="T72" fmla="*/ 2147483647 w 2431"/>
              <a:gd name="T73" fmla="*/ 2147483647 h 1507"/>
              <a:gd name="T74" fmla="*/ 2147483647 w 2431"/>
              <a:gd name="T75" fmla="*/ 2147483647 h 1507"/>
              <a:gd name="T76" fmla="*/ 2147483647 w 2431"/>
              <a:gd name="T77" fmla="*/ 2147483647 h 1507"/>
              <a:gd name="T78" fmla="*/ 2147483647 w 2431"/>
              <a:gd name="T79" fmla="*/ 2147483647 h 1507"/>
              <a:gd name="T80" fmla="*/ 2147483647 w 2431"/>
              <a:gd name="T81" fmla="*/ 2147483647 h 1507"/>
              <a:gd name="T82" fmla="*/ 2147483647 w 2431"/>
              <a:gd name="T83" fmla="*/ 2147483647 h 1507"/>
              <a:gd name="T84" fmla="*/ 2147483647 w 2431"/>
              <a:gd name="T85" fmla="*/ 2147483647 h 1507"/>
              <a:gd name="T86" fmla="*/ 2147483647 w 2431"/>
              <a:gd name="T87" fmla="*/ 2147483647 h 1507"/>
              <a:gd name="T88" fmla="*/ 2147483647 w 2431"/>
              <a:gd name="T89" fmla="*/ 2147483647 h 1507"/>
              <a:gd name="T90" fmla="*/ 2147483647 w 2431"/>
              <a:gd name="T91" fmla="*/ 2147483647 h 1507"/>
              <a:gd name="T92" fmla="*/ 2147483647 w 2431"/>
              <a:gd name="T93" fmla="*/ 2147483647 h 1507"/>
              <a:gd name="T94" fmla="*/ 2147483647 w 2431"/>
              <a:gd name="T95" fmla="*/ 2147483647 h 1507"/>
              <a:gd name="T96" fmla="*/ 2147483647 w 2431"/>
              <a:gd name="T97" fmla="*/ 2147483647 h 1507"/>
              <a:gd name="T98" fmla="*/ 2147483647 w 2431"/>
              <a:gd name="T99" fmla="*/ 2147483647 h 1507"/>
              <a:gd name="T100" fmla="*/ 2147483647 w 2431"/>
              <a:gd name="T101" fmla="*/ 2147483647 h 1507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431"/>
              <a:gd name="T154" fmla="*/ 0 h 1507"/>
              <a:gd name="T155" fmla="*/ 2431 w 2431"/>
              <a:gd name="T156" fmla="*/ 1507 h 1507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431" h="1507">
                <a:moveTo>
                  <a:pt x="1130" y="1450"/>
                </a:moveTo>
                <a:cubicBezTo>
                  <a:pt x="1161" y="1345"/>
                  <a:pt x="1132" y="1233"/>
                  <a:pt x="1150" y="1125"/>
                </a:cubicBezTo>
                <a:cubicBezTo>
                  <a:pt x="1148" y="1100"/>
                  <a:pt x="1153" y="1073"/>
                  <a:pt x="1143" y="1050"/>
                </a:cubicBezTo>
                <a:cubicBezTo>
                  <a:pt x="1139" y="1041"/>
                  <a:pt x="1125" y="1046"/>
                  <a:pt x="1116" y="1044"/>
                </a:cubicBezTo>
                <a:cubicBezTo>
                  <a:pt x="1093" y="1038"/>
                  <a:pt x="1070" y="1030"/>
                  <a:pt x="1048" y="1023"/>
                </a:cubicBezTo>
                <a:cubicBezTo>
                  <a:pt x="1050" y="1016"/>
                  <a:pt x="1049" y="1007"/>
                  <a:pt x="1055" y="1003"/>
                </a:cubicBezTo>
                <a:cubicBezTo>
                  <a:pt x="1067" y="994"/>
                  <a:pt x="1108" y="987"/>
                  <a:pt x="1123" y="983"/>
                </a:cubicBezTo>
                <a:cubicBezTo>
                  <a:pt x="1142" y="952"/>
                  <a:pt x="1165" y="916"/>
                  <a:pt x="1177" y="881"/>
                </a:cubicBezTo>
                <a:cubicBezTo>
                  <a:pt x="1161" y="836"/>
                  <a:pt x="1135" y="826"/>
                  <a:pt x="1096" y="800"/>
                </a:cubicBezTo>
                <a:cubicBezTo>
                  <a:pt x="1089" y="795"/>
                  <a:pt x="1075" y="786"/>
                  <a:pt x="1075" y="786"/>
                </a:cubicBezTo>
                <a:cubicBezTo>
                  <a:pt x="1059" y="761"/>
                  <a:pt x="1030" y="748"/>
                  <a:pt x="1001" y="739"/>
                </a:cubicBezTo>
                <a:cubicBezTo>
                  <a:pt x="994" y="734"/>
                  <a:pt x="988" y="727"/>
                  <a:pt x="980" y="725"/>
                </a:cubicBezTo>
                <a:cubicBezTo>
                  <a:pt x="965" y="720"/>
                  <a:pt x="947" y="725"/>
                  <a:pt x="933" y="718"/>
                </a:cubicBezTo>
                <a:cubicBezTo>
                  <a:pt x="927" y="715"/>
                  <a:pt x="946" y="712"/>
                  <a:pt x="953" y="711"/>
                </a:cubicBezTo>
                <a:cubicBezTo>
                  <a:pt x="973" y="708"/>
                  <a:pt x="994" y="707"/>
                  <a:pt x="1014" y="705"/>
                </a:cubicBezTo>
                <a:cubicBezTo>
                  <a:pt x="1028" y="700"/>
                  <a:pt x="1041" y="696"/>
                  <a:pt x="1055" y="691"/>
                </a:cubicBezTo>
                <a:cubicBezTo>
                  <a:pt x="1070" y="686"/>
                  <a:pt x="1028" y="673"/>
                  <a:pt x="1014" y="664"/>
                </a:cubicBezTo>
                <a:cubicBezTo>
                  <a:pt x="1006" y="659"/>
                  <a:pt x="1002" y="649"/>
                  <a:pt x="994" y="644"/>
                </a:cubicBezTo>
                <a:cubicBezTo>
                  <a:pt x="975" y="631"/>
                  <a:pt x="948" y="622"/>
                  <a:pt x="926" y="617"/>
                </a:cubicBezTo>
                <a:cubicBezTo>
                  <a:pt x="860" y="621"/>
                  <a:pt x="812" y="632"/>
                  <a:pt x="750" y="623"/>
                </a:cubicBezTo>
                <a:cubicBezTo>
                  <a:pt x="719" y="533"/>
                  <a:pt x="712" y="562"/>
                  <a:pt x="608" y="556"/>
                </a:cubicBezTo>
                <a:cubicBezTo>
                  <a:pt x="571" y="544"/>
                  <a:pt x="581" y="564"/>
                  <a:pt x="547" y="576"/>
                </a:cubicBezTo>
                <a:cubicBezTo>
                  <a:pt x="524" y="598"/>
                  <a:pt x="523" y="609"/>
                  <a:pt x="513" y="637"/>
                </a:cubicBezTo>
                <a:cubicBezTo>
                  <a:pt x="506" y="635"/>
                  <a:pt x="497" y="636"/>
                  <a:pt x="493" y="630"/>
                </a:cubicBezTo>
                <a:cubicBezTo>
                  <a:pt x="487" y="620"/>
                  <a:pt x="489" y="607"/>
                  <a:pt x="486" y="596"/>
                </a:cubicBezTo>
                <a:cubicBezTo>
                  <a:pt x="477" y="565"/>
                  <a:pt x="462" y="544"/>
                  <a:pt x="452" y="515"/>
                </a:cubicBezTo>
                <a:cubicBezTo>
                  <a:pt x="431" y="545"/>
                  <a:pt x="411" y="552"/>
                  <a:pt x="377" y="562"/>
                </a:cubicBezTo>
                <a:cubicBezTo>
                  <a:pt x="353" y="525"/>
                  <a:pt x="337" y="546"/>
                  <a:pt x="303" y="562"/>
                </a:cubicBezTo>
                <a:cubicBezTo>
                  <a:pt x="298" y="555"/>
                  <a:pt x="292" y="550"/>
                  <a:pt x="289" y="542"/>
                </a:cubicBezTo>
                <a:cubicBezTo>
                  <a:pt x="285" y="531"/>
                  <a:pt x="292" y="514"/>
                  <a:pt x="282" y="508"/>
                </a:cubicBezTo>
                <a:cubicBezTo>
                  <a:pt x="273" y="502"/>
                  <a:pt x="260" y="512"/>
                  <a:pt x="249" y="515"/>
                </a:cubicBezTo>
                <a:cubicBezTo>
                  <a:pt x="205" y="529"/>
                  <a:pt x="173" y="554"/>
                  <a:pt x="127" y="562"/>
                </a:cubicBezTo>
                <a:cubicBezTo>
                  <a:pt x="112" y="526"/>
                  <a:pt x="105" y="515"/>
                  <a:pt x="66" y="529"/>
                </a:cubicBezTo>
                <a:cubicBezTo>
                  <a:pt x="59" y="536"/>
                  <a:pt x="55" y="550"/>
                  <a:pt x="45" y="549"/>
                </a:cubicBezTo>
                <a:cubicBezTo>
                  <a:pt x="29" y="547"/>
                  <a:pt x="5" y="522"/>
                  <a:pt x="5" y="522"/>
                </a:cubicBezTo>
                <a:cubicBezTo>
                  <a:pt x="12" y="469"/>
                  <a:pt x="0" y="441"/>
                  <a:pt x="52" y="427"/>
                </a:cubicBezTo>
                <a:cubicBezTo>
                  <a:pt x="93" y="399"/>
                  <a:pt x="73" y="376"/>
                  <a:pt x="93" y="346"/>
                </a:cubicBezTo>
                <a:cubicBezTo>
                  <a:pt x="111" y="319"/>
                  <a:pt x="180" y="320"/>
                  <a:pt x="201" y="318"/>
                </a:cubicBezTo>
                <a:cubicBezTo>
                  <a:pt x="220" y="265"/>
                  <a:pt x="224" y="262"/>
                  <a:pt x="269" y="291"/>
                </a:cubicBezTo>
                <a:cubicBezTo>
                  <a:pt x="273" y="273"/>
                  <a:pt x="270" y="251"/>
                  <a:pt x="282" y="237"/>
                </a:cubicBezTo>
                <a:cubicBezTo>
                  <a:pt x="306" y="208"/>
                  <a:pt x="350" y="209"/>
                  <a:pt x="384" y="203"/>
                </a:cubicBezTo>
                <a:cubicBezTo>
                  <a:pt x="409" y="187"/>
                  <a:pt x="423" y="180"/>
                  <a:pt x="452" y="190"/>
                </a:cubicBezTo>
                <a:cubicBezTo>
                  <a:pt x="474" y="125"/>
                  <a:pt x="453" y="150"/>
                  <a:pt x="560" y="142"/>
                </a:cubicBezTo>
                <a:cubicBezTo>
                  <a:pt x="604" y="100"/>
                  <a:pt x="594" y="121"/>
                  <a:pt x="642" y="135"/>
                </a:cubicBezTo>
                <a:cubicBezTo>
                  <a:pt x="657" y="125"/>
                  <a:pt x="672" y="118"/>
                  <a:pt x="682" y="102"/>
                </a:cubicBezTo>
                <a:cubicBezTo>
                  <a:pt x="703" y="70"/>
                  <a:pt x="671" y="87"/>
                  <a:pt x="709" y="74"/>
                </a:cubicBezTo>
                <a:cubicBezTo>
                  <a:pt x="757" y="90"/>
                  <a:pt x="697" y="74"/>
                  <a:pt x="764" y="74"/>
                </a:cubicBezTo>
                <a:cubicBezTo>
                  <a:pt x="780" y="74"/>
                  <a:pt x="795" y="79"/>
                  <a:pt x="811" y="81"/>
                </a:cubicBezTo>
                <a:cubicBezTo>
                  <a:pt x="834" y="105"/>
                  <a:pt x="846" y="119"/>
                  <a:pt x="879" y="108"/>
                </a:cubicBezTo>
                <a:cubicBezTo>
                  <a:pt x="893" y="67"/>
                  <a:pt x="882" y="26"/>
                  <a:pt x="919" y="0"/>
                </a:cubicBezTo>
                <a:cubicBezTo>
                  <a:pt x="940" y="20"/>
                  <a:pt x="946" y="39"/>
                  <a:pt x="974" y="47"/>
                </a:cubicBezTo>
                <a:cubicBezTo>
                  <a:pt x="1011" y="73"/>
                  <a:pt x="1024" y="46"/>
                  <a:pt x="1062" y="20"/>
                </a:cubicBezTo>
                <a:cubicBezTo>
                  <a:pt x="1069" y="15"/>
                  <a:pt x="1082" y="7"/>
                  <a:pt x="1082" y="7"/>
                </a:cubicBezTo>
                <a:cubicBezTo>
                  <a:pt x="1119" y="15"/>
                  <a:pt x="1132" y="21"/>
                  <a:pt x="1170" y="14"/>
                </a:cubicBezTo>
                <a:cubicBezTo>
                  <a:pt x="1224" y="29"/>
                  <a:pt x="1149" y="13"/>
                  <a:pt x="1224" y="7"/>
                </a:cubicBezTo>
                <a:cubicBezTo>
                  <a:pt x="1240" y="6"/>
                  <a:pt x="1256" y="12"/>
                  <a:pt x="1272" y="14"/>
                </a:cubicBezTo>
                <a:cubicBezTo>
                  <a:pt x="1286" y="55"/>
                  <a:pt x="1275" y="52"/>
                  <a:pt x="1326" y="61"/>
                </a:cubicBezTo>
                <a:cubicBezTo>
                  <a:pt x="1363" y="85"/>
                  <a:pt x="1407" y="61"/>
                  <a:pt x="1448" y="54"/>
                </a:cubicBezTo>
                <a:cubicBezTo>
                  <a:pt x="1483" y="42"/>
                  <a:pt x="1477" y="31"/>
                  <a:pt x="1516" y="41"/>
                </a:cubicBezTo>
                <a:cubicBezTo>
                  <a:pt x="1532" y="87"/>
                  <a:pt x="1554" y="42"/>
                  <a:pt x="1570" y="88"/>
                </a:cubicBezTo>
                <a:cubicBezTo>
                  <a:pt x="1655" y="66"/>
                  <a:pt x="1549" y="88"/>
                  <a:pt x="1617" y="88"/>
                </a:cubicBezTo>
                <a:cubicBezTo>
                  <a:pt x="1663" y="88"/>
                  <a:pt x="1708" y="78"/>
                  <a:pt x="1753" y="74"/>
                </a:cubicBezTo>
                <a:cubicBezTo>
                  <a:pt x="1773" y="105"/>
                  <a:pt x="1806" y="106"/>
                  <a:pt x="1841" y="115"/>
                </a:cubicBezTo>
                <a:cubicBezTo>
                  <a:pt x="1859" y="141"/>
                  <a:pt x="1871" y="141"/>
                  <a:pt x="1902" y="149"/>
                </a:cubicBezTo>
                <a:cubicBezTo>
                  <a:pt x="1922" y="206"/>
                  <a:pt x="1886" y="123"/>
                  <a:pt x="1990" y="183"/>
                </a:cubicBezTo>
                <a:cubicBezTo>
                  <a:pt x="2002" y="190"/>
                  <a:pt x="1999" y="210"/>
                  <a:pt x="2004" y="224"/>
                </a:cubicBezTo>
                <a:cubicBezTo>
                  <a:pt x="2006" y="231"/>
                  <a:pt x="2017" y="228"/>
                  <a:pt x="2024" y="230"/>
                </a:cubicBezTo>
                <a:cubicBezTo>
                  <a:pt x="2037" y="293"/>
                  <a:pt x="2062" y="285"/>
                  <a:pt x="2126" y="291"/>
                </a:cubicBezTo>
                <a:cubicBezTo>
                  <a:pt x="2132" y="348"/>
                  <a:pt x="2126" y="349"/>
                  <a:pt x="2173" y="366"/>
                </a:cubicBezTo>
                <a:cubicBezTo>
                  <a:pt x="2194" y="396"/>
                  <a:pt x="2188" y="428"/>
                  <a:pt x="2227" y="440"/>
                </a:cubicBezTo>
                <a:cubicBezTo>
                  <a:pt x="2274" y="469"/>
                  <a:pt x="2307" y="459"/>
                  <a:pt x="2349" y="481"/>
                </a:cubicBezTo>
                <a:cubicBezTo>
                  <a:pt x="2381" y="497"/>
                  <a:pt x="2395" y="525"/>
                  <a:pt x="2431" y="535"/>
                </a:cubicBezTo>
                <a:cubicBezTo>
                  <a:pt x="2420" y="578"/>
                  <a:pt x="2414" y="563"/>
                  <a:pt x="2376" y="576"/>
                </a:cubicBezTo>
                <a:cubicBezTo>
                  <a:pt x="2365" y="571"/>
                  <a:pt x="2354" y="566"/>
                  <a:pt x="2343" y="562"/>
                </a:cubicBezTo>
                <a:cubicBezTo>
                  <a:pt x="2336" y="559"/>
                  <a:pt x="2327" y="561"/>
                  <a:pt x="2322" y="556"/>
                </a:cubicBezTo>
                <a:cubicBezTo>
                  <a:pt x="2317" y="551"/>
                  <a:pt x="2320" y="540"/>
                  <a:pt x="2315" y="535"/>
                </a:cubicBezTo>
                <a:cubicBezTo>
                  <a:pt x="2310" y="530"/>
                  <a:pt x="2302" y="531"/>
                  <a:pt x="2295" y="529"/>
                </a:cubicBezTo>
                <a:cubicBezTo>
                  <a:pt x="2281" y="525"/>
                  <a:pt x="2254" y="515"/>
                  <a:pt x="2254" y="515"/>
                </a:cubicBezTo>
                <a:cubicBezTo>
                  <a:pt x="2220" y="522"/>
                  <a:pt x="2198" y="536"/>
                  <a:pt x="2166" y="549"/>
                </a:cubicBezTo>
                <a:cubicBezTo>
                  <a:pt x="2140" y="575"/>
                  <a:pt x="2136" y="586"/>
                  <a:pt x="2099" y="576"/>
                </a:cubicBezTo>
                <a:cubicBezTo>
                  <a:pt x="2078" y="562"/>
                  <a:pt x="2058" y="556"/>
                  <a:pt x="2038" y="542"/>
                </a:cubicBezTo>
                <a:cubicBezTo>
                  <a:pt x="1997" y="549"/>
                  <a:pt x="1985" y="548"/>
                  <a:pt x="1956" y="576"/>
                </a:cubicBezTo>
                <a:cubicBezTo>
                  <a:pt x="1954" y="590"/>
                  <a:pt x="1962" y="613"/>
                  <a:pt x="1949" y="617"/>
                </a:cubicBezTo>
                <a:cubicBezTo>
                  <a:pt x="1934" y="622"/>
                  <a:pt x="1925" y="594"/>
                  <a:pt x="1909" y="590"/>
                </a:cubicBezTo>
                <a:cubicBezTo>
                  <a:pt x="1883" y="583"/>
                  <a:pt x="1851" y="576"/>
                  <a:pt x="1828" y="562"/>
                </a:cubicBezTo>
                <a:cubicBezTo>
                  <a:pt x="1807" y="549"/>
                  <a:pt x="1794" y="527"/>
                  <a:pt x="1773" y="515"/>
                </a:cubicBezTo>
                <a:cubicBezTo>
                  <a:pt x="1759" y="507"/>
                  <a:pt x="1741" y="506"/>
                  <a:pt x="1726" y="501"/>
                </a:cubicBezTo>
                <a:cubicBezTo>
                  <a:pt x="1713" y="541"/>
                  <a:pt x="1675" y="551"/>
                  <a:pt x="1638" y="562"/>
                </a:cubicBezTo>
                <a:cubicBezTo>
                  <a:pt x="1597" y="589"/>
                  <a:pt x="1625" y="603"/>
                  <a:pt x="1597" y="637"/>
                </a:cubicBezTo>
                <a:cubicBezTo>
                  <a:pt x="1595" y="639"/>
                  <a:pt x="1543" y="666"/>
                  <a:pt x="1536" y="671"/>
                </a:cubicBezTo>
                <a:cubicBezTo>
                  <a:pt x="1534" y="680"/>
                  <a:pt x="1535" y="691"/>
                  <a:pt x="1529" y="698"/>
                </a:cubicBezTo>
                <a:cubicBezTo>
                  <a:pt x="1525" y="704"/>
                  <a:pt x="1515" y="702"/>
                  <a:pt x="1509" y="705"/>
                </a:cubicBezTo>
                <a:cubicBezTo>
                  <a:pt x="1475" y="724"/>
                  <a:pt x="1440" y="740"/>
                  <a:pt x="1407" y="759"/>
                </a:cubicBezTo>
                <a:cubicBezTo>
                  <a:pt x="1386" y="771"/>
                  <a:pt x="1366" y="787"/>
                  <a:pt x="1346" y="800"/>
                </a:cubicBezTo>
                <a:cubicBezTo>
                  <a:pt x="1333" y="809"/>
                  <a:pt x="1306" y="827"/>
                  <a:pt x="1306" y="827"/>
                </a:cubicBezTo>
                <a:cubicBezTo>
                  <a:pt x="1297" y="853"/>
                  <a:pt x="1278" y="856"/>
                  <a:pt x="1265" y="881"/>
                </a:cubicBezTo>
                <a:cubicBezTo>
                  <a:pt x="1255" y="899"/>
                  <a:pt x="1252" y="923"/>
                  <a:pt x="1245" y="942"/>
                </a:cubicBezTo>
                <a:cubicBezTo>
                  <a:pt x="1240" y="992"/>
                  <a:pt x="1233" y="1041"/>
                  <a:pt x="1224" y="1091"/>
                </a:cubicBezTo>
                <a:cubicBezTo>
                  <a:pt x="1220" y="1111"/>
                  <a:pt x="1211" y="1152"/>
                  <a:pt x="1211" y="1152"/>
                </a:cubicBezTo>
                <a:cubicBezTo>
                  <a:pt x="1213" y="1202"/>
                  <a:pt x="1214" y="1251"/>
                  <a:pt x="1218" y="1301"/>
                </a:cubicBezTo>
                <a:cubicBezTo>
                  <a:pt x="1220" y="1325"/>
                  <a:pt x="1238" y="1369"/>
                  <a:pt x="1238" y="1369"/>
                </a:cubicBezTo>
                <a:cubicBezTo>
                  <a:pt x="1231" y="1492"/>
                  <a:pt x="1262" y="1507"/>
                  <a:pt x="1157" y="1470"/>
                </a:cubicBezTo>
                <a:cubicBezTo>
                  <a:pt x="1141" y="1446"/>
                  <a:pt x="1151" y="1450"/>
                  <a:pt x="1130" y="1450"/>
                </a:cubicBezTo>
                <a:close/>
              </a:path>
            </a:pathLst>
          </a:custGeom>
          <a:noFill/>
          <a:ln w="76200" cmpd="sng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6029" name="WordArt 13"/>
          <p:cNvSpPr>
            <a:spLocks noChangeArrowheads="1" noChangeShapeType="1" noTextEdit="1"/>
          </p:cNvSpPr>
          <p:nvPr/>
        </p:nvSpPr>
        <p:spPr bwMode="auto">
          <a:xfrm>
            <a:off x="152400" y="3429000"/>
            <a:ext cx="4510088" cy="10302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996633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#3.) Natural Resources are limited. </a:t>
            </a:r>
          </a:p>
          <a:p>
            <a:pPr algn="ctr"/>
            <a:r>
              <a:rPr lang="en-US" sz="3600" kern="10" spc="72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996633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– A struggle for existence. 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72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7270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45" name="Rectangle 5"/>
          <p:cNvSpPr>
            <a:spLocks noChangeArrowheads="1"/>
          </p:cNvSpPr>
          <p:nvPr/>
        </p:nvSpPr>
        <p:spPr bwMode="auto">
          <a:xfrm>
            <a:off x="4724400" y="4648200"/>
            <a:ext cx="5334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27046" name="Picture 6" descr="http://www.jaytorborg.com/Africa/lion%20in%20grass%206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572000"/>
            <a:ext cx="1295400" cy="1036638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047" name="WordArt 7"/>
          <p:cNvSpPr>
            <a:spLocks noChangeArrowheads="1" noChangeShapeType="1" noTextEdit="1"/>
          </p:cNvSpPr>
          <p:nvPr/>
        </p:nvSpPr>
        <p:spPr bwMode="auto">
          <a:xfrm>
            <a:off x="3048000" y="152400"/>
            <a:ext cx="3686175" cy="11445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#1.) Without checks like predators, </a:t>
            </a:r>
          </a:p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populations would increase </a:t>
            </a:r>
          </a:p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exponentially.</a:t>
            </a:r>
          </a:p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 Survival of the fittest!</a:t>
            </a:r>
          </a:p>
        </p:txBody>
      </p:sp>
      <p:sp>
        <p:nvSpPr>
          <p:cNvPr id="727048" name="Line 8"/>
          <p:cNvSpPr>
            <a:spLocks noChangeShapeType="1"/>
          </p:cNvSpPr>
          <p:nvPr/>
        </p:nvSpPr>
        <p:spPr bwMode="auto">
          <a:xfrm>
            <a:off x="4800600" y="1524000"/>
            <a:ext cx="0" cy="2895600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27049" name="Picture 9" descr="http://jobvoucherplan.files.wordpress.com/2011/06/wildebeest-migration-mar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810000"/>
            <a:ext cx="3105150" cy="1219200"/>
          </a:xfrm>
          <a:prstGeom prst="rect">
            <a:avLst/>
          </a:prstGeom>
          <a:noFill/>
          <a:ln w="38100">
            <a:solidFill>
              <a:srgbClr val="FFFF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050" name="WordArt 10"/>
          <p:cNvSpPr>
            <a:spLocks noChangeArrowheads="1" noChangeShapeType="1" noTextEdit="1"/>
          </p:cNvSpPr>
          <p:nvPr/>
        </p:nvSpPr>
        <p:spPr bwMode="auto">
          <a:xfrm>
            <a:off x="4038600" y="2209800"/>
            <a:ext cx="4724400" cy="12588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#2.) Most populations are stable in size</a:t>
            </a:r>
          </a:p>
          <a:p>
            <a:pPr algn="ctr"/>
            <a:r>
              <a:rPr lang="en-US" sz="3600" kern="10" spc="72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 except for seasonal changes.</a:t>
            </a:r>
          </a:p>
        </p:txBody>
      </p:sp>
      <p:sp>
        <p:nvSpPr>
          <p:cNvPr id="727051" name="AutoShape 11"/>
          <p:cNvSpPr>
            <a:spLocks noChangeArrowheads="1"/>
          </p:cNvSpPr>
          <p:nvPr/>
        </p:nvSpPr>
        <p:spPr bwMode="auto">
          <a:xfrm>
            <a:off x="6934200" y="3505200"/>
            <a:ext cx="457200" cy="609600"/>
          </a:xfrm>
          <a:prstGeom prst="downArrow">
            <a:avLst>
              <a:gd name="adj1" fmla="val 50000"/>
              <a:gd name="adj2" fmla="val 33333"/>
            </a:avLst>
          </a:prstGeom>
          <a:solidFill>
            <a:srgbClr val="FF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27052" name="Freeform 12"/>
          <p:cNvSpPr>
            <a:spLocks/>
          </p:cNvSpPr>
          <p:nvPr/>
        </p:nvSpPr>
        <p:spPr bwMode="auto">
          <a:xfrm>
            <a:off x="250825" y="2216150"/>
            <a:ext cx="3859213" cy="2392363"/>
          </a:xfrm>
          <a:custGeom>
            <a:avLst/>
            <a:gdLst>
              <a:gd name="T0" fmla="*/ 2147483647 w 2431"/>
              <a:gd name="T1" fmla="*/ 2147483647 h 1507"/>
              <a:gd name="T2" fmla="*/ 2147483647 w 2431"/>
              <a:gd name="T3" fmla="*/ 2147483647 h 1507"/>
              <a:gd name="T4" fmla="*/ 2147483647 w 2431"/>
              <a:gd name="T5" fmla="*/ 2147483647 h 1507"/>
              <a:gd name="T6" fmla="*/ 2147483647 w 2431"/>
              <a:gd name="T7" fmla="*/ 2147483647 h 1507"/>
              <a:gd name="T8" fmla="*/ 2147483647 w 2431"/>
              <a:gd name="T9" fmla="*/ 2147483647 h 1507"/>
              <a:gd name="T10" fmla="*/ 2147483647 w 2431"/>
              <a:gd name="T11" fmla="*/ 2147483647 h 1507"/>
              <a:gd name="T12" fmla="*/ 2147483647 w 2431"/>
              <a:gd name="T13" fmla="*/ 2147483647 h 1507"/>
              <a:gd name="T14" fmla="*/ 2147483647 w 2431"/>
              <a:gd name="T15" fmla="*/ 2147483647 h 1507"/>
              <a:gd name="T16" fmla="*/ 2147483647 w 2431"/>
              <a:gd name="T17" fmla="*/ 2147483647 h 1507"/>
              <a:gd name="T18" fmla="*/ 2147483647 w 2431"/>
              <a:gd name="T19" fmla="*/ 2147483647 h 1507"/>
              <a:gd name="T20" fmla="*/ 2147483647 w 2431"/>
              <a:gd name="T21" fmla="*/ 2147483647 h 1507"/>
              <a:gd name="T22" fmla="*/ 2147483647 w 2431"/>
              <a:gd name="T23" fmla="*/ 2147483647 h 1507"/>
              <a:gd name="T24" fmla="*/ 2147483647 w 2431"/>
              <a:gd name="T25" fmla="*/ 2147483647 h 1507"/>
              <a:gd name="T26" fmla="*/ 2147483647 w 2431"/>
              <a:gd name="T27" fmla="*/ 2147483647 h 1507"/>
              <a:gd name="T28" fmla="*/ 2147483647 w 2431"/>
              <a:gd name="T29" fmla="*/ 2147483647 h 1507"/>
              <a:gd name="T30" fmla="*/ 2147483647 w 2431"/>
              <a:gd name="T31" fmla="*/ 2147483647 h 1507"/>
              <a:gd name="T32" fmla="*/ 2147483647 w 2431"/>
              <a:gd name="T33" fmla="*/ 2147483647 h 1507"/>
              <a:gd name="T34" fmla="*/ 2147483647 w 2431"/>
              <a:gd name="T35" fmla="*/ 2147483647 h 1507"/>
              <a:gd name="T36" fmla="*/ 2147483647 w 2431"/>
              <a:gd name="T37" fmla="*/ 2147483647 h 1507"/>
              <a:gd name="T38" fmla="*/ 2147483647 w 2431"/>
              <a:gd name="T39" fmla="*/ 2147483647 h 1507"/>
              <a:gd name="T40" fmla="*/ 2147483647 w 2431"/>
              <a:gd name="T41" fmla="*/ 2147483647 h 1507"/>
              <a:gd name="T42" fmla="*/ 2147483647 w 2431"/>
              <a:gd name="T43" fmla="*/ 2147483647 h 1507"/>
              <a:gd name="T44" fmla="*/ 2147483647 w 2431"/>
              <a:gd name="T45" fmla="*/ 2147483647 h 1507"/>
              <a:gd name="T46" fmla="*/ 2147483647 w 2431"/>
              <a:gd name="T47" fmla="*/ 2147483647 h 1507"/>
              <a:gd name="T48" fmla="*/ 2147483647 w 2431"/>
              <a:gd name="T49" fmla="*/ 0 h 1507"/>
              <a:gd name="T50" fmla="*/ 2147483647 w 2431"/>
              <a:gd name="T51" fmla="*/ 2147483647 h 1507"/>
              <a:gd name="T52" fmla="*/ 2147483647 w 2431"/>
              <a:gd name="T53" fmla="*/ 2147483647 h 1507"/>
              <a:gd name="T54" fmla="*/ 2147483647 w 2431"/>
              <a:gd name="T55" fmla="*/ 2147483647 h 1507"/>
              <a:gd name="T56" fmla="*/ 2147483647 w 2431"/>
              <a:gd name="T57" fmla="*/ 2147483647 h 1507"/>
              <a:gd name="T58" fmla="*/ 2147483647 w 2431"/>
              <a:gd name="T59" fmla="*/ 2147483647 h 1507"/>
              <a:gd name="T60" fmla="*/ 2147483647 w 2431"/>
              <a:gd name="T61" fmla="*/ 2147483647 h 1507"/>
              <a:gd name="T62" fmla="*/ 2147483647 w 2431"/>
              <a:gd name="T63" fmla="*/ 2147483647 h 1507"/>
              <a:gd name="T64" fmla="*/ 2147483647 w 2431"/>
              <a:gd name="T65" fmla="*/ 2147483647 h 1507"/>
              <a:gd name="T66" fmla="*/ 2147483647 w 2431"/>
              <a:gd name="T67" fmla="*/ 2147483647 h 1507"/>
              <a:gd name="T68" fmla="*/ 2147483647 w 2431"/>
              <a:gd name="T69" fmla="*/ 2147483647 h 1507"/>
              <a:gd name="T70" fmla="*/ 2147483647 w 2431"/>
              <a:gd name="T71" fmla="*/ 2147483647 h 1507"/>
              <a:gd name="T72" fmla="*/ 2147483647 w 2431"/>
              <a:gd name="T73" fmla="*/ 2147483647 h 1507"/>
              <a:gd name="T74" fmla="*/ 2147483647 w 2431"/>
              <a:gd name="T75" fmla="*/ 2147483647 h 1507"/>
              <a:gd name="T76" fmla="*/ 2147483647 w 2431"/>
              <a:gd name="T77" fmla="*/ 2147483647 h 1507"/>
              <a:gd name="T78" fmla="*/ 2147483647 w 2431"/>
              <a:gd name="T79" fmla="*/ 2147483647 h 1507"/>
              <a:gd name="T80" fmla="*/ 2147483647 w 2431"/>
              <a:gd name="T81" fmla="*/ 2147483647 h 1507"/>
              <a:gd name="T82" fmla="*/ 2147483647 w 2431"/>
              <a:gd name="T83" fmla="*/ 2147483647 h 1507"/>
              <a:gd name="T84" fmla="*/ 2147483647 w 2431"/>
              <a:gd name="T85" fmla="*/ 2147483647 h 1507"/>
              <a:gd name="T86" fmla="*/ 2147483647 w 2431"/>
              <a:gd name="T87" fmla="*/ 2147483647 h 1507"/>
              <a:gd name="T88" fmla="*/ 2147483647 w 2431"/>
              <a:gd name="T89" fmla="*/ 2147483647 h 1507"/>
              <a:gd name="T90" fmla="*/ 2147483647 w 2431"/>
              <a:gd name="T91" fmla="*/ 2147483647 h 1507"/>
              <a:gd name="T92" fmla="*/ 2147483647 w 2431"/>
              <a:gd name="T93" fmla="*/ 2147483647 h 1507"/>
              <a:gd name="T94" fmla="*/ 2147483647 w 2431"/>
              <a:gd name="T95" fmla="*/ 2147483647 h 1507"/>
              <a:gd name="T96" fmla="*/ 2147483647 w 2431"/>
              <a:gd name="T97" fmla="*/ 2147483647 h 1507"/>
              <a:gd name="T98" fmla="*/ 2147483647 w 2431"/>
              <a:gd name="T99" fmla="*/ 2147483647 h 1507"/>
              <a:gd name="T100" fmla="*/ 2147483647 w 2431"/>
              <a:gd name="T101" fmla="*/ 2147483647 h 1507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431"/>
              <a:gd name="T154" fmla="*/ 0 h 1507"/>
              <a:gd name="T155" fmla="*/ 2431 w 2431"/>
              <a:gd name="T156" fmla="*/ 1507 h 1507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431" h="1507">
                <a:moveTo>
                  <a:pt x="1130" y="1450"/>
                </a:moveTo>
                <a:cubicBezTo>
                  <a:pt x="1161" y="1345"/>
                  <a:pt x="1132" y="1233"/>
                  <a:pt x="1150" y="1125"/>
                </a:cubicBezTo>
                <a:cubicBezTo>
                  <a:pt x="1148" y="1100"/>
                  <a:pt x="1153" y="1073"/>
                  <a:pt x="1143" y="1050"/>
                </a:cubicBezTo>
                <a:cubicBezTo>
                  <a:pt x="1139" y="1041"/>
                  <a:pt x="1125" y="1046"/>
                  <a:pt x="1116" y="1044"/>
                </a:cubicBezTo>
                <a:cubicBezTo>
                  <a:pt x="1093" y="1038"/>
                  <a:pt x="1070" y="1030"/>
                  <a:pt x="1048" y="1023"/>
                </a:cubicBezTo>
                <a:cubicBezTo>
                  <a:pt x="1050" y="1016"/>
                  <a:pt x="1049" y="1007"/>
                  <a:pt x="1055" y="1003"/>
                </a:cubicBezTo>
                <a:cubicBezTo>
                  <a:pt x="1067" y="994"/>
                  <a:pt x="1108" y="987"/>
                  <a:pt x="1123" y="983"/>
                </a:cubicBezTo>
                <a:cubicBezTo>
                  <a:pt x="1142" y="952"/>
                  <a:pt x="1165" y="916"/>
                  <a:pt x="1177" y="881"/>
                </a:cubicBezTo>
                <a:cubicBezTo>
                  <a:pt x="1161" y="836"/>
                  <a:pt x="1135" y="826"/>
                  <a:pt x="1096" y="800"/>
                </a:cubicBezTo>
                <a:cubicBezTo>
                  <a:pt x="1089" y="795"/>
                  <a:pt x="1075" y="786"/>
                  <a:pt x="1075" y="786"/>
                </a:cubicBezTo>
                <a:cubicBezTo>
                  <a:pt x="1059" y="761"/>
                  <a:pt x="1030" y="748"/>
                  <a:pt x="1001" y="739"/>
                </a:cubicBezTo>
                <a:cubicBezTo>
                  <a:pt x="994" y="734"/>
                  <a:pt x="988" y="727"/>
                  <a:pt x="980" y="725"/>
                </a:cubicBezTo>
                <a:cubicBezTo>
                  <a:pt x="965" y="720"/>
                  <a:pt x="947" y="725"/>
                  <a:pt x="933" y="718"/>
                </a:cubicBezTo>
                <a:cubicBezTo>
                  <a:pt x="927" y="715"/>
                  <a:pt x="946" y="712"/>
                  <a:pt x="953" y="711"/>
                </a:cubicBezTo>
                <a:cubicBezTo>
                  <a:pt x="973" y="708"/>
                  <a:pt x="994" y="707"/>
                  <a:pt x="1014" y="705"/>
                </a:cubicBezTo>
                <a:cubicBezTo>
                  <a:pt x="1028" y="700"/>
                  <a:pt x="1041" y="696"/>
                  <a:pt x="1055" y="691"/>
                </a:cubicBezTo>
                <a:cubicBezTo>
                  <a:pt x="1070" y="686"/>
                  <a:pt x="1028" y="673"/>
                  <a:pt x="1014" y="664"/>
                </a:cubicBezTo>
                <a:cubicBezTo>
                  <a:pt x="1006" y="659"/>
                  <a:pt x="1002" y="649"/>
                  <a:pt x="994" y="644"/>
                </a:cubicBezTo>
                <a:cubicBezTo>
                  <a:pt x="975" y="631"/>
                  <a:pt x="948" y="622"/>
                  <a:pt x="926" y="617"/>
                </a:cubicBezTo>
                <a:cubicBezTo>
                  <a:pt x="860" y="621"/>
                  <a:pt x="812" y="632"/>
                  <a:pt x="750" y="623"/>
                </a:cubicBezTo>
                <a:cubicBezTo>
                  <a:pt x="719" y="533"/>
                  <a:pt x="712" y="562"/>
                  <a:pt x="608" y="556"/>
                </a:cubicBezTo>
                <a:cubicBezTo>
                  <a:pt x="571" y="544"/>
                  <a:pt x="581" y="564"/>
                  <a:pt x="547" y="576"/>
                </a:cubicBezTo>
                <a:cubicBezTo>
                  <a:pt x="524" y="598"/>
                  <a:pt x="523" y="609"/>
                  <a:pt x="513" y="637"/>
                </a:cubicBezTo>
                <a:cubicBezTo>
                  <a:pt x="506" y="635"/>
                  <a:pt x="497" y="636"/>
                  <a:pt x="493" y="630"/>
                </a:cubicBezTo>
                <a:cubicBezTo>
                  <a:pt x="487" y="620"/>
                  <a:pt x="489" y="607"/>
                  <a:pt x="486" y="596"/>
                </a:cubicBezTo>
                <a:cubicBezTo>
                  <a:pt x="477" y="565"/>
                  <a:pt x="462" y="544"/>
                  <a:pt x="452" y="515"/>
                </a:cubicBezTo>
                <a:cubicBezTo>
                  <a:pt x="431" y="545"/>
                  <a:pt x="411" y="552"/>
                  <a:pt x="377" y="562"/>
                </a:cubicBezTo>
                <a:cubicBezTo>
                  <a:pt x="353" y="525"/>
                  <a:pt x="337" y="546"/>
                  <a:pt x="303" y="562"/>
                </a:cubicBezTo>
                <a:cubicBezTo>
                  <a:pt x="298" y="555"/>
                  <a:pt x="292" y="550"/>
                  <a:pt x="289" y="542"/>
                </a:cubicBezTo>
                <a:cubicBezTo>
                  <a:pt x="285" y="531"/>
                  <a:pt x="292" y="514"/>
                  <a:pt x="282" y="508"/>
                </a:cubicBezTo>
                <a:cubicBezTo>
                  <a:pt x="273" y="502"/>
                  <a:pt x="260" y="512"/>
                  <a:pt x="249" y="515"/>
                </a:cubicBezTo>
                <a:cubicBezTo>
                  <a:pt x="205" y="529"/>
                  <a:pt x="173" y="554"/>
                  <a:pt x="127" y="562"/>
                </a:cubicBezTo>
                <a:cubicBezTo>
                  <a:pt x="112" y="526"/>
                  <a:pt x="105" y="515"/>
                  <a:pt x="66" y="529"/>
                </a:cubicBezTo>
                <a:cubicBezTo>
                  <a:pt x="59" y="536"/>
                  <a:pt x="55" y="550"/>
                  <a:pt x="45" y="549"/>
                </a:cubicBezTo>
                <a:cubicBezTo>
                  <a:pt x="29" y="547"/>
                  <a:pt x="5" y="522"/>
                  <a:pt x="5" y="522"/>
                </a:cubicBezTo>
                <a:cubicBezTo>
                  <a:pt x="12" y="469"/>
                  <a:pt x="0" y="441"/>
                  <a:pt x="52" y="427"/>
                </a:cubicBezTo>
                <a:cubicBezTo>
                  <a:pt x="93" y="399"/>
                  <a:pt x="73" y="376"/>
                  <a:pt x="93" y="346"/>
                </a:cubicBezTo>
                <a:cubicBezTo>
                  <a:pt x="111" y="319"/>
                  <a:pt x="180" y="320"/>
                  <a:pt x="201" y="318"/>
                </a:cubicBezTo>
                <a:cubicBezTo>
                  <a:pt x="220" y="265"/>
                  <a:pt x="224" y="262"/>
                  <a:pt x="269" y="291"/>
                </a:cubicBezTo>
                <a:cubicBezTo>
                  <a:pt x="273" y="273"/>
                  <a:pt x="270" y="251"/>
                  <a:pt x="282" y="237"/>
                </a:cubicBezTo>
                <a:cubicBezTo>
                  <a:pt x="306" y="208"/>
                  <a:pt x="350" y="209"/>
                  <a:pt x="384" y="203"/>
                </a:cubicBezTo>
                <a:cubicBezTo>
                  <a:pt x="409" y="187"/>
                  <a:pt x="423" y="180"/>
                  <a:pt x="452" y="190"/>
                </a:cubicBezTo>
                <a:cubicBezTo>
                  <a:pt x="474" y="125"/>
                  <a:pt x="453" y="150"/>
                  <a:pt x="560" y="142"/>
                </a:cubicBezTo>
                <a:cubicBezTo>
                  <a:pt x="604" y="100"/>
                  <a:pt x="594" y="121"/>
                  <a:pt x="642" y="135"/>
                </a:cubicBezTo>
                <a:cubicBezTo>
                  <a:pt x="657" y="125"/>
                  <a:pt x="672" y="118"/>
                  <a:pt x="682" y="102"/>
                </a:cubicBezTo>
                <a:cubicBezTo>
                  <a:pt x="703" y="70"/>
                  <a:pt x="671" y="87"/>
                  <a:pt x="709" y="74"/>
                </a:cubicBezTo>
                <a:cubicBezTo>
                  <a:pt x="757" y="90"/>
                  <a:pt x="697" y="74"/>
                  <a:pt x="764" y="74"/>
                </a:cubicBezTo>
                <a:cubicBezTo>
                  <a:pt x="780" y="74"/>
                  <a:pt x="795" y="79"/>
                  <a:pt x="811" y="81"/>
                </a:cubicBezTo>
                <a:cubicBezTo>
                  <a:pt x="834" y="105"/>
                  <a:pt x="846" y="119"/>
                  <a:pt x="879" y="108"/>
                </a:cubicBezTo>
                <a:cubicBezTo>
                  <a:pt x="893" y="67"/>
                  <a:pt x="882" y="26"/>
                  <a:pt x="919" y="0"/>
                </a:cubicBezTo>
                <a:cubicBezTo>
                  <a:pt x="940" y="20"/>
                  <a:pt x="946" y="39"/>
                  <a:pt x="974" y="47"/>
                </a:cubicBezTo>
                <a:cubicBezTo>
                  <a:pt x="1011" y="73"/>
                  <a:pt x="1024" y="46"/>
                  <a:pt x="1062" y="20"/>
                </a:cubicBezTo>
                <a:cubicBezTo>
                  <a:pt x="1069" y="15"/>
                  <a:pt x="1082" y="7"/>
                  <a:pt x="1082" y="7"/>
                </a:cubicBezTo>
                <a:cubicBezTo>
                  <a:pt x="1119" y="15"/>
                  <a:pt x="1132" y="21"/>
                  <a:pt x="1170" y="14"/>
                </a:cubicBezTo>
                <a:cubicBezTo>
                  <a:pt x="1224" y="29"/>
                  <a:pt x="1149" y="13"/>
                  <a:pt x="1224" y="7"/>
                </a:cubicBezTo>
                <a:cubicBezTo>
                  <a:pt x="1240" y="6"/>
                  <a:pt x="1256" y="12"/>
                  <a:pt x="1272" y="14"/>
                </a:cubicBezTo>
                <a:cubicBezTo>
                  <a:pt x="1286" y="55"/>
                  <a:pt x="1275" y="52"/>
                  <a:pt x="1326" y="61"/>
                </a:cubicBezTo>
                <a:cubicBezTo>
                  <a:pt x="1363" y="85"/>
                  <a:pt x="1407" y="61"/>
                  <a:pt x="1448" y="54"/>
                </a:cubicBezTo>
                <a:cubicBezTo>
                  <a:pt x="1483" y="42"/>
                  <a:pt x="1477" y="31"/>
                  <a:pt x="1516" y="41"/>
                </a:cubicBezTo>
                <a:cubicBezTo>
                  <a:pt x="1532" y="87"/>
                  <a:pt x="1554" y="42"/>
                  <a:pt x="1570" y="88"/>
                </a:cubicBezTo>
                <a:cubicBezTo>
                  <a:pt x="1655" y="66"/>
                  <a:pt x="1549" y="88"/>
                  <a:pt x="1617" y="88"/>
                </a:cubicBezTo>
                <a:cubicBezTo>
                  <a:pt x="1663" y="88"/>
                  <a:pt x="1708" y="78"/>
                  <a:pt x="1753" y="74"/>
                </a:cubicBezTo>
                <a:cubicBezTo>
                  <a:pt x="1773" y="105"/>
                  <a:pt x="1806" y="106"/>
                  <a:pt x="1841" y="115"/>
                </a:cubicBezTo>
                <a:cubicBezTo>
                  <a:pt x="1859" y="141"/>
                  <a:pt x="1871" y="141"/>
                  <a:pt x="1902" y="149"/>
                </a:cubicBezTo>
                <a:cubicBezTo>
                  <a:pt x="1922" y="206"/>
                  <a:pt x="1886" y="123"/>
                  <a:pt x="1990" y="183"/>
                </a:cubicBezTo>
                <a:cubicBezTo>
                  <a:pt x="2002" y="190"/>
                  <a:pt x="1999" y="210"/>
                  <a:pt x="2004" y="224"/>
                </a:cubicBezTo>
                <a:cubicBezTo>
                  <a:pt x="2006" y="231"/>
                  <a:pt x="2017" y="228"/>
                  <a:pt x="2024" y="230"/>
                </a:cubicBezTo>
                <a:cubicBezTo>
                  <a:pt x="2037" y="293"/>
                  <a:pt x="2062" y="285"/>
                  <a:pt x="2126" y="291"/>
                </a:cubicBezTo>
                <a:cubicBezTo>
                  <a:pt x="2132" y="348"/>
                  <a:pt x="2126" y="349"/>
                  <a:pt x="2173" y="366"/>
                </a:cubicBezTo>
                <a:cubicBezTo>
                  <a:pt x="2194" y="396"/>
                  <a:pt x="2188" y="428"/>
                  <a:pt x="2227" y="440"/>
                </a:cubicBezTo>
                <a:cubicBezTo>
                  <a:pt x="2274" y="469"/>
                  <a:pt x="2307" y="459"/>
                  <a:pt x="2349" y="481"/>
                </a:cubicBezTo>
                <a:cubicBezTo>
                  <a:pt x="2381" y="497"/>
                  <a:pt x="2395" y="525"/>
                  <a:pt x="2431" y="535"/>
                </a:cubicBezTo>
                <a:cubicBezTo>
                  <a:pt x="2420" y="578"/>
                  <a:pt x="2414" y="563"/>
                  <a:pt x="2376" y="576"/>
                </a:cubicBezTo>
                <a:cubicBezTo>
                  <a:pt x="2365" y="571"/>
                  <a:pt x="2354" y="566"/>
                  <a:pt x="2343" y="562"/>
                </a:cubicBezTo>
                <a:cubicBezTo>
                  <a:pt x="2336" y="559"/>
                  <a:pt x="2327" y="561"/>
                  <a:pt x="2322" y="556"/>
                </a:cubicBezTo>
                <a:cubicBezTo>
                  <a:pt x="2317" y="551"/>
                  <a:pt x="2320" y="540"/>
                  <a:pt x="2315" y="535"/>
                </a:cubicBezTo>
                <a:cubicBezTo>
                  <a:pt x="2310" y="530"/>
                  <a:pt x="2302" y="531"/>
                  <a:pt x="2295" y="529"/>
                </a:cubicBezTo>
                <a:cubicBezTo>
                  <a:pt x="2281" y="525"/>
                  <a:pt x="2254" y="515"/>
                  <a:pt x="2254" y="515"/>
                </a:cubicBezTo>
                <a:cubicBezTo>
                  <a:pt x="2220" y="522"/>
                  <a:pt x="2198" y="536"/>
                  <a:pt x="2166" y="549"/>
                </a:cubicBezTo>
                <a:cubicBezTo>
                  <a:pt x="2140" y="575"/>
                  <a:pt x="2136" y="586"/>
                  <a:pt x="2099" y="576"/>
                </a:cubicBezTo>
                <a:cubicBezTo>
                  <a:pt x="2078" y="562"/>
                  <a:pt x="2058" y="556"/>
                  <a:pt x="2038" y="542"/>
                </a:cubicBezTo>
                <a:cubicBezTo>
                  <a:pt x="1997" y="549"/>
                  <a:pt x="1985" y="548"/>
                  <a:pt x="1956" y="576"/>
                </a:cubicBezTo>
                <a:cubicBezTo>
                  <a:pt x="1954" y="590"/>
                  <a:pt x="1962" y="613"/>
                  <a:pt x="1949" y="617"/>
                </a:cubicBezTo>
                <a:cubicBezTo>
                  <a:pt x="1934" y="622"/>
                  <a:pt x="1925" y="594"/>
                  <a:pt x="1909" y="590"/>
                </a:cubicBezTo>
                <a:cubicBezTo>
                  <a:pt x="1883" y="583"/>
                  <a:pt x="1851" y="576"/>
                  <a:pt x="1828" y="562"/>
                </a:cubicBezTo>
                <a:cubicBezTo>
                  <a:pt x="1807" y="549"/>
                  <a:pt x="1794" y="527"/>
                  <a:pt x="1773" y="515"/>
                </a:cubicBezTo>
                <a:cubicBezTo>
                  <a:pt x="1759" y="507"/>
                  <a:pt x="1741" y="506"/>
                  <a:pt x="1726" y="501"/>
                </a:cubicBezTo>
                <a:cubicBezTo>
                  <a:pt x="1713" y="541"/>
                  <a:pt x="1675" y="551"/>
                  <a:pt x="1638" y="562"/>
                </a:cubicBezTo>
                <a:cubicBezTo>
                  <a:pt x="1597" y="589"/>
                  <a:pt x="1625" y="603"/>
                  <a:pt x="1597" y="637"/>
                </a:cubicBezTo>
                <a:cubicBezTo>
                  <a:pt x="1595" y="639"/>
                  <a:pt x="1543" y="666"/>
                  <a:pt x="1536" y="671"/>
                </a:cubicBezTo>
                <a:cubicBezTo>
                  <a:pt x="1534" y="680"/>
                  <a:pt x="1535" y="691"/>
                  <a:pt x="1529" y="698"/>
                </a:cubicBezTo>
                <a:cubicBezTo>
                  <a:pt x="1525" y="704"/>
                  <a:pt x="1515" y="702"/>
                  <a:pt x="1509" y="705"/>
                </a:cubicBezTo>
                <a:cubicBezTo>
                  <a:pt x="1475" y="724"/>
                  <a:pt x="1440" y="740"/>
                  <a:pt x="1407" y="759"/>
                </a:cubicBezTo>
                <a:cubicBezTo>
                  <a:pt x="1386" y="771"/>
                  <a:pt x="1366" y="787"/>
                  <a:pt x="1346" y="800"/>
                </a:cubicBezTo>
                <a:cubicBezTo>
                  <a:pt x="1333" y="809"/>
                  <a:pt x="1306" y="827"/>
                  <a:pt x="1306" y="827"/>
                </a:cubicBezTo>
                <a:cubicBezTo>
                  <a:pt x="1297" y="853"/>
                  <a:pt x="1278" y="856"/>
                  <a:pt x="1265" y="881"/>
                </a:cubicBezTo>
                <a:cubicBezTo>
                  <a:pt x="1255" y="899"/>
                  <a:pt x="1252" y="923"/>
                  <a:pt x="1245" y="942"/>
                </a:cubicBezTo>
                <a:cubicBezTo>
                  <a:pt x="1240" y="992"/>
                  <a:pt x="1233" y="1041"/>
                  <a:pt x="1224" y="1091"/>
                </a:cubicBezTo>
                <a:cubicBezTo>
                  <a:pt x="1220" y="1111"/>
                  <a:pt x="1211" y="1152"/>
                  <a:pt x="1211" y="1152"/>
                </a:cubicBezTo>
                <a:cubicBezTo>
                  <a:pt x="1213" y="1202"/>
                  <a:pt x="1214" y="1251"/>
                  <a:pt x="1218" y="1301"/>
                </a:cubicBezTo>
                <a:cubicBezTo>
                  <a:pt x="1220" y="1325"/>
                  <a:pt x="1238" y="1369"/>
                  <a:pt x="1238" y="1369"/>
                </a:cubicBezTo>
                <a:cubicBezTo>
                  <a:pt x="1231" y="1492"/>
                  <a:pt x="1262" y="1507"/>
                  <a:pt x="1157" y="1470"/>
                </a:cubicBezTo>
                <a:cubicBezTo>
                  <a:pt x="1141" y="1446"/>
                  <a:pt x="1151" y="1450"/>
                  <a:pt x="1130" y="1450"/>
                </a:cubicBezTo>
                <a:close/>
              </a:path>
            </a:pathLst>
          </a:custGeom>
          <a:noFill/>
          <a:ln w="76200" cmpd="sng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053" name="WordArt 13"/>
          <p:cNvSpPr>
            <a:spLocks noChangeArrowheads="1" noChangeShapeType="1" noTextEdit="1"/>
          </p:cNvSpPr>
          <p:nvPr/>
        </p:nvSpPr>
        <p:spPr bwMode="auto">
          <a:xfrm>
            <a:off x="152400" y="3429000"/>
            <a:ext cx="4510088" cy="10302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996633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#3.) Natural Resources are limited. </a:t>
            </a:r>
          </a:p>
          <a:p>
            <a:pPr algn="ctr"/>
            <a:r>
              <a:rPr lang="en-US" sz="3600" kern="10" spc="72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996633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– A struggle for existence. </a:t>
            </a:r>
          </a:p>
        </p:txBody>
      </p:sp>
      <p:sp>
        <p:nvSpPr>
          <p:cNvPr id="727054" name="Oval 14"/>
          <p:cNvSpPr>
            <a:spLocks noChangeArrowheads="1"/>
          </p:cNvSpPr>
          <p:nvPr/>
        </p:nvSpPr>
        <p:spPr bwMode="auto">
          <a:xfrm>
            <a:off x="5867400" y="4495800"/>
            <a:ext cx="533400" cy="304800"/>
          </a:xfrm>
          <a:prstGeom prst="ellipse">
            <a:avLst/>
          </a:prstGeom>
          <a:noFill/>
          <a:ln w="57150">
            <a:solidFill>
              <a:srgbClr val="FF5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055" name="Oval 15"/>
          <p:cNvSpPr>
            <a:spLocks noChangeArrowheads="1"/>
          </p:cNvSpPr>
          <p:nvPr/>
        </p:nvSpPr>
        <p:spPr bwMode="auto">
          <a:xfrm>
            <a:off x="7924800" y="4495800"/>
            <a:ext cx="609600" cy="304800"/>
          </a:xfrm>
          <a:prstGeom prst="ellipse">
            <a:avLst/>
          </a:prstGeom>
          <a:noFill/>
          <a:ln w="57150">
            <a:solidFill>
              <a:srgbClr val="FF5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72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7280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8069" name="Rectangle 5"/>
          <p:cNvSpPr>
            <a:spLocks noChangeArrowheads="1"/>
          </p:cNvSpPr>
          <p:nvPr/>
        </p:nvSpPr>
        <p:spPr bwMode="auto">
          <a:xfrm>
            <a:off x="4724400" y="4648200"/>
            <a:ext cx="5334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28070" name="Picture 6" descr="http://www.jaytorborg.com/Africa/lion%20in%20grass%206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572000"/>
            <a:ext cx="1295400" cy="1036638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8071" name="WordArt 7"/>
          <p:cNvSpPr>
            <a:spLocks noChangeArrowheads="1" noChangeShapeType="1" noTextEdit="1"/>
          </p:cNvSpPr>
          <p:nvPr/>
        </p:nvSpPr>
        <p:spPr bwMode="auto">
          <a:xfrm>
            <a:off x="3048000" y="152400"/>
            <a:ext cx="3686175" cy="11445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#1.) Without checks like predators, </a:t>
            </a:r>
          </a:p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populations would increase </a:t>
            </a:r>
          </a:p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exponentially.</a:t>
            </a:r>
          </a:p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 Survival of the fittest!</a:t>
            </a:r>
          </a:p>
        </p:txBody>
      </p:sp>
      <p:sp>
        <p:nvSpPr>
          <p:cNvPr id="728072" name="Line 8"/>
          <p:cNvSpPr>
            <a:spLocks noChangeShapeType="1"/>
          </p:cNvSpPr>
          <p:nvPr/>
        </p:nvSpPr>
        <p:spPr bwMode="auto">
          <a:xfrm>
            <a:off x="4800600" y="1524000"/>
            <a:ext cx="0" cy="2895600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28073" name="Picture 9" descr="http://jobvoucherplan.files.wordpress.com/2011/06/wildebeest-migration-mar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810000"/>
            <a:ext cx="3105150" cy="1219200"/>
          </a:xfrm>
          <a:prstGeom prst="rect">
            <a:avLst/>
          </a:prstGeom>
          <a:noFill/>
          <a:ln w="38100">
            <a:solidFill>
              <a:srgbClr val="FFFF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8074" name="WordArt 10"/>
          <p:cNvSpPr>
            <a:spLocks noChangeArrowheads="1" noChangeShapeType="1" noTextEdit="1"/>
          </p:cNvSpPr>
          <p:nvPr/>
        </p:nvSpPr>
        <p:spPr bwMode="auto">
          <a:xfrm>
            <a:off x="4038600" y="2209800"/>
            <a:ext cx="4724400" cy="12588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#2.) Most populations are stable in size</a:t>
            </a:r>
          </a:p>
          <a:p>
            <a:pPr algn="ctr"/>
            <a:r>
              <a:rPr lang="en-US" sz="3600" kern="10" spc="72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 except for seasonal changes.</a:t>
            </a:r>
          </a:p>
        </p:txBody>
      </p:sp>
      <p:sp>
        <p:nvSpPr>
          <p:cNvPr id="728075" name="AutoShape 11"/>
          <p:cNvSpPr>
            <a:spLocks noChangeArrowheads="1"/>
          </p:cNvSpPr>
          <p:nvPr/>
        </p:nvSpPr>
        <p:spPr bwMode="auto">
          <a:xfrm>
            <a:off x="6934200" y="3505200"/>
            <a:ext cx="457200" cy="609600"/>
          </a:xfrm>
          <a:prstGeom prst="downArrow">
            <a:avLst>
              <a:gd name="adj1" fmla="val 50000"/>
              <a:gd name="adj2" fmla="val 33333"/>
            </a:avLst>
          </a:prstGeom>
          <a:solidFill>
            <a:srgbClr val="FF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28076" name="Freeform 12"/>
          <p:cNvSpPr>
            <a:spLocks/>
          </p:cNvSpPr>
          <p:nvPr/>
        </p:nvSpPr>
        <p:spPr bwMode="auto">
          <a:xfrm>
            <a:off x="250825" y="2216150"/>
            <a:ext cx="3859213" cy="2392363"/>
          </a:xfrm>
          <a:custGeom>
            <a:avLst/>
            <a:gdLst>
              <a:gd name="T0" fmla="*/ 2147483647 w 2431"/>
              <a:gd name="T1" fmla="*/ 2147483647 h 1507"/>
              <a:gd name="T2" fmla="*/ 2147483647 w 2431"/>
              <a:gd name="T3" fmla="*/ 2147483647 h 1507"/>
              <a:gd name="T4" fmla="*/ 2147483647 w 2431"/>
              <a:gd name="T5" fmla="*/ 2147483647 h 1507"/>
              <a:gd name="T6" fmla="*/ 2147483647 w 2431"/>
              <a:gd name="T7" fmla="*/ 2147483647 h 1507"/>
              <a:gd name="T8" fmla="*/ 2147483647 w 2431"/>
              <a:gd name="T9" fmla="*/ 2147483647 h 1507"/>
              <a:gd name="T10" fmla="*/ 2147483647 w 2431"/>
              <a:gd name="T11" fmla="*/ 2147483647 h 1507"/>
              <a:gd name="T12" fmla="*/ 2147483647 w 2431"/>
              <a:gd name="T13" fmla="*/ 2147483647 h 1507"/>
              <a:gd name="T14" fmla="*/ 2147483647 w 2431"/>
              <a:gd name="T15" fmla="*/ 2147483647 h 1507"/>
              <a:gd name="T16" fmla="*/ 2147483647 w 2431"/>
              <a:gd name="T17" fmla="*/ 2147483647 h 1507"/>
              <a:gd name="T18" fmla="*/ 2147483647 w 2431"/>
              <a:gd name="T19" fmla="*/ 2147483647 h 1507"/>
              <a:gd name="T20" fmla="*/ 2147483647 w 2431"/>
              <a:gd name="T21" fmla="*/ 2147483647 h 1507"/>
              <a:gd name="T22" fmla="*/ 2147483647 w 2431"/>
              <a:gd name="T23" fmla="*/ 2147483647 h 1507"/>
              <a:gd name="T24" fmla="*/ 2147483647 w 2431"/>
              <a:gd name="T25" fmla="*/ 2147483647 h 1507"/>
              <a:gd name="T26" fmla="*/ 2147483647 w 2431"/>
              <a:gd name="T27" fmla="*/ 2147483647 h 1507"/>
              <a:gd name="T28" fmla="*/ 2147483647 w 2431"/>
              <a:gd name="T29" fmla="*/ 2147483647 h 1507"/>
              <a:gd name="T30" fmla="*/ 2147483647 w 2431"/>
              <a:gd name="T31" fmla="*/ 2147483647 h 1507"/>
              <a:gd name="T32" fmla="*/ 2147483647 w 2431"/>
              <a:gd name="T33" fmla="*/ 2147483647 h 1507"/>
              <a:gd name="T34" fmla="*/ 2147483647 w 2431"/>
              <a:gd name="T35" fmla="*/ 2147483647 h 1507"/>
              <a:gd name="T36" fmla="*/ 2147483647 w 2431"/>
              <a:gd name="T37" fmla="*/ 2147483647 h 1507"/>
              <a:gd name="T38" fmla="*/ 2147483647 w 2431"/>
              <a:gd name="T39" fmla="*/ 2147483647 h 1507"/>
              <a:gd name="T40" fmla="*/ 2147483647 w 2431"/>
              <a:gd name="T41" fmla="*/ 2147483647 h 1507"/>
              <a:gd name="T42" fmla="*/ 2147483647 w 2431"/>
              <a:gd name="T43" fmla="*/ 2147483647 h 1507"/>
              <a:gd name="T44" fmla="*/ 2147483647 w 2431"/>
              <a:gd name="T45" fmla="*/ 2147483647 h 1507"/>
              <a:gd name="T46" fmla="*/ 2147483647 w 2431"/>
              <a:gd name="T47" fmla="*/ 2147483647 h 1507"/>
              <a:gd name="T48" fmla="*/ 2147483647 w 2431"/>
              <a:gd name="T49" fmla="*/ 0 h 1507"/>
              <a:gd name="T50" fmla="*/ 2147483647 w 2431"/>
              <a:gd name="T51" fmla="*/ 2147483647 h 1507"/>
              <a:gd name="T52" fmla="*/ 2147483647 w 2431"/>
              <a:gd name="T53" fmla="*/ 2147483647 h 1507"/>
              <a:gd name="T54" fmla="*/ 2147483647 w 2431"/>
              <a:gd name="T55" fmla="*/ 2147483647 h 1507"/>
              <a:gd name="T56" fmla="*/ 2147483647 w 2431"/>
              <a:gd name="T57" fmla="*/ 2147483647 h 1507"/>
              <a:gd name="T58" fmla="*/ 2147483647 w 2431"/>
              <a:gd name="T59" fmla="*/ 2147483647 h 1507"/>
              <a:gd name="T60" fmla="*/ 2147483647 w 2431"/>
              <a:gd name="T61" fmla="*/ 2147483647 h 1507"/>
              <a:gd name="T62" fmla="*/ 2147483647 w 2431"/>
              <a:gd name="T63" fmla="*/ 2147483647 h 1507"/>
              <a:gd name="T64" fmla="*/ 2147483647 w 2431"/>
              <a:gd name="T65" fmla="*/ 2147483647 h 1507"/>
              <a:gd name="T66" fmla="*/ 2147483647 w 2431"/>
              <a:gd name="T67" fmla="*/ 2147483647 h 1507"/>
              <a:gd name="T68" fmla="*/ 2147483647 w 2431"/>
              <a:gd name="T69" fmla="*/ 2147483647 h 1507"/>
              <a:gd name="T70" fmla="*/ 2147483647 w 2431"/>
              <a:gd name="T71" fmla="*/ 2147483647 h 1507"/>
              <a:gd name="T72" fmla="*/ 2147483647 w 2431"/>
              <a:gd name="T73" fmla="*/ 2147483647 h 1507"/>
              <a:gd name="T74" fmla="*/ 2147483647 w 2431"/>
              <a:gd name="T75" fmla="*/ 2147483647 h 1507"/>
              <a:gd name="T76" fmla="*/ 2147483647 w 2431"/>
              <a:gd name="T77" fmla="*/ 2147483647 h 1507"/>
              <a:gd name="T78" fmla="*/ 2147483647 w 2431"/>
              <a:gd name="T79" fmla="*/ 2147483647 h 1507"/>
              <a:gd name="T80" fmla="*/ 2147483647 w 2431"/>
              <a:gd name="T81" fmla="*/ 2147483647 h 1507"/>
              <a:gd name="T82" fmla="*/ 2147483647 w 2431"/>
              <a:gd name="T83" fmla="*/ 2147483647 h 1507"/>
              <a:gd name="T84" fmla="*/ 2147483647 w 2431"/>
              <a:gd name="T85" fmla="*/ 2147483647 h 1507"/>
              <a:gd name="T86" fmla="*/ 2147483647 w 2431"/>
              <a:gd name="T87" fmla="*/ 2147483647 h 1507"/>
              <a:gd name="T88" fmla="*/ 2147483647 w 2431"/>
              <a:gd name="T89" fmla="*/ 2147483647 h 1507"/>
              <a:gd name="T90" fmla="*/ 2147483647 w 2431"/>
              <a:gd name="T91" fmla="*/ 2147483647 h 1507"/>
              <a:gd name="T92" fmla="*/ 2147483647 w 2431"/>
              <a:gd name="T93" fmla="*/ 2147483647 h 1507"/>
              <a:gd name="T94" fmla="*/ 2147483647 w 2431"/>
              <a:gd name="T95" fmla="*/ 2147483647 h 1507"/>
              <a:gd name="T96" fmla="*/ 2147483647 w 2431"/>
              <a:gd name="T97" fmla="*/ 2147483647 h 1507"/>
              <a:gd name="T98" fmla="*/ 2147483647 w 2431"/>
              <a:gd name="T99" fmla="*/ 2147483647 h 1507"/>
              <a:gd name="T100" fmla="*/ 2147483647 w 2431"/>
              <a:gd name="T101" fmla="*/ 2147483647 h 1507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431"/>
              <a:gd name="T154" fmla="*/ 0 h 1507"/>
              <a:gd name="T155" fmla="*/ 2431 w 2431"/>
              <a:gd name="T156" fmla="*/ 1507 h 1507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431" h="1507">
                <a:moveTo>
                  <a:pt x="1130" y="1450"/>
                </a:moveTo>
                <a:cubicBezTo>
                  <a:pt x="1161" y="1345"/>
                  <a:pt x="1132" y="1233"/>
                  <a:pt x="1150" y="1125"/>
                </a:cubicBezTo>
                <a:cubicBezTo>
                  <a:pt x="1148" y="1100"/>
                  <a:pt x="1153" y="1073"/>
                  <a:pt x="1143" y="1050"/>
                </a:cubicBezTo>
                <a:cubicBezTo>
                  <a:pt x="1139" y="1041"/>
                  <a:pt x="1125" y="1046"/>
                  <a:pt x="1116" y="1044"/>
                </a:cubicBezTo>
                <a:cubicBezTo>
                  <a:pt x="1093" y="1038"/>
                  <a:pt x="1070" y="1030"/>
                  <a:pt x="1048" y="1023"/>
                </a:cubicBezTo>
                <a:cubicBezTo>
                  <a:pt x="1050" y="1016"/>
                  <a:pt x="1049" y="1007"/>
                  <a:pt x="1055" y="1003"/>
                </a:cubicBezTo>
                <a:cubicBezTo>
                  <a:pt x="1067" y="994"/>
                  <a:pt x="1108" y="987"/>
                  <a:pt x="1123" y="983"/>
                </a:cubicBezTo>
                <a:cubicBezTo>
                  <a:pt x="1142" y="952"/>
                  <a:pt x="1165" y="916"/>
                  <a:pt x="1177" y="881"/>
                </a:cubicBezTo>
                <a:cubicBezTo>
                  <a:pt x="1161" y="836"/>
                  <a:pt x="1135" y="826"/>
                  <a:pt x="1096" y="800"/>
                </a:cubicBezTo>
                <a:cubicBezTo>
                  <a:pt x="1089" y="795"/>
                  <a:pt x="1075" y="786"/>
                  <a:pt x="1075" y="786"/>
                </a:cubicBezTo>
                <a:cubicBezTo>
                  <a:pt x="1059" y="761"/>
                  <a:pt x="1030" y="748"/>
                  <a:pt x="1001" y="739"/>
                </a:cubicBezTo>
                <a:cubicBezTo>
                  <a:pt x="994" y="734"/>
                  <a:pt x="988" y="727"/>
                  <a:pt x="980" y="725"/>
                </a:cubicBezTo>
                <a:cubicBezTo>
                  <a:pt x="965" y="720"/>
                  <a:pt x="947" y="725"/>
                  <a:pt x="933" y="718"/>
                </a:cubicBezTo>
                <a:cubicBezTo>
                  <a:pt x="927" y="715"/>
                  <a:pt x="946" y="712"/>
                  <a:pt x="953" y="711"/>
                </a:cubicBezTo>
                <a:cubicBezTo>
                  <a:pt x="973" y="708"/>
                  <a:pt x="994" y="707"/>
                  <a:pt x="1014" y="705"/>
                </a:cubicBezTo>
                <a:cubicBezTo>
                  <a:pt x="1028" y="700"/>
                  <a:pt x="1041" y="696"/>
                  <a:pt x="1055" y="691"/>
                </a:cubicBezTo>
                <a:cubicBezTo>
                  <a:pt x="1070" y="686"/>
                  <a:pt x="1028" y="673"/>
                  <a:pt x="1014" y="664"/>
                </a:cubicBezTo>
                <a:cubicBezTo>
                  <a:pt x="1006" y="659"/>
                  <a:pt x="1002" y="649"/>
                  <a:pt x="994" y="644"/>
                </a:cubicBezTo>
                <a:cubicBezTo>
                  <a:pt x="975" y="631"/>
                  <a:pt x="948" y="622"/>
                  <a:pt x="926" y="617"/>
                </a:cubicBezTo>
                <a:cubicBezTo>
                  <a:pt x="860" y="621"/>
                  <a:pt x="812" y="632"/>
                  <a:pt x="750" y="623"/>
                </a:cubicBezTo>
                <a:cubicBezTo>
                  <a:pt x="719" y="533"/>
                  <a:pt x="712" y="562"/>
                  <a:pt x="608" y="556"/>
                </a:cubicBezTo>
                <a:cubicBezTo>
                  <a:pt x="571" y="544"/>
                  <a:pt x="581" y="564"/>
                  <a:pt x="547" y="576"/>
                </a:cubicBezTo>
                <a:cubicBezTo>
                  <a:pt x="524" y="598"/>
                  <a:pt x="523" y="609"/>
                  <a:pt x="513" y="637"/>
                </a:cubicBezTo>
                <a:cubicBezTo>
                  <a:pt x="506" y="635"/>
                  <a:pt x="497" y="636"/>
                  <a:pt x="493" y="630"/>
                </a:cubicBezTo>
                <a:cubicBezTo>
                  <a:pt x="487" y="620"/>
                  <a:pt x="489" y="607"/>
                  <a:pt x="486" y="596"/>
                </a:cubicBezTo>
                <a:cubicBezTo>
                  <a:pt x="477" y="565"/>
                  <a:pt x="462" y="544"/>
                  <a:pt x="452" y="515"/>
                </a:cubicBezTo>
                <a:cubicBezTo>
                  <a:pt x="431" y="545"/>
                  <a:pt x="411" y="552"/>
                  <a:pt x="377" y="562"/>
                </a:cubicBezTo>
                <a:cubicBezTo>
                  <a:pt x="353" y="525"/>
                  <a:pt x="337" y="546"/>
                  <a:pt x="303" y="562"/>
                </a:cubicBezTo>
                <a:cubicBezTo>
                  <a:pt x="298" y="555"/>
                  <a:pt x="292" y="550"/>
                  <a:pt x="289" y="542"/>
                </a:cubicBezTo>
                <a:cubicBezTo>
                  <a:pt x="285" y="531"/>
                  <a:pt x="292" y="514"/>
                  <a:pt x="282" y="508"/>
                </a:cubicBezTo>
                <a:cubicBezTo>
                  <a:pt x="273" y="502"/>
                  <a:pt x="260" y="512"/>
                  <a:pt x="249" y="515"/>
                </a:cubicBezTo>
                <a:cubicBezTo>
                  <a:pt x="205" y="529"/>
                  <a:pt x="173" y="554"/>
                  <a:pt x="127" y="562"/>
                </a:cubicBezTo>
                <a:cubicBezTo>
                  <a:pt x="112" y="526"/>
                  <a:pt x="105" y="515"/>
                  <a:pt x="66" y="529"/>
                </a:cubicBezTo>
                <a:cubicBezTo>
                  <a:pt x="59" y="536"/>
                  <a:pt x="55" y="550"/>
                  <a:pt x="45" y="549"/>
                </a:cubicBezTo>
                <a:cubicBezTo>
                  <a:pt x="29" y="547"/>
                  <a:pt x="5" y="522"/>
                  <a:pt x="5" y="522"/>
                </a:cubicBezTo>
                <a:cubicBezTo>
                  <a:pt x="12" y="469"/>
                  <a:pt x="0" y="441"/>
                  <a:pt x="52" y="427"/>
                </a:cubicBezTo>
                <a:cubicBezTo>
                  <a:pt x="93" y="399"/>
                  <a:pt x="73" y="376"/>
                  <a:pt x="93" y="346"/>
                </a:cubicBezTo>
                <a:cubicBezTo>
                  <a:pt x="111" y="319"/>
                  <a:pt x="180" y="320"/>
                  <a:pt x="201" y="318"/>
                </a:cubicBezTo>
                <a:cubicBezTo>
                  <a:pt x="220" y="265"/>
                  <a:pt x="224" y="262"/>
                  <a:pt x="269" y="291"/>
                </a:cubicBezTo>
                <a:cubicBezTo>
                  <a:pt x="273" y="273"/>
                  <a:pt x="270" y="251"/>
                  <a:pt x="282" y="237"/>
                </a:cubicBezTo>
                <a:cubicBezTo>
                  <a:pt x="306" y="208"/>
                  <a:pt x="350" y="209"/>
                  <a:pt x="384" y="203"/>
                </a:cubicBezTo>
                <a:cubicBezTo>
                  <a:pt x="409" y="187"/>
                  <a:pt x="423" y="180"/>
                  <a:pt x="452" y="190"/>
                </a:cubicBezTo>
                <a:cubicBezTo>
                  <a:pt x="474" y="125"/>
                  <a:pt x="453" y="150"/>
                  <a:pt x="560" y="142"/>
                </a:cubicBezTo>
                <a:cubicBezTo>
                  <a:pt x="604" y="100"/>
                  <a:pt x="594" y="121"/>
                  <a:pt x="642" y="135"/>
                </a:cubicBezTo>
                <a:cubicBezTo>
                  <a:pt x="657" y="125"/>
                  <a:pt x="672" y="118"/>
                  <a:pt x="682" y="102"/>
                </a:cubicBezTo>
                <a:cubicBezTo>
                  <a:pt x="703" y="70"/>
                  <a:pt x="671" y="87"/>
                  <a:pt x="709" y="74"/>
                </a:cubicBezTo>
                <a:cubicBezTo>
                  <a:pt x="757" y="90"/>
                  <a:pt x="697" y="74"/>
                  <a:pt x="764" y="74"/>
                </a:cubicBezTo>
                <a:cubicBezTo>
                  <a:pt x="780" y="74"/>
                  <a:pt x="795" y="79"/>
                  <a:pt x="811" y="81"/>
                </a:cubicBezTo>
                <a:cubicBezTo>
                  <a:pt x="834" y="105"/>
                  <a:pt x="846" y="119"/>
                  <a:pt x="879" y="108"/>
                </a:cubicBezTo>
                <a:cubicBezTo>
                  <a:pt x="893" y="67"/>
                  <a:pt x="882" y="26"/>
                  <a:pt x="919" y="0"/>
                </a:cubicBezTo>
                <a:cubicBezTo>
                  <a:pt x="940" y="20"/>
                  <a:pt x="946" y="39"/>
                  <a:pt x="974" y="47"/>
                </a:cubicBezTo>
                <a:cubicBezTo>
                  <a:pt x="1011" y="73"/>
                  <a:pt x="1024" y="46"/>
                  <a:pt x="1062" y="20"/>
                </a:cubicBezTo>
                <a:cubicBezTo>
                  <a:pt x="1069" y="15"/>
                  <a:pt x="1082" y="7"/>
                  <a:pt x="1082" y="7"/>
                </a:cubicBezTo>
                <a:cubicBezTo>
                  <a:pt x="1119" y="15"/>
                  <a:pt x="1132" y="21"/>
                  <a:pt x="1170" y="14"/>
                </a:cubicBezTo>
                <a:cubicBezTo>
                  <a:pt x="1224" y="29"/>
                  <a:pt x="1149" y="13"/>
                  <a:pt x="1224" y="7"/>
                </a:cubicBezTo>
                <a:cubicBezTo>
                  <a:pt x="1240" y="6"/>
                  <a:pt x="1256" y="12"/>
                  <a:pt x="1272" y="14"/>
                </a:cubicBezTo>
                <a:cubicBezTo>
                  <a:pt x="1286" y="55"/>
                  <a:pt x="1275" y="52"/>
                  <a:pt x="1326" y="61"/>
                </a:cubicBezTo>
                <a:cubicBezTo>
                  <a:pt x="1363" y="85"/>
                  <a:pt x="1407" y="61"/>
                  <a:pt x="1448" y="54"/>
                </a:cubicBezTo>
                <a:cubicBezTo>
                  <a:pt x="1483" y="42"/>
                  <a:pt x="1477" y="31"/>
                  <a:pt x="1516" y="41"/>
                </a:cubicBezTo>
                <a:cubicBezTo>
                  <a:pt x="1532" y="87"/>
                  <a:pt x="1554" y="42"/>
                  <a:pt x="1570" y="88"/>
                </a:cubicBezTo>
                <a:cubicBezTo>
                  <a:pt x="1655" y="66"/>
                  <a:pt x="1549" y="88"/>
                  <a:pt x="1617" y="88"/>
                </a:cubicBezTo>
                <a:cubicBezTo>
                  <a:pt x="1663" y="88"/>
                  <a:pt x="1708" y="78"/>
                  <a:pt x="1753" y="74"/>
                </a:cubicBezTo>
                <a:cubicBezTo>
                  <a:pt x="1773" y="105"/>
                  <a:pt x="1806" y="106"/>
                  <a:pt x="1841" y="115"/>
                </a:cubicBezTo>
                <a:cubicBezTo>
                  <a:pt x="1859" y="141"/>
                  <a:pt x="1871" y="141"/>
                  <a:pt x="1902" y="149"/>
                </a:cubicBezTo>
                <a:cubicBezTo>
                  <a:pt x="1922" y="206"/>
                  <a:pt x="1886" y="123"/>
                  <a:pt x="1990" y="183"/>
                </a:cubicBezTo>
                <a:cubicBezTo>
                  <a:pt x="2002" y="190"/>
                  <a:pt x="1999" y="210"/>
                  <a:pt x="2004" y="224"/>
                </a:cubicBezTo>
                <a:cubicBezTo>
                  <a:pt x="2006" y="231"/>
                  <a:pt x="2017" y="228"/>
                  <a:pt x="2024" y="230"/>
                </a:cubicBezTo>
                <a:cubicBezTo>
                  <a:pt x="2037" y="293"/>
                  <a:pt x="2062" y="285"/>
                  <a:pt x="2126" y="291"/>
                </a:cubicBezTo>
                <a:cubicBezTo>
                  <a:pt x="2132" y="348"/>
                  <a:pt x="2126" y="349"/>
                  <a:pt x="2173" y="366"/>
                </a:cubicBezTo>
                <a:cubicBezTo>
                  <a:pt x="2194" y="396"/>
                  <a:pt x="2188" y="428"/>
                  <a:pt x="2227" y="440"/>
                </a:cubicBezTo>
                <a:cubicBezTo>
                  <a:pt x="2274" y="469"/>
                  <a:pt x="2307" y="459"/>
                  <a:pt x="2349" y="481"/>
                </a:cubicBezTo>
                <a:cubicBezTo>
                  <a:pt x="2381" y="497"/>
                  <a:pt x="2395" y="525"/>
                  <a:pt x="2431" y="535"/>
                </a:cubicBezTo>
                <a:cubicBezTo>
                  <a:pt x="2420" y="578"/>
                  <a:pt x="2414" y="563"/>
                  <a:pt x="2376" y="576"/>
                </a:cubicBezTo>
                <a:cubicBezTo>
                  <a:pt x="2365" y="571"/>
                  <a:pt x="2354" y="566"/>
                  <a:pt x="2343" y="562"/>
                </a:cubicBezTo>
                <a:cubicBezTo>
                  <a:pt x="2336" y="559"/>
                  <a:pt x="2327" y="561"/>
                  <a:pt x="2322" y="556"/>
                </a:cubicBezTo>
                <a:cubicBezTo>
                  <a:pt x="2317" y="551"/>
                  <a:pt x="2320" y="540"/>
                  <a:pt x="2315" y="535"/>
                </a:cubicBezTo>
                <a:cubicBezTo>
                  <a:pt x="2310" y="530"/>
                  <a:pt x="2302" y="531"/>
                  <a:pt x="2295" y="529"/>
                </a:cubicBezTo>
                <a:cubicBezTo>
                  <a:pt x="2281" y="525"/>
                  <a:pt x="2254" y="515"/>
                  <a:pt x="2254" y="515"/>
                </a:cubicBezTo>
                <a:cubicBezTo>
                  <a:pt x="2220" y="522"/>
                  <a:pt x="2198" y="536"/>
                  <a:pt x="2166" y="549"/>
                </a:cubicBezTo>
                <a:cubicBezTo>
                  <a:pt x="2140" y="575"/>
                  <a:pt x="2136" y="586"/>
                  <a:pt x="2099" y="576"/>
                </a:cubicBezTo>
                <a:cubicBezTo>
                  <a:pt x="2078" y="562"/>
                  <a:pt x="2058" y="556"/>
                  <a:pt x="2038" y="542"/>
                </a:cubicBezTo>
                <a:cubicBezTo>
                  <a:pt x="1997" y="549"/>
                  <a:pt x="1985" y="548"/>
                  <a:pt x="1956" y="576"/>
                </a:cubicBezTo>
                <a:cubicBezTo>
                  <a:pt x="1954" y="590"/>
                  <a:pt x="1962" y="613"/>
                  <a:pt x="1949" y="617"/>
                </a:cubicBezTo>
                <a:cubicBezTo>
                  <a:pt x="1934" y="622"/>
                  <a:pt x="1925" y="594"/>
                  <a:pt x="1909" y="590"/>
                </a:cubicBezTo>
                <a:cubicBezTo>
                  <a:pt x="1883" y="583"/>
                  <a:pt x="1851" y="576"/>
                  <a:pt x="1828" y="562"/>
                </a:cubicBezTo>
                <a:cubicBezTo>
                  <a:pt x="1807" y="549"/>
                  <a:pt x="1794" y="527"/>
                  <a:pt x="1773" y="515"/>
                </a:cubicBezTo>
                <a:cubicBezTo>
                  <a:pt x="1759" y="507"/>
                  <a:pt x="1741" y="506"/>
                  <a:pt x="1726" y="501"/>
                </a:cubicBezTo>
                <a:cubicBezTo>
                  <a:pt x="1713" y="541"/>
                  <a:pt x="1675" y="551"/>
                  <a:pt x="1638" y="562"/>
                </a:cubicBezTo>
                <a:cubicBezTo>
                  <a:pt x="1597" y="589"/>
                  <a:pt x="1625" y="603"/>
                  <a:pt x="1597" y="637"/>
                </a:cubicBezTo>
                <a:cubicBezTo>
                  <a:pt x="1595" y="639"/>
                  <a:pt x="1543" y="666"/>
                  <a:pt x="1536" y="671"/>
                </a:cubicBezTo>
                <a:cubicBezTo>
                  <a:pt x="1534" y="680"/>
                  <a:pt x="1535" y="691"/>
                  <a:pt x="1529" y="698"/>
                </a:cubicBezTo>
                <a:cubicBezTo>
                  <a:pt x="1525" y="704"/>
                  <a:pt x="1515" y="702"/>
                  <a:pt x="1509" y="705"/>
                </a:cubicBezTo>
                <a:cubicBezTo>
                  <a:pt x="1475" y="724"/>
                  <a:pt x="1440" y="740"/>
                  <a:pt x="1407" y="759"/>
                </a:cubicBezTo>
                <a:cubicBezTo>
                  <a:pt x="1386" y="771"/>
                  <a:pt x="1366" y="787"/>
                  <a:pt x="1346" y="800"/>
                </a:cubicBezTo>
                <a:cubicBezTo>
                  <a:pt x="1333" y="809"/>
                  <a:pt x="1306" y="827"/>
                  <a:pt x="1306" y="827"/>
                </a:cubicBezTo>
                <a:cubicBezTo>
                  <a:pt x="1297" y="853"/>
                  <a:pt x="1278" y="856"/>
                  <a:pt x="1265" y="881"/>
                </a:cubicBezTo>
                <a:cubicBezTo>
                  <a:pt x="1255" y="899"/>
                  <a:pt x="1252" y="923"/>
                  <a:pt x="1245" y="942"/>
                </a:cubicBezTo>
                <a:cubicBezTo>
                  <a:pt x="1240" y="992"/>
                  <a:pt x="1233" y="1041"/>
                  <a:pt x="1224" y="1091"/>
                </a:cubicBezTo>
                <a:cubicBezTo>
                  <a:pt x="1220" y="1111"/>
                  <a:pt x="1211" y="1152"/>
                  <a:pt x="1211" y="1152"/>
                </a:cubicBezTo>
                <a:cubicBezTo>
                  <a:pt x="1213" y="1202"/>
                  <a:pt x="1214" y="1251"/>
                  <a:pt x="1218" y="1301"/>
                </a:cubicBezTo>
                <a:cubicBezTo>
                  <a:pt x="1220" y="1325"/>
                  <a:pt x="1238" y="1369"/>
                  <a:pt x="1238" y="1369"/>
                </a:cubicBezTo>
                <a:cubicBezTo>
                  <a:pt x="1231" y="1492"/>
                  <a:pt x="1262" y="1507"/>
                  <a:pt x="1157" y="1470"/>
                </a:cubicBezTo>
                <a:cubicBezTo>
                  <a:pt x="1141" y="1446"/>
                  <a:pt x="1151" y="1450"/>
                  <a:pt x="1130" y="1450"/>
                </a:cubicBezTo>
                <a:close/>
              </a:path>
            </a:pathLst>
          </a:custGeom>
          <a:noFill/>
          <a:ln w="76200" cmpd="sng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8077" name="WordArt 13"/>
          <p:cNvSpPr>
            <a:spLocks noChangeArrowheads="1" noChangeShapeType="1" noTextEdit="1"/>
          </p:cNvSpPr>
          <p:nvPr/>
        </p:nvSpPr>
        <p:spPr bwMode="auto">
          <a:xfrm>
            <a:off x="152400" y="3429000"/>
            <a:ext cx="4510088" cy="10302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996633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#3.) Natural Resources are limited. </a:t>
            </a:r>
          </a:p>
          <a:p>
            <a:pPr algn="ctr"/>
            <a:r>
              <a:rPr lang="en-US" sz="3600" kern="10" spc="72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996633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– A struggle for existence. </a:t>
            </a:r>
          </a:p>
        </p:txBody>
      </p:sp>
      <p:sp>
        <p:nvSpPr>
          <p:cNvPr id="728078" name="Oval 14"/>
          <p:cNvSpPr>
            <a:spLocks noChangeArrowheads="1"/>
          </p:cNvSpPr>
          <p:nvPr/>
        </p:nvSpPr>
        <p:spPr bwMode="auto">
          <a:xfrm>
            <a:off x="5867400" y="4495800"/>
            <a:ext cx="533400" cy="304800"/>
          </a:xfrm>
          <a:prstGeom prst="ellipse">
            <a:avLst/>
          </a:prstGeom>
          <a:noFill/>
          <a:ln w="57150">
            <a:solidFill>
              <a:srgbClr val="FF5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8079" name="Oval 15"/>
          <p:cNvSpPr>
            <a:spLocks noChangeArrowheads="1"/>
          </p:cNvSpPr>
          <p:nvPr/>
        </p:nvSpPr>
        <p:spPr bwMode="auto">
          <a:xfrm>
            <a:off x="7924800" y="4495800"/>
            <a:ext cx="609600" cy="304800"/>
          </a:xfrm>
          <a:prstGeom prst="ellipse">
            <a:avLst/>
          </a:prstGeom>
          <a:noFill/>
          <a:ln w="57150">
            <a:solidFill>
              <a:srgbClr val="FF5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8080" name="WordArt 16"/>
          <p:cNvSpPr>
            <a:spLocks noChangeArrowheads="1" noChangeShapeType="1" noTextEdit="1"/>
          </p:cNvSpPr>
          <p:nvPr/>
        </p:nvSpPr>
        <p:spPr bwMode="auto">
          <a:xfrm>
            <a:off x="5791200" y="4876800"/>
            <a:ext cx="3352800" cy="801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505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#4.) No two individuals </a:t>
            </a:r>
          </a:p>
          <a:p>
            <a:pPr algn="ctr"/>
            <a:r>
              <a:rPr lang="en-US" sz="3600" kern="10" spc="72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505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are alike.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72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7290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9093" name="Rectangle 5"/>
          <p:cNvSpPr>
            <a:spLocks noChangeArrowheads="1"/>
          </p:cNvSpPr>
          <p:nvPr/>
        </p:nvSpPr>
        <p:spPr bwMode="auto">
          <a:xfrm>
            <a:off x="4724400" y="4648200"/>
            <a:ext cx="5334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29094" name="Picture 6" descr="http://www.jaytorborg.com/Africa/lion%20in%20grass%206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572000"/>
            <a:ext cx="1295400" cy="1036638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9095" name="WordArt 7"/>
          <p:cNvSpPr>
            <a:spLocks noChangeArrowheads="1" noChangeShapeType="1" noTextEdit="1"/>
          </p:cNvSpPr>
          <p:nvPr/>
        </p:nvSpPr>
        <p:spPr bwMode="auto">
          <a:xfrm>
            <a:off x="3048000" y="152400"/>
            <a:ext cx="3686175" cy="11445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#1.) Without checks like predators, </a:t>
            </a:r>
          </a:p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populations would increase </a:t>
            </a:r>
          </a:p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exponentially.</a:t>
            </a:r>
          </a:p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 Survival of the fittest!</a:t>
            </a:r>
          </a:p>
        </p:txBody>
      </p:sp>
      <p:sp>
        <p:nvSpPr>
          <p:cNvPr id="729096" name="Line 8"/>
          <p:cNvSpPr>
            <a:spLocks noChangeShapeType="1"/>
          </p:cNvSpPr>
          <p:nvPr/>
        </p:nvSpPr>
        <p:spPr bwMode="auto">
          <a:xfrm>
            <a:off x="4800600" y="1524000"/>
            <a:ext cx="0" cy="2895600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29097" name="Picture 9" descr="http://jobvoucherplan.files.wordpress.com/2011/06/wildebeest-migration-mar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810000"/>
            <a:ext cx="3105150" cy="1219200"/>
          </a:xfrm>
          <a:prstGeom prst="rect">
            <a:avLst/>
          </a:prstGeom>
          <a:noFill/>
          <a:ln w="38100">
            <a:solidFill>
              <a:srgbClr val="FFFF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9098" name="WordArt 10"/>
          <p:cNvSpPr>
            <a:spLocks noChangeArrowheads="1" noChangeShapeType="1" noTextEdit="1"/>
          </p:cNvSpPr>
          <p:nvPr/>
        </p:nvSpPr>
        <p:spPr bwMode="auto">
          <a:xfrm>
            <a:off x="4038600" y="2209800"/>
            <a:ext cx="4724400" cy="12588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#2.) Most populations are stable in size</a:t>
            </a:r>
          </a:p>
          <a:p>
            <a:pPr algn="ctr"/>
            <a:r>
              <a:rPr lang="en-US" sz="3600" kern="10" spc="72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 except for seasonal changes.</a:t>
            </a:r>
          </a:p>
        </p:txBody>
      </p:sp>
      <p:sp>
        <p:nvSpPr>
          <p:cNvPr id="729099" name="AutoShape 11"/>
          <p:cNvSpPr>
            <a:spLocks noChangeArrowheads="1"/>
          </p:cNvSpPr>
          <p:nvPr/>
        </p:nvSpPr>
        <p:spPr bwMode="auto">
          <a:xfrm>
            <a:off x="6934200" y="3505200"/>
            <a:ext cx="457200" cy="609600"/>
          </a:xfrm>
          <a:prstGeom prst="downArrow">
            <a:avLst>
              <a:gd name="adj1" fmla="val 50000"/>
              <a:gd name="adj2" fmla="val 33333"/>
            </a:avLst>
          </a:prstGeom>
          <a:solidFill>
            <a:srgbClr val="FF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29100" name="Freeform 12"/>
          <p:cNvSpPr>
            <a:spLocks/>
          </p:cNvSpPr>
          <p:nvPr/>
        </p:nvSpPr>
        <p:spPr bwMode="auto">
          <a:xfrm>
            <a:off x="250825" y="2216150"/>
            <a:ext cx="3859213" cy="2392363"/>
          </a:xfrm>
          <a:custGeom>
            <a:avLst/>
            <a:gdLst>
              <a:gd name="T0" fmla="*/ 2147483647 w 2431"/>
              <a:gd name="T1" fmla="*/ 2147483647 h 1507"/>
              <a:gd name="T2" fmla="*/ 2147483647 w 2431"/>
              <a:gd name="T3" fmla="*/ 2147483647 h 1507"/>
              <a:gd name="T4" fmla="*/ 2147483647 w 2431"/>
              <a:gd name="T5" fmla="*/ 2147483647 h 1507"/>
              <a:gd name="T6" fmla="*/ 2147483647 w 2431"/>
              <a:gd name="T7" fmla="*/ 2147483647 h 1507"/>
              <a:gd name="T8" fmla="*/ 2147483647 w 2431"/>
              <a:gd name="T9" fmla="*/ 2147483647 h 1507"/>
              <a:gd name="T10" fmla="*/ 2147483647 w 2431"/>
              <a:gd name="T11" fmla="*/ 2147483647 h 1507"/>
              <a:gd name="T12" fmla="*/ 2147483647 w 2431"/>
              <a:gd name="T13" fmla="*/ 2147483647 h 1507"/>
              <a:gd name="T14" fmla="*/ 2147483647 w 2431"/>
              <a:gd name="T15" fmla="*/ 2147483647 h 1507"/>
              <a:gd name="T16" fmla="*/ 2147483647 w 2431"/>
              <a:gd name="T17" fmla="*/ 2147483647 h 1507"/>
              <a:gd name="T18" fmla="*/ 2147483647 w 2431"/>
              <a:gd name="T19" fmla="*/ 2147483647 h 1507"/>
              <a:gd name="T20" fmla="*/ 2147483647 w 2431"/>
              <a:gd name="T21" fmla="*/ 2147483647 h 1507"/>
              <a:gd name="T22" fmla="*/ 2147483647 w 2431"/>
              <a:gd name="T23" fmla="*/ 2147483647 h 1507"/>
              <a:gd name="T24" fmla="*/ 2147483647 w 2431"/>
              <a:gd name="T25" fmla="*/ 2147483647 h 1507"/>
              <a:gd name="T26" fmla="*/ 2147483647 w 2431"/>
              <a:gd name="T27" fmla="*/ 2147483647 h 1507"/>
              <a:gd name="T28" fmla="*/ 2147483647 w 2431"/>
              <a:gd name="T29" fmla="*/ 2147483647 h 1507"/>
              <a:gd name="T30" fmla="*/ 2147483647 w 2431"/>
              <a:gd name="T31" fmla="*/ 2147483647 h 1507"/>
              <a:gd name="T32" fmla="*/ 2147483647 w 2431"/>
              <a:gd name="T33" fmla="*/ 2147483647 h 1507"/>
              <a:gd name="T34" fmla="*/ 2147483647 w 2431"/>
              <a:gd name="T35" fmla="*/ 2147483647 h 1507"/>
              <a:gd name="T36" fmla="*/ 2147483647 w 2431"/>
              <a:gd name="T37" fmla="*/ 2147483647 h 1507"/>
              <a:gd name="T38" fmla="*/ 2147483647 w 2431"/>
              <a:gd name="T39" fmla="*/ 2147483647 h 1507"/>
              <a:gd name="T40" fmla="*/ 2147483647 w 2431"/>
              <a:gd name="T41" fmla="*/ 2147483647 h 1507"/>
              <a:gd name="T42" fmla="*/ 2147483647 w 2431"/>
              <a:gd name="T43" fmla="*/ 2147483647 h 1507"/>
              <a:gd name="T44" fmla="*/ 2147483647 w 2431"/>
              <a:gd name="T45" fmla="*/ 2147483647 h 1507"/>
              <a:gd name="T46" fmla="*/ 2147483647 w 2431"/>
              <a:gd name="T47" fmla="*/ 2147483647 h 1507"/>
              <a:gd name="T48" fmla="*/ 2147483647 w 2431"/>
              <a:gd name="T49" fmla="*/ 0 h 1507"/>
              <a:gd name="T50" fmla="*/ 2147483647 w 2431"/>
              <a:gd name="T51" fmla="*/ 2147483647 h 1507"/>
              <a:gd name="T52" fmla="*/ 2147483647 w 2431"/>
              <a:gd name="T53" fmla="*/ 2147483647 h 1507"/>
              <a:gd name="T54" fmla="*/ 2147483647 w 2431"/>
              <a:gd name="T55" fmla="*/ 2147483647 h 1507"/>
              <a:gd name="T56" fmla="*/ 2147483647 w 2431"/>
              <a:gd name="T57" fmla="*/ 2147483647 h 1507"/>
              <a:gd name="T58" fmla="*/ 2147483647 w 2431"/>
              <a:gd name="T59" fmla="*/ 2147483647 h 1507"/>
              <a:gd name="T60" fmla="*/ 2147483647 w 2431"/>
              <a:gd name="T61" fmla="*/ 2147483647 h 1507"/>
              <a:gd name="T62" fmla="*/ 2147483647 w 2431"/>
              <a:gd name="T63" fmla="*/ 2147483647 h 1507"/>
              <a:gd name="T64" fmla="*/ 2147483647 w 2431"/>
              <a:gd name="T65" fmla="*/ 2147483647 h 1507"/>
              <a:gd name="T66" fmla="*/ 2147483647 w 2431"/>
              <a:gd name="T67" fmla="*/ 2147483647 h 1507"/>
              <a:gd name="T68" fmla="*/ 2147483647 w 2431"/>
              <a:gd name="T69" fmla="*/ 2147483647 h 1507"/>
              <a:gd name="T70" fmla="*/ 2147483647 w 2431"/>
              <a:gd name="T71" fmla="*/ 2147483647 h 1507"/>
              <a:gd name="T72" fmla="*/ 2147483647 w 2431"/>
              <a:gd name="T73" fmla="*/ 2147483647 h 1507"/>
              <a:gd name="T74" fmla="*/ 2147483647 w 2431"/>
              <a:gd name="T75" fmla="*/ 2147483647 h 1507"/>
              <a:gd name="T76" fmla="*/ 2147483647 w 2431"/>
              <a:gd name="T77" fmla="*/ 2147483647 h 1507"/>
              <a:gd name="T78" fmla="*/ 2147483647 w 2431"/>
              <a:gd name="T79" fmla="*/ 2147483647 h 1507"/>
              <a:gd name="T80" fmla="*/ 2147483647 w 2431"/>
              <a:gd name="T81" fmla="*/ 2147483647 h 1507"/>
              <a:gd name="T82" fmla="*/ 2147483647 w 2431"/>
              <a:gd name="T83" fmla="*/ 2147483647 h 1507"/>
              <a:gd name="T84" fmla="*/ 2147483647 w 2431"/>
              <a:gd name="T85" fmla="*/ 2147483647 h 1507"/>
              <a:gd name="T86" fmla="*/ 2147483647 w 2431"/>
              <a:gd name="T87" fmla="*/ 2147483647 h 1507"/>
              <a:gd name="T88" fmla="*/ 2147483647 w 2431"/>
              <a:gd name="T89" fmla="*/ 2147483647 h 1507"/>
              <a:gd name="T90" fmla="*/ 2147483647 w 2431"/>
              <a:gd name="T91" fmla="*/ 2147483647 h 1507"/>
              <a:gd name="T92" fmla="*/ 2147483647 w 2431"/>
              <a:gd name="T93" fmla="*/ 2147483647 h 1507"/>
              <a:gd name="T94" fmla="*/ 2147483647 w 2431"/>
              <a:gd name="T95" fmla="*/ 2147483647 h 1507"/>
              <a:gd name="T96" fmla="*/ 2147483647 w 2431"/>
              <a:gd name="T97" fmla="*/ 2147483647 h 1507"/>
              <a:gd name="T98" fmla="*/ 2147483647 w 2431"/>
              <a:gd name="T99" fmla="*/ 2147483647 h 1507"/>
              <a:gd name="T100" fmla="*/ 2147483647 w 2431"/>
              <a:gd name="T101" fmla="*/ 2147483647 h 1507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431"/>
              <a:gd name="T154" fmla="*/ 0 h 1507"/>
              <a:gd name="T155" fmla="*/ 2431 w 2431"/>
              <a:gd name="T156" fmla="*/ 1507 h 1507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431" h="1507">
                <a:moveTo>
                  <a:pt x="1130" y="1450"/>
                </a:moveTo>
                <a:cubicBezTo>
                  <a:pt x="1161" y="1345"/>
                  <a:pt x="1132" y="1233"/>
                  <a:pt x="1150" y="1125"/>
                </a:cubicBezTo>
                <a:cubicBezTo>
                  <a:pt x="1148" y="1100"/>
                  <a:pt x="1153" y="1073"/>
                  <a:pt x="1143" y="1050"/>
                </a:cubicBezTo>
                <a:cubicBezTo>
                  <a:pt x="1139" y="1041"/>
                  <a:pt x="1125" y="1046"/>
                  <a:pt x="1116" y="1044"/>
                </a:cubicBezTo>
                <a:cubicBezTo>
                  <a:pt x="1093" y="1038"/>
                  <a:pt x="1070" y="1030"/>
                  <a:pt x="1048" y="1023"/>
                </a:cubicBezTo>
                <a:cubicBezTo>
                  <a:pt x="1050" y="1016"/>
                  <a:pt x="1049" y="1007"/>
                  <a:pt x="1055" y="1003"/>
                </a:cubicBezTo>
                <a:cubicBezTo>
                  <a:pt x="1067" y="994"/>
                  <a:pt x="1108" y="987"/>
                  <a:pt x="1123" y="983"/>
                </a:cubicBezTo>
                <a:cubicBezTo>
                  <a:pt x="1142" y="952"/>
                  <a:pt x="1165" y="916"/>
                  <a:pt x="1177" y="881"/>
                </a:cubicBezTo>
                <a:cubicBezTo>
                  <a:pt x="1161" y="836"/>
                  <a:pt x="1135" y="826"/>
                  <a:pt x="1096" y="800"/>
                </a:cubicBezTo>
                <a:cubicBezTo>
                  <a:pt x="1089" y="795"/>
                  <a:pt x="1075" y="786"/>
                  <a:pt x="1075" y="786"/>
                </a:cubicBezTo>
                <a:cubicBezTo>
                  <a:pt x="1059" y="761"/>
                  <a:pt x="1030" y="748"/>
                  <a:pt x="1001" y="739"/>
                </a:cubicBezTo>
                <a:cubicBezTo>
                  <a:pt x="994" y="734"/>
                  <a:pt x="988" y="727"/>
                  <a:pt x="980" y="725"/>
                </a:cubicBezTo>
                <a:cubicBezTo>
                  <a:pt x="965" y="720"/>
                  <a:pt x="947" y="725"/>
                  <a:pt x="933" y="718"/>
                </a:cubicBezTo>
                <a:cubicBezTo>
                  <a:pt x="927" y="715"/>
                  <a:pt x="946" y="712"/>
                  <a:pt x="953" y="711"/>
                </a:cubicBezTo>
                <a:cubicBezTo>
                  <a:pt x="973" y="708"/>
                  <a:pt x="994" y="707"/>
                  <a:pt x="1014" y="705"/>
                </a:cubicBezTo>
                <a:cubicBezTo>
                  <a:pt x="1028" y="700"/>
                  <a:pt x="1041" y="696"/>
                  <a:pt x="1055" y="691"/>
                </a:cubicBezTo>
                <a:cubicBezTo>
                  <a:pt x="1070" y="686"/>
                  <a:pt x="1028" y="673"/>
                  <a:pt x="1014" y="664"/>
                </a:cubicBezTo>
                <a:cubicBezTo>
                  <a:pt x="1006" y="659"/>
                  <a:pt x="1002" y="649"/>
                  <a:pt x="994" y="644"/>
                </a:cubicBezTo>
                <a:cubicBezTo>
                  <a:pt x="975" y="631"/>
                  <a:pt x="948" y="622"/>
                  <a:pt x="926" y="617"/>
                </a:cubicBezTo>
                <a:cubicBezTo>
                  <a:pt x="860" y="621"/>
                  <a:pt x="812" y="632"/>
                  <a:pt x="750" y="623"/>
                </a:cubicBezTo>
                <a:cubicBezTo>
                  <a:pt x="719" y="533"/>
                  <a:pt x="712" y="562"/>
                  <a:pt x="608" y="556"/>
                </a:cubicBezTo>
                <a:cubicBezTo>
                  <a:pt x="571" y="544"/>
                  <a:pt x="581" y="564"/>
                  <a:pt x="547" y="576"/>
                </a:cubicBezTo>
                <a:cubicBezTo>
                  <a:pt x="524" y="598"/>
                  <a:pt x="523" y="609"/>
                  <a:pt x="513" y="637"/>
                </a:cubicBezTo>
                <a:cubicBezTo>
                  <a:pt x="506" y="635"/>
                  <a:pt x="497" y="636"/>
                  <a:pt x="493" y="630"/>
                </a:cubicBezTo>
                <a:cubicBezTo>
                  <a:pt x="487" y="620"/>
                  <a:pt x="489" y="607"/>
                  <a:pt x="486" y="596"/>
                </a:cubicBezTo>
                <a:cubicBezTo>
                  <a:pt x="477" y="565"/>
                  <a:pt x="462" y="544"/>
                  <a:pt x="452" y="515"/>
                </a:cubicBezTo>
                <a:cubicBezTo>
                  <a:pt x="431" y="545"/>
                  <a:pt x="411" y="552"/>
                  <a:pt x="377" y="562"/>
                </a:cubicBezTo>
                <a:cubicBezTo>
                  <a:pt x="353" y="525"/>
                  <a:pt x="337" y="546"/>
                  <a:pt x="303" y="562"/>
                </a:cubicBezTo>
                <a:cubicBezTo>
                  <a:pt x="298" y="555"/>
                  <a:pt x="292" y="550"/>
                  <a:pt x="289" y="542"/>
                </a:cubicBezTo>
                <a:cubicBezTo>
                  <a:pt x="285" y="531"/>
                  <a:pt x="292" y="514"/>
                  <a:pt x="282" y="508"/>
                </a:cubicBezTo>
                <a:cubicBezTo>
                  <a:pt x="273" y="502"/>
                  <a:pt x="260" y="512"/>
                  <a:pt x="249" y="515"/>
                </a:cubicBezTo>
                <a:cubicBezTo>
                  <a:pt x="205" y="529"/>
                  <a:pt x="173" y="554"/>
                  <a:pt x="127" y="562"/>
                </a:cubicBezTo>
                <a:cubicBezTo>
                  <a:pt x="112" y="526"/>
                  <a:pt x="105" y="515"/>
                  <a:pt x="66" y="529"/>
                </a:cubicBezTo>
                <a:cubicBezTo>
                  <a:pt x="59" y="536"/>
                  <a:pt x="55" y="550"/>
                  <a:pt x="45" y="549"/>
                </a:cubicBezTo>
                <a:cubicBezTo>
                  <a:pt x="29" y="547"/>
                  <a:pt x="5" y="522"/>
                  <a:pt x="5" y="522"/>
                </a:cubicBezTo>
                <a:cubicBezTo>
                  <a:pt x="12" y="469"/>
                  <a:pt x="0" y="441"/>
                  <a:pt x="52" y="427"/>
                </a:cubicBezTo>
                <a:cubicBezTo>
                  <a:pt x="93" y="399"/>
                  <a:pt x="73" y="376"/>
                  <a:pt x="93" y="346"/>
                </a:cubicBezTo>
                <a:cubicBezTo>
                  <a:pt x="111" y="319"/>
                  <a:pt x="180" y="320"/>
                  <a:pt x="201" y="318"/>
                </a:cubicBezTo>
                <a:cubicBezTo>
                  <a:pt x="220" y="265"/>
                  <a:pt x="224" y="262"/>
                  <a:pt x="269" y="291"/>
                </a:cubicBezTo>
                <a:cubicBezTo>
                  <a:pt x="273" y="273"/>
                  <a:pt x="270" y="251"/>
                  <a:pt x="282" y="237"/>
                </a:cubicBezTo>
                <a:cubicBezTo>
                  <a:pt x="306" y="208"/>
                  <a:pt x="350" y="209"/>
                  <a:pt x="384" y="203"/>
                </a:cubicBezTo>
                <a:cubicBezTo>
                  <a:pt x="409" y="187"/>
                  <a:pt x="423" y="180"/>
                  <a:pt x="452" y="190"/>
                </a:cubicBezTo>
                <a:cubicBezTo>
                  <a:pt x="474" y="125"/>
                  <a:pt x="453" y="150"/>
                  <a:pt x="560" y="142"/>
                </a:cubicBezTo>
                <a:cubicBezTo>
                  <a:pt x="604" y="100"/>
                  <a:pt x="594" y="121"/>
                  <a:pt x="642" y="135"/>
                </a:cubicBezTo>
                <a:cubicBezTo>
                  <a:pt x="657" y="125"/>
                  <a:pt x="672" y="118"/>
                  <a:pt x="682" y="102"/>
                </a:cubicBezTo>
                <a:cubicBezTo>
                  <a:pt x="703" y="70"/>
                  <a:pt x="671" y="87"/>
                  <a:pt x="709" y="74"/>
                </a:cubicBezTo>
                <a:cubicBezTo>
                  <a:pt x="757" y="90"/>
                  <a:pt x="697" y="74"/>
                  <a:pt x="764" y="74"/>
                </a:cubicBezTo>
                <a:cubicBezTo>
                  <a:pt x="780" y="74"/>
                  <a:pt x="795" y="79"/>
                  <a:pt x="811" y="81"/>
                </a:cubicBezTo>
                <a:cubicBezTo>
                  <a:pt x="834" y="105"/>
                  <a:pt x="846" y="119"/>
                  <a:pt x="879" y="108"/>
                </a:cubicBezTo>
                <a:cubicBezTo>
                  <a:pt x="893" y="67"/>
                  <a:pt x="882" y="26"/>
                  <a:pt x="919" y="0"/>
                </a:cubicBezTo>
                <a:cubicBezTo>
                  <a:pt x="940" y="20"/>
                  <a:pt x="946" y="39"/>
                  <a:pt x="974" y="47"/>
                </a:cubicBezTo>
                <a:cubicBezTo>
                  <a:pt x="1011" y="73"/>
                  <a:pt x="1024" y="46"/>
                  <a:pt x="1062" y="20"/>
                </a:cubicBezTo>
                <a:cubicBezTo>
                  <a:pt x="1069" y="15"/>
                  <a:pt x="1082" y="7"/>
                  <a:pt x="1082" y="7"/>
                </a:cubicBezTo>
                <a:cubicBezTo>
                  <a:pt x="1119" y="15"/>
                  <a:pt x="1132" y="21"/>
                  <a:pt x="1170" y="14"/>
                </a:cubicBezTo>
                <a:cubicBezTo>
                  <a:pt x="1224" y="29"/>
                  <a:pt x="1149" y="13"/>
                  <a:pt x="1224" y="7"/>
                </a:cubicBezTo>
                <a:cubicBezTo>
                  <a:pt x="1240" y="6"/>
                  <a:pt x="1256" y="12"/>
                  <a:pt x="1272" y="14"/>
                </a:cubicBezTo>
                <a:cubicBezTo>
                  <a:pt x="1286" y="55"/>
                  <a:pt x="1275" y="52"/>
                  <a:pt x="1326" y="61"/>
                </a:cubicBezTo>
                <a:cubicBezTo>
                  <a:pt x="1363" y="85"/>
                  <a:pt x="1407" y="61"/>
                  <a:pt x="1448" y="54"/>
                </a:cubicBezTo>
                <a:cubicBezTo>
                  <a:pt x="1483" y="42"/>
                  <a:pt x="1477" y="31"/>
                  <a:pt x="1516" y="41"/>
                </a:cubicBezTo>
                <a:cubicBezTo>
                  <a:pt x="1532" y="87"/>
                  <a:pt x="1554" y="42"/>
                  <a:pt x="1570" y="88"/>
                </a:cubicBezTo>
                <a:cubicBezTo>
                  <a:pt x="1655" y="66"/>
                  <a:pt x="1549" y="88"/>
                  <a:pt x="1617" y="88"/>
                </a:cubicBezTo>
                <a:cubicBezTo>
                  <a:pt x="1663" y="88"/>
                  <a:pt x="1708" y="78"/>
                  <a:pt x="1753" y="74"/>
                </a:cubicBezTo>
                <a:cubicBezTo>
                  <a:pt x="1773" y="105"/>
                  <a:pt x="1806" y="106"/>
                  <a:pt x="1841" y="115"/>
                </a:cubicBezTo>
                <a:cubicBezTo>
                  <a:pt x="1859" y="141"/>
                  <a:pt x="1871" y="141"/>
                  <a:pt x="1902" y="149"/>
                </a:cubicBezTo>
                <a:cubicBezTo>
                  <a:pt x="1922" y="206"/>
                  <a:pt x="1886" y="123"/>
                  <a:pt x="1990" y="183"/>
                </a:cubicBezTo>
                <a:cubicBezTo>
                  <a:pt x="2002" y="190"/>
                  <a:pt x="1999" y="210"/>
                  <a:pt x="2004" y="224"/>
                </a:cubicBezTo>
                <a:cubicBezTo>
                  <a:pt x="2006" y="231"/>
                  <a:pt x="2017" y="228"/>
                  <a:pt x="2024" y="230"/>
                </a:cubicBezTo>
                <a:cubicBezTo>
                  <a:pt x="2037" y="293"/>
                  <a:pt x="2062" y="285"/>
                  <a:pt x="2126" y="291"/>
                </a:cubicBezTo>
                <a:cubicBezTo>
                  <a:pt x="2132" y="348"/>
                  <a:pt x="2126" y="349"/>
                  <a:pt x="2173" y="366"/>
                </a:cubicBezTo>
                <a:cubicBezTo>
                  <a:pt x="2194" y="396"/>
                  <a:pt x="2188" y="428"/>
                  <a:pt x="2227" y="440"/>
                </a:cubicBezTo>
                <a:cubicBezTo>
                  <a:pt x="2274" y="469"/>
                  <a:pt x="2307" y="459"/>
                  <a:pt x="2349" y="481"/>
                </a:cubicBezTo>
                <a:cubicBezTo>
                  <a:pt x="2381" y="497"/>
                  <a:pt x="2395" y="525"/>
                  <a:pt x="2431" y="535"/>
                </a:cubicBezTo>
                <a:cubicBezTo>
                  <a:pt x="2420" y="578"/>
                  <a:pt x="2414" y="563"/>
                  <a:pt x="2376" y="576"/>
                </a:cubicBezTo>
                <a:cubicBezTo>
                  <a:pt x="2365" y="571"/>
                  <a:pt x="2354" y="566"/>
                  <a:pt x="2343" y="562"/>
                </a:cubicBezTo>
                <a:cubicBezTo>
                  <a:pt x="2336" y="559"/>
                  <a:pt x="2327" y="561"/>
                  <a:pt x="2322" y="556"/>
                </a:cubicBezTo>
                <a:cubicBezTo>
                  <a:pt x="2317" y="551"/>
                  <a:pt x="2320" y="540"/>
                  <a:pt x="2315" y="535"/>
                </a:cubicBezTo>
                <a:cubicBezTo>
                  <a:pt x="2310" y="530"/>
                  <a:pt x="2302" y="531"/>
                  <a:pt x="2295" y="529"/>
                </a:cubicBezTo>
                <a:cubicBezTo>
                  <a:pt x="2281" y="525"/>
                  <a:pt x="2254" y="515"/>
                  <a:pt x="2254" y="515"/>
                </a:cubicBezTo>
                <a:cubicBezTo>
                  <a:pt x="2220" y="522"/>
                  <a:pt x="2198" y="536"/>
                  <a:pt x="2166" y="549"/>
                </a:cubicBezTo>
                <a:cubicBezTo>
                  <a:pt x="2140" y="575"/>
                  <a:pt x="2136" y="586"/>
                  <a:pt x="2099" y="576"/>
                </a:cubicBezTo>
                <a:cubicBezTo>
                  <a:pt x="2078" y="562"/>
                  <a:pt x="2058" y="556"/>
                  <a:pt x="2038" y="542"/>
                </a:cubicBezTo>
                <a:cubicBezTo>
                  <a:pt x="1997" y="549"/>
                  <a:pt x="1985" y="548"/>
                  <a:pt x="1956" y="576"/>
                </a:cubicBezTo>
                <a:cubicBezTo>
                  <a:pt x="1954" y="590"/>
                  <a:pt x="1962" y="613"/>
                  <a:pt x="1949" y="617"/>
                </a:cubicBezTo>
                <a:cubicBezTo>
                  <a:pt x="1934" y="622"/>
                  <a:pt x="1925" y="594"/>
                  <a:pt x="1909" y="590"/>
                </a:cubicBezTo>
                <a:cubicBezTo>
                  <a:pt x="1883" y="583"/>
                  <a:pt x="1851" y="576"/>
                  <a:pt x="1828" y="562"/>
                </a:cubicBezTo>
                <a:cubicBezTo>
                  <a:pt x="1807" y="549"/>
                  <a:pt x="1794" y="527"/>
                  <a:pt x="1773" y="515"/>
                </a:cubicBezTo>
                <a:cubicBezTo>
                  <a:pt x="1759" y="507"/>
                  <a:pt x="1741" y="506"/>
                  <a:pt x="1726" y="501"/>
                </a:cubicBezTo>
                <a:cubicBezTo>
                  <a:pt x="1713" y="541"/>
                  <a:pt x="1675" y="551"/>
                  <a:pt x="1638" y="562"/>
                </a:cubicBezTo>
                <a:cubicBezTo>
                  <a:pt x="1597" y="589"/>
                  <a:pt x="1625" y="603"/>
                  <a:pt x="1597" y="637"/>
                </a:cubicBezTo>
                <a:cubicBezTo>
                  <a:pt x="1595" y="639"/>
                  <a:pt x="1543" y="666"/>
                  <a:pt x="1536" y="671"/>
                </a:cubicBezTo>
                <a:cubicBezTo>
                  <a:pt x="1534" y="680"/>
                  <a:pt x="1535" y="691"/>
                  <a:pt x="1529" y="698"/>
                </a:cubicBezTo>
                <a:cubicBezTo>
                  <a:pt x="1525" y="704"/>
                  <a:pt x="1515" y="702"/>
                  <a:pt x="1509" y="705"/>
                </a:cubicBezTo>
                <a:cubicBezTo>
                  <a:pt x="1475" y="724"/>
                  <a:pt x="1440" y="740"/>
                  <a:pt x="1407" y="759"/>
                </a:cubicBezTo>
                <a:cubicBezTo>
                  <a:pt x="1386" y="771"/>
                  <a:pt x="1366" y="787"/>
                  <a:pt x="1346" y="800"/>
                </a:cubicBezTo>
                <a:cubicBezTo>
                  <a:pt x="1333" y="809"/>
                  <a:pt x="1306" y="827"/>
                  <a:pt x="1306" y="827"/>
                </a:cubicBezTo>
                <a:cubicBezTo>
                  <a:pt x="1297" y="853"/>
                  <a:pt x="1278" y="856"/>
                  <a:pt x="1265" y="881"/>
                </a:cubicBezTo>
                <a:cubicBezTo>
                  <a:pt x="1255" y="899"/>
                  <a:pt x="1252" y="923"/>
                  <a:pt x="1245" y="942"/>
                </a:cubicBezTo>
                <a:cubicBezTo>
                  <a:pt x="1240" y="992"/>
                  <a:pt x="1233" y="1041"/>
                  <a:pt x="1224" y="1091"/>
                </a:cubicBezTo>
                <a:cubicBezTo>
                  <a:pt x="1220" y="1111"/>
                  <a:pt x="1211" y="1152"/>
                  <a:pt x="1211" y="1152"/>
                </a:cubicBezTo>
                <a:cubicBezTo>
                  <a:pt x="1213" y="1202"/>
                  <a:pt x="1214" y="1251"/>
                  <a:pt x="1218" y="1301"/>
                </a:cubicBezTo>
                <a:cubicBezTo>
                  <a:pt x="1220" y="1325"/>
                  <a:pt x="1238" y="1369"/>
                  <a:pt x="1238" y="1369"/>
                </a:cubicBezTo>
                <a:cubicBezTo>
                  <a:pt x="1231" y="1492"/>
                  <a:pt x="1262" y="1507"/>
                  <a:pt x="1157" y="1470"/>
                </a:cubicBezTo>
                <a:cubicBezTo>
                  <a:pt x="1141" y="1446"/>
                  <a:pt x="1151" y="1450"/>
                  <a:pt x="1130" y="1450"/>
                </a:cubicBezTo>
                <a:close/>
              </a:path>
            </a:pathLst>
          </a:custGeom>
          <a:noFill/>
          <a:ln w="76200" cmpd="sng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9101" name="WordArt 13"/>
          <p:cNvSpPr>
            <a:spLocks noChangeArrowheads="1" noChangeShapeType="1" noTextEdit="1"/>
          </p:cNvSpPr>
          <p:nvPr/>
        </p:nvSpPr>
        <p:spPr bwMode="auto">
          <a:xfrm>
            <a:off x="152400" y="3429000"/>
            <a:ext cx="4510088" cy="10302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996633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#3.) Natural Resources are limited. </a:t>
            </a:r>
          </a:p>
          <a:p>
            <a:pPr algn="ctr"/>
            <a:r>
              <a:rPr lang="en-US" sz="3600" kern="10" spc="72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996633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– A struggle for existence. </a:t>
            </a:r>
          </a:p>
        </p:txBody>
      </p:sp>
      <p:sp>
        <p:nvSpPr>
          <p:cNvPr id="729102" name="Oval 14"/>
          <p:cNvSpPr>
            <a:spLocks noChangeArrowheads="1"/>
          </p:cNvSpPr>
          <p:nvPr/>
        </p:nvSpPr>
        <p:spPr bwMode="auto">
          <a:xfrm>
            <a:off x="5867400" y="4495800"/>
            <a:ext cx="533400" cy="304800"/>
          </a:xfrm>
          <a:prstGeom prst="ellipse">
            <a:avLst/>
          </a:prstGeom>
          <a:noFill/>
          <a:ln w="57150">
            <a:solidFill>
              <a:srgbClr val="FF5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9103" name="Oval 15"/>
          <p:cNvSpPr>
            <a:spLocks noChangeArrowheads="1"/>
          </p:cNvSpPr>
          <p:nvPr/>
        </p:nvSpPr>
        <p:spPr bwMode="auto">
          <a:xfrm>
            <a:off x="7924800" y="4495800"/>
            <a:ext cx="609600" cy="304800"/>
          </a:xfrm>
          <a:prstGeom prst="ellipse">
            <a:avLst/>
          </a:prstGeom>
          <a:noFill/>
          <a:ln w="57150">
            <a:solidFill>
              <a:srgbClr val="FF5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9104" name="WordArt 16"/>
          <p:cNvSpPr>
            <a:spLocks noChangeArrowheads="1" noChangeShapeType="1" noTextEdit="1"/>
          </p:cNvSpPr>
          <p:nvPr/>
        </p:nvSpPr>
        <p:spPr bwMode="auto">
          <a:xfrm>
            <a:off x="5791200" y="4876800"/>
            <a:ext cx="3352800" cy="801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505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#4.) No two individuals </a:t>
            </a:r>
          </a:p>
          <a:p>
            <a:pPr algn="ctr"/>
            <a:r>
              <a:rPr lang="en-US" sz="3600" kern="10" spc="72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505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are alike.</a:t>
            </a:r>
          </a:p>
        </p:txBody>
      </p:sp>
      <p:sp>
        <p:nvSpPr>
          <p:cNvPr id="729105" name="Rectangle 18"/>
          <p:cNvSpPr>
            <a:spLocks noChangeArrowheads="1"/>
          </p:cNvSpPr>
          <p:nvPr/>
        </p:nvSpPr>
        <p:spPr bwMode="auto">
          <a:xfrm>
            <a:off x="152400" y="4343400"/>
            <a:ext cx="304800" cy="228600"/>
          </a:xfrm>
          <a:prstGeom prst="rect">
            <a:avLst/>
          </a:prstGeom>
          <a:noFill/>
          <a:ln w="5715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73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7301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0117" name="Rectangle 5"/>
          <p:cNvSpPr>
            <a:spLocks noChangeArrowheads="1"/>
          </p:cNvSpPr>
          <p:nvPr/>
        </p:nvSpPr>
        <p:spPr bwMode="auto">
          <a:xfrm>
            <a:off x="4724400" y="4648200"/>
            <a:ext cx="5334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30118" name="Picture 6" descr="http://www.jaytorborg.com/Africa/lion%20in%20grass%206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572000"/>
            <a:ext cx="1295400" cy="1036638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0119" name="WordArt 7"/>
          <p:cNvSpPr>
            <a:spLocks noChangeArrowheads="1" noChangeShapeType="1" noTextEdit="1"/>
          </p:cNvSpPr>
          <p:nvPr/>
        </p:nvSpPr>
        <p:spPr bwMode="auto">
          <a:xfrm>
            <a:off x="3048000" y="152400"/>
            <a:ext cx="3686175" cy="11445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#1.) Without checks like predators, </a:t>
            </a:r>
          </a:p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populations would increase </a:t>
            </a:r>
          </a:p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exponentially.</a:t>
            </a:r>
          </a:p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 Survival of the fittest!</a:t>
            </a:r>
          </a:p>
        </p:txBody>
      </p:sp>
      <p:sp>
        <p:nvSpPr>
          <p:cNvPr id="730120" name="Line 8"/>
          <p:cNvSpPr>
            <a:spLocks noChangeShapeType="1"/>
          </p:cNvSpPr>
          <p:nvPr/>
        </p:nvSpPr>
        <p:spPr bwMode="auto">
          <a:xfrm>
            <a:off x="4800600" y="1524000"/>
            <a:ext cx="0" cy="2895600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30121" name="Picture 9" descr="http://jobvoucherplan.files.wordpress.com/2011/06/wildebeest-migration-mar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810000"/>
            <a:ext cx="3105150" cy="1219200"/>
          </a:xfrm>
          <a:prstGeom prst="rect">
            <a:avLst/>
          </a:prstGeom>
          <a:noFill/>
          <a:ln w="38100">
            <a:solidFill>
              <a:srgbClr val="FFFF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0122" name="WordArt 10"/>
          <p:cNvSpPr>
            <a:spLocks noChangeArrowheads="1" noChangeShapeType="1" noTextEdit="1"/>
          </p:cNvSpPr>
          <p:nvPr/>
        </p:nvSpPr>
        <p:spPr bwMode="auto">
          <a:xfrm>
            <a:off x="4038600" y="2209800"/>
            <a:ext cx="4724400" cy="12588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#2.) Most populations are stable in size</a:t>
            </a:r>
          </a:p>
          <a:p>
            <a:pPr algn="ctr"/>
            <a:r>
              <a:rPr lang="en-US" sz="3600" kern="10" spc="72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 except for seasonal changes.</a:t>
            </a:r>
          </a:p>
        </p:txBody>
      </p:sp>
      <p:sp>
        <p:nvSpPr>
          <p:cNvPr id="730123" name="AutoShape 11"/>
          <p:cNvSpPr>
            <a:spLocks noChangeArrowheads="1"/>
          </p:cNvSpPr>
          <p:nvPr/>
        </p:nvSpPr>
        <p:spPr bwMode="auto">
          <a:xfrm>
            <a:off x="6934200" y="3505200"/>
            <a:ext cx="457200" cy="609600"/>
          </a:xfrm>
          <a:prstGeom prst="downArrow">
            <a:avLst>
              <a:gd name="adj1" fmla="val 50000"/>
              <a:gd name="adj2" fmla="val 33333"/>
            </a:avLst>
          </a:prstGeom>
          <a:solidFill>
            <a:srgbClr val="FF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30124" name="Freeform 12"/>
          <p:cNvSpPr>
            <a:spLocks/>
          </p:cNvSpPr>
          <p:nvPr/>
        </p:nvSpPr>
        <p:spPr bwMode="auto">
          <a:xfrm>
            <a:off x="250825" y="2216150"/>
            <a:ext cx="3859213" cy="2392363"/>
          </a:xfrm>
          <a:custGeom>
            <a:avLst/>
            <a:gdLst>
              <a:gd name="T0" fmla="*/ 2147483647 w 2431"/>
              <a:gd name="T1" fmla="*/ 2147483647 h 1507"/>
              <a:gd name="T2" fmla="*/ 2147483647 w 2431"/>
              <a:gd name="T3" fmla="*/ 2147483647 h 1507"/>
              <a:gd name="T4" fmla="*/ 2147483647 w 2431"/>
              <a:gd name="T5" fmla="*/ 2147483647 h 1507"/>
              <a:gd name="T6" fmla="*/ 2147483647 w 2431"/>
              <a:gd name="T7" fmla="*/ 2147483647 h 1507"/>
              <a:gd name="T8" fmla="*/ 2147483647 w 2431"/>
              <a:gd name="T9" fmla="*/ 2147483647 h 1507"/>
              <a:gd name="T10" fmla="*/ 2147483647 w 2431"/>
              <a:gd name="T11" fmla="*/ 2147483647 h 1507"/>
              <a:gd name="T12" fmla="*/ 2147483647 w 2431"/>
              <a:gd name="T13" fmla="*/ 2147483647 h 1507"/>
              <a:gd name="T14" fmla="*/ 2147483647 w 2431"/>
              <a:gd name="T15" fmla="*/ 2147483647 h 1507"/>
              <a:gd name="T16" fmla="*/ 2147483647 w 2431"/>
              <a:gd name="T17" fmla="*/ 2147483647 h 1507"/>
              <a:gd name="T18" fmla="*/ 2147483647 w 2431"/>
              <a:gd name="T19" fmla="*/ 2147483647 h 1507"/>
              <a:gd name="T20" fmla="*/ 2147483647 w 2431"/>
              <a:gd name="T21" fmla="*/ 2147483647 h 1507"/>
              <a:gd name="T22" fmla="*/ 2147483647 w 2431"/>
              <a:gd name="T23" fmla="*/ 2147483647 h 1507"/>
              <a:gd name="T24" fmla="*/ 2147483647 w 2431"/>
              <a:gd name="T25" fmla="*/ 2147483647 h 1507"/>
              <a:gd name="T26" fmla="*/ 2147483647 w 2431"/>
              <a:gd name="T27" fmla="*/ 2147483647 h 1507"/>
              <a:gd name="T28" fmla="*/ 2147483647 w 2431"/>
              <a:gd name="T29" fmla="*/ 2147483647 h 1507"/>
              <a:gd name="T30" fmla="*/ 2147483647 w 2431"/>
              <a:gd name="T31" fmla="*/ 2147483647 h 1507"/>
              <a:gd name="T32" fmla="*/ 2147483647 w 2431"/>
              <a:gd name="T33" fmla="*/ 2147483647 h 1507"/>
              <a:gd name="T34" fmla="*/ 2147483647 w 2431"/>
              <a:gd name="T35" fmla="*/ 2147483647 h 1507"/>
              <a:gd name="T36" fmla="*/ 2147483647 w 2431"/>
              <a:gd name="T37" fmla="*/ 2147483647 h 1507"/>
              <a:gd name="T38" fmla="*/ 2147483647 w 2431"/>
              <a:gd name="T39" fmla="*/ 2147483647 h 1507"/>
              <a:gd name="T40" fmla="*/ 2147483647 w 2431"/>
              <a:gd name="T41" fmla="*/ 2147483647 h 1507"/>
              <a:gd name="T42" fmla="*/ 2147483647 w 2431"/>
              <a:gd name="T43" fmla="*/ 2147483647 h 1507"/>
              <a:gd name="T44" fmla="*/ 2147483647 w 2431"/>
              <a:gd name="T45" fmla="*/ 2147483647 h 1507"/>
              <a:gd name="T46" fmla="*/ 2147483647 w 2431"/>
              <a:gd name="T47" fmla="*/ 2147483647 h 1507"/>
              <a:gd name="T48" fmla="*/ 2147483647 w 2431"/>
              <a:gd name="T49" fmla="*/ 0 h 1507"/>
              <a:gd name="T50" fmla="*/ 2147483647 w 2431"/>
              <a:gd name="T51" fmla="*/ 2147483647 h 1507"/>
              <a:gd name="T52" fmla="*/ 2147483647 w 2431"/>
              <a:gd name="T53" fmla="*/ 2147483647 h 1507"/>
              <a:gd name="T54" fmla="*/ 2147483647 w 2431"/>
              <a:gd name="T55" fmla="*/ 2147483647 h 1507"/>
              <a:gd name="T56" fmla="*/ 2147483647 w 2431"/>
              <a:gd name="T57" fmla="*/ 2147483647 h 1507"/>
              <a:gd name="T58" fmla="*/ 2147483647 w 2431"/>
              <a:gd name="T59" fmla="*/ 2147483647 h 1507"/>
              <a:gd name="T60" fmla="*/ 2147483647 w 2431"/>
              <a:gd name="T61" fmla="*/ 2147483647 h 1507"/>
              <a:gd name="T62" fmla="*/ 2147483647 w 2431"/>
              <a:gd name="T63" fmla="*/ 2147483647 h 1507"/>
              <a:gd name="T64" fmla="*/ 2147483647 w 2431"/>
              <a:gd name="T65" fmla="*/ 2147483647 h 1507"/>
              <a:gd name="T66" fmla="*/ 2147483647 w 2431"/>
              <a:gd name="T67" fmla="*/ 2147483647 h 1507"/>
              <a:gd name="T68" fmla="*/ 2147483647 w 2431"/>
              <a:gd name="T69" fmla="*/ 2147483647 h 1507"/>
              <a:gd name="T70" fmla="*/ 2147483647 w 2431"/>
              <a:gd name="T71" fmla="*/ 2147483647 h 1507"/>
              <a:gd name="T72" fmla="*/ 2147483647 w 2431"/>
              <a:gd name="T73" fmla="*/ 2147483647 h 1507"/>
              <a:gd name="T74" fmla="*/ 2147483647 w 2431"/>
              <a:gd name="T75" fmla="*/ 2147483647 h 1507"/>
              <a:gd name="T76" fmla="*/ 2147483647 w 2431"/>
              <a:gd name="T77" fmla="*/ 2147483647 h 1507"/>
              <a:gd name="T78" fmla="*/ 2147483647 w 2431"/>
              <a:gd name="T79" fmla="*/ 2147483647 h 1507"/>
              <a:gd name="T80" fmla="*/ 2147483647 w 2431"/>
              <a:gd name="T81" fmla="*/ 2147483647 h 1507"/>
              <a:gd name="T82" fmla="*/ 2147483647 w 2431"/>
              <a:gd name="T83" fmla="*/ 2147483647 h 1507"/>
              <a:gd name="T84" fmla="*/ 2147483647 w 2431"/>
              <a:gd name="T85" fmla="*/ 2147483647 h 1507"/>
              <a:gd name="T86" fmla="*/ 2147483647 w 2431"/>
              <a:gd name="T87" fmla="*/ 2147483647 h 1507"/>
              <a:gd name="T88" fmla="*/ 2147483647 w 2431"/>
              <a:gd name="T89" fmla="*/ 2147483647 h 1507"/>
              <a:gd name="T90" fmla="*/ 2147483647 w 2431"/>
              <a:gd name="T91" fmla="*/ 2147483647 h 1507"/>
              <a:gd name="T92" fmla="*/ 2147483647 w 2431"/>
              <a:gd name="T93" fmla="*/ 2147483647 h 1507"/>
              <a:gd name="T94" fmla="*/ 2147483647 w 2431"/>
              <a:gd name="T95" fmla="*/ 2147483647 h 1507"/>
              <a:gd name="T96" fmla="*/ 2147483647 w 2431"/>
              <a:gd name="T97" fmla="*/ 2147483647 h 1507"/>
              <a:gd name="T98" fmla="*/ 2147483647 w 2431"/>
              <a:gd name="T99" fmla="*/ 2147483647 h 1507"/>
              <a:gd name="T100" fmla="*/ 2147483647 w 2431"/>
              <a:gd name="T101" fmla="*/ 2147483647 h 1507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431"/>
              <a:gd name="T154" fmla="*/ 0 h 1507"/>
              <a:gd name="T155" fmla="*/ 2431 w 2431"/>
              <a:gd name="T156" fmla="*/ 1507 h 1507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431" h="1507">
                <a:moveTo>
                  <a:pt x="1130" y="1450"/>
                </a:moveTo>
                <a:cubicBezTo>
                  <a:pt x="1161" y="1345"/>
                  <a:pt x="1132" y="1233"/>
                  <a:pt x="1150" y="1125"/>
                </a:cubicBezTo>
                <a:cubicBezTo>
                  <a:pt x="1148" y="1100"/>
                  <a:pt x="1153" y="1073"/>
                  <a:pt x="1143" y="1050"/>
                </a:cubicBezTo>
                <a:cubicBezTo>
                  <a:pt x="1139" y="1041"/>
                  <a:pt x="1125" y="1046"/>
                  <a:pt x="1116" y="1044"/>
                </a:cubicBezTo>
                <a:cubicBezTo>
                  <a:pt x="1093" y="1038"/>
                  <a:pt x="1070" y="1030"/>
                  <a:pt x="1048" y="1023"/>
                </a:cubicBezTo>
                <a:cubicBezTo>
                  <a:pt x="1050" y="1016"/>
                  <a:pt x="1049" y="1007"/>
                  <a:pt x="1055" y="1003"/>
                </a:cubicBezTo>
                <a:cubicBezTo>
                  <a:pt x="1067" y="994"/>
                  <a:pt x="1108" y="987"/>
                  <a:pt x="1123" y="983"/>
                </a:cubicBezTo>
                <a:cubicBezTo>
                  <a:pt x="1142" y="952"/>
                  <a:pt x="1165" y="916"/>
                  <a:pt x="1177" y="881"/>
                </a:cubicBezTo>
                <a:cubicBezTo>
                  <a:pt x="1161" y="836"/>
                  <a:pt x="1135" y="826"/>
                  <a:pt x="1096" y="800"/>
                </a:cubicBezTo>
                <a:cubicBezTo>
                  <a:pt x="1089" y="795"/>
                  <a:pt x="1075" y="786"/>
                  <a:pt x="1075" y="786"/>
                </a:cubicBezTo>
                <a:cubicBezTo>
                  <a:pt x="1059" y="761"/>
                  <a:pt x="1030" y="748"/>
                  <a:pt x="1001" y="739"/>
                </a:cubicBezTo>
                <a:cubicBezTo>
                  <a:pt x="994" y="734"/>
                  <a:pt x="988" y="727"/>
                  <a:pt x="980" y="725"/>
                </a:cubicBezTo>
                <a:cubicBezTo>
                  <a:pt x="965" y="720"/>
                  <a:pt x="947" y="725"/>
                  <a:pt x="933" y="718"/>
                </a:cubicBezTo>
                <a:cubicBezTo>
                  <a:pt x="927" y="715"/>
                  <a:pt x="946" y="712"/>
                  <a:pt x="953" y="711"/>
                </a:cubicBezTo>
                <a:cubicBezTo>
                  <a:pt x="973" y="708"/>
                  <a:pt x="994" y="707"/>
                  <a:pt x="1014" y="705"/>
                </a:cubicBezTo>
                <a:cubicBezTo>
                  <a:pt x="1028" y="700"/>
                  <a:pt x="1041" y="696"/>
                  <a:pt x="1055" y="691"/>
                </a:cubicBezTo>
                <a:cubicBezTo>
                  <a:pt x="1070" y="686"/>
                  <a:pt x="1028" y="673"/>
                  <a:pt x="1014" y="664"/>
                </a:cubicBezTo>
                <a:cubicBezTo>
                  <a:pt x="1006" y="659"/>
                  <a:pt x="1002" y="649"/>
                  <a:pt x="994" y="644"/>
                </a:cubicBezTo>
                <a:cubicBezTo>
                  <a:pt x="975" y="631"/>
                  <a:pt x="948" y="622"/>
                  <a:pt x="926" y="617"/>
                </a:cubicBezTo>
                <a:cubicBezTo>
                  <a:pt x="860" y="621"/>
                  <a:pt x="812" y="632"/>
                  <a:pt x="750" y="623"/>
                </a:cubicBezTo>
                <a:cubicBezTo>
                  <a:pt x="719" y="533"/>
                  <a:pt x="712" y="562"/>
                  <a:pt x="608" y="556"/>
                </a:cubicBezTo>
                <a:cubicBezTo>
                  <a:pt x="571" y="544"/>
                  <a:pt x="581" y="564"/>
                  <a:pt x="547" y="576"/>
                </a:cubicBezTo>
                <a:cubicBezTo>
                  <a:pt x="524" y="598"/>
                  <a:pt x="523" y="609"/>
                  <a:pt x="513" y="637"/>
                </a:cubicBezTo>
                <a:cubicBezTo>
                  <a:pt x="506" y="635"/>
                  <a:pt x="497" y="636"/>
                  <a:pt x="493" y="630"/>
                </a:cubicBezTo>
                <a:cubicBezTo>
                  <a:pt x="487" y="620"/>
                  <a:pt x="489" y="607"/>
                  <a:pt x="486" y="596"/>
                </a:cubicBezTo>
                <a:cubicBezTo>
                  <a:pt x="477" y="565"/>
                  <a:pt x="462" y="544"/>
                  <a:pt x="452" y="515"/>
                </a:cubicBezTo>
                <a:cubicBezTo>
                  <a:pt x="431" y="545"/>
                  <a:pt x="411" y="552"/>
                  <a:pt x="377" y="562"/>
                </a:cubicBezTo>
                <a:cubicBezTo>
                  <a:pt x="353" y="525"/>
                  <a:pt x="337" y="546"/>
                  <a:pt x="303" y="562"/>
                </a:cubicBezTo>
                <a:cubicBezTo>
                  <a:pt x="298" y="555"/>
                  <a:pt x="292" y="550"/>
                  <a:pt x="289" y="542"/>
                </a:cubicBezTo>
                <a:cubicBezTo>
                  <a:pt x="285" y="531"/>
                  <a:pt x="292" y="514"/>
                  <a:pt x="282" y="508"/>
                </a:cubicBezTo>
                <a:cubicBezTo>
                  <a:pt x="273" y="502"/>
                  <a:pt x="260" y="512"/>
                  <a:pt x="249" y="515"/>
                </a:cubicBezTo>
                <a:cubicBezTo>
                  <a:pt x="205" y="529"/>
                  <a:pt x="173" y="554"/>
                  <a:pt x="127" y="562"/>
                </a:cubicBezTo>
                <a:cubicBezTo>
                  <a:pt x="112" y="526"/>
                  <a:pt x="105" y="515"/>
                  <a:pt x="66" y="529"/>
                </a:cubicBezTo>
                <a:cubicBezTo>
                  <a:pt x="59" y="536"/>
                  <a:pt x="55" y="550"/>
                  <a:pt x="45" y="549"/>
                </a:cubicBezTo>
                <a:cubicBezTo>
                  <a:pt x="29" y="547"/>
                  <a:pt x="5" y="522"/>
                  <a:pt x="5" y="522"/>
                </a:cubicBezTo>
                <a:cubicBezTo>
                  <a:pt x="12" y="469"/>
                  <a:pt x="0" y="441"/>
                  <a:pt x="52" y="427"/>
                </a:cubicBezTo>
                <a:cubicBezTo>
                  <a:pt x="93" y="399"/>
                  <a:pt x="73" y="376"/>
                  <a:pt x="93" y="346"/>
                </a:cubicBezTo>
                <a:cubicBezTo>
                  <a:pt x="111" y="319"/>
                  <a:pt x="180" y="320"/>
                  <a:pt x="201" y="318"/>
                </a:cubicBezTo>
                <a:cubicBezTo>
                  <a:pt x="220" y="265"/>
                  <a:pt x="224" y="262"/>
                  <a:pt x="269" y="291"/>
                </a:cubicBezTo>
                <a:cubicBezTo>
                  <a:pt x="273" y="273"/>
                  <a:pt x="270" y="251"/>
                  <a:pt x="282" y="237"/>
                </a:cubicBezTo>
                <a:cubicBezTo>
                  <a:pt x="306" y="208"/>
                  <a:pt x="350" y="209"/>
                  <a:pt x="384" y="203"/>
                </a:cubicBezTo>
                <a:cubicBezTo>
                  <a:pt x="409" y="187"/>
                  <a:pt x="423" y="180"/>
                  <a:pt x="452" y="190"/>
                </a:cubicBezTo>
                <a:cubicBezTo>
                  <a:pt x="474" y="125"/>
                  <a:pt x="453" y="150"/>
                  <a:pt x="560" y="142"/>
                </a:cubicBezTo>
                <a:cubicBezTo>
                  <a:pt x="604" y="100"/>
                  <a:pt x="594" y="121"/>
                  <a:pt x="642" y="135"/>
                </a:cubicBezTo>
                <a:cubicBezTo>
                  <a:pt x="657" y="125"/>
                  <a:pt x="672" y="118"/>
                  <a:pt x="682" y="102"/>
                </a:cubicBezTo>
                <a:cubicBezTo>
                  <a:pt x="703" y="70"/>
                  <a:pt x="671" y="87"/>
                  <a:pt x="709" y="74"/>
                </a:cubicBezTo>
                <a:cubicBezTo>
                  <a:pt x="757" y="90"/>
                  <a:pt x="697" y="74"/>
                  <a:pt x="764" y="74"/>
                </a:cubicBezTo>
                <a:cubicBezTo>
                  <a:pt x="780" y="74"/>
                  <a:pt x="795" y="79"/>
                  <a:pt x="811" y="81"/>
                </a:cubicBezTo>
                <a:cubicBezTo>
                  <a:pt x="834" y="105"/>
                  <a:pt x="846" y="119"/>
                  <a:pt x="879" y="108"/>
                </a:cubicBezTo>
                <a:cubicBezTo>
                  <a:pt x="893" y="67"/>
                  <a:pt x="882" y="26"/>
                  <a:pt x="919" y="0"/>
                </a:cubicBezTo>
                <a:cubicBezTo>
                  <a:pt x="940" y="20"/>
                  <a:pt x="946" y="39"/>
                  <a:pt x="974" y="47"/>
                </a:cubicBezTo>
                <a:cubicBezTo>
                  <a:pt x="1011" y="73"/>
                  <a:pt x="1024" y="46"/>
                  <a:pt x="1062" y="20"/>
                </a:cubicBezTo>
                <a:cubicBezTo>
                  <a:pt x="1069" y="15"/>
                  <a:pt x="1082" y="7"/>
                  <a:pt x="1082" y="7"/>
                </a:cubicBezTo>
                <a:cubicBezTo>
                  <a:pt x="1119" y="15"/>
                  <a:pt x="1132" y="21"/>
                  <a:pt x="1170" y="14"/>
                </a:cubicBezTo>
                <a:cubicBezTo>
                  <a:pt x="1224" y="29"/>
                  <a:pt x="1149" y="13"/>
                  <a:pt x="1224" y="7"/>
                </a:cubicBezTo>
                <a:cubicBezTo>
                  <a:pt x="1240" y="6"/>
                  <a:pt x="1256" y="12"/>
                  <a:pt x="1272" y="14"/>
                </a:cubicBezTo>
                <a:cubicBezTo>
                  <a:pt x="1286" y="55"/>
                  <a:pt x="1275" y="52"/>
                  <a:pt x="1326" y="61"/>
                </a:cubicBezTo>
                <a:cubicBezTo>
                  <a:pt x="1363" y="85"/>
                  <a:pt x="1407" y="61"/>
                  <a:pt x="1448" y="54"/>
                </a:cubicBezTo>
                <a:cubicBezTo>
                  <a:pt x="1483" y="42"/>
                  <a:pt x="1477" y="31"/>
                  <a:pt x="1516" y="41"/>
                </a:cubicBezTo>
                <a:cubicBezTo>
                  <a:pt x="1532" y="87"/>
                  <a:pt x="1554" y="42"/>
                  <a:pt x="1570" y="88"/>
                </a:cubicBezTo>
                <a:cubicBezTo>
                  <a:pt x="1655" y="66"/>
                  <a:pt x="1549" y="88"/>
                  <a:pt x="1617" y="88"/>
                </a:cubicBezTo>
                <a:cubicBezTo>
                  <a:pt x="1663" y="88"/>
                  <a:pt x="1708" y="78"/>
                  <a:pt x="1753" y="74"/>
                </a:cubicBezTo>
                <a:cubicBezTo>
                  <a:pt x="1773" y="105"/>
                  <a:pt x="1806" y="106"/>
                  <a:pt x="1841" y="115"/>
                </a:cubicBezTo>
                <a:cubicBezTo>
                  <a:pt x="1859" y="141"/>
                  <a:pt x="1871" y="141"/>
                  <a:pt x="1902" y="149"/>
                </a:cubicBezTo>
                <a:cubicBezTo>
                  <a:pt x="1922" y="206"/>
                  <a:pt x="1886" y="123"/>
                  <a:pt x="1990" y="183"/>
                </a:cubicBezTo>
                <a:cubicBezTo>
                  <a:pt x="2002" y="190"/>
                  <a:pt x="1999" y="210"/>
                  <a:pt x="2004" y="224"/>
                </a:cubicBezTo>
                <a:cubicBezTo>
                  <a:pt x="2006" y="231"/>
                  <a:pt x="2017" y="228"/>
                  <a:pt x="2024" y="230"/>
                </a:cubicBezTo>
                <a:cubicBezTo>
                  <a:pt x="2037" y="293"/>
                  <a:pt x="2062" y="285"/>
                  <a:pt x="2126" y="291"/>
                </a:cubicBezTo>
                <a:cubicBezTo>
                  <a:pt x="2132" y="348"/>
                  <a:pt x="2126" y="349"/>
                  <a:pt x="2173" y="366"/>
                </a:cubicBezTo>
                <a:cubicBezTo>
                  <a:pt x="2194" y="396"/>
                  <a:pt x="2188" y="428"/>
                  <a:pt x="2227" y="440"/>
                </a:cubicBezTo>
                <a:cubicBezTo>
                  <a:pt x="2274" y="469"/>
                  <a:pt x="2307" y="459"/>
                  <a:pt x="2349" y="481"/>
                </a:cubicBezTo>
                <a:cubicBezTo>
                  <a:pt x="2381" y="497"/>
                  <a:pt x="2395" y="525"/>
                  <a:pt x="2431" y="535"/>
                </a:cubicBezTo>
                <a:cubicBezTo>
                  <a:pt x="2420" y="578"/>
                  <a:pt x="2414" y="563"/>
                  <a:pt x="2376" y="576"/>
                </a:cubicBezTo>
                <a:cubicBezTo>
                  <a:pt x="2365" y="571"/>
                  <a:pt x="2354" y="566"/>
                  <a:pt x="2343" y="562"/>
                </a:cubicBezTo>
                <a:cubicBezTo>
                  <a:pt x="2336" y="559"/>
                  <a:pt x="2327" y="561"/>
                  <a:pt x="2322" y="556"/>
                </a:cubicBezTo>
                <a:cubicBezTo>
                  <a:pt x="2317" y="551"/>
                  <a:pt x="2320" y="540"/>
                  <a:pt x="2315" y="535"/>
                </a:cubicBezTo>
                <a:cubicBezTo>
                  <a:pt x="2310" y="530"/>
                  <a:pt x="2302" y="531"/>
                  <a:pt x="2295" y="529"/>
                </a:cubicBezTo>
                <a:cubicBezTo>
                  <a:pt x="2281" y="525"/>
                  <a:pt x="2254" y="515"/>
                  <a:pt x="2254" y="515"/>
                </a:cubicBezTo>
                <a:cubicBezTo>
                  <a:pt x="2220" y="522"/>
                  <a:pt x="2198" y="536"/>
                  <a:pt x="2166" y="549"/>
                </a:cubicBezTo>
                <a:cubicBezTo>
                  <a:pt x="2140" y="575"/>
                  <a:pt x="2136" y="586"/>
                  <a:pt x="2099" y="576"/>
                </a:cubicBezTo>
                <a:cubicBezTo>
                  <a:pt x="2078" y="562"/>
                  <a:pt x="2058" y="556"/>
                  <a:pt x="2038" y="542"/>
                </a:cubicBezTo>
                <a:cubicBezTo>
                  <a:pt x="1997" y="549"/>
                  <a:pt x="1985" y="548"/>
                  <a:pt x="1956" y="576"/>
                </a:cubicBezTo>
                <a:cubicBezTo>
                  <a:pt x="1954" y="590"/>
                  <a:pt x="1962" y="613"/>
                  <a:pt x="1949" y="617"/>
                </a:cubicBezTo>
                <a:cubicBezTo>
                  <a:pt x="1934" y="622"/>
                  <a:pt x="1925" y="594"/>
                  <a:pt x="1909" y="590"/>
                </a:cubicBezTo>
                <a:cubicBezTo>
                  <a:pt x="1883" y="583"/>
                  <a:pt x="1851" y="576"/>
                  <a:pt x="1828" y="562"/>
                </a:cubicBezTo>
                <a:cubicBezTo>
                  <a:pt x="1807" y="549"/>
                  <a:pt x="1794" y="527"/>
                  <a:pt x="1773" y="515"/>
                </a:cubicBezTo>
                <a:cubicBezTo>
                  <a:pt x="1759" y="507"/>
                  <a:pt x="1741" y="506"/>
                  <a:pt x="1726" y="501"/>
                </a:cubicBezTo>
                <a:cubicBezTo>
                  <a:pt x="1713" y="541"/>
                  <a:pt x="1675" y="551"/>
                  <a:pt x="1638" y="562"/>
                </a:cubicBezTo>
                <a:cubicBezTo>
                  <a:pt x="1597" y="589"/>
                  <a:pt x="1625" y="603"/>
                  <a:pt x="1597" y="637"/>
                </a:cubicBezTo>
                <a:cubicBezTo>
                  <a:pt x="1595" y="639"/>
                  <a:pt x="1543" y="666"/>
                  <a:pt x="1536" y="671"/>
                </a:cubicBezTo>
                <a:cubicBezTo>
                  <a:pt x="1534" y="680"/>
                  <a:pt x="1535" y="691"/>
                  <a:pt x="1529" y="698"/>
                </a:cubicBezTo>
                <a:cubicBezTo>
                  <a:pt x="1525" y="704"/>
                  <a:pt x="1515" y="702"/>
                  <a:pt x="1509" y="705"/>
                </a:cubicBezTo>
                <a:cubicBezTo>
                  <a:pt x="1475" y="724"/>
                  <a:pt x="1440" y="740"/>
                  <a:pt x="1407" y="759"/>
                </a:cubicBezTo>
                <a:cubicBezTo>
                  <a:pt x="1386" y="771"/>
                  <a:pt x="1366" y="787"/>
                  <a:pt x="1346" y="800"/>
                </a:cubicBezTo>
                <a:cubicBezTo>
                  <a:pt x="1333" y="809"/>
                  <a:pt x="1306" y="827"/>
                  <a:pt x="1306" y="827"/>
                </a:cubicBezTo>
                <a:cubicBezTo>
                  <a:pt x="1297" y="853"/>
                  <a:pt x="1278" y="856"/>
                  <a:pt x="1265" y="881"/>
                </a:cubicBezTo>
                <a:cubicBezTo>
                  <a:pt x="1255" y="899"/>
                  <a:pt x="1252" y="923"/>
                  <a:pt x="1245" y="942"/>
                </a:cubicBezTo>
                <a:cubicBezTo>
                  <a:pt x="1240" y="992"/>
                  <a:pt x="1233" y="1041"/>
                  <a:pt x="1224" y="1091"/>
                </a:cubicBezTo>
                <a:cubicBezTo>
                  <a:pt x="1220" y="1111"/>
                  <a:pt x="1211" y="1152"/>
                  <a:pt x="1211" y="1152"/>
                </a:cubicBezTo>
                <a:cubicBezTo>
                  <a:pt x="1213" y="1202"/>
                  <a:pt x="1214" y="1251"/>
                  <a:pt x="1218" y="1301"/>
                </a:cubicBezTo>
                <a:cubicBezTo>
                  <a:pt x="1220" y="1325"/>
                  <a:pt x="1238" y="1369"/>
                  <a:pt x="1238" y="1369"/>
                </a:cubicBezTo>
                <a:cubicBezTo>
                  <a:pt x="1231" y="1492"/>
                  <a:pt x="1262" y="1507"/>
                  <a:pt x="1157" y="1470"/>
                </a:cubicBezTo>
                <a:cubicBezTo>
                  <a:pt x="1141" y="1446"/>
                  <a:pt x="1151" y="1450"/>
                  <a:pt x="1130" y="1450"/>
                </a:cubicBezTo>
                <a:close/>
              </a:path>
            </a:pathLst>
          </a:custGeom>
          <a:noFill/>
          <a:ln w="76200" cmpd="sng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0125" name="WordArt 13"/>
          <p:cNvSpPr>
            <a:spLocks noChangeArrowheads="1" noChangeShapeType="1" noTextEdit="1"/>
          </p:cNvSpPr>
          <p:nvPr/>
        </p:nvSpPr>
        <p:spPr bwMode="auto">
          <a:xfrm>
            <a:off x="152400" y="3429000"/>
            <a:ext cx="4510088" cy="10302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996633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#3.) Natural Resources are limited. </a:t>
            </a:r>
          </a:p>
          <a:p>
            <a:pPr algn="ctr"/>
            <a:r>
              <a:rPr lang="en-US" sz="3600" kern="10" spc="72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996633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– A struggle for existence. </a:t>
            </a:r>
          </a:p>
        </p:txBody>
      </p:sp>
      <p:sp>
        <p:nvSpPr>
          <p:cNvPr id="730126" name="Oval 14"/>
          <p:cNvSpPr>
            <a:spLocks noChangeArrowheads="1"/>
          </p:cNvSpPr>
          <p:nvPr/>
        </p:nvSpPr>
        <p:spPr bwMode="auto">
          <a:xfrm>
            <a:off x="5867400" y="4495800"/>
            <a:ext cx="533400" cy="304800"/>
          </a:xfrm>
          <a:prstGeom prst="ellipse">
            <a:avLst/>
          </a:prstGeom>
          <a:noFill/>
          <a:ln w="57150">
            <a:solidFill>
              <a:srgbClr val="FF5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0127" name="Oval 15"/>
          <p:cNvSpPr>
            <a:spLocks noChangeArrowheads="1"/>
          </p:cNvSpPr>
          <p:nvPr/>
        </p:nvSpPr>
        <p:spPr bwMode="auto">
          <a:xfrm>
            <a:off x="7924800" y="4495800"/>
            <a:ext cx="609600" cy="304800"/>
          </a:xfrm>
          <a:prstGeom prst="ellipse">
            <a:avLst/>
          </a:prstGeom>
          <a:noFill/>
          <a:ln w="57150">
            <a:solidFill>
              <a:srgbClr val="FF5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0128" name="WordArt 16"/>
          <p:cNvSpPr>
            <a:spLocks noChangeArrowheads="1" noChangeShapeType="1" noTextEdit="1"/>
          </p:cNvSpPr>
          <p:nvPr/>
        </p:nvSpPr>
        <p:spPr bwMode="auto">
          <a:xfrm>
            <a:off x="5791200" y="4876800"/>
            <a:ext cx="3352800" cy="801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505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#4.) No two individuals </a:t>
            </a:r>
          </a:p>
          <a:p>
            <a:pPr algn="ctr"/>
            <a:r>
              <a:rPr lang="en-US" sz="3600" kern="10" spc="72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505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are alike.</a:t>
            </a:r>
          </a:p>
        </p:txBody>
      </p:sp>
      <p:pic>
        <p:nvPicPr>
          <p:cNvPr id="73012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191000"/>
            <a:ext cx="457200" cy="342900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73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7311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1141" name="Rectangle 5"/>
          <p:cNvSpPr>
            <a:spLocks noChangeArrowheads="1"/>
          </p:cNvSpPr>
          <p:nvPr/>
        </p:nvSpPr>
        <p:spPr bwMode="auto">
          <a:xfrm>
            <a:off x="4724400" y="4648200"/>
            <a:ext cx="5334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31142" name="Picture 6" descr="http://www.jaytorborg.com/Africa/lion%20in%20grass%206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572000"/>
            <a:ext cx="1295400" cy="1036638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1143" name="WordArt 7"/>
          <p:cNvSpPr>
            <a:spLocks noChangeArrowheads="1" noChangeShapeType="1" noTextEdit="1"/>
          </p:cNvSpPr>
          <p:nvPr/>
        </p:nvSpPr>
        <p:spPr bwMode="auto">
          <a:xfrm>
            <a:off x="3048000" y="152400"/>
            <a:ext cx="3686175" cy="11445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#1.) Without checks like predators, </a:t>
            </a:r>
          </a:p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populations would increase </a:t>
            </a:r>
          </a:p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exponentially.</a:t>
            </a:r>
          </a:p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 Survival of the fittest!</a:t>
            </a:r>
          </a:p>
        </p:txBody>
      </p:sp>
      <p:sp>
        <p:nvSpPr>
          <p:cNvPr id="731144" name="Line 8"/>
          <p:cNvSpPr>
            <a:spLocks noChangeShapeType="1"/>
          </p:cNvSpPr>
          <p:nvPr/>
        </p:nvSpPr>
        <p:spPr bwMode="auto">
          <a:xfrm>
            <a:off x="4800600" y="1524000"/>
            <a:ext cx="0" cy="2895600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31145" name="Picture 9" descr="http://jobvoucherplan.files.wordpress.com/2011/06/wildebeest-migration-mar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810000"/>
            <a:ext cx="3105150" cy="1219200"/>
          </a:xfrm>
          <a:prstGeom prst="rect">
            <a:avLst/>
          </a:prstGeom>
          <a:noFill/>
          <a:ln w="38100">
            <a:solidFill>
              <a:srgbClr val="FFFF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1146" name="WordArt 10"/>
          <p:cNvSpPr>
            <a:spLocks noChangeArrowheads="1" noChangeShapeType="1" noTextEdit="1"/>
          </p:cNvSpPr>
          <p:nvPr/>
        </p:nvSpPr>
        <p:spPr bwMode="auto">
          <a:xfrm>
            <a:off x="4038600" y="2209800"/>
            <a:ext cx="4724400" cy="12588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#2.) Most populations are stable in size</a:t>
            </a:r>
          </a:p>
          <a:p>
            <a:pPr algn="ctr"/>
            <a:r>
              <a:rPr lang="en-US" sz="3600" kern="10" spc="72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 except for seasonal changes.</a:t>
            </a:r>
          </a:p>
        </p:txBody>
      </p:sp>
      <p:sp>
        <p:nvSpPr>
          <p:cNvPr id="731147" name="AutoShape 11"/>
          <p:cNvSpPr>
            <a:spLocks noChangeArrowheads="1"/>
          </p:cNvSpPr>
          <p:nvPr/>
        </p:nvSpPr>
        <p:spPr bwMode="auto">
          <a:xfrm>
            <a:off x="6934200" y="3505200"/>
            <a:ext cx="457200" cy="609600"/>
          </a:xfrm>
          <a:prstGeom prst="downArrow">
            <a:avLst>
              <a:gd name="adj1" fmla="val 50000"/>
              <a:gd name="adj2" fmla="val 33333"/>
            </a:avLst>
          </a:prstGeom>
          <a:solidFill>
            <a:srgbClr val="FF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31148" name="Freeform 12"/>
          <p:cNvSpPr>
            <a:spLocks/>
          </p:cNvSpPr>
          <p:nvPr/>
        </p:nvSpPr>
        <p:spPr bwMode="auto">
          <a:xfrm>
            <a:off x="250825" y="2216150"/>
            <a:ext cx="3859213" cy="2392363"/>
          </a:xfrm>
          <a:custGeom>
            <a:avLst/>
            <a:gdLst>
              <a:gd name="T0" fmla="*/ 2147483647 w 2431"/>
              <a:gd name="T1" fmla="*/ 2147483647 h 1507"/>
              <a:gd name="T2" fmla="*/ 2147483647 w 2431"/>
              <a:gd name="T3" fmla="*/ 2147483647 h 1507"/>
              <a:gd name="T4" fmla="*/ 2147483647 w 2431"/>
              <a:gd name="T5" fmla="*/ 2147483647 h 1507"/>
              <a:gd name="T6" fmla="*/ 2147483647 w 2431"/>
              <a:gd name="T7" fmla="*/ 2147483647 h 1507"/>
              <a:gd name="T8" fmla="*/ 2147483647 w 2431"/>
              <a:gd name="T9" fmla="*/ 2147483647 h 1507"/>
              <a:gd name="T10" fmla="*/ 2147483647 w 2431"/>
              <a:gd name="T11" fmla="*/ 2147483647 h 1507"/>
              <a:gd name="T12" fmla="*/ 2147483647 w 2431"/>
              <a:gd name="T13" fmla="*/ 2147483647 h 1507"/>
              <a:gd name="T14" fmla="*/ 2147483647 w 2431"/>
              <a:gd name="T15" fmla="*/ 2147483647 h 1507"/>
              <a:gd name="T16" fmla="*/ 2147483647 w 2431"/>
              <a:gd name="T17" fmla="*/ 2147483647 h 1507"/>
              <a:gd name="T18" fmla="*/ 2147483647 w 2431"/>
              <a:gd name="T19" fmla="*/ 2147483647 h 1507"/>
              <a:gd name="T20" fmla="*/ 2147483647 w 2431"/>
              <a:gd name="T21" fmla="*/ 2147483647 h 1507"/>
              <a:gd name="T22" fmla="*/ 2147483647 w 2431"/>
              <a:gd name="T23" fmla="*/ 2147483647 h 1507"/>
              <a:gd name="T24" fmla="*/ 2147483647 w 2431"/>
              <a:gd name="T25" fmla="*/ 2147483647 h 1507"/>
              <a:gd name="T26" fmla="*/ 2147483647 w 2431"/>
              <a:gd name="T27" fmla="*/ 2147483647 h 1507"/>
              <a:gd name="T28" fmla="*/ 2147483647 w 2431"/>
              <a:gd name="T29" fmla="*/ 2147483647 h 1507"/>
              <a:gd name="T30" fmla="*/ 2147483647 w 2431"/>
              <a:gd name="T31" fmla="*/ 2147483647 h 1507"/>
              <a:gd name="T32" fmla="*/ 2147483647 w 2431"/>
              <a:gd name="T33" fmla="*/ 2147483647 h 1507"/>
              <a:gd name="T34" fmla="*/ 2147483647 w 2431"/>
              <a:gd name="T35" fmla="*/ 2147483647 h 1507"/>
              <a:gd name="T36" fmla="*/ 2147483647 w 2431"/>
              <a:gd name="T37" fmla="*/ 2147483647 h 1507"/>
              <a:gd name="T38" fmla="*/ 2147483647 w 2431"/>
              <a:gd name="T39" fmla="*/ 2147483647 h 1507"/>
              <a:gd name="T40" fmla="*/ 2147483647 w 2431"/>
              <a:gd name="T41" fmla="*/ 2147483647 h 1507"/>
              <a:gd name="T42" fmla="*/ 2147483647 w 2431"/>
              <a:gd name="T43" fmla="*/ 2147483647 h 1507"/>
              <a:gd name="T44" fmla="*/ 2147483647 w 2431"/>
              <a:gd name="T45" fmla="*/ 2147483647 h 1507"/>
              <a:gd name="T46" fmla="*/ 2147483647 w 2431"/>
              <a:gd name="T47" fmla="*/ 2147483647 h 1507"/>
              <a:gd name="T48" fmla="*/ 2147483647 w 2431"/>
              <a:gd name="T49" fmla="*/ 0 h 1507"/>
              <a:gd name="T50" fmla="*/ 2147483647 w 2431"/>
              <a:gd name="T51" fmla="*/ 2147483647 h 1507"/>
              <a:gd name="T52" fmla="*/ 2147483647 w 2431"/>
              <a:gd name="T53" fmla="*/ 2147483647 h 1507"/>
              <a:gd name="T54" fmla="*/ 2147483647 w 2431"/>
              <a:gd name="T55" fmla="*/ 2147483647 h 1507"/>
              <a:gd name="T56" fmla="*/ 2147483647 w 2431"/>
              <a:gd name="T57" fmla="*/ 2147483647 h 1507"/>
              <a:gd name="T58" fmla="*/ 2147483647 w 2431"/>
              <a:gd name="T59" fmla="*/ 2147483647 h 1507"/>
              <a:gd name="T60" fmla="*/ 2147483647 w 2431"/>
              <a:gd name="T61" fmla="*/ 2147483647 h 1507"/>
              <a:gd name="T62" fmla="*/ 2147483647 w 2431"/>
              <a:gd name="T63" fmla="*/ 2147483647 h 1507"/>
              <a:gd name="T64" fmla="*/ 2147483647 w 2431"/>
              <a:gd name="T65" fmla="*/ 2147483647 h 1507"/>
              <a:gd name="T66" fmla="*/ 2147483647 w 2431"/>
              <a:gd name="T67" fmla="*/ 2147483647 h 1507"/>
              <a:gd name="T68" fmla="*/ 2147483647 w 2431"/>
              <a:gd name="T69" fmla="*/ 2147483647 h 1507"/>
              <a:gd name="T70" fmla="*/ 2147483647 w 2431"/>
              <a:gd name="T71" fmla="*/ 2147483647 h 1507"/>
              <a:gd name="T72" fmla="*/ 2147483647 w 2431"/>
              <a:gd name="T73" fmla="*/ 2147483647 h 1507"/>
              <a:gd name="T74" fmla="*/ 2147483647 w 2431"/>
              <a:gd name="T75" fmla="*/ 2147483647 h 1507"/>
              <a:gd name="T76" fmla="*/ 2147483647 w 2431"/>
              <a:gd name="T77" fmla="*/ 2147483647 h 1507"/>
              <a:gd name="T78" fmla="*/ 2147483647 w 2431"/>
              <a:gd name="T79" fmla="*/ 2147483647 h 1507"/>
              <a:gd name="T80" fmla="*/ 2147483647 w 2431"/>
              <a:gd name="T81" fmla="*/ 2147483647 h 1507"/>
              <a:gd name="T82" fmla="*/ 2147483647 w 2431"/>
              <a:gd name="T83" fmla="*/ 2147483647 h 1507"/>
              <a:gd name="T84" fmla="*/ 2147483647 w 2431"/>
              <a:gd name="T85" fmla="*/ 2147483647 h 1507"/>
              <a:gd name="T86" fmla="*/ 2147483647 w 2431"/>
              <a:gd name="T87" fmla="*/ 2147483647 h 1507"/>
              <a:gd name="T88" fmla="*/ 2147483647 w 2431"/>
              <a:gd name="T89" fmla="*/ 2147483647 h 1507"/>
              <a:gd name="T90" fmla="*/ 2147483647 w 2431"/>
              <a:gd name="T91" fmla="*/ 2147483647 h 1507"/>
              <a:gd name="T92" fmla="*/ 2147483647 w 2431"/>
              <a:gd name="T93" fmla="*/ 2147483647 h 1507"/>
              <a:gd name="T94" fmla="*/ 2147483647 w 2431"/>
              <a:gd name="T95" fmla="*/ 2147483647 h 1507"/>
              <a:gd name="T96" fmla="*/ 2147483647 w 2431"/>
              <a:gd name="T97" fmla="*/ 2147483647 h 1507"/>
              <a:gd name="T98" fmla="*/ 2147483647 w 2431"/>
              <a:gd name="T99" fmla="*/ 2147483647 h 1507"/>
              <a:gd name="T100" fmla="*/ 2147483647 w 2431"/>
              <a:gd name="T101" fmla="*/ 2147483647 h 1507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431"/>
              <a:gd name="T154" fmla="*/ 0 h 1507"/>
              <a:gd name="T155" fmla="*/ 2431 w 2431"/>
              <a:gd name="T156" fmla="*/ 1507 h 1507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431" h="1507">
                <a:moveTo>
                  <a:pt x="1130" y="1450"/>
                </a:moveTo>
                <a:cubicBezTo>
                  <a:pt x="1161" y="1345"/>
                  <a:pt x="1132" y="1233"/>
                  <a:pt x="1150" y="1125"/>
                </a:cubicBezTo>
                <a:cubicBezTo>
                  <a:pt x="1148" y="1100"/>
                  <a:pt x="1153" y="1073"/>
                  <a:pt x="1143" y="1050"/>
                </a:cubicBezTo>
                <a:cubicBezTo>
                  <a:pt x="1139" y="1041"/>
                  <a:pt x="1125" y="1046"/>
                  <a:pt x="1116" y="1044"/>
                </a:cubicBezTo>
                <a:cubicBezTo>
                  <a:pt x="1093" y="1038"/>
                  <a:pt x="1070" y="1030"/>
                  <a:pt x="1048" y="1023"/>
                </a:cubicBezTo>
                <a:cubicBezTo>
                  <a:pt x="1050" y="1016"/>
                  <a:pt x="1049" y="1007"/>
                  <a:pt x="1055" y="1003"/>
                </a:cubicBezTo>
                <a:cubicBezTo>
                  <a:pt x="1067" y="994"/>
                  <a:pt x="1108" y="987"/>
                  <a:pt x="1123" y="983"/>
                </a:cubicBezTo>
                <a:cubicBezTo>
                  <a:pt x="1142" y="952"/>
                  <a:pt x="1165" y="916"/>
                  <a:pt x="1177" y="881"/>
                </a:cubicBezTo>
                <a:cubicBezTo>
                  <a:pt x="1161" y="836"/>
                  <a:pt x="1135" y="826"/>
                  <a:pt x="1096" y="800"/>
                </a:cubicBezTo>
                <a:cubicBezTo>
                  <a:pt x="1089" y="795"/>
                  <a:pt x="1075" y="786"/>
                  <a:pt x="1075" y="786"/>
                </a:cubicBezTo>
                <a:cubicBezTo>
                  <a:pt x="1059" y="761"/>
                  <a:pt x="1030" y="748"/>
                  <a:pt x="1001" y="739"/>
                </a:cubicBezTo>
                <a:cubicBezTo>
                  <a:pt x="994" y="734"/>
                  <a:pt x="988" y="727"/>
                  <a:pt x="980" y="725"/>
                </a:cubicBezTo>
                <a:cubicBezTo>
                  <a:pt x="965" y="720"/>
                  <a:pt x="947" y="725"/>
                  <a:pt x="933" y="718"/>
                </a:cubicBezTo>
                <a:cubicBezTo>
                  <a:pt x="927" y="715"/>
                  <a:pt x="946" y="712"/>
                  <a:pt x="953" y="711"/>
                </a:cubicBezTo>
                <a:cubicBezTo>
                  <a:pt x="973" y="708"/>
                  <a:pt x="994" y="707"/>
                  <a:pt x="1014" y="705"/>
                </a:cubicBezTo>
                <a:cubicBezTo>
                  <a:pt x="1028" y="700"/>
                  <a:pt x="1041" y="696"/>
                  <a:pt x="1055" y="691"/>
                </a:cubicBezTo>
                <a:cubicBezTo>
                  <a:pt x="1070" y="686"/>
                  <a:pt x="1028" y="673"/>
                  <a:pt x="1014" y="664"/>
                </a:cubicBezTo>
                <a:cubicBezTo>
                  <a:pt x="1006" y="659"/>
                  <a:pt x="1002" y="649"/>
                  <a:pt x="994" y="644"/>
                </a:cubicBezTo>
                <a:cubicBezTo>
                  <a:pt x="975" y="631"/>
                  <a:pt x="948" y="622"/>
                  <a:pt x="926" y="617"/>
                </a:cubicBezTo>
                <a:cubicBezTo>
                  <a:pt x="860" y="621"/>
                  <a:pt x="812" y="632"/>
                  <a:pt x="750" y="623"/>
                </a:cubicBezTo>
                <a:cubicBezTo>
                  <a:pt x="719" y="533"/>
                  <a:pt x="712" y="562"/>
                  <a:pt x="608" y="556"/>
                </a:cubicBezTo>
                <a:cubicBezTo>
                  <a:pt x="571" y="544"/>
                  <a:pt x="581" y="564"/>
                  <a:pt x="547" y="576"/>
                </a:cubicBezTo>
                <a:cubicBezTo>
                  <a:pt x="524" y="598"/>
                  <a:pt x="523" y="609"/>
                  <a:pt x="513" y="637"/>
                </a:cubicBezTo>
                <a:cubicBezTo>
                  <a:pt x="506" y="635"/>
                  <a:pt x="497" y="636"/>
                  <a:pt x="493" y="630"/>
                </a:cubicBezTo>
                <a:cubicBezTo>
                  <a:pt x="487" y="620"/>
                  <a:pt x="489" y="607"/>
                  <a:pt x="486" y="596"/>
                </a:cubicBezTo>
                <a:cubicBezTo>
                  <a:pt x="477" y="565"/>
                  <a:pt x="462" y="544"/>
                  <a:pt x="452" y="515"/>
                </a:cubicBezTo>
                <a:cubicBezTo>
                  <a:pt x="431" y="545"/>
                  <a:pt x="411" y="552"/>
                  <a:pt x="377" y="562"/>
                </a:cubicBezTo>
                <a:cubicBezTo>
                  <a:pt x="353" y="525"/>
                  <a:pt x="337" y="546"/>
                  <a:pt x="303" y="562"/>
                </a:cubicBezTo>
                <a:cubicBezTo>
                  <a:pt x="298" y="555"/>
                  <a:pt x="292" y="550"/>
                  <a:pt x="289" y="542"/>
                </a:cubicBezTo>
                <a:cubicBezTo>
                  <a:pt x="285" y="531"/>
                  <a:pt x="292" y="514"/>
                  <a:pt x="282" y="508"/>
                </a:cubicBezTo>
                <a:cubicBezTo>
                  <a:pt x="273" y="502"/>
                  <a:pt x="260" y="512"/>
                  <a:pt x="249" y="515"/>
                </a:cubicBezTo>
                <a:cubicBezTo>
                  <a:pt x="205" y="529"/>
                  <a:pt x="173" y="554"/>
                  <a:pt x="127" y="562"/>
                </a:cubicBezTo>
                <a:cubicBezTo>
                  <a:pt x="112" y="526"/>
                  <a:pt x="105" y="515"/>
                  <a:pt x="66" y="529"/>
                </a:cubicBezTo>
                <a:cubicBezTo>
                  <a:pt x="59" y="536"/>
                  <a:pt x="55" y="550"/>
                  <a:pt x="45" y="549"/>
                </a:cubicBezTo>
                <a:cubicBezTo>
                  <a:pt x="29" y="547"/>
                  <a:pt x="5" y="522"/>
                  <a:pt x="5" y="522"/>
                </a:cubicBezTo>
                <a:cubicBezTo>
                  <a:pt x="12" y="469"/>
                  <a:pt x="0" y="441"/>
                  <a:pt x="52" y="427"/>
                </a:cubicBezTo>
                <a:cubicBezTo>
                  <a:pt x="93" y="399"/>
                  <a:pt x="73" y="376"/>
                  <a:pt x="93" y="346"/>
                </a:cubicBezTo>
                <a:cubicBezTo>
                  <a:pt x="111" y="319"/>
                  <a:pt x="180" y="320"/>
                  <a:pt x="201" y="318"/>
                </a:cubicBezTo>
                <a:cubicBezTo>
                  <a:pt x="220" y="265"/>
                  <a:pt x="224" y="262"/>
                  <a:pt x="269" y="291"/>
                </a:cubicBezTo>
                <a:cubicBezTo>
                  <a:pt x="273" y="273"/>
                  <a:pt x="270" y="251"/>
                  <a:pt x="282" y="237"/>
                </a:cubicBezTo>
                <a:cubicBezTo>
                  <a:pt x="306" y="208"/>
                  <a:pt x="350" y="209"/>
                  <a:pt x="384" y="203"/>
                </a:cubicBezTo>
                <a:cubicBezTo>
                  <a:pt x="409" y="187"/>
                  <a:pt x="423" y="180"/>
                  <a:pt x="452" y="190"/>
                </a:cubicBezTo>
                <a:cubicBezTo>
                  <a:pt x="474" y="125"/>
                  <a:pt x="453" y="150"/>
                  <a:pt x="560" y="142"/>
                </a:cubicBezTo>
                <a:cubicBezTo>
                  <a:pt x="604" y="100"/>
                  <a:pt x="594" y="121"/>
                  <a:pt x="642" y="135"/>
                </a:cubicBezTo>
                <a:cubicBezTo>
                  <a:pt x="657" y="125"/>
                  <a:pt x="672" y="118"/>
                  <a:pt x="682" y="102"/>
                </a:cubicBezTo>
                <a:cubicBezTo>
                  <a:pt x="703" y="70"/>
                  <a:pt x="671" y="87"/>
                  <a:pt x="709" y="74"/>
                </a:cubicBezTo>
                <a:cubicBezTo>
                  <a:pt x="757" y="90"/>
                  <a:pt x="697" y="74"/>
                  <a:pt x="764" y="74"/>
                </a:cubicBezTo>
                <a:cubicBezTo>
                  <a:pt x="780" y="74"/>
                  <a:pt x="795" y="79"/>
                  <a:pt x="811" y="81"/>
                </a:cubicBezTo>
                <a:cubicBezTo>
                  <a:pt x="834" y="105"/>
                  <a:pt x="846" y="119"/>
                  <a:pt x="879" y="108"/>
                </a:cubicBezTo>
                <a:cubicBezTo>
                  <a:pt x="893" y="67"/>
                  <a:pt x="882" y="26"/>
                  <a:pt x="919" y="0"/>
                </a:cubicBezTo>
                <a:cubicBezTo>
                  <a:pt x="940" y="20"/>
                  <a:pt x="946" y="39"/>
                  <a:pt x="974" y="47"/>
                </a:cubicBezTo>
                <a:cubicBezTo>
                  <a:pt x="1011" y="73"/>
                  <a:pt x="1024" y="46"/>
                  <a:pt x="1062" y="20"/>
                </a:cubicBezTo>
                <a:cubicBezTo>
                  <a:pt x="1069" y="15"/>
                  <a:pt x="1082" y="7"/>
                  <a:pt x="1082" y="7"/>
                </a:cubicBezTo>
                <a:cubicBezTo>
                  <a:pt x="1119" y="15"/>
                  <a:pt x="1132" y="21"/>
                  <a:pt x="1170" y="14"/>
                </a:cubicBezTo>
                <a:cubicBezTo>
                  <a:pt x="1224" y="29"/>
                  <a:pt x="1149" y="13"/>
                  <a:pt x="1224" y="7"/>
                </a:cubicBezTo>
                <a:cubicBezTo>
                  <a:pt x="1240" y="6"/>
                  <a:pt x="1256" y="12"/>
                  <a:pt x="1272" y="14"/>
                </a:cubicBezTo>
                <a:cubicBezTo>
                  <a:pt x="1286" y="55"/>
                  <a:pt x="1275" y="52"/>
                  <a:pt x="1326" y="61"/>
                </a:cubicBezTo>
                <a:cubicBezTo>
                  <a:pt x="1363" y="85"/>
                  <a:pt x="1407" y="61"/>
                  <a:pt x="1448" y="54"/>
                </a:cubicBezTo>
                <a:cubicBezTo>
                  <a:pt x="1483" y="42"/>
                  <a:pt x="1477" y="31"/>
                  <a:pt x="1516" y="41"/>
                </a:cubicBezTo>
                <a:cubicBezTo>
                  <a:pt x="1532" y="87"/>
                  <a:pt x="1554" y="42"/>
                  <a:pt x="1570" y="88"/>
                </a:cubicBezTo>
                <a:cubicBezTo>
                  <a:pt x="1655" y="66"/>
                  <a:pt x="1549" y="88"/>
                  <a:pt x="1617" y="88"/>
                </a:cubicBezTo>
                <a:cubicBezTo>
                  <a:pt x="1663" y="88"/>
                  <a:pt x="1708" y="78"/>
                  <a:pt x="1753" y="74"/>
                </a:cubicBezTo>
                <a:cubicBezTo>
                  <a:pt x="1773" y="105"/>
                  <a:pt x="1806" y="106"/>
                  <a:pt x="1841" y="115"/>
                </a:cubicBezTo>
                <a:cubicBezTo>
                  <a:pt x="1859" y="141"/>
                  <a:pt x="1871" y="141"/>
                  <a:pt x="1902" y="149"/>
                </a:cubicBezTo>
                <a:cubicBezTo>
                  <a:pt x="1922" y="206"/>
                  <a:pt x="1886" y="123"/>
                  <a:pt x="1990" y="183"/>
                </a:cubicBezTo>
                <a:cubicBezTo>
                  <a:pt x="2002" y="190"/>
                  <a:pt x="1999" y="210"/>
                  <a:pt x="2004" y="224"/>
                </a:cubicBezTo>
                <a:cubicBezTo>
                  <a:pt x="2006" y="231"/>
                  <a:pt x="2017" y="228"/>
                  <a:pt x="2024" y="230"/>
                </a:cubicBezTo>
                <a:cubicBezTo>
                  <a:pt x="2037" y="293"/>
                  <a:pt x="2062" y="285"/>
                  <a:pt x="2126" y="291"/>
                </a:cubicBezTo>
                <a:cubicBezTo>
                  <a:pt x="2132" y="348"/>
                  <a:pt x="2126" y="349"/>
                  <a:pt x="2173" y="366"/>
                </a:cubicBezTo>
                <a:cubicBezTo>
                  <a:pt x="2194" y="396"/>
                  <a:pt x="2188" y="428"/>
                  <a:pt x="2227" y="440"/>
                </a:cubicBezTo>
                <a:cubicBezTo>
                  <a:pt x="2274" y="469"/>
                  <a:pt x="2307" y="459"/>
                  <a:pt x="2349" y="481"/>
                </a:cubicBezTo>
                <a:cubicBezTo>
                  <a:pt x="2381" y="497"/>
                  <a:pt x="2395" y="525"/>
                  <a:pt x="2431" y="535"/>
                </a:cubicBezTo>
                <a:cubicBezTo>
                  <a:pt x="2420" y="578"/>
                  <a:pt x="2414" y="563"/>
                  <a:pt x="2376" y="576"/>
                </a:cubicBezTo>
                <a:cubicBezTo>
                  <a:pt x="2365" y="571"/>
                  <a:pt x="2354" y="566"/>
                  <a:pt x="2343" y="562"/>
                </a:cubicBezTo>
                <a:cubicBezTo>
                  <a:pt x="2336" y="559"/>
                  <a:pt x="2327" y="561"/>
                  <a:pt x="2322" y="556"/>
                </a:cubicBezTo>
                <a:cubicBezTo>
                  <a:pt x="2317" y="551"/>
                  <a:pt x="2320" y="540"/>
                  <a:pt x="2315" y="535"/>
                </a:cubicBezTo>
                <a:cubicBezTo>
                  <a:pt x="2310" y="530"/>
                  <a:pt x="2302" y="531"/>
                  <a:pt x="2295" y="529"/>
                </a:cubicBezTo>
                <a:cubicBezTo>
                  <a:pt x="2281" y="525"/>
                  <a:pt x="2254" y="515"/>
                  <a:pt x="2254" y="515"/>
                </a:cubicBezTo>
                <a:cubicBezTo>
                  <a:pt x="2220" y="522"/>
                  <a:pt x="2198" y="536"/>
                  <a:pt x="2166" y="549"/>
                </a:cubicBezTo>
                <a:cubicBezTo>
                  <a:pt x="2140" y="575"/>
                  <a:pt x="2136" y="586"/>
                  <a:pt x="2099" y="576"/>
                </a:cubicBezTo>
                <a:cubicBezTo>
                  <a:pt x="2078" y="562"/>
                  <a:pt x="2058" y="556"/>
                  <a:pt x="2038" y="542"/>
                </a:cubicBezTo>
                <a:cubicBezTo>
                  <a:pt x="1997" y="549"/>
                  <a:pt x="1985" y="548"/>
                  <a:pt x="1956" y="576"/>
                </a:cubicBezTo>
                <a:cubicBezTo>
                  <a:pt x="1954" y="590"/>
                  <a:pt x="1962" y="613"/>
                  <a:pt x="1949" y="617"/>
                </a:cubicBezTo>
                <a:cubicBezTo>
                  <a:pt x="1934" y="622"/>
                  <a:pt x="1925" y="594"/>
                  <a:pt x="1909" y="590"/>
                </a:cubicBezTo>
                <a:cubicBezTo>
                  <a:pt x="1883" y="583"/>
                  <a:pt x="1851" y="576"/>
                  <a:pt x="1828" y="562"/>
                </a:cubicBezTo>
                <a:cubicBezTo>
                  <a:pt x="1807" y="549"/>
                  <a:pt x="1794" y="527"/>
                  <a:pt x="1773" y="515"/>
                </a:cubicBezTo>
                <a:cubicBezTo>
                  <a:pt x="1759" y="507"/>
                  <a:pt x="1741" y="506"/>
                  <a:pt x="1726" y="501"/>
                </a:cubicBezTo>
                <a:cubicBezTo>
                  <a:pt x="1713" y="541"/>
                  <a:pt x="1675" y="551"/>
                  <a:pt x="1638" y="562"/>
                </a:cubicBezTo>
                <a:cubicBezTo>
                  <a:pt x="1597" y="589"/>
                  <a:pt x="1625" y="603"/>
                  <a:pt x="1597" y="637"/>
                </a:cubicBezTo>
                <a:cubicBezTo>
                  <a:pt x="1595" y="639"/>
                  <a:pt x="1543" y="666"/>
                  <a:pt x="1536" y="671"/>
                </a:cubicBezTo>
                <a:cubicBezTo>
                  <a:pt x="1534" y="680"/>
                  <a:pt x="1535" y="691"/>
                  <a:pt x="1529" y="698"/>
                </a:cubicBezTo>
                <a:cubicBezTo>
                  <a:pt x="1525" y="704"/>
                  <a:pt x="1515" y="702"/>
                  <a:pt x="1509" y="705"/>
                </a:cubicBezTo>
                <a:cubicBezTo>
                  <a:pt x="1475" y="724"/>
                  <a:pt x="1440" y="740"/>
                  <a:pt x="1407" y="759"/>
                </a:cubicBezTo>
                <a:cubicBezTo>
                  <a:pt x="1386" y="771"/>
                  <a:pt x="1366" y="787"/>
                  <a:pt x="1346" y="800"/>
                </a:cubicBezTo>
                <a:cubicBezTo>
                  <a:pt x="1333" y="809"/>
                  <a:pt x="1306" y="827"/>
                  <a:pt x="1306" y="827"/>
                </a:cubicBezTo>
                <a:cubicBezTo>
                  <a:pt x="1297" y="853"/>
                  <a:pt x="1278" y="856"/>
                  <a:pt x="1265" y="881"/>
                </a:cubicBezTo>
                <a:cubicBezTo>
                  <a:pt x="1255" y="899"/>
                  <a:pt x="1252" y="923"/>
                  <a:pt x="1245" y="942"/>
                </a:cubicBezTo>
                <a:cubicBezTo>
                  <a:pt x="1240" y="992"/>
                  <a:pt x="1233" y="1041"/>
                  <a:pt x="1224" y="1091"/>
                </a:cubicBezTo>
                <a:cubicBezTo>
                  <a:pt x="1220" y="1111"/>
                  <a:pt x="1211" y="1152"/>
                  <a:pt x="1211" y="1152"/>
                </a:cubicBezTo>
                <a:cubicBezTo>
                  <a:pt x="1213" y="1202"/>
                  <a:pt x="1214" y="1251"/>
                  <a:pt x="1218" y="1301"/>
                </a:cubicBezTo>
                <a:cubicBezTo>
                  <a:pt x="1220" y="1325"/>
                  <a:pt x="1238" y="1369"/>
                  <a:pt x="1238" y="1369"/>
                </a:cubicBezTo>
                <a:cubicBezTo>
                  <a:pt x="1231" y="1492"/>
                  <a:pt x="1262" y="1507"/>
                  <a:pt x="1157" y="1470"/>
                </a:cubicBezTo>
                <a:cubicBezTo>
                  <a:pt x="1141" y="1446"/>
                  <a:pt x="1151" y="1450"/>
                  <a:pt x="1130" y="1450"/>
                </a:cubicBezTo>
                <a:close/>
              </a:path>
            </a:pathLst>
          </a:custGeom>
          <a:noFill/>
          <a:ln w="76200" cmpd="sng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1149" name="WordArt 13"/>
          <p:cNvSpPr>
            <a:spLocks noChangeArrowheads="1" noChangeShapeType="1" noTextEdit="1"/>
          </p:cNvSpPr>
          <p:nvPr/>
        </p:nvSpPr>
        <p:spPr bwMode="auto">
          <a:xfrm>
            <a:off x="152400" y="3429000"/>
            <a:ext cx="4510088" cy="10302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996633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#3.) Natural Resources are limited. </a:t>
            </a:r>
          </a:p>
          <a:p>
            <a:pPr algn="ctr"/>
            <a:r>
              <a:rPr lang="en-US" sz="3600" kern="10" spc="72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996633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– A struggle for existence. </a:t>
            </a:r>
          </a:p>
        </p:txBody>
      </p:sp>
      <p:sp>
        <p:nvSpPr>
          <p:cNvPr id="731150" name="Oval 14"/>
          <p:cNvSpPr>
            <a:spLocks noChangeArrowheads="1"/>
          </p:cNvSpPr>
          <p:nvPr/>
        </p:nvSpPr>
        <p:spPr bwMode="auto">
          <a:xfrm>
            <a:off x="5867400" y="4495800"/>
            <a:ext cx="533400" cy="304800"/>
          </a:xfrm>
          <a:prstGeom prst="ellipse">
            <a:avLst/>
          </a:prstGeom>
          <a:noFill/>
          <a:ln w="57150">
            <a:solidFill>
              <a:srgbClr val="FF5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1151" name="Oval 15"/>
          <p:cNvSpPr>
            <a:spLocks noChangeArrowheads="1"/>
          </p:cNvSpPr>
          <p:nvPr/>
        </p:nvSpPr>
        <p:spPr bwMode="auto">
          <a:xfrm>
            <a:off x="7924800" y="4495800"/>
            <a:ext cx="609600" cy="304800"/>
          </a:xfrm>
          <a:prstGeom prst="ellipse">
            <a:avLst/>
          </a:prstGeom>
          <a:noFill/>
          <a:ln w="57150">
            <a:solidFill>
              <a:srgbClr val="FF5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1152" name="WordArt 16"/>
          <p:cNvSpPr>
            <a:spLocks noChangeArrowheads="1" noChangeShapeType="1" noTextEdit="1"/>
          </p:cNvSpPr>
          <p:nvPr/>
        </p:nvSpPr>
        <p:spPr bwMode="auto">
          <a:xfrm>
            <a:off x="5791200" y="4876800"/>
            <a:ext cx="3352800" cy="801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505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#4.) No two individuals </a:t>
            </a:r>
          </a:p>
          <a:p>
            <a:pPr algn="ctr"/>
            <a:r>
              <a:rPr lang="en-US" sz="3600" kern="10" spc="72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505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are alike.</a:t>
            </a:r>
          </a:p>
        </p:txBody>
      </p:sp>
      <p:pic>
        <p:nvPicPr>
          <p:cNvPr id="73115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448050"/>
            <a:ext cx="1447800" cy="1085850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73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7321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2165" name="Rectangle 5"/>
          <p:cNvSpPr>
            <a:spLocks noChangeArrowheads="1"/>
          </p:cNvSpPr>
          <p:nvPr/>
        </p:nvSpPr>
        <p:spPr bwMode="auto">
          <a:xfrm>
            <a:off x="4724400" y="4648200"/>
            <a:ext cx="5334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32166" name="Picture 6" descr="http://www.jaytorborg.com/Africa/lion%20in%20grass%206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572000"/>
            <a:ext cx="1295400" cy="1036638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2167" name="WordArt 7"/>
          <p:cNvSpPr>
            <a:spLocks noChangeArrowheads="1" noChangeShapeType="1" noTextEdit="1"/>
          </p:cNvSpPr>
          <p:nvPr/>
        </p:nvSpPr>
        <p:spPr bwMode="auto">
          <a:xfrm>
            <a:off x="3048000" y="152400"/>
            <a:ext cx="3686175" cy="11445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#1.) Without checks like predators, </a:t>
            </a:r>
          </a:p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populations would increase </a:t>
            </a:r>
          </a:p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exponentially.</a:t>
            </a:r>
          </a:p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 Survival of the fittest!</a:t>
            </a:r>
          </a:p>
        </p:txBody>
      </p:sp>
      <p:sp>
        <p:nvSpPr>
          <p:cNvPr id="732168" name="Line 8"/>
          <p:cNvSpPr>
            <a:spLocks noChangeShapeType="1"/>
          </p:cNvSpPr>
          <p:nvPr/>
        </p:nvSpPr>
        <p:spPr bwMode="auto">
          <a:xfrm>
            <a:off x="4800600" y="1524000"/>
            <a:ext cx="0" cy="2895600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32169" name="Picture 9" descr="http://jobvoucherplan.files.wordpress.com/2011/06/wildebeest-migration-mar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810000"/>
            <a:ext cx="3105150" cy="1219200"/>
          </a:xfrm>
          <a:prstGeom prst="rect">
            <a:avLst/>
          </a:prstGeom>
          <a:noFill/>
          <a:ln w="38100">
            <a:solidFill>
              <a:srgbClr val="FFFF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2170" name="WordArt 10"/>
          <p:cNvSpPr>
            <a:spLocks noChangeArrowheads="1" noChangeShapeType="1" noTextEdit="1"/>
          </p:cNvSpPr>
          <p:nvPr/>
        </p:nvSpPr>
        <p:spPr bwMode="auto">
          <a:xfrm>
            <a:off x="4038600" y="2209800"/>
            <a:ext cx="4724400" cy="12588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#2.) Most populations are stable in size</a:t>
            </a:r>
          </a:p>
          <a:p>
            <a:pPr algn="ctr"/>
            <a:r>
              <a:rPr lang="en-US" sz="3600" kern="10" spc="72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 except for seasonal changes.</a:t>
            </a:r>
          </a:p>
        </p:txBody>
      </p:sp>
      <p:sp>
        <p:nvSpPr>
          <p:cNvPr id="732171" name="AutoShape 11"/>
          <p:cNvSpPr>
            <a:spLocks noChangeArrowheads="1"/>
          </p:cNvSpPr>
          <p:nvPr/>
        </p:nvSpPr>
        <p:spPr bwMode="auto">
          <a:xfrm>
            <a:off x="6934200" y="3505200"/>
            <a:ext cx="457200" cy="609600"/>
          </a:xfrm>
          <a:prstGeom prst="downArrow">
            <a:avLst>
              <a:gd name="adj1" fmla="val 50000"/>
              <a:gd name="adj2" fmla="val 33333"/>
            </a:avLst>
          </a:prstGeom>
          <a:solidFill>
            <a:srgbClr val="FF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32172" name="Freeform 12"/>
          <p:cNvSpPr>
            <a:spLocks/>
          </p:cNvSpPr>
          <p:nvPr/>
        </p:nvSpPr>
        <p:spPr bwMode="auto">
          <a:xfrm>
            <a:off x="250825" y="2216150"/>
            <a:ext cx="3859213" cy="2392363"/>
          </a:xfrm>
          <a:custGeom>
            <a:avLst/>
            <a:gdLst>
              <a:gd name="T0" fmla="*/ 2147483647 w 2431"/>
              <a:gd name="T1" fmla="*/ 2147483647 h 1507"/>
              <a:gd name="T2" fmla="*/ 2147483647 w 2431"/>
              <a:gd name="T3" fmla="*/ 2147483647 h 1507"/>
              <a:gd name="T4" fmla="*/ 2147483647 w 2431"/>
              <a:gd name="T5" fmla="*/ 2147483647 h 1507"/>
              <a:gd name="T6" fmla="*/ 2147483647 w 2431"/>
              <a:gd name="T7" fmla="*/ 2147483647 h 1507"/>
              <a:gd name="T8" fmla="*/ 2147483647 w 2431"/>
              <a:gd name="T9" fmla="*/ 2147483647 h 1507"/>
              <a:gd name="T10" fmla="*/ 2147483647 w 2431"/>
              <a:gd name="T11" fmla="*/ 2147483647 h 1507"/>
              <a:gd name="T12" fmla="*/ 2147483647 w 2431"/>
              <a:gd name="T13" fmla="*/ 2147483647 h 1507"/>
              <a:gd name="T14" fmla="*/ 2147483647 w 2431"/>
              <a:gd name="T15" fmla="*/ 2147483647 h 1507"/>
              <a:gd name="T16" fmla="*/ 2147483647 w 2431"/>
              <a:gd name="T17" fmla="*/ 2147483647 h 1507"/>
              <a:gd name="T18" fmla="*/ 2147483647 w 2431"/>
              <a:gd name="T19" fmla="*/ 2147483647 h 1507"/>
              <a:gd name="T20" fmla="*/ 2147483647 w 2431"/>
              <a:gd name="T21" fmla="*/ 2147483647 h 1507"/>
              <a:gd name="T22" fmla="*/ 2147483647 w 2431"/>
              <a:gd name="T23" fmla="*/ 2147483647 h 1507"/>
              <a:gd name="T24" fmla="*/ 2147483647 w 2431"/>
              <a:gd name="T25" fmla="*/ 2147483647 h 1507"/>
              <a:gd name="T26" fmla="*/ 2147483647 w 2431"/>
              <a:gd name="T27" fmla="*/ 2147483647 h 1507"/>
              <a:gd name="T28" fmla="*/ 2147483647 w 2431"/>
              <a:gd name="T29" fmla="*/ 2147483647 h 1507"/>
              <a:gd name="T30" fmla="*/ 2147483647 w 2431"/>
              <a:gd name="T31" fmla="*/ 2147483647 h 1507"/>
              <a:gd name="T32" fmla="*/ 2147483647 w 2431"/>
              <a:gd name="T33" fmla="*/ 2147483647 h 1507"/>
              <a:gd name="T34" fmla="*/ 2147483647 w 2431"/>
              <a:gd name="T35" fmla="*/ 2147483647 h 1507"/>
              <a:gd name="T36" fmla="*/ 2147483647 w 2431"/>
              <a:gd name="T37" fmla="*/ 2147483647 h 1507"/>
              <a:gd name="T38" fmla="*/ 2147483647 w 2431"/>
              <a:gd name="T39" fmla="*/ 2147483647 h 1507"/>
              <a:gd name="T40" fmla="*/ 2147483647 w 2431"/>
              <a:gd name="T41" fmla="*/ 2147483647 h 1507"/>
              <a:gd name="T42" fmla="*/ 2147483647 w 2431"/>
              <a:gd name="T43" fmla="*/ 2147483647 h 1507"/>
              <a:gd name="T44" fmla="*/ 2147483647 w 2431"/>
              <a:gd name="T45" fmla="*/ 2147483647 h 1507"/>
              <a:gd name="T46" fmla="*/ 2147483647 w 2431"/>
              <a:gd name="T47" fmla="*/ 2147483647 h 1507"/>
              <a:gd name="T48" fmla="*/ 2147483647 w 2431"/>
              <a:gd name="T49" fmla="*/ 0 h 1507"/>
              <a:gd name="T50" fmla="*/ 2147483647 w 2431"/>
              <a:gd name="T51" fmla="*/ 2147483647 h 1507"/>
              <a:gd name="T52" fmla="*/ 2147483647 w 2431"/>
              <a:gd name="T53" fmla="*/ 2147483647 h 1507"/>
              <a:gd name="T54" fmla="*/ 2147483647 w 2431"/>
              <a:gd name="T55" fmla="*/ 2147483647 h 1507"/>
              <a:gd name="T56" fmla="*/ 2147483647 w 2431"/>
              <a:gd name="T57" fmla="*/ 2147483647 h 1507"/>
              <a:gd name="T58" fmla="*/ 2147483647 w 2431"/>
              <a:gd name="T59" fmla="*/ 2147483647 h 1507"/>
              <a:gd name="T60" fmla="*/ 2147483647 w 2431"/>
              <a:gd name="T61" fmla="*/ 2147483647 h 1507"/>
              <a:gd name="T62" fmla="*/ 2147483647 w 2431"/>
              <a:gd name="T63" fmla="*/ 2147483647 h 1507"/>
              <a:gd name="T64" fmla="*/ 2147483647 w 2431"/>
              <a:gd name="T65" fmla="*/ 2147483647 h 1507"/>
              <a:gd name="T66" fmla="*/ 2147483647 w 2431"/>
              <a:gd name="T67" fmla="*/ 2147483647 h 1507"/>
              <a:gd name="T68" fmla="*/ 2147483647 w 2431"/>
              <a:gd name="T69" fmla="*/ 2147483647 h 1507"/>
              <a:gd name="T70" fmla="*/ 2147483647 w 2431"/>
              <a:gd name="T71" fmla="*/ 2147483647 h 1507"/>
              <a:gd name="T72" fmla="*/ 2147483647 w 2431"/>
              <a:gd name="T73" fmla="*/ 2147483647 h 1507"/>
              <a:gd name="T74" fmla="*/ 2147483647 w 2431"/>
              <a:gd name="T75" fmla="*/ 2147483647 h 1507"/>
              <a:gd name="T76" fmla="*/ 2147483647 w 2431"/>
              <a:gd name="T77" fmla="*/ 2147483647 h 1507"/>
              <a:gd name="T78" fmla="*/ 2147483647 w 2431"/>
              <a:gd name="T79" fmla="*/ 2147483647 h 1507"/>
              <a:gd name="T80" fmla="*/ 2147483647 w 2431"/>
              <a:gd name="T81" fmla="*/ 2147483647 h 1507"/>
              <a:gd name="T82" fmla="*/ 2147483647 w 2431"/>
              <a:gd name="T83" fmla="*/ 2147483647 h 1507"/>
              <a:gd name="T84" fmla="*/ 2147483647 w 2431"/>
              <a:gd name="T85" fmla="*/ 2147483647 h 1507"/>
              <a:gd name="T86" fmla="*/ 2147483647 w 2431"/>
              <a:gd name="T87" fmla="*/ 2147483647 h 1507"/>
              <a:gd name="T88" fmla="*/ 2147483647 w 2431"/>
              <a:gd name="T89" fmla="*/ 2147483647 h 1507"/>
              <a:gd name="T90" fmla="*/ 2147483647 w 2431"/>
              <a:gd name="T91" fmla="*/ 2147483647 h 1507"/>
              <a:gd name="T92" fmla="*/ 2147483647 w 2431"/>
              <a:gd name="T93" fmla="*/ 2147483647 h 1507"/>
              <a:gd name="T94" fmla="*/ 2147483647 w 2431"/>
              <a:gd name="T95" fmla="*/ 2147483647 h 1507"/>
              <a:gd name="T96" fmla="*/ 2147483647 w 2431"/>
              <a:gd name="T97" fmla="*/ 2147483647 h 1507"/>
              <a:gd name="T98" fmla="*/ 2147483647 w 2431"/>
              <a:gd name="T99" fmla="*/ 2147483647 h 1507"/>
              <a:gd name="T100" fmla="*/ 2147483647 w 2431"/>
              <a:gd name="T101" fmla="*/ 2147483647 h 1507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431"/>
              <a:gd name="T154" fmla="*/ 0 h 1507"/>
              <a:gd name="T155" fmla="*/ 2431 w 2431"/>
              <a:gd name="T156" fmla="*/ 1507 h 1507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431" h="1507">
                <a:moveTo>
                  <a:pt x="1130" y="1450"/>
                </a:moveTo>
                <a:cubicBezTo>
                  <a:pt x="1161" y="1345"/>
                  <a:pt x="1132" y="1233"/>
                  <a:pt x="1150" y="1125"/>
                </a:cubicBezTo>
                <a:cubicBezTo>
                  <a:pt x="1148" y="1100"/>
                  <a:pt x="1153" y="1073"/>
                  <a:pt x="1143" y="1050"/>
                </a:cubicBezTo>
                <a:cubicBezTo>
                  <a:pt x="1139" y="1041"/>
                  <a:pt x="1125" y="1046"/>
                  <a:pt x="1116" y="1044"/>
                </a:cubicBezTo>
                <a:cubicBezTo>
                  <a:pt x="1093" y="1038"/>
                  <a:pt x="1070" y="1030"/>
                  <a:pt x="1048" y="1023"/>
                </a:cubicBezTo>
                <a:cubicBezTo>
                  <a:pt x="1050" y="1016"/>
                  <a:pt x="1049" y="1007"/>
                  <a:pt x="1055" y="1003"/>
                </a:cubicBezTo>
                <a:cubicBezTo>
                  <a:pt x="1067" y="994"/>
                  <a:pt x="1108" y="987"/>
                  <a:pt x="1123" y="983"/>
                </a:cubicBezTo>
                <a:cubicBezTo>
                  <a:pt x="1142" y="952"/>
                  <a:pt x="1165" y="916"/>
                  <a:pt x="1177" y="881"/>
                </a:cubicBezTo>
                <a:cubicBezTo>
                  <a:pt x="1161" y="836"/>
                  <a:pt x="1135" y="826"/>
                  <a:pt x="1096" y="800"/>
                </a:cubicBezTo>
                <a:cubicBezTo>
                  <a:pt x="1089" y="795"/>
                  <a:pt x="1075" y="786"/>
                  <a:pt x="1075" y="786"/>
                </a:cubicBezTo>
                <a:cubicBezTo>
                  <a:pt x="1059" y="761"/>
                  <a:pt x="1030" y="748"/>
                  <a:pt x="1001" y="739"/>
                </a:cubicBezTo>
                <a:cubicBezTo>
                  <a:pt x="994" y="734"/>
                  <a:pt x="988" y="727"/>
                  <a:pt x="980" y="725"/>
                </a:cubicBezTo>
                <a:cubicBezTo>
                  <a:pt x="965" y="720"/>
                  <a:pt x="947" y="725"/>
                  <a:pt x="933" y="718"/>
                </a:cubicBezTo>
                <a:cubicBezTo>
                  <a:pt x="927" y="715"/>
                  <a:pt x="946" y="712"/>
                  <a:pt x="953" y="711"/>
                </a:cubicBezTo>
                <a:cubicBezTo>
                  <a:pt x="973" y="708"/>
                  <a:pt x="994" y="707"/>
                  <a:pt x="1014" y="705"/>
                </a:cubicBezTo>
                <a:cubicBezTo>
                  <a:pt x="1028" y="700"/>
                  <a:pt x="1041" y="696"/>
                  <a:pt x="1055" y="691"/>
                </a:cubicBezTo>
                <a:cubicBezTo>
                  <a:pt x="1070" y="686"/>
                  <a:pt x="1028" y="673"/>
                  <a:pt x="1014" y="664"/>
                </a:cubicBezTo>
                <a:cubicBezTo>
                  <a:pt x="1006" y="659"/>
                  <a:pt x="1002" y="649"/>
                  <a:pt x="994" y="644"/>
                </a:cubicBezTo>
                <a:cubicBezTo>
                  <a:pt x="975" y="631"/>
                  <a:pt x="948" y="622"/>
                  <a:pt x="926" y="617"/>
                </a:cubicBezTo>
                <a:cubicBezTo>
                  <a:pt x="860" y="621"/>
                  <a:pt x="812" y="632"/>
                  <a:pt x="750" y="623"/>
                </a:cubicBezTo>
                <a:cubicBezTo>
                  <a:pt x="719" y="533"/>
                  <a:pt x="712" y="562"/>
                  <a:pt x="608" y="556"/>
                </a:cubicBezTo>
                <a:cubicBezTo>
                  <a:pt x="571" y="544"/>
                  <a:pt x="581" y="564"/>
                  <a:pt x="547" y="576"/>
                </a:cubicBezTo>
                <a:cubicBezTo>
                  <a:pt x="524" y="598"/>
                  <a:pt x="523" y="609"/>
                  <a:pt x="513" y="637"/>
                </a:cubicBezTo>
                <a:cubicBezTo>
                  <a:pt x="506" y="635"/>
                  <a:pt x="497" y="636"/>
                  <a:pt x="493" y="630"/>
                </a:cubicBezTo>
                <a:cubicBezTo>
                  <a:pt x="487" y="620"/>
                  <a:pt x="489" y="607"/>
                  <a:pt x="486" y="596"/>
                </a:cubicBezTo>
                <a:cubicBezTo>
                  <a:pt x="477" y="565"/>
                  <a:pt x="462" y="544"/>
                  <a:pt x="452" y="515"/>
                </a:cubicBezTo>
                <a:cubicBezTo>
                  <a:pt x="431" y="545"/>
                  <a:pt x="411" y="552"/>
                  <a:pt x="377" y="562"/>
                </a:cubicBezTo>
                <a:cubicBezTo>
                  <a:pt x="353" y="525"/>
                  <a:pt x="337" y="546"/>
                  <a:pt x="303" y="562"/>
                </a:cubicBezTo>
                <a:cubicBezTo>
                  <a:pt x="298" y="555"/>
                  <a:pt x="292" y="550"/>
                  <a:pt x="289" y="542"/>
                </a:cubicBezTo>
                <a:cubicBezTo>
                  <a:pt x="285" y="531"/>
                  <a:pt x="292" y="514"/>
                  <a:pt x="282" y="508"/>
                </a:cubicBezTo>
                <a:cubicBezTo>
                  <a:pt x="273" y="502"/>
                  <a:pt x="260" y="512"/>
                  <a:pt x="249" y="515"/>
                </a:cubicBezTo>
                <a:cubicBezTo>
                  <a:pt x="205" y="529"/>
                  <a:pt x="173" y="554"/>
                  <a:pt x="127" y="562"/>
                </a:cubicBezTo>
                <a:cubicBezTo>
                  <a:pt x="112" y="526"/>
                  <a:pt x="105" y="515"/>
                  <a:pt x="66" y="529"/>
                </a:cubicBezTo>
                <a:cubicBezTo>
                  <a:pt x="59" y="536"/>
                  <a:pt x="55" y="550"/>
                  <a:pt x="45" y="549"/>
                </a:cubicBezTo>
                <a:cubicBezTo>
                  <a:pt x="29" y="547"/>
                  <a:pt x="5" y="522"/>
                  <a:pt x="5" y="522"/>
                </a:cubicBezTo>
                <a:cubicBezTo>
                  <a:pt x="12" y="469"/>
                  <a:pt x="0" y="441"/>
                  <a:pt x="52" y="427"/>
                </a:cubicBezTo>
                <a:cubicBezTo>
                  <a:pt x="93" y="399"/>
                  <a:pt x="73" y="376"/>
                  <a:pt x="93" y="346"/>
                </a:cubicBezTo>
                <a:cubicBezTo>
                  <a:pt x="111" y="319"/>
                  <a:pt x="180" y="320"/>
                  <a:pt x="201" y="318"/>
                </a:cubicBezTo>
                <a:cubicBezTo>
                  <a:pt x="220" y="265"/>
                  <a:pt x="224" y="262"/>
                  <a:pt x="269" y="291"/>
                </a:cubicBezTo>
                <a:cubicBezTo>
                  <a:pt x="273" y="273"/>
                  <a:pt x="270" y="251"/>
                  <a:pt x="282" y="237"/>
                </a:cubicBezTo>
                <a:cubicBezTo>
                  <a:pt x="306" y="208"/>
                  <a:pt x="350" y="209"/>
                  <a:pt x="384" y="203"/>
                </a:cubicBezTo>
                <a:cubicBezTo>
                  <a:pt x="409" y="187"/>
                  <a:pt x="423" y="180"/>
                  <a:pt x="452" y="190"/>
                </a:cubicBezTo>
                <a:cubicBezTo>
                  <a:pt x="474" y="125"/>
                  <a:pt x="453" y="150"/>
                  <a:pt x="560" y="142"/>
                </a:cubicBezTo>
                <a:cubicBezTo>
                  <a:pt x="604" y="100"/>
                  <a:pt x="594" y="121"/>
                  <a:pt x="642" y="135"/>
                </a:cubicBezTo>
                <a:cubicBezTo>
                  <a:pt x="657" y="125"/>
                  <a:pt x="672" y="118"/>
                  <a:pt x="682" y="102"/>
                </a:cubicBezTo>
                <a:cubicBezTo>
                  <a:pt x="703" y="70"/>
                  <a:pt x="671" y="87"/>
                  <a:pt x="709" y="74"/>
                </a:cubicBezTo>
                <a:cubicBezTo>
                  <a:pt x="757" y="90"/>
                  <a:pt x="697" y="74"/>
                  <a:pt x="764" y="74"/>
                </a:cubicBezTo>
                <a:cubicBezTo>
                  <a:pt x="780" y="74"/>
                  <a:pt x="795" y="79"/>
                  <a:pt x="811" y="81"/>
                </a:cubicBezTo>
                <a:cubicBezTo>
                  <a:pt x="834" y="105"/>
                  <a:pt x="846" y="119"/>
                  <a:pt x="879" y="108"/>
                </a:cubicBezTo>
                <a:cubicBezTo>
                  <a:pt x="893" y="67"/>
                  <a:pt x="882" y="26"/>
                  <a:pt x="919" y="0"/>
                </a:cubicBezTo>
                <a:cubicBezTo>
                  <a:pt x="940" y="20"/>
                  <a:pt x="946" y="39"/>
                  <a:pt x="974" y="47"/>
                </a:cubicBezTo>
                <a:cubicBezTo>
                  <a:pt x="1011" y="73"/>
                  <a:pt x="1024" y="46"/>
                  <a:pt x="1062" y="20"/>
                </a:cubicBezTo>
                <a:cubicBezTo>
                  <a:pt x="1069" y="15"/>
                  <a:pt x="1082" y="7"/>
                  <a:pt x="1082" y="7"/>
                </a:cubicBezTo>
                <a:cubicBezTo>
                  <a:pt x="1119" y="15"/>
                  <a:pt x="1132" y="21"/>
                  <a:pt x="1170" y="14"/>
                </a:cubicBezTo>
                <a:cubicBezTo>
                  <a:pt x="1224" y="29"/>
                  <a:pt x="1149" y="13"/>
                  <a:pt x="1224" y="7"/>
                </a:cubicBezTo>
                <a:cubicBezTo>
                  <a:pt x="1240" y="6"/>
                  <a:pt x="1256" y="12"/>
                  <a:pt x="1272" y="14"/>
                </a:cubicBezTo>
                <a:cubicBezTo>
                  <a:pt x="1286" y="55"/>
                  <a:pt x="1275" y="52"/>
                  <a:pt x="1326" y="61"/>
                </a:cubicBezTo>
                <a:cubicBezTo>
                  <a:pt x="1363" y="85"/>
                  <a:pt x="1407" y="61"/>
                  <a:pt x="1448" y="54"/>
                </a:cubicBezTo>
                <a:cubicBezTo>
                  <a:pt x="1483" y="42"/>
                  <a:pt x="1477" y="31"/>
                  <a:pt x="1516" y="41"/>
                </a:cubicBezTo>
                <a:cubicBezTo>
                  <a:pt x="1532" y="87"/>
                  <a:pt x="1554" y="42"/>
                  <a:pt x="1570" y="88"/>
                </a:cubicBezTo>
                <a:cubicBezTo>
                  <a:pt x="1655" y="66"/>
                  <a:pt x="1549" y="88"/>
                  <a:pt x="1617" y="88"/>
                </a:cubicBezTo>
                <a:cubicBezTo>
                  <a:pt x="1663" y="88"/>
                  <a:pt x="1708" y="78"/>
                  <a:pt x="1753" y="74"/>
                </a:cubicBezTo>
                <a:cubicBezTo>
                  <a:pt x="1773" y="105"/>
                  <a:pt x="1806" y="106"/>
                  <a:pt x="1841" y="115"/>
                </a:cubicBezTo>
                <a:cubicBezTo>
                  <a:pt x="1859" y="141"/>
                  <a:pt x="1871" y="141"/>
                  <a:pt x="1902" y="149"/>
                </a:cubicBezTo>
                <a:cubicBezTo>
                  <a:pt x="1922" y="206"/>
                  <a:pt x="1886" y="123"/>
                  <a:pt x="1990" y="183"/>
                </a:cubicBezTo>
                <a:cubicBezTo>
                  <a:pt x="2002" y="190"/>
                  <a:pt x="1999" y="210"/>
                  <a:pt x="2004" y="224"/>
                </a:cubicBezTo>
                <a:cubicBezTo>
                  <a:pt x="2006" y="231"/>
                  <a:pt x="2017" y="228"/>
                  <a:pt x="2024" y="230"/>
                </a:cubicBezTo>
                <a:cubicBezTo>
                  <a:pt x="2037" y="293"/>
                  <a:pt x="2062" y="285"/>
                  <a:pt x="2126" y="291"/>
                </a:cubicBezTo>
                <a:cubicBezTo>
                  <a:pt x="2132" y="348"/>
                  <a:pt x="2126" y="349"/>
                  <a:pt x="2173" y="366"/>
                </a:cubicBezTo>
                <a:cubicBezTo>
                  <a:pt x="2194" y="396"/>
                  <a:pt x="2188" y="428"/>
                  <a:pt x="2227" y="440"/>
                </a:cubicBezTo>
                <a:cubicBezTo>
                  <a:pt x="2274" y="469"/>
                  <a:pt x="2307" y="459"/>
                  <a:pt x="2349" y="481"/>
                </a:cubicBezTo>
                <a:cubicBezTo>
                  <a:pt x="2381" y="497"/>
                  <a:pt x="2395" y="525"/>
                  <a:pt x="2431" y="535"/>
                </a:cubicBezTo>
                <a:cubicBezTo>
                  <a:pt x="2420" y="578"/>
                  <a:pt x="2414" y="563"/>
                  <a:pt x="2376" y="576"/>
                </a:cubicBezTo>
                <a:cubicBezTo>
                  <a:pt x="2365" y="571"/>
                  <a:pt x="2354" y="566"/>
                  <a:pt x="2343" y="562"/>
                </a:cubicBezTo>
                <a:cubicBezTo>
                  <a:pt x="2336" y="559"/>
                  <a:pt x="2327" y="561"/>
                  <a:pt x="2322" y="556"/>
                </a:cubicBezTo>
                <a:cubicBezTo>
                  <a:pt x="2317" y="551"/>
                  <a:pt x="2320" y="540"/>
                  <a:pt x="2315" y="535"/>
                </a:cubicBezTo>
                <a:cubicBezTo>
                  <a:pt x="2310" y="530"/>
                  <a:pt x="2302" y="531"/>
                  <a:pt x="2295" y="529"/>
                </a:cubicBezTo>
                <a:cubicBezTo>
                  <a:pt x="2281" y="525"/>
                  <a:pt x="2254" y="515"/>
                  <a:pt x="2254" y="515"/>
                </a:cubicBezTo>
                <a:cubicBezTo>
                  <a:pt x="2220" y="522"/>
                  <a:pt x="2198" y="536"/>
                  <a:pt x="2166" y="549"/>
                </a:cubicBezTo>
                <a:cubicBezTo>
                  <a:pt x="2140" y="575"/>
                  <a:pt x="2136" y="586"/>
                  <a:pt x="2099" y="576"/>
                </a:cubicBezTo>
                <a:cubicBezTo>
                  <a:pt x="2078" y="562"/>
                  <a:pt x="2058" y="556"/>
                  <a:pt x="2038" y="542"/>
                </a:cubicBezTo>
                <a:cubicBezTo>
                  <a:pt x="1997" y="549"/>
                  <a:pt x="1985" y="548"/>
                  <a:pt x="1956" y="576"/>
                </a:cubicBezTo>
                <a:cubicBezTo>
                  <a:pt x="1954" y="590"/>
                  <a:pt x="1962" y="613"/>
                  <a:pt x="1949" y="617"/>
                </a:cubicBezTo>
                <a:cubicBezTo>
                  <a:pt x="1934" y="622"/>
                  <a:pt x="1925" y="594"/>
                  <a:pt x="1909" y="590"/>
                </a:cubicBezTo>
                <a:cubicBezTo>
                  <a:pt x="1883" y="583"/>
                  <a:pt x="1851" y="576"/>
                  <a:pt x="1828" y="562"/>
                </a:cubicBezTo>
                <a:cubicBezTo>
                  <a:pt x="1807" y="549"/>
                  <a:pt x="1794" y="527"/>
                  <a:pt x="1773" y="515"/>
                </a:cubicBezTo>
                <a:cubicBezTo>
                  <a:pt x="1759" y="507"/>
                  <a:pt x="1741" y="506"/>
                  <a:pt x="1726" y="501"/>
                </a:cubicBezTo>
                <a:cubicBezTo>
                  <a:pt x="1713" y="541"/>
                  <a:pt x="1675" y="551"/>
                  <a:pt x="1638" y="562"/>
                </a:cubicBezTo>
                <a:cubicBezTo>
                  <a:pt x="1597" y="589"/>
                  <a:pt x="1625" y="603"/>
                  <a:pt x="1597" y="637"/>
                </a:cubicBezTo>
                <a:cubicBezTo>
                  <a:pt x="1595" y="639"/>
                  <a:pt x="1543" y="666"/>
                  <a:pt x="1536" y="671"/>
                </a:cubicBezTo>
                <a:cubicBezTo>
                  <a:pt x="1534" y="680"/>
                  <a:pt x="1535" y="691"/>
                  <a:pt x="1529" y="698"/>
                </a:cubicBezTo>
                <a:cubicBezTo>
                  <a:pt x="1525" y="704"/>
                  <a:pt x="1515" y="702"/>
                  <a:pt x="1509" y="705"/>
                </a:cubicBezTo>
                <a:cubicBezTo>
                  <a:pt x="1475" y="724"/>
                  <a:pt x="1440" y="740"/>
                  <a:pt x="1407" y="759"/>
                </a:cubicBezTo>
                <a:cubicBezTo>
                  <a:pt x="1386" y="771"/>
                  <a:pt x="1366" y="787"/>
                  <a:pt x="1346" y="800"/>
                </a:cubicBezTo>
                <a:cubicBezTo>
                  <a:pt x="1333" y="809"/>
                  <a:pt x="1306" y="827"/>
                  <a:pt x="1306" y="827"/>
                </a:cubicBezTo>
                <a:cubicBezTo>
                  <a:pt x="1297" y="853"/>
                  <a:pt x="1278" y="856"/>
                  <a:pt x="1265" y="881"/>
                </a:cubicBezTo>
                <a:cubicBezTo>
                  <a:pt x="1255" y="899"/>
                  <a:pt x="1252" y="923"/>
                  <a:pt x="1245" y="942"/>
                </a:cubicBezTo>
                <a:cubicBezTo>
                  <a:pt x="1240" y="992"/>
                  <a:pt x="1233" y="1041"/>
                  <a:pt x="1224" y="1091"/>
                </a:cubicBezTo>
                <a:cubicBezTo>
                  <a:pt x="1220" y="1111"/>
                  <a:pt x="1211" y="1152"/>
                  <a:pt x="1211" y="1152"/>
                </a:cubicBezTo>
                <a:cubicBezTo>
                  <a:pt x="1213" y="1202"/>
                  <a:pt x="1214" y="1251"/>
                  <a:pt x="1218" y="1301"/>
                </a:cubicBezTo>
                <a:cubicBezTo>
                  <a:pt x="1220" y="1325"/>
                  <a:pt x="1238" y="1369"/>
                  <a:pt x="1238" y="1369"/>
                </a:cubicBezTo>
                <a:cubicBezTo>
                  <a:pt x="1231" y="1492"/>
                  <a:pt x="1262" y="1507"/>
                  <a:pt x="1157" y="1470"/>
                </a:cubicBezTo>
                <a:cubicBezTo>
                  <a:pt x="1141" y="1446"/>
                  <a:pt x="1151" y="1450"/>
                  <a:pt x="1130" y="1450"/>
                </a:cubicBezTo>
                <a:close/>
              </a:path>
            </a:pathLst>
          </a:custGeom>
          <a:noFill/>
          <a:ln w="76200" cmpd="sng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2173" name="WordArt 13"/>
          <p:cNvSpPr>
            <a:spLocks noChangeArrowheads="1" noChangeShapeType="1" noTextEdit="1"/>
          </p:cNvSpPr>
          <p:nvPr/>
        </p:nvSpPr>
        <p:spPr bwMode="auto">
          <a:xfrm>
            <a:off x="152400" y="3429000"/>
            <a:ext cx="4510088" cy="10302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996633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#3.) Natural Resources are limited. </a:t>
            </a:r>
          </a:p>
          <a:p>
            <a:pPr algn="ctr"/>
            <a:r>
              <a:rPr lang="en-US" sz="3600" kern="10" spc="72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996633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– A struggle for existence. </a:t>
            </a:r>
          </a:p>
        </p:txBody>
      </p:sp>
      <p:sp>
        <p:nvSpPr>
          <p:cNvPr id="732174" name="Oval 14"/>
          <p:cNvSpPr>
            <a:spLocks noChangeArrowheads="1"/>
          </p:cNvSpPr>
          <p:nvPr/>
        </p:nvSpPr>
        <p:spPr bwMode="auto">
          <a:xfrm>
            <a:off x="5867400" y="4495800"/>
            <a:ext cx="533400" cy="304800"/>
          </a:xfrm>
          <a:prstGeom prst="ellipse">
            <a:avLst/>
          </a:prstGeom>
          <a:noFill/>
          <a:ln w="57150">
            <a:solidFill>
              <a:srgbClr val="FF5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2175" name="Oval 15"/>
          <p:cNvSpPr>
            <a:spLocks noChangeArrowheads="1"/>
          </p:cNvSpPr>
          <p:nvPr/>
        </p:nvSpPr>
        <p:spPr bwMode="auto">
          <a:xfrm>
            <a:off x="7924800" y="4495800"/>
            <a:ext cx="609600" cy="304800"/>
          </a:xfrm>
          <a:prstGeom prst="ellipse">
            <a:avLst/>
          </a:prstGeom>
          <a:noFill/>
          <a:ln w="57150">
            <a:solidFill>
              <a:srgbClr val="FF5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2176" name="WordArt 16"/>
          <p:cNvSpPr>
            <a:spLocks noChangeArrowheads="1" noChangeShapeType="1" noTextEdit="1"/>
          </p:cNvSpPr>
          <p:nvPr/>
        </p:nvSpPr>
        <p:spPr bwMode="auto">
          <a:xfrm>
            <a:off x="5791200" y="4876800"/>
            <a:ext cx="3352800" cy="801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505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#4.) No two individuals </a:t>
            </a:r>
          </a:p>
          <a:p>
            <a:pPr algn="ctr"/>
            <a:r>
              <a:rPr lang="en-US" sz="3600" kern="10" spc="72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505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are alike.</a:t>
            </a:r>
          </a:p>
        </p:txBody>
      </p:sp>
      <p:pic>
        <p:nvPicPr>
          <p:cNvPr id="73217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076450"/>
            <a:ext cx="2133600" cy="1600200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2178" name="Rectangle 18"/>
          <p:cNvSpPr>
            <a:spLocks noChangeArrowheads="1"/>
          </p:cNvSpPr>
          <p:nvPr/>
        </p:nvSpPr>
        <p:spPr bwMode="auto">
          <a:xfrm>
            <a:off x="152400" y="4343400"/>
            <a:ext cx="304800" cy="228600"/>
          </a:xfrm>
          <a:prstGeom prst="rect">
            <a:avLst/>
          </a:prstGeom>
          <a:noFill/>
          <a:ln w="5715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r>
              <a:rPr lang="en-US" smtClean="0">
                <a:solidFill>
                  <a:srgbClr val="333333"/>
                </a:solidFill>
              </a:rPr>
              <a:t>RED SLIDE: These are notes that are very important and should be recorded in your science journal.</a:t>
            </a:r>
          </a:p>
          <a:p>
            <a:r>
              <a:rPr lang="en-US" smtClean="0">
                <a:solidFill>
                  <a:srgbClr val="B2B2B2"/>
                </a:solidFill>
              </a:rPr>
              <a:t>BLACK SLIDE:</a:t>
            </a:r>
            <a:r>
              <a:rPr lang="en-US" smtClean="0"/>
              <a:t> Pay attention, follow directions, complete projects as described  and answer required questions neatly.</a:t>
            </a: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304800" y="3581400"/>
            <a:ext cx="4038600" cy="2971800"/>
          </a:xfrm>
          <a:prstGeom prst="rect">
            <a:avLst/>
          </a:prstGeom>
          <a:solidFill>
            <a:srgbClr val="333333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3200"/>
          </a:p>
        </p:txBody>
      </p:sp>
      <p:sp>
        <p:nvSpPr>
          <p:cNvPr id="17412" name="Rectangle 5"/>
          <p:cNvSpPr>
            <a:spLocks noChangeArrowheads="1"/>
          </p:cNvSpPr>
          <p:nvPr/>
        </p:nvSpPr>
        <p:spPr bwMode="auto">
          <a:xfrm>
            <a:off x="4876800" y="3581400"/>
            <a:ext cx="4038600" cy="2971800"/>
          </a:xfrm>
          <a:prstGeom prst="rect">
            <a:avLst/>
          </a:prstGeom>
          <a:solidFill>
            <a:srgbClr val="80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3200"/>
          </a:p>
        </p:txBody>
      </p:sp>
      <p:sp>
        <p:nvSpPr>
          <p:cNvPr id="17413" name="Rectangle 6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eaLnBrk="1" hangingPunct="1"/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/>
          </a:p>
        </p:txBody>
      </p:sp>
      <p:pic>
        <p:nvPicPr>
          <p:cNvPr id="1741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581400"/>
            <a:ext cx="4038600" cy="2971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5" name="Rectangle 8"/>
          <p:cNvSpPr>
            <a:spLocks noChangeArrowheads="1"/>
          </p:cNvSpPr>
          <p:nvPr/>
        </p:nvSpPr>
        <p:spPr bwMode="auto">
          <a:xfrm>
            <a:off x="533400" y="3810000"/>
            <a:ext cx="3505200" cy="2438400"/>
          </a:xfrm>
          <a:prstGeom prst="rect">
            <a:avLst/>
          </a:prstGeom>
          <a:solidFill>
            <a:schemeClr val="bg1"/>
          </a:solidFill>
          <a:ln w="9525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3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52400"/>
            <a:ext cx="8686800" cy="5973763"/>
          </a:xfrm>
        </p:spPr>
        <p:txBody>
          <a:bodyPr/>
          <a:lstStyle/>
          <a:p>
            <a:r>
              <a:rPr lang="en-US" smtClean="0">
                <a:solidFill>
                  <a:srgbClr val="6666FF"/>
                </a:solidFill>
              </a:rPr>
              <a:t>Alfred Russel Wallace</a:t>
            </a:r>
          </a:p>
          <a:p>
            <a:pPr lvl="1"/>
            <a:r>
              <a:rPr lang="en-US" smtClean="0">
                <a:solidFill>
                  <a:srgbClr val="FF99FF"/>
                </a:solidFill>
              </a:rPr>
              <a:t>He is best known for independently proposing a theory of evolution due to natural selection that prompted Charles Darwin to publish his own theory. </a:t>
            </a:r>
          </a:p>
        </p:txBody>
      </p:sp>
      <p:pic>
        <p:nvPicPr>
          <p:cNvPr id="108547" name="Picture 9" descr="http://wallacefund.info/sites/wallacefund.info/files/u2/ARW%20in%201869.Small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90800"/>
            <a:ext cx="8534400" cy="4114800"/>
          </a:xfrm>
          <a:prstGeom prst="rect">
            <a:avLst/>
          </a:prstGeom>
          <a:noFill/>
          <a:ln w="76200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 bwMode="auto">
          <a:xfrm>
            <a:off x="609600" y="5715000"/>
            <a:ext cx="7467600" cy="762000"/>
          </a:xfrm>
          <a:prstGeom prst="roundRect">
            <a:avLst/>
          </a:prstGeom>
          <a:solidFill>
            <a:schemeClr val="bg1">
              <a:lumMod val="75000"/>
              <a:lumOff val="2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8549" name="TextBox 4"/>
          <p:cNvSpPr txBox="1">
            <a:spLocks noChangeArrowheads="1"/>
          </p:cNvSpPr>
          <p:nvPr/>
        </p:nvSpPr>
        <p:spPr bwMode="auto">
          <a:xfrm>
            <a:off x="685800" y="5715000"/>
            <a:ext cx="7315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8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/>
              <a:t>Why Darwin and not Wallace?  Learn more at… </a:t>
            </a:r>
            <a:r>
              <a:rPr lang="en-US" sz="2000">
                <a:hlinkClick r:id="rId3"/>
              </a:rPr>
              <a:t>http://www.bbc.co.uk/news/uk-wales-21549079</a:t>
            </a:r>
            <a:endParaRPr lang="en-US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73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7331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3189" name="Rectangle 5"/>
          <p:cNvSpPr>
            <a:spLocks noChangeArrowheads="1"/>
          </p:cNvSpPr>
          <p:nvPr/>
        </p:nvSpPr>
        <p:spPr bwMode="auto">
          <a:xfrm>
            <a:off x="4724400" y="4648200"/>
            <a:ext cx="5334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33190" name="Picture 6" descr="http://www.jaytorborg.com/Africa/lion%20in%20grass%206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572000"/>
            <a:ext cx="1295400" cy="1036638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3191" name="WordArt 7"/>
          <p:cNvSpPr>
            <a:spLocks noChangeArrowheads="1" noChangeShapeType="1" noTextEdit="1"/>
          </p:cNvSpPr>
          <p:nvPr/>
        </p:nvSpPr>
        <p:spPr bwMode="auto">
          <a:xfrm>
            <a:off x="3048000" y="152400"/>
            <a:ext cx="3686175" cy="11445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#1.) Without checks like predators, </a:t>
            </a:r>
          </a:p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populations would increase </a:t>
            </a:r>
          </a:p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exponentially.</a:t>
            </a:r>
          </a:p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 Survival of the fittest!</a:t>
            </a:r>
          </a:p>
        </p:txBody>
      </p:sp>
      <p:sp>
        <p:nvSpPr>
          <p:cNvPr id="733192" name="Line 8"/>
          <p:cNvSpPr>
            <a:spLocks noChangeShapeType="1"/>
          </p:cNvSpPr>
          <p:nvPr/>
        </p:nvSpPr>
        <p:spPr bwMode="auto">
          <a:xfrm>
            <a:off x="4800600" y="1524000"/>
            <a:ext cx="0" cy="2895600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33193" name="Picture 9" descr="http://jobvoucherplan.files.wordpress.com/2011/06/wildebeest-migration-mar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810000"/>
            <a:ext cx="3105150" cy="1219200"/>
          </a:xfrm>
          <a:prstGeom prst="rect">
            <a:avLst/>
          </a:prstGeom>
          <a:noFill/>
          <a:ln w="38100">
            <a:solidFill>
              <a:srgbClr val="FFFF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3194" name="WordArt 10"/>
          <p:cNvSpPr>
            <a:spLocks noChangeArrowheads="1" noChangeShapeType="1" noTextEdit="1"/>
          </p:cNvSpPr>
          <p:nvPr/>
        </p:nvSpPr>
        <p:spPr bwMode="auto">
          <a:xfrm>
            <a:off x="4038600" y="2209800"/>
            <a:ext cx="4724400" cy="12588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#2.) Most populations are stable in size</a:t>
            </a:r>
          </a:p>
          <a:p>
            <a:pPr algn="ctr"/>
            <a:r>
              <a:rPr lang="en-US" sz="3600" kern="10" spc="72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 except for seasonal changes.</a:t>
            </a:r>
          </a:p>
        </p:txBody>
      </p:sp>
      <p:sp>
        <p:nvSpPr>
          <p:cNvPr id="733195" name="AutoShape 11"/>
          <p:cNvSpPr>
            <a:spLocks noChangeArrowheads="1"/>
          </p:cNvSpPr>
          <p:nvPr/>
        </p:nvSpPr>
        <p:spPr bwMode="auto">
          <a:xfrm>
            <a:off x="6934200" y="3505200"/>
            <a:ext cx="457200" cy="609600"/>
          </a:xfrm>
          <a:prstGeom prst="downArrow">
            <a:avLst>
              <a:gd name="adj1" fmla="val 50000"/>
              <a:gd name="adj2" fmla="val 33333"/>
            </a:avLst>
          </a:prstGeom>
          <a:solidFill>
            <a:srgbClr val="FF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33196" name="Freeform 12"/>
          <p:cNvSpPr>
            <a:spLocks/>
          </p:cNvSpPr>
          <p:nvPr/>
        </p:nvSpPr>
        <p:spPr bwMode="auto">
          <a:xfrm>
            <a:off x="250825" y="2216150"/>
            <a:ext cx="3859213" cy="2392363"/>
          </a:xfrm>
          <a:custGeom>
            <a:avLst/>
            <a:gdLst>
              <a:gd name="T0" fmla="*/ 2147483647 w 2431"/>
              <a:gd name="T1" fmla="*/ 2147483647 h 1507"/>
              <a:gd name="T2" fmla="*/ 2147483647 w 2431"/>
              <a:gd name="T3" fmla="*/ 2147483647 h 1507"/>
              <a:gd name="T4" fmla="*/ 2147483647 w 2431"/>
              <a:gd name="T5" fmla="*/ 2147483647 h 1507"/>
              <a:gd name="T6" fmla="*/ 2147483647 w 2431"/>
              <a:gd name="T7" fmla="*/ 2147483647 h 1507"/>
              <a:gd name="T8" fmla="*/ 2147483647 w 2431"/>
              <a:gd name="T9" fmla="*/ 2147483647 h 1507"/>
              <a:gd name="T10" fmla="*/ 2147483647 w 2431"/>
              <a:gd name="T11" fmla="*/ 2147483647 h 1507"/>
              <a:gd name="T12" fmla="*/ 2147483647 w 2431"/>
              <a:gd name="T13" fmla="*/ 2147483647 h 1507"/>
              <a:gd name="T14" fmla="*/ 2147483647 w 2431"/>
              <a:gd name="T15" fmla="*/ 2147483647 h 1507"/>
              <a:gd name="T16" fmla="*/ 2147483647 w 2431"/>
              <a:gd name="T17" fmla="*/ 2147483647 h 1507"/>
              <a:gd name="T18" fmla="*/ 2147483647 w 2431"/>
              <a:gd name="T19" fmla="*/ 2147483647 h 1507"/>
              <a:gd name="T20" fmla="*/ 2147483647 w 2431"/>
              <a:gd name="T21" fmla="*/ 2147483647 h 1507"/>
              <a:gd name="T22" fmla="*/ 2147483647 w 2431"/>
              <a:gd name="T23" fmla="*/ 2147483647 h 1507"/>
              <a:gd name="T24" fmla="*/ 2147483647 w 2431"/>
              <a:gd name="T25" fmla="*/ 2147483647 h 1507"/>
              <a:gd name="T26" fmla="*/ 2147483647 w 2431"/>
              <a:gd name="T27" fmla="*/ 2147483647 h 1507"/>
              <a:gd name="T28" fmla="*/ 2147483647 w 2431"/>
              <a:gd name="T29" fmla="*/ 2147483647 h 1507"/>
              <a:gd name="T30" fmla="*/ 2147483647 w 2431"/>
              <a:gd name="T31" fmla="*/ 2147483647 h 1507"/>
              <a:gd name="T32" fmla="*/ 2147483647 w 2431"/>
              <a:gd name="T33" fmla="*/ 2147483647 h 1507"/>
              <a:gd name="T34" fmla="*/ 2147483647 w 2431"/>
              <a:gd name="T35" fmla="*/ 2147483647 h 1507"/>
              <a:gd name="T36" fmla="*/ 2147483647 w 2431"/>
              <a:gd name="T37" fmla="*/ 2147483647 h 1507"/>
              <a:gd name="T38" fmla="*/ 2147483647 w 2431"/>
              <a:gd name="T39" fmla="*/ 2147483647 h 1507"/>
              <a:gd name="T40" fmla="*/ 2147483647 w 2431"/>
              <a:gd name="T41" fmla="*/ 2147483647 h 1507"/>
              <a:gd name="T42" fmla="*/ 2147483647 w 2431"/>
              <a:gd name="T43" fmla="*/ 2147483647 h 1507"/>
              <a:gd name="T44" fmla="*/ 2147483647 w 2431"/>
              <a:gd name="T45" fmla="*/ 2147483647 h 1507"/>
              <a:gd name="T46" fmla="*/ 2147483647 w 2431"/>
              <a:gd name="T47" fmla="*/ 2147483647 h 1507"/>
              <a:gd name="T48" fmla="*/ 2147483647 w 2431"/>
              <a:gd name="T49" fmla="*/ 0 h 1507"/>
              <a:gd name="T50" fmla="*/ 2147483647 w 2431"/>
              <a:gd name="T51" fmla="*/ 2147483647 h 1507"/>
              <a:gd name="T52" fmla="*/ 2147483647 w 2431"/>
              <a:gd name="T53" fmla="*/ 2147483647 h 1507"/>
              <a:gd name="T54" fmla="*/ 2147483647 w 2431"/>
              <a:gd name="T55" fmla="*/ 2147483647 h 1507"/>
              <a:gd name="T56" fmla="*/ 2147483647 w 2431"/>
              <a:gd name="T57" fmla="*/ 2147483647 h 1507"/>
              <a:gd name="T58" fmla="*/ 2147483647 w 2431"/>
              <a:gd name="T59" fmla="*/ 2147483647 h 1507"/>
              <a:gd name="T60" fmla="*/ 2147483647 w 2431"/>
              <a:gd name="T61" fmla="*/ 2147483647 h 1507"/>
              <a:gd name="T62" fmla="*/ 2147483647 w 2431"/>
              <a:gd name="T63" fmla="*/ 2147483647 h 1507"/>
              <a:gd name="T64" fmla="*/ 2147483647 w 2431"/>
              <a:gd name="T65" fmla="*/ 2147483647 h 1507"/>
              <a:gd name="T66" fmla="*/ 2147483647 w 2431"/>
              <a:gd name="T67" fmla="*/ 2147483647 h 1507"/>
              <a:gd name="T68" fmla="*/ 2147483647 w 2431"/>
              <a:gd name="T69" fmla="*/ 2147483647 h 1507"/>
              <a:gd name="T70" fmla="*/ 2147483647 w 2431"/>
              <a:gd name="T71" fmla="*/ 2147483647 h 1507"/>
              <a:gd name="T72" fmla="*/ 2147483647 w 2431"/>
              <a:gd name="T73" fmla="*/ 2147483647 h 1507"/>
              <a:gd name="T74" fmla="*/ 2147483647 w 2431"/>
              <a:gd name="T75" fmla="*/ 2147483647 h 1507"/>
              <a:gd name="T76" fmla="*/ 2147483647 w 2431"/>
              <a:gd name="T77" fmla="*/ 2147483647 h 1507"/>
              <a:gd name="T78" fmla="*/ 2147483647 w 2431"/>
              <a:gd name="T79" fmla="*/ 2147483647 h 1507"/>
              <a:gd name="T80" fmla="*/ 2147483647 w 2431"/>
              <a:gd name="T81" fmla="*/ 2147483647 h 1507"/>
              <a:gd name="T82" fmla="*/ 2147483647 w 2431"/>
              <a:gd name="T83" fmla="*/ 2147483647 h 1507"/>
              <a:gd name="T84" fmla="*/ 2147483647 w 2431"/>
              <a:gd name="T85" fmla="*/ 2147483647 h 1507"/>
              <a:gd name="T86" fmla="*/ 2147483647 w 2431"/>
              <a:gd name="T87" fmla="*/ 2147483647 h 1507"/>
              <a:gd name="T88" fmla="*/ 2147483647 w 2431"/>
              <a:gd name="T89" fmla="*/ 2147483647 h 1507"/>
              <a:gd name="T90" fmla="*/ 2147483647 w 2431"/>
              <a:gd name="T91" fmla="*/ 2147483647 h 1507"/>
              <a:gd name="T92" fmla="*/ 2147483647 w 2431"/>
              <a:gd name="T93" fmla="*/ 2147483647 h 1507"/>
              <a:gd name="T94" fmla="*/ 2147483647 w 2431"/>
              <a:gd name="T95" fmla="*/ 2147483647 h 1507"/>
              <a:gd name="T96" fmla="*/ 2147483647 w 2431"/>
              <a:gd name="T97" fmla="*/ 2147483647 h 1507"/>
              <a:gd name="T98" fmla="*/ 2147483647 w 2431"/>
              <a:gd name="T99" fmla="*/ 2147483647 h 1507"/>
              <a:gd name="T100" fmla="*/ 2147483647 w 2431"/>
              <a:gd name="T101" fmla="*/ 2147483647 h 1507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431"/>
              <a:gd name="T154" fmla="*/ 0 h 1507"/>
              <a:gd name="T155" fmla="*/ 2431 w 2431"/>
              <a:gd name="T156" fmla="*/ 1507 h 1507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431" h="1507">
                <a:moveTo>
                  <a:pt x="1130" y="1450"/>
                </a:moveTo>
                <a:cubicBezTo>
                  <a:pt x="1161" y="1345"/>
                  <a:pt x="1132" y="1233"/>
                  <a:pt x="1150" y="1125"/>
                </a:cubicBezTo>
                <a:cubicBezTo>
                  <a:pt x="1148" y="1100"/>
                  <a:pt x="1153" y="1073"/>
                  <a:pt x="1143" y="1050"/>
                </a:cubicBezTo>
                <a:cubicBezTo>
                  <a:pt x="1139" y="1041"/>
                  <a:pt x="1125" y="1046"/>
                  <a:pt x="1116" y="1044"/>
                </a:cubicBezTo>
                <a:cubicBezTo>
                  <a:pt x="1093" y="1038"/>
                  <a:pt x="1070" y="1030"/>
                  <a:pt x="1048" y="1023"/>
                </a:cubicBezTo>
                <a:cubicBezTo>
                  <a:pt x="1050" y="1016"/>
                  <a:pt x="1049" y="1007"/>
                  <a:pt x="1055" y="1003"/>
                </a:cubicBezTo>
                <a:cubicBezTo>
                  <a:pt x="1067" y="994"/>
                  <a:pt x="1108" y="987"/>
                  <a:pt x="1123" y="983"/>
                </a:cubicBezTo>
                <a:cubicBezTo>
                  <a:pt x="1142" y="952"/>
                  <a:pt x="1165" y="916"/>
                  <a:pt x="1177" y="881"/>
                </a:cubicBezTo>
                <a:cubicBezTo>
                  <a:pt x="1161" y="836"/>
                  <a:pt x="1135" y="826"/>
                  <a:pt x="1096" y="800"/>
                </a:cubicBezTo>
                <a:cubicBezTo>
                  <a:pt x="1089" y="795"/>
                  <a:pt x="1075" y="786"/>
                  <a:pt x="1075" y="786"/>
                </a:cubicBezTo>
                <a:cubicBezTo>
                  <a:pt x="1059" y="761"/>
                  <a:pt x="1030" y="748"/>
                  <a:pt x="1001" y="739"/>
                </a:cubicBezTo>
                <a:cubicBezTo>
                  <a:pt x="994" y="734"/>
                  <a:pt x="988" y="727"/>
                  <a:pt x="980" y="725"/>
                </a:cubicBezTo>
                <a:cubicBezTo>
                  <a:pt x="965" y="720"/>
                  <a:pt x="947" y="725"/>
                  <a:pt x="933" y="718"/>
                </a:cubicBezTo>
                <a:cubicBezTo>
                  <a:pt x="927" y="715"/>
                  <a:pt x="946" y="712"/>
                  <a:pt x="953" y="711"/>
                </a:cubicBezTo>
                <a:cubicBezTo>
                  <a:pt x="973" y="708"/>
                  <a:pt x="994" y="707"/>
                  <a:pt x="1014" y="705"/>
                </a:cubicBezTo>
                <a:cubicBezTo>
                  <a:pt x="1028" y="700"/>
                  <a:pt x="1041" y="696"/>
                  <a:pt x="1055" y="691"/>
                </a:cubicBezTo>
                <a:cubicBezTo>
                  <a:pt x="1070" y="686"/>
                  <a:pt x="1028" y="673"/>
                  <a:pt x="1014" y="664"/>
                </a:cubicBezTo>
                <a:cubicBezTo>
                  <a:pt x="1006" y="659"/>
                  <a:pt x="1002" y="649"/>
                  <a:pt x="994" y="644"/>
                </a:cubicBezTo>
                <a:cubicBezTo>
                  <a:pt x="975" y="631"/>
                  <a:pt x="948" y="622"/>
                  <a:pt x="926" y="617"/>
                </a:cubicBezTo>
                <a:cubicBezTo>
                  <a:pt x="860" y="621"/>
                  <a:pt x="812" y="632"/>
                  <a:pt x="750" y="623"/>
                </a:cubicBezTo>
                <a:cubicBezTo>
                  <a:pt x="719" y="533"/>
                  <a:pt x="712" y="562"/>
                  <a:pt x="608" y="556"/>
                </a:cubicBezTo>
                <a:cubicBezTo>
                  <a:pt x="571" y="544"/>
                  <a:pt x="581" y="564"/>
                  <a:pt x="547" y="576"/>
                </a:cubicBezTo>
                <a:cubicBezTo>
                  <a:pt x="524" y="598"/>
                  <a:pt x="523" y="609"/>
                  <a:pt x="513" y="637"/>
                </a:cubicBezTo>
                <a:cubicBezTo>
                  <a:pt x="506" y="635"/>
                  <a:pt x="497" y="636"/>
                  <a:pt x="493" y="630"/>
                </a:cubicBezTo>
                <a:cubicBezTo>
                  <a:pt x="487" y="620"/>
                  <a:pt x="489" y="607"/>
                  <a:pt x="486" y="596"/>
                </a:cubicBezTo>
                <a:cubicBezTo>
                  <a:pt x="477" y="565"/>
                  <a:pt x="462" y="544"/>
                  <a:pt x="452" y="515"/>
                </a:cubicBezTo>
                <a:cubicBezTo>
                  <a:pt x="431" y="545"/>
                  <a:pt x="411" y="552"/>
                  <a:pt x="377" y="562"/>
                </a:cubicBezTo>
                <a:cubicBezTo>
                  <a:pt x="353" y="525"/>
                  <a:pt x="337" y="546"/>
                  <a:pt x="303" y="562"/>
                </a:cubicBezTo>
                <a:cubicBezTo>
                  <a:pt x="298" y="555"/>
                  <a:pt x="292" y="550"/>
                  <a:pt x="289" y="542"/>
                </a:cubicBezTo>
                <a:cubicBezTo>
                  <a:pt x="285" y="531"/>
                  <a:pt x="292" y="514"/>
                  <a:pt x="282" y="508"/>
                </a:cubicBezTo>
                <a:cubicBezTo>
                  <a:pt x="273" y="502"/>
                  <a:pt x="260" y="512"/>
                  <a:pt x="249" y="515"/>
                </a:cubicBezTo>
                <a:cubicBezTo>
                  <a:pt x="205" y="529"/>
                  <a:pt x="173" y="554"/>
                  <a:pt x="127" y="562"/>
                </a:cubicBezTo>
                <a:cubicBezTo>
                  <a:pt x="112" y="526"/>
                  <a:pt x="105" y="515"/>
                  <a:pt x="66" y="529"/>
                </a:cubicBezTo>
                <a:cubicBezTo>
                  <a:pt x="59" y="536"/>
                  <a:pt x="55" y="550"/>
                  <a:pt x="45" y="549"/>
                </a:cubicBezTo>
                <a:cubicBezTo>
                  <a:pt x="29" y="547"/>
                  <a:pt x="5" y="522"/>
                  <a:pt x="5" y="522"/>
                </a:cubicBezTo>
                <a:cubicBezTo>
                  <a:pt x="12" y="469"/>
                  <a:pt x="0" y="441"/>
                  <a:pt x="52" y="427"/>
                </a:cubicBezTo>
                <a:cubicBezTo>
                  <a:pt x="93" y="399"/>
                  <a:pt x="73" y="376"/>
                  <a:pt x="93" y="346"/>
                </a:cubicBezTo>
                <a:cubicBezTo>
                  <a:pt x="111" y="319"/>
                  <a:pt x="180" y="320"/>
                  <a:pt x="201" y="318"/>
                </a:cubicBezTo>
                <a:cubicBezTo>
                  <a:pt x="220" y="265"/>
                  <a:pt x="224" y="262"/>
                  <a:pt x="269" y="291"/>
                </a:cubicBezTo>
                <a:cubicBezTo>
                  <a:pt x="273" y="273"/>
                  <a:pt x="270" y="251"/>
                  <a:pt x="282" y="237"/>
                </a:cubicBezTo>
                <a:cubicBezTo>
                  <a:pt x="306" y="208"/>
                  <a:pt x="350" y="209"/>
                  <a:pt x="384" y="203"/>
                </a:cubicBezTo>
                <a:cubicBezTo>
                  <a:pt x="409" y="187"/>
                  <a:pt x="423" y="180"/>
                  <a:pt x="452" y="190"/>
                </a:cubicBezTo>
                <a:cubicBezTo>
                  <a:pt x="474" y="125"/>
                  <a:pt x="453" y="150"/>
                  <a:pt x="560" y="142"/>
                </a:cubicBezTo>
                <a:cubicBezTo>
                  <a:pt x="604" y="100"/>
                  <a:pt x="594" y="121"/>
                  <a:pt x="642" y="135"/>
                </a:cubicBezTo>
                <a:cubicBezTo>
                  <a:pt x="657" y="125"/>
                  <a:pt x="672" y="118"/>
                  <a:pt x="682" y="102"/>
                </a:cubicBezTo>
                <a:cubicBezTo>
                  <a:pt x="703" y="70"/>
                  <a:pt x="671" y="87"/>
                  <a:pt x="709" y="74"/>
                </a:cubicBezTo>
                <a:cubicBezTo>
                  <a:pt x="757" y="90"/>
                  <a:pt x="697" y="74"/>
                  <a:pt x="764" y="74"/>
                </a:cubicBezTo>
                <a:cubicBezTo>
                  <a:pt x="780" y="74"/>
                  <a:pt x="795" y="79"/>
                  <a:pt x="811" y="81"/>
                </a:cubicBezTo>
                <a:cubicBezTo>
                  <a:pt x="834" y="105"/>
                  <a:pt x="846" y="119"/>
                  <a:pt x="879" y="108"/>
                </a:cubicBezTo>
                <a:cubicBezTo>
                  <a:pt x="893" y="67"/>
                  <a:pt x="882" y="26"/>
                  <a:pt x="919" y="0"/>
                </a:cubicBezTo>
                <a:cubicBezTo>
                  <a:pt x="940" y="20"/>
                  <a:pt x="946" y="39"/>
                  <a:pt x="974" y="47"/>
                </a:cubicBezTo>
                <a:cubicBezTo>
                  <a:pt x="1011" y="73"/>
                  <a:pt x="1024" y="46"/>
                  <a:pt x="1062" y="20"/>
                </a:cubicBezTo>
                <a:cubicBezTo>
                  <a:pt x="1069" y="15"/>
                  <a:pt x="1082" y="7"/>
                  <a:pt x="1082" y="7"/>
                </a:cubicBezTo>
                <a:cubicBezTo>
                  <a:pt x="1119" y="15"/>
                  <a:pt x="1132" y="21"/>
                  <a:pt x="1170" y="14"/>
                </a:cubicBezTo>
                <a:cubicBezTo>
                  <a:pt x="1224" y="29"/>
                  <a:pt x="1149" y="13"/>
                  <a:pt x="1224" y="7"/>
                </a:cubicBezTo>
                <a:cubicBezTo>
                  <a:pt x="1240" y="6"/>
                  <a:pt x="1256" y="12"/>
                  <a:pt x="1272" y="14"/>
                </a:cubicBezTo>
                <a:cubicBezTo>
                  <a:pt x="1286" y="55"/>
                  <a:pt x="1275" y="52"/>
                  <a:pt x="1326" y="61"/>
                </a:cubicBezTo>
                <a:cubicBezTo>
                  <a:pt x="1363" y="85"/>
                  <a:pt x="1407" y="61"/>
                  <a:pt x="1448" y="54"/>
                </a:cubicBezTo>
                <a:cubicBezTo>
                  <a:pt x="1483" y="42"/>
                  <a:pt x="1477" y="31"/>
                  <a:pt x="1516" y="41"/>
                </a:cubicBezTo>
                <a:cubicBezTo>
                  <a:pt x="1532" y="87"/>
                  <a:pt x="1554" y="42"/>
                  <a:pt x="1570" y="88"/>
                </a:cubicBezTo>
                <a:cubicBezTo>
                  <a:pt x="1655" y="66"/>
                  <a:pt x="1549" y="88"/>
                  <a:pt x="1617" y="88"/>
                </a:cubicBezTo>
                <a:cubicBezTo>
                  <a:pt x="1663" y="88"/>
                  <a:pt x="1708" y="78"/>
                  <a:pt x="1753" y="74"/>
                </a:cubicBezTo>
                <a:cubicBezTo>
                  <a:pt x="1773" y="105"/>
                  <a:pt x="1806" y="106"/>
                  <a:pt x="1841" y="115"/>
                </a:cubicBezTo>
                <a:cubicBezTo>
                  <a:pt x="1859" y="141"/>
                  <a:pt x="1871" y="141"/>
                  <a:pt x="1902" y="149"/>
                </a:cubicBezTo>
                <a:cubicBezTo>
                  <a:pt x="1922" y="206"/>
                  <a:pt x="1886" y="123"/>
                  <a:pt x="1990" y="183"/>
                </a:cubicBezTo>
                <a:cubicBezTo>
                  <a:pt x="2002" y="190"/>
                  <a:pt x="1999" y="210"/>
                  <a:pt x="2004" y="224"/>
                </a:cubicBezTo>
                <a:cubicBezTo>
                  <a:pt x="2006" y="231"/>
                  <a:pt x="2017" y="228"/>
                  <a:pt x="2024" y="230"/>
                </a:cubicBezTo>
                <a:cubicBezTo>
                  <a:pt x="2037" y="293"/>
                  <a:pt x="2062" y="285"/>
                  <a:pt x="2126" y="291"/>
                </a:cubicBezTo>
                <a:cubicBezTo>
                  <a:pt x="2132" y="348"/>
                  <a:pt x="2126" y="349"/>
                  <a:pt x="2173" y="366"/>
                </a:cubicBezTo>
                <a:cubicBezTo>
                  <a:pt x="2194" y="396"/>
                  <a:pt x="2188" y="428"/>
                  <a:pt x="2227" y="440"/>
                </a:cubicBezTo>
                <a:cubicBezTo>
                  <a:pt x="2274" y="469"/>
                  <a:pt x="2307" y="459"/>
                  <a:pt x="2349" y="481"/>
                </a:cubicBezTo>
                <a:cubicBezTo>
                  <a:pt x="2381" y="497"/>
                  <a:pt x="2395" y="525"/>
                  <a:pt x="2431" y="535"/>
                </a:cubicBezTo>
                <a:cubicBezTo>
                  <a:pt x="2420" y="578"/>
                  <a:pt x="2414" y="563"/>
                  <a:pt x="2376" y="576"/>
                </a:cubicBezTo>
                <a:cubicBezTo>
                  <a:pt x="2365" y="571"/>
                  <a:pt x="2354" y="566"/>
                  <a:pt x="2343" y="562"/>
                </a:cubicBezTo>
                <a:cubicBezTo>
                  <a:pt x="2336" y="559"/>
                  <a:pt x="2327" y="561"/>
                  <a:pt x="2322" y="556"/>
                </a:cubicBezTo>
                <a:cubicBezTo>
                  <a:pt x="2317" y="551"/>
                  <a:pt x="2320" y="540"/>
                  <a:pt x="2315" y="535"/>
                </a:cubicBezTo>
                <a:cubicBezTo>
                  <a:pt x="2310" y="530"/>
                  <a:pt x="2302" y="531"/>
                  <a:pt x="2295" y="529"/>
                </a:cubicBezTo>
                <a:cubicBezTo>
                  <a:pt x="2281" y="525"/>
                  <a:pt x="2254" y="515"/>
                  <a:pt x="2254" y="515"/>
                </a:cubicBezTo>
                <a:cubicBezTo>
                  <a:pt x="2220" y="522"/>
                  <a:pt x="2198" y="536"/>
                  <a:pt x="2166" y="549"/>
                </a:cubicBezTo>
                <a:cubicBezTo>
                  <a:pt x="2140" y="575"/>
                  <a:pt x="2136" y="586"/>
                  <a:pt x="2099" y="576"/>
                </a:cubicBezTo>
                <a:cubicBezTo>
                  <a:pt x="2078" y="562"/>
                  <a:pt x="2058" y="556"/>
                  <a:pt x="2038" y="542"/>
                </a:cubicBezTo>
                <a:cubicBezTo>
                  <a:pt x="1997" y="549"/>
                  <a:pt x="1985" y="548"/>
                  <a:pt x="1956" y="576"/>
                </a:cubicBezTo>
                <a:cubicBezTo>
                  <a:pt x="1954" y="590"/>
                  <a:pt x="1962" y="613"/>
                  <a:pt x="1949" y="617"/>
                </a:cubicBezTo>
                <a:cubicBezTo>
                  <a:pt x="1934" y="622"/>
                  <a:pt x="1925" y="594"/>
                  <a:pt x="1909" y="590"/>
                </a:cubicBezTo>
                <a:cubicBezTo>
                  <a:pt x="1883" y="583"/>
                  <a:pt x="1851" y="576"/>
                  <a:pt x="1828" y="562"/>
                </a:cubicBezTo>
                <a:cubicBezTo>
                  <a:pt x="1807" y="549"/>
                  <a:pt x="1794" y="527"/>
                  <a:pt x="1773" y="515"/>
                </a:cubicBezTo>
                <a:cubicBezTo>
                  <a:pt x="1759" y="507"/>
                  <a:pt x="1741" y="506"/>
                  <a:pt x="1726" y="501"/>
                </a:cubicBezTo>
                <a:cubicBezTo>
                  <a:pt x="1713" y="541"/>
                  <a:pt x="1675" y="551"/>
                  <a:pt x="1638" y="562"/>
                </a:cubicBezTo>
                <a:cubicBezTo>
                  <a:pt x="1597" y="589"/>
                  <a:pt x="1625" y="603"/>
                  <a:pt x="1597" y="637"/>
                </a:cubicBezTo>
                <a:cubicBezTo>
                  <a:pt x="1595" y="639"/>
                  <a:pt x="1543" y="666"/>
                  <a:pt x="1536" y="671"/>
                </a:cubicBezTo>
                <a:cubicBezTo>
                  <a:pt x="1534" y="680"/>
                  <a:pt x="1535" y="691"/>
                  <a:pt x="1529" y="698"/>
                </a:cubicBezTo>
                <a:cubicBezTo>
                  <a:pt x="1525" y="704"/>
                  <a:pt x="1515" y="702"/>
                  <a:pt x="1509" y="705"/>
                </a:cubicBezTo>
                <a:cubicBezTo>
                  <a:pt x="1475" y="724"/>
                  <a:pt x="1440" y="740"/>
                  <a:pt x="1407" y="759"/>
                </a:cubicBezTo>
                <a:cubicBezTo>
                  <a:pt x="1386" y="771"/>
                  <a:pt x="1366" y="787"/>
                  <a:pt x="1346" y="800"/>
                </a:cubicBezTo>
                <a:cubicBezTo>
                  <a:pt x="1333" y="809"/>
                  <a:pt x="1306" y="827"/>
                  <a:pt x="1306" y="827"/>
                </a:cubicBezTo>
                <a:cubicBezTo>
                  <a:pt x="1297" y="853"/>
                  <a:pt x="1278" y="856"/>
                  <a:pt x="1265" y="881"/>
                </a:cubicBezTo>
                <a:cubicBezTo>
                  <a:pt x="1255" y="899"/>
                  <a:pt x="1252" y="923"/>
                  <a:pt x="1245" y="942"/>
                </a:cubicBezTo>
                <a:cubicBezTo>
                  <a:pt x="1240" y="992"/>
                  <a:pt x="1233" y="1041"/>
                  <a:pt x="1224" y="1091"/>
                </a:cubicBezTo>
                <a:cubicBezTo>
                  <a:pt x="1220" y="1111"/>
                  <a:pt x="1211" y="1152"/>
                  <a:pt x="1211" y="1152"/>
                </a:cubicBezTo>
                <a:cubicBezTo>
                  <a:pt x="1213" y="1202"/>
                  <a:pt x="1214" y="1251"/>
                  <a:pt x="1218" y="1301"/>
                </a:cubicBezTo>
                <a:cubicBezTo>
                  <a:pt x="1220" y="1325"/>
                  <a:pt x="1238" y="1369"/>
                  <a:pt x="1238" y="1369"/>
                </a:cubicBezTo>
                <a:cubicBezTo>
                  <a:pt x="1231" y="1492"/>
                  <a:pt x="1262" y="1507"/>
                  <a:pt x="1157" y="1470"/>
                </a:cubicBezTo>
                <a:cubicBezTo>
                  <a:pt x="1141" y="1446"/>
                  <a:pt x="1151" y="1450"/>
                  <a:pt x="1130" y="1450"/>
                </a:cubicBezTo>
                <a:close/>
              </a:path>
            </a:pathLst>
          </a:custGeom>
          <a:noFill/>
          <a:ln w="76200" cmpd="sng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3197" name="WordArt 13"/>
          <p:cNvSpPr>
            <a:spLocks noChangeArrowheads="1" noChangeShapeType="1" noTextEdit="1"/>
          </p:cNvSpPr>
          <p:nvPr/>
        </p:nvSpPr>
        <p:spPr bwMode="auto">
          <a:xfrm>
            <a:off x="152400" y="3429000"/>
            <a:ext cx="4510088" cy="10302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996633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#3.) Natural Resources are limited. </a:t>
            </a:r>
          </a:p>
          <a:p>
            <a:pPr algn="ctr"/>
            <a:r>
              <a:rPr lang="en-US" sz="3600" kern="10" spc="72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996633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– A struggle for existence. </a:t>
            </a:r>
          </a:p>
        </p:txBody>
      </p:sp>
      <p:sp>
        <p:nvSpPr>
          <p:cNvPr id="733198" name="Oval 14"/>
          <p:cNvSpPr>
            <a:spLocks noChangeArrowheads="1"/>
          </p:cNvSpPr>
          <p:nvPr/>
        </p:nvSpPr>
        <p:spPr bwMode="auto">
          <a:xfrm>
            <a:off x="5867400" y="4495800"/>
            <a:ext cx="533400" cy="304800"/>
          </a:xfrm>
          <a:prstGeom prst="ellipse">
            <a:avLst/>
          </a:prstGeom>
          <a:noFill/>
          <a:ln w="57150">
            <a:solidFill>
              <a:srgbClr val="FF5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3199" name="Oval 15"/>
          <p:cNvSpPr>
            <a:spLocks noChangeArrowheads="1"/>
          </p:cNvSpPr>
          <p:nvPr/>
        </p:nvSpPr>
        <p:spPr bwMode="auto">
          <a:xfrm>
            <a:off x="7924800" y="4495800"/>
            <a:ext cx="609600" cy="304800"/>
          </a:xfrm>
          <a:prstGeom prst="ellipse">
            <a:avLst/>
          </a:prstGeom>
          <a:noFill/>
          <a:ln w="57150">
            <a:solidFill>
              <a:srgbClr val="FF5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3200" name="WordArt 16"/>
          <p:cNvSpPr>
            <a:spLocks noChangeArrowheads="1" noChangeShapeType="1" noTextEdit="1"/>
          </p:cNvSpPr>
          <p:nvPr/>
        </p:nvSpPr>
        <p:spPr bwMode="auto">
          <a:xfrm>
            <a:off x="5791200" y="4876800"/>
            <a:ext cx="3352800" cy="801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505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#4.) No two individuals </a:t>
            </a:r>
          </a:p>
          <a:p>
            <a:pPr algn="ctr"/>
            <a:r>
              <a:rPr lang="en-US" sz="3600" kern="10" spc="72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505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are alike.</a:t>
            </a:r>
          </a:p>
        </p:txBody>
      </p:sp>
      <p:pic>
        <p:nvPicPr>
          <p:cNvPr id="73320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2133600" cy="1600200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3202" name="Rectangle 18"/>
          <p:cNvSpPr>
            <a:spLocks noChangeArrowheads="1"/>
          </p:cNvSpPr>
          <p:nvPr/>
        </p:nvSpPr>
        <p:spPr bwMode="auto">
          <a:xfrm>
            <a:off x="152400" y="4343400"/>
            <a:ext cx="304800" cy="228600"/>
          </a:xfrm>
          <a:prstGeom prst="rect">
            <a:avLst/>
          </a:prstGeom>
          <a:noFill/>
          <a:ln w="5715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73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7342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4213" name="Rectangle 5"/>
          <p:cNvSpPr>
            <a:spLocks noChangeArrowheads="1"/>
          </p:cNvSpPr>
          <p:nvPr/>
        </p:nvSpPr>
        <p:spPr bwMode="auto">
          <a:xfrm>
            <a:off x="4724400" y="4648200"/>
            <a:ext cx="5334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34214" name="Picture 6" descr="http://www.jaytorborg.com/Africa/lion%20in%20grass%206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572000"/>
            <a:ext cx="1295400" cy="1036638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4215" name="WordArt 7"/>
          <p:cNvSpPr>
            <a:spLocks noChangeArrowheads="1" noChangeShapeType="1" noTextEdit="1"/>
          </p:cNvSpPr>
          <p:nvPr/>
        </p:nvSpPr>
        <p:spPr bwMode="auto">
          <a:xfrm>
            <a:off x="3048000" y="152400"/>
            <a:ext cx="3686175" cy="11445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#1.) Without checks like predators, </a:t>
            </a:r>
          </a:p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populations would increase </a:t>
            </a:r>
          </a:p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exponentially.</a:t>
            </a:r>
          </a:p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 Survival of the fittest!</a:t>
            </a:r>
          </a:p>
        </p:txBody>
      </p:sp>
      <p:sp>
        <p:nvSpPr>
          <p:cNvPr id="734216" name="Line 8"/>
          <p:cNvSpPr>
            <a:spLocks noChangeShapeType="1"/>
          </p:cNvSpPr>
          <p:nvPr/>
        </p:nvSpPr>
        <p:spPr bwMode="auto">
          <a:xfrm>
            <a:off x="4800600" y="1524000"/>
            <a:ext cx="0" cy="2895600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34217" name="Picture 9" descr="http://jobvoucherplan.files.wordpress.com/2011/06/wildebeest-migration-mar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810000"/>
            <a:ext cx="3105150" cy="1219200"/>
          </a:xfrm>
          <a:prstGeom prst="rect">
            <a:avLst/>
          </a:prstGeom>
          <a:noFill/>
          <a:ln w="38100">
            <a:solidFill>
              <a:srgbClr val="FFFF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4218" name="WordArt 10"/>
          <p:cNvSpPr>
            <a:spLocks noChangeArrowheads="1" noChangeShapeType="1" noTextEdit="1"/>
          </p:cNvSpPr>
          <p:nvPr/>
        </p:nvSpPr>
        <p:spPr bwMode="auto">
          <a:xfrm>
            <a:off x="4038600" y="2209800"/>
            <a:ext cx="4724400" cy="12588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#2.) Most populations are stable in size</a:t>
            </a:r>
          </a:p>
          <a:p>
            <a:pPr algn="ctr"/>
            <a:r>
              <a:rPr lang="en-US" sz="3600" kern="10" spc="72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 except for seasonal changes.</a:t>
            </a:r>
          </a:p>
        </p:txBody>
      </p:sp>
      <p:sp>
        <p:nvSpPr>
          <p:cNvPr id="734219" name="AutoShape 11"/>
          <p:cNvSpPr>
            <a:spLocks noChangeArrowheads="1"/>
          </p:cNvSpPr>
          <p:nvPr/>
        </p:nvSpPr>
        <p:spPr bwMode="auto">
          <a:xfrm>
            <a:off x="6934200" y="3505200"/>
            <a:ext cx="457200" cy="609600"/>
          </a:xfrm>
          <a:prstGeom prst="downArrow">
            <a:avLst>
              <a:gd name="adj1" fmla="val 50000"/>
              <a:gd name="adj2" fmla="val 33333"/>
            </a:avLst>
          </a:prstGeom>
          <a:solidFill>
            <a:srgbClr val="FF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34220" name="Freeform 12"/>
          <p:cNvSpPr>
            <a:spLocks/>
          </p:cNvSpPr>
          <p:nvPr/>
        </p:nvSpPr>
        <p:spPr bwMode="auto">
          <a:xfrm>
            <a:off x="250825" y="2216150"/>
            <a:ext cx="3859213" cy="2392363"/>
          </a:xfrm>
          <a:custGeom>
            <a:avLst/>
            <a:gdLst>
              <a:gd name="T0" fmla="*/ 2147483647 w 2431"/>
              <a:gd name="T1" fmla="*/ 2147483647 h 1507"/>
              <a:gd name="T2" fmla="*/ 2147483647 w 2431"/>
              <a:gd name="T3" fmla="*/ 2147483647 h 1507"/>
              <a:gd name="T4" fmla="*/ 2147483647 w 2431"/>
              <a:gd name="T5" fmla="*/ 2147483647 h 1507"/>
              <a:gd name="T6" fmla="*/ 2147483647 w 2431"/>
              <a:gd name="T7" fmla="*/ 2147483647 h 1507"/>
              <a:gd name="T8" fmla="*/ 2147483647 w 2431"/>
              <a:gd name="T9" fmla="*/ 2147483647 h 1507"/>
              <a:gd name="T10" fmla="*/ 2147483647 w 2431"/>
              <a:gd name="T11" fmla="*/ 2147483647 h 1507"/>
              <a:gd name="T12" fmla="*/ 2147483647 w 2431"/>
              <a:gd name="T13" fmla="*/ 2147483647 h 1507"/>
              <a:gd name="T14" fmla="*/ 2147483647 w 2431"/>
              <a:gd name="T15" fmla="*/ 2147483647 h 1507"/>
              <a:gd name="T16" fmla="*/ 2147483647 w 2431"/>
              <a:gd name="T17" fmla="*/ 2147483647 h 1507"/>
              <a:gd name="T18" fmla="*/ 2147483647 w 2431"/>
              <a:gd name="T19" fmla="*/ 2147483647 h 1507"/>
              <a:gd name="T20" fmla="*/ 2147483647 w 2431"/>
              <a:gd name="T21" fmla="*/ 2147483647 h 1507"/>
              <a:gd name="T22" fmla="*/ 2147483647 w 2431"/>
              <a:gd name="T23" fmla="*/ 2147483647 h 1507"/>
              <a:gd name="T24" fmla="*/ 2147483647 w 2431"/>
              <a:gd name="T25" fmla="*/ 2147483647 h 1507"/>
              <a:gd name="T26" fmla="*/ 2147483647 w 2431"/>
              <a:gd name="T27" fmla="*/ 2147483647 h 1507"/>
              <a:gd name="T28" fmla="*/ 2147483647 w 2431"/>
              <a:gd name="T29" fmla="*/ 2147483647 h 1507"/>
              <a:gd name="T30" fmla="*/ 2147483647 w 2431"/>
              <a:gd name="T31" fmla="*/ 2147483647 h 1507"/>
              <a:gd name="T32" fmla="*/ 2147483647 w 2431"/>
              <a:gd name="T33" fmla="*/ 2147483647 h 1507"/>
              <a:gd name="T34" fmla="*/ 2147483647 w 2431"/>
              <a:gd name="T35" fmla="*/ 2147483647 h 1507"/>
              <a:gd name="T36" fmla="*/ 2147483647 w 2431"/>
              <a:gd name="T37" fmla="*/ 2147483647 h 1507"/>
              <a:gd name="T38" fmla="*/ 2147483647 w 2431"/>
              <a:gd name="T39" fmla="*/ 2147483647 h 1507"/>
              <a:gd name="T40" fmla="*/ 2147483647 w 2431"/>
              <a:gd name="T41" fmla="*/ 2147483647 h 1507"/>
              <a:gd name="T42" fmla="*/ 2147483647 w 2431"/>
              <a:gd name="T43" fmla="*/ 2147483647 h 1507"/>
              <a:gd name="T44" fmla="*/ 2147483647 w 2431"/>
              <a:gd name="T45" fmla="*/ 2147483647 h 1507"/>
              <a:gd name="T46" fmla="*/ 2147483647 w 2431"/>
              <a:gd name="T47" fmla="*/ 2147483647 h 1507"/>
              <a:gd name="T48" fmla="*/ 2147483647 w 2431"/>
              <a:gd name="T49" fmla="*/ 0 h 1507"/>
              <a:gd name="T50" fmla="*/ 2147483647 w 2431"/>
              <a:gd name="T51" fmla="*/ 2147483647 h 1507"/>
              <a:gd name="T52" fmla="*/ 2147483647 w 2431"/>
              <a:gd name="T53" fmla="*/ 2147483647 h 1507"/>
              <a:gd name="T54" fmla="*/ 2147483647 w 2431"/>
              <a:gd name="T55" fmla="*/ 2147483647 h 1507"/>
              <a:gd name="T56" fmla="*/ 2147483647 w 2431"/>
              <a:gd name="T57" fmla="*/ 2147483647 h 1507"/>
              <a:gd name="T58" fmla="*/ 2147483647 w 2431"/>
              <a:gd name="T59" fmla="*/ 2147483647 h 1507"/>
              <a:gd name="T60" fmla="*/ 2147483647 w 2431"/>
              <a:gd name="T61" fmla="*/ 2147483647 h 1507"/>
              <a:gd name="T62" fmla="*/ 2147483647 w 2431"/>
              <a:gd name="T63" fmla="*/ 2147483647 h 1507"/>
              <a:gd name="T64" fmla="*/ 2147483647 w 2431"/>
              <a:gd name="T65" fmla="*/ 2147483647 h 1507"/>
              <a:gd name="T66" fmla="*/ 2147483647 w 2431"/>
              <a:gd name="T67" fmla="*/ 2147483647 h 1507"/>
              <a:gd name="T68" fmla="*/ 2147483647 w 2431"/>
              <a:gd name="T69" fmla="*/ 2147483647 h 1507"/>
              <a:gd name="T70" fmla="*/ 2147483647 w 2431"/>
              <a:gd name="T71" fmla="*/ 2147483647 h 1507"/>
              <a:gd name="T72" fmla="*/ 2147483647 w 2431"/>
              <a:gd name="T73" fmla="*/ 2147483647 h 1507"/>
              <a:gd name="T74" fmla="*/ 2147483647 w 2431"/>
              <a:gd name="T75" fmla="*/ 2147483647 h 1507"/>
              <a:gd name="T76" fmla="*/ 2147483647 w 2431"/>
              <a:gd name="T77" fmla="*/ 2147483647 h 1507"/>
              <a:gd name="T78" fmla="*/ 2147483647 w 2431"/>
              <a:gd name="T79" fmla="*/ 2147483647 h 1507"/>
              <a:gd name="T80" fmla="*/ 2147483647 w 2431"/>
              <a:gd name="T81" fmla="*/ 2147483647 h 1507"/>
              <a:gd name="T82" fmla="*/ 2147483647 w 2431"/>
              <a:gd name="T83" fmla="*/ 2147483647 h 1507"/>
              <a:gd name="T84" fmla="*/ 2147483647 w 2431"/>
              <a:gd name="T85" fmla="*/ 2147483647 h 1507"/>
              <a:gd name="T86" fmla="*/ 2147483647 w 2431"/>
              <a:gd name="T87" fmla="*/ 2147483647 h 1507"/>
              <a:gd name="T88" fmla="*/ 2147483647 w 2431"/>
              <a:gd name="T89" fmla="*/ 2147483647 h 1507"/>
              <a:gd name="T90" fmla="*/ 2147483647 w 2431"/>
              <a:gd name="T91" fmla="*/ 2147483647 h 1507"/>
              <a:gd name="T92" fmla="*/ 2147483647 w 2431"/>
              <a:gd name="T93" fmla="*/ 2147483647 h 1507"/>
              <a:gd name="T94" fmla="*/ 2147483647 w 2431"/>
              <a:gd name="T95" fmla="*/ 2147483647 h 1507"/>
              <a:gd name="T96" fmla="*/ 2147483647 w 2431"/>
              <a:gd name="T97" fmla="*/ 2147483647 h 1507"/>
              <a:gd name="T98" fmla="*/ 2147483647 w 2431"/>
              <a:gd name="T99" fmla="*/ 2147483647 h 1507"/>
              <a:gd name="T100" fmla="*/ 2147483647 w 2431"/>
              <a:gd name="T101" fmla="*/ 2147483647 h 1507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431"/>
              <a:gd name="T154" fmla="*/ 0 h 1507"/>
              <a:gd name="T155" fmla="*/ 2431 w 2431"/>
              <a:gd name="T156" fmla="*/ 1507 h 1507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431" h="1507">
                <a:moveTo>
                  <a:pt x="1130" y="1450"/>
                </a:moveTo>
                <a:cubicBezTo>
                  <a:pt x="1161" y="1345"/>
                  <a:pt x="1132" y="1233"/>
                  <a:pt x="1150" y="1125"/>
                </a:cubicBezTo>
                <a:cubicBezTo>
                  <a:pt x="1148" y="1100"/>
                  <a:pt x="1153" y="1073"/>
                  <a:pt x="1143" y="1050"/>
                </a:cubicBezTo>
                <a:cubicBezTo>
                  <a:pt x="1139" y="1041"/>
                  <a:pt x="1125" y="1046"/>
                  <a:pt x="1116" y="1044"/>
                </a:cubicBezTo>
                <a:cubicBezTo>
                  <a:pt x="1093" y="1038"/>
                  <a:pt x="1070" y="1030"/>
                  <a:pt x="1048" y="1023"/>
                </a:cubicBezTo>
                <a:cubicBezTo>
                  <a:pt x="1050" y="1016"/>
                  <a:pt x="1049" y="1007"/>
                  <a:pt x="1055" y="1003"/>
                </a:cubicBezTo>
                <a:cubicBezTo>
                  <a:pt x="1067" y="994"/>
                  <a:pt x="1108" y="987"/>
                  <a:pt x="1123" y="983"/>
                </a:cubicBezTo>
                <a:cubicBezTo>
                  <a:pt x="1142" y="952"/>
                  <a:pt x="1165" y="916"/>
                  <a:pt x="1177" y="881"/>
                </a:cubicBezTo>
                <a:cubicBezTo>
                  <a:pt x="1161" y="836"/>
                  <a:pt x="1135" y="826"/>
                  <a:pt x="1096" y="800"/>
                </a:cubicBezTo>
                <a:cubicBezTo>
                  <a:pt x="1089" y="795"/>
                  <a:pt x="1075" y="786"/>
                  <a:pt x="1075" y="786"/>
                </a:cubicBezTo>
                <a:cubicBezTo>
                  <a:pt x="1059" y="761"/>
                  <a:pt x="1030" y="748"/>
                  <a:pt x="1001" y="739"/>
                </a:cubicBezTo>
                <a:cubicBezTo>
                  <a:pt x="994" y="734"/>
                  <a:pt x="988" y="727"/>
                  <a:pt x="980" y="725"/>
                </a:cubicBezTo>
                <a:cubicBezTo>
                  <a:pt x="965" y="720"/>
                  <a:pt x="947" y="725"/>
                  <a:pt x="933" y="718"/>
                </a:cubicBezTo>
                <a:cubicBezTo>
                  <a:pt x="927" y="715"/>
                  <a:pt x="946" y="712"/>
                  <a:pt x="953" y="711"/>
                </a:cubicBezTo>
                <a:cubicBezTo>
                  <a:pt x="973" y="708"/>
                  <a:pt x="994" y="707"/>
                  <a:pt x="1014" y="705"/>
                </a:cubicBezTo>
                <a:cubicBezTo>
                  <a:pt x="1028" y="700"/>
                  <a:pt x="1041" y="696"/>
                  <a:pt x="1055" y="691"/>
                </a:cubicBezTo>
                <a:cubicBezTo>
                  <a:pt x="1070" y="686"/>
                  <a:pt x="1028" y="673"/>
                  <a:pt x="1014" y="664"/>
                </a:cubicBezTo>
                <a:cubicBezTo>
                  <a:pt x="1006" y="659"/>
                  <a:pt x="1002" y="649"/>
                  <a:pt x="994" y="644"/>
                </a:cubicBezTo>
                <a:cubicBezTo>
                  <a:pt x="975" y="631"/>
                  <a:pt x="948" y="622"/>
                  <a:pt x="926" y="617"/>
                </a:cubicBezTo>
                <a:cubicBezTo>
                  <a:pt x="860" y="621"/>
                  <a:pt x="812" y="632"/>
                  <a:pt x="750" y="623"/>
                </a:cubicBezTo>
                <a:cubicBezTo>
                  <a:pt x="719" y="533"/>
                  <a:pt x="712" y="562"/>
                  <a:pt x="608" y="556"/>
                </a:cubicBezTo>
                <a:cubicBezTo>
                  <a:pt x="571" y="544"/>
                  <a:pt x="581" y="564"/>
                  <a:pt x="547" y="576"/>
                </a:cubicBezTo>
                <a:cubicBezTo>
                  <a:pt x="524" y="598"/>
                  <a:pt x="523" y="609"/>
                  <a:pt x="513" y="637"/>
                </a:cubicBezTo>
                <a:cubicBezTo>
                  <a:pt x="506" y="635"/>
                  <a:pt x="497" y="636"/>
                  <a:pt x="493" y="630"/>
                </a:cubicBezTo>
                <a:cubicBezTo>
                  <a:pt x="487" y="620"/>
                  <a:pt x="489" y="607"/>
                  <a:pt x="486" y="596"/>
                </a:cubicBezTo>
                <a:cubicBezTo>
                  <a:pt x="477" y="565"/>
                  <a:pt x="462" y="544"/>
                  <a:pt x="452" y="515"/>
                </a:cubicBezTo>
                <a:cubicBezTo>
                  <a:pt x="431" y="545"/>
                  <a:pt x="411" y="552"/>
                  <a:pt x="377" y="562"/>
                </a:cubicBezTo>
                <a:cubicBezTo>
                  <a:pt x="353" y="525"/>
                  <a:pt x="337" y="546"/>
                  <a:pt x="303" y="562"/>
                </a:cubicBezTo>
                <a:cubicBezTo>
                  <a:pt x="298" y="555"/>
                  <a:pt x="292" y="550"/>
                  <a:pt x="289" y="542"/>
                </a:cubicBezTo>
                <a:cubicBezTo>
                  <a:pt x="285" y="531"/>
                  <a:pt x="292" y="514"/>
                  <a:pt x="282" y="508"/>
                </a:cubicBezTo>
                <a:cubicBezTo>
                  <a:pt x="273" y="502"/>
                  <a:pt x="260" y="512"/>
                  <a:pt x="249" y="515"/>
                </a:cubicBezTo>
                <a:cubicBezTo>
                  <a:pt x="205" y="529"/>
                  <a:pt x="173" y="554"/>
                  <a:pt x="127" y="562"/>
                </a:cubicBezTo>
                <a:cubicBezTo>
                  <a:pt x="112" y="526"/>
                  <a:pt x="105" y="515"/>
                  <a:pt x="66" y="529"/>
                </a:cubicBezTo>
                <a:cubicBezTo>
                  <a:pt x="59" y="536"/>
                  <a:pt x="55" y="550"/>
                  <a:pt x="45" y="549"/>
                </a:cubicBezTo>
                <a:cubicBezTo>
                  <a:pt x="29" y="547"/>
                  <a:pt x="5" y="522"/>
                  <a:pt x="5" y="522"/>
                </a:cubicBezTo>
                <a:cubicBezTo>
                  <a:pt x="12" y="469"/>
                  <a:pt x="0" y="441"/>
                  <a:pt x="52" y="427"/>
                </a:cubicBezTo>
                <a:cubicBezTo>
                  <a:pt x="93" y="399"/>
                  <a:pt x="73" y="376"/>
                  <a:pt x="93" y="346"/>
                </a:cubicBezTo>
                <a:cubicBezTo>
                  <a:pt x="111" y="319"/>
                  <a:pt x="180" y="320"/>
                  <a:pt x="201" y="318"/>
                </a:cubicBezTo>
                <a:cubicBezTo>
                  <a:pt x="220" y="265"/>
                  <a:pt x="224" y="262"/>
                  <a:pt x="269" y="291"/>
                </a:cubicBezTo>
                <a:cubicBezTo>
                  <a:pt x="273" y="273"/>
                  <a:pt x="270" y="251"/>
                  <a:pt x="282" y="237"/>
                </a:cubicBezTo>
                <a:cubicBezTo>
                  <a:pt x="306" y="208"/>
                  <a:pt x="350" y="209"/>
                  <a:pt x="384" y="203"/>
                </a:cubicBezTo>
                <a:cubicBezTo>
                  <a:pt x="409" y="187"/>
                  <a:pt x="423" y="180"/>
                  <a:pt x="452" y="190"/>
                </a:cubicBezTo>
                <a:cubicBezTo>
                  <a:pt x="474" y="125"/>
                  <a:pt x="453" y="150"/>
                  <a:pt x="560" y="142"/>
                </a:cubicBezTo>
                <a:cubicBezTo>
                  <a:pt x="604" y="100"/>
                  <a:pt x="594" y="121"/>
                  <a:pt x="642" y="135"/>
                </a:cubicBezTo>
                <a:cubicBezTo>
                  <a:pt x="657" y="125"/>
                  <a:pt x="672" y="118"/>
                  <a:pt x="682" y="102"/>
                </a:cubicBezTo>
                <a:cubicBezTo>
                  <a:pt x="703" y="70"/>
                  <a:pt x="671" y="87"/>
                  <a:pt x="709" y="74"/>
                </a:cubicBezTo>
                <a:cubicBezTo>
                  <a:pt x="757" y="90"/>
                  <a:pt x="697" y="74"/>
                  <a:pt x="764" y="74"/>
                </a:cubicBezTo>
                <a:cubicBezTo>
                  <a:pt x="780" y="74"/>
                  <a:pt x="795" y="79"/>
                  <a:pt x="811" y="81"/>
                </a:cubicBezTo>
                <a:cubicBezTo>
                  <a:pt x="834" y="105"/>
                  <a:pt x="846" y="119"/>
                  <a:pt x="879" y="108"/>
                </a:cubicBezTo>
                <a:cubicBezTo>
                  <a:pt x="893" y="67"/>
                  <a:pt x="882" y="26"/>
                  <a:pt x="919" y="0"/>
                </a:cubicBezTo>
                <a:cubicBezTo>
                  <a:pt x="940" y="20"/>
                  <a:pt x="946" y="39"/>
                  <a:pt x="974" y="47"/>
                </a:cubicBezTo>
                <a:cubicBezTo>
                  <a:pt x="1011" y="73"/>
                  <a:pt x="1024" y="46"/>
                  <a:pt x="1062" y="20"/>
                </a:cubicBezTo>
                <a:cubicBezTo>
                  <a:pt x="1069" y="15"/>
                  <a:pt x="1082" y="7"/>
                  <a:pt x="1082" y="7"/>
                </a:cubicBezTo>
                <a:cubicBezTo>
                  <a:pt x="1119" y="15"/>
                  <a:pt x="1132" y="21"/>
                  <a:pt x="1170" y="14"/>
                </a:cubicBezTo>
                <a:cubicBezTo>
                  <a:pt x="1224" y="29"/>
                  <a:pt x="1149" y="13"/>
                  <a:pt x="1224" y="7"/>
                </a:cubicBezTo>
                <a:cubicBezTo>
                  <a:pt x="1240" y="6"/>
                  <a:pt x="1256" y="12"/>
                  <a:pt x="1272" y="14"/>
                </a:cubicBezTo>
                <a:cubicBezTo>
                  <a:pt x="1286" y="55"/>
                  <a:pt x="1275" y="52"/>
                  <a:pt x="1326" y="61"/>
                </a:cubicBezTo>
                <a:cubicBezTo>
                  <a:pt x="1363" y="85"/>
                  <a:pt x="1407" y="61"/>
                  <a:pt x="1448" y="54"/>
                </a:cubicBezTo>
                <a:cubicBezTo>
                  <a:pt x="1483" y="42"/>
                  <a:pt x="1477" y="31"/>
                  <a:pt x="1516" y="41"/>
                </a:cubicBezTo>
                <a:cubicBezTo>
                  <a:pt x="1532" y="87"/>
                  <a:pt x="1554" y="42"/>
                  <a:pt x="1570" y="88"/>
                </a:cubicBezTo>
                <a:cubicBezTo>
                  <a:pt x="1655" y="66"/>
                  <a:pt x="1549" y="88"/>
                  <a:pt x="1617" y="88"/>
                </a:cubicBezTo>
                <a:cubicBezTo>
                  <a:pt x="1663" y="88"/>
                  <a:pt x="1708" y="78"/>
                  <a:pt x="1753" y="74"/>
                </a:cubicBezTo>
                <a:cubicBezTo>
                  <a:pt x="1773" y="105"/>
                  <a:pt x="1806" y="106"/>
                  <a:pt x="1841" y="115"/>
                </a:cubicBezTo>
                <a:cubicBezTo>
                  <a:pt x="1859" y="141"/>
                  <a:pt x="1871" y="141"/>
                  <a:pt x="1902" y="149"/>
                </a:cubicBezTo>
                <a:cubicBezTo>
                  <a:pt x="1922" y="206"/>
                  <a:pt x="1886" y="123"/>
                  <a:pt x="1990" y="183"/>
                </a:cubicBezTo>
                <a:cubicBezTo>
                  <a:pt x="2002" y="190"/>
                  <a:pt x="1999" y="210"/>
                  <a:pt x="2004" y="224"/>
                </a:cubicBezTo>
                <a:cubicBezTo>
                  <a:pt x="2006" y="231"/>
                  <a:pt x="2017" y="228"/>
                  <a:pt x="2024" y="230"/>
                </a:cubicBezTo>
                <a:cubicBezTo>
                  <a:pt x="2037" y="293"/>
                  <a:pt x="2062" y="285"/>
                  <a:pt x="2126" y="291"/>
                </a:cubicBezTo>
                <a:cubicBezTo>
                  <a:pt x="2132" y="348"/>
                  <a:pt x="2126" y="349"/>
                  <a:pt x="2173" y="366"/>
                </a:cubicBezTo>
                <a:cubicBezTo>
                  <a:pt x="2194" y="396"/>
                  <a:pt x="2188" y="428"/>
                  <a:pt x="2227" y="440"/>
                </a:cubicBezTo>
                <a:cubicBezTo>
                  <a:pt x="2274" y="469"/>
                  <a:pt x="2307" y="459"/>
                  <a:pt x="2349" y="481"/>
                </a:cubicBezTo>
                <a:cubicBezTo>
                  <a:pt x="2381" y="497"/>
                  <a:pt x="2395" y="525"/>
                  <a:pt x="2431" y="535"/>
                </a:cubicBezTo>
                <a:cubicBezTo>
                  <a:pt x="2420" y="578"/>
                  <a:pt x="2414" y="563"/>
                  <a:pt x="2376" y="576"/>
                </a:cubicBezTo>
                <a:cubicBezTo>
                  <a:pt x="2365" y="571"/>
                  <a:pt x="2354" y="566"/>
                  <a:pt x="2343" y="562"/>
                </a:cubicBezTo>
                <a:cubicBezTo>
                  <a:pt x="2336" y="559"/>
                  <a:pt x="2327" y="561"/>
                  <a:pt x="2322" y="556"/>
                </a:cubicBezTo>
                <a:cubicBezTo>
                  <a:pt x="2317" y="551"/>
                  <a:pt x="2320" y="540"/>
                  <a:pt x="2315" y="535"/>
                </a:cubicBezTo>
                <a:cubicBezTo>
                  <a:pt x="2310" y="530"/>
                  <a:pt x="2302" y="531"/>
                  <a:pt x="2295" y="529"/>
                </a:cubicBezTo>
                <a:cubicBezTo>
                  <a:pt x="2281" y="525"/>
                  <a:pt x="2254" y="515"/>
                  <a:pt x="2254" y="515"/>
                </a:cubicBezTo>
                <a:cubicBezTo>
                  <a:pt x="2220" y="522"/>
                  <a:pt x="2198" y="536"/>
                  <a:pt x="2166" y="549"/>
                </a:cubicBezTo>
                <a:cubicBezTo>
                  <a:pt x="2140" y="575"/>
                  <a:pt x="2136" y="586"/>
                  <a:pt x="2099" y="576"/>
                </a:cubicBezTo>
                <a:cubicBezTo>
                  <a:pt x="2078" y="562"/>
                  <a:pt x="2058" y="556"/>
                  <a:pt x="2038" y="542"/>
                </a:cubicBezTo>
                <a:cubicBezTo>
                  <a:pt x="1997" y="549"/>
                  <a:pt x="1985" y="548"/>
                  <a:pt x="1956" y="576"/>
                </a:cubicBezTo>
                <a:cubicBezTo>
                  <a:pt x="1954" y="590"/>
                  <a:pt x="1962" y="613"/>
                  <a:pt x="1949" y="617"/>
                </a:cubicBezTo>
                <a:cubicBezTo>
                  <a:pt x="1934" y="622"/>
                  <a:pt x="1925" y="594"/>
                  <a:pt x="1909" y="590"/>
                </a:cubicBezTo>
                <a:cubicBezTo>
                  <a:pt x="1883" y="583"/>
                  <a:pt x="1851" y="576"/>
                  <a:pt x="1828" y="562"/>
                </a:cubicBezTo>
                <a:cubicBezTo>
                  <a:pt x="1807" y="549"/>
                  <a:pt x="1794" y="527"/>
                  <a:pt x="1773" y="515"/>
                </a:cubicBezTo>
                <a:cubicBezTo>
                  <a:pt x="1759" y="507"/>
                  <a:pt x="1741" y="506"/>
                  <a:pt x="1726" y="501"/>
                </a:cubicBezTo>
                <a:cubicBezTo>
                  <a:pt x="1713" y="541"/>
                  <a:pt x="1675" y="551"/>
                  <a:pt x="1638" y="562"/>
                </a:cubicBezTo>
                <a:cubicBezTo>
                  <a:pt x="1597" y="589"/>
                  <a:pt x="1625" y="603"/>
                  <a:pt x="1597" y="637"/>
                </a:cubicBezTo>
                <a:cubicBezTo>
                  <a:pt x="1595" y="639"/>
                  <a:pt x="1543" y="666"/>
                  <a:pt x="1536" y="671"/>
                </a:cubicBezTo>
                <a:cubicBezTo>
                  <a:pt x="1534" y="680"/>
                  <a:pt x="1535" y="691"/>
                  <a:pt x="1529" y="698"/>
                </a:cubicBezTo>
                <a:cubicBezTo>
                  <a:pt x="1525" y="704"/>
                  <a:pt x="1515" y="702"/>
                  <a:pt x="1509" y="705"/>
                </a:cubicBezTo>
                <a:cubicBezTo>
                  <a:pt x="1475" y="724"/>
                  <a:pt x="1440" y="740"/>
                  <a:pt x="1407" y="759"/>
                </a:cubicBezTo>
                <a:cubicBezTo>
                  <a:pt x="1386" y="771"/>
                  <a:pt x="1366" y="787"/>
                  <a:pt x="1346" y="800"/>
                </a:cubicBezTo>
                <a:cubicBezTo>
                  <a:pt x="1333" y="809"/>
                  <a:pt x="1306" y="827"/>
                  <a:pt x="1306" y="827"/>
                </a:cubicBezTo>
                <a:cubicBezTo>
                  <a:pt x="1297" y="853"/>
                  <a:pt x="1278" y="856"/>
                  <a:pt x="1265" y="881"/>
                </a:cubicBezTo>
                <a:cubicBezTo>
                  <a:pt x="1255" y="899"/>
                  <a:pt x="1252" y="923"/>
                  <a:pt x="1245" y="942"/>
                </a:cubicBezTo>
                <a:cubicBezTo>
                  <a:pt x="1240" y="992"/>
                  <a:pt x="1233" y="1041"/>
                  <a:pt x="1224" y="1091"/>
                </a:cubicBezTo>
                <a:cubicBezTo>
                  <a:pt x="1220" y="1111"/>
                  <a:pt x="1211" y="1152"/>
                  <a:pt x="1211" y="1152"/>
                </a:cubicBezTo>
                <a:cubicBezTo>
                  <a:pt x="1213" y="1202"/>
                  <a:pt x="1214" y="1251"/>
                  <a:pt x="1218" y="1301"/>
                </a:cubicBezTo>
                <a:cubicBezTo>
                  <a:pt x="1220" y="1325"/>
                  <a:pt x="1238" y="1369"/>
                  <a:pt x="1238" y="1369"/>
                </a:cubicBezTo>
                <a:cubicBezTo>
                  <a:pt x="1231" y="1492"/>
                  <a:pt x="1262" y="1507"/>
                  <a:pt x="1157" y="1470"/>
                </a:cubicBezTo>
                <a:cubicBezTo>
                  <a:pt x="1141" y="1446"/>
                  <a:pt x="1151" y="1450"/>
                  <a:pt x="1130" y="1450"/>
                </a:cubicBezTo>
                <a:close/>
              </a:path>
            </a:pathLst>
          </a:custGeom>
          <a:noFill/>
          <a:ln w="76200" cmpd="sng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4221" name="WordArt 13"/>
          <p:cNvSpPr>
            <a:spLocks noChangeArrowheads="1" noChangeShapeType="1" noTextEdit="1"/>
          </p:cNvSpPr>
          <p:nvPr/>
        </p:nvSpPr>
        <p:spPr bwMode="auto">
          <a:xfrm>
            <a:off x="152400" y="3429000"/>
            <a:ext cx="4510088" cy="10302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996633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#3.) Natural Resources are limited. </a:t>
            </a:r>
          </a:p>
          <a:p>
            <a:pPr algn="ctr"/>
            <a:r>
              <a:rPr lang="en-US" sz="3600" kern="10" spc="72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996633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– A struggle for existence. </a:t>
            </a:r>
          </a:p>
        </p:txBody>
      </p:sp>
      <p:sp>
        <p:nvSpPr>
          <p:cNvPr id="734222" name="Oval 14"/>
          <p:cNvSpPr>
            <a:spLocks noChangeArrowheads="1"/>
          </p:cNvSpPr>
          <p:nvPr/>
        </p:nvSpPr>
        <p:spPr bwMode="auto">
          <a:xfrm>
            <a:off x="5867400" y="4495800"/>
            <a:ext cx="533400" cy="304800"/>
          </a:xfrm>
          <a:prstGeom prst="ellipse">
            <a:avLst/>
          </a:prstGeom>
          <a:noFill/>
          <a:ln w="57150">
            <a:solidFill>
              <a:srgbClr val="FF5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4223" name="Oval 15"/>
          <p:cNvSpPr>
            <a:spLocks noChangeArrowheads="1"/>
          </p:cNvSpPr>
          <p:nvPr/>
        </p:nvSpPr>
        <p:spPr bwMode="auto">
          <a:xfrm>
            <a:off x="7924800" y="4495800"/>
            <a:ext cx="609600" cy="304800"/>
          </a:xfrm>
          <a:prstGeom prst="ellipse">
            <a:avLst/>
          </a:prstGeom>
          <a:noFill/>
          <a:ln w="57150">
            <a:solidFill>
              <a:srgbClr val="FF5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4224" name="WordArt 16"/>
          <p:cNvSpPr>
            <a:spLocks noChangeArrowheads="1" noChangeShapeType="1" noTextEdit="1"/>
          </p:cNvSpPr>
          <p:nvPr/>
        </p:nvSpPr>
        <p:spPr bwMode="auto">
          <a:xfrm>
            <a:off x="5791200" y="4876800"/>
            <a:ext cx="3352800" cy="801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505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#4.) No two individuals </a:t>
            </a:r>
          </a:p>
          <a:p>
            <a:pPr algn="ctr"/>
            <a:r>
              <a:rPr lang="en-US" sz="3600" kern="10" spc="72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505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are alike.</a:t>
            </a:r>
          </a:p>
        </p:txBody>
      </p:sp>
      <p:pic>
        <p:nvPicPr>
          <p:cNvPr id="73422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2133600" cy="1600200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4226" name="Rectangle 18"/>
          <p:cNvSpPr>
            <a:spLocks noChangeArrowheads="1"/>
          </p:cNvSpPr>
          <p:nvPr/>
        </p:nvSpPr>
        <p:spPr bwMode="auto">
          <a:xfrm>
            <a:off x="152400" y="4343400"/>
            <a:ext cx="304800" cy="228600"/>
          </a:xfrm>
          <a:prstGeom prst="rect">
            <a:avLst/>
          </a:prstGeom>
          <a:noFill/>
          <a:ln w="5715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4227" name="WordArt 19"/>
          <p:cNvSpPr>
            <a:spLocks noChangeArrowheads="1" noChangeShapeType="1" noTextEdit="1"/>
          </p:cNvSpPr>
          <p:nvPr/>
        </p:nvSpPr>
        <p:spPr bwMode="auto">
          <a:xfrm>
            <a:off x="914400" y="1524000"/>
            <a:ext cx="228600" cy="419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?</a:t>
            </a:r>
          </a:p>
        </p:txBody>
      </p:sp>
      <p:sp>
        <p:nvSpPr>
          <p:cNvPr id="734228" name="WordArt 20"/>
          <p:cNvSpPr>
            <a:spLocks noChangeArrowheads="1" noChangeShapeType="1" noTextEdit="1"/>
          </p:cNvSpPr>
          <p:nvPr/>
        </p:nvSpPr>
        <p:spPr bwMode="auto">
          <a:xfrm>
            <a:off x="1447800" y="1524000"/>
            <a:ext cx="228600" cy="419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?</a:t>
            </a:r>
          </a:p>
        </p:txBody>
      </p:sp>
      <p:sp>
        <p:nvSpPr>
          <p:cNvPr id="734229" name="WordArt 21"/>
          <p:cNvSpPr>
            <a:spLocks noChangeArrowheads="1" noChangeShapeType="1" noTextEdit="1"/>
          </p:cNvSpPr>
          <p:nvPr/>
        </p:nvSpPr>
        <p:spPr bwMode="auto">
          <a:xfrm>
            <a:off x="2057400" y="1447800"/>
            <a:ext cx="228600" cy="419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?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73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7352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5237" name="Rectangle 5"/>
          <p:cNvSpPr>
            <a:spLocks noChangeArrowheads="1"/>
          </p:cNvSpPr>
          <p:nvPr/>
        </p:nvSpPr>
        <p:spPr bwMode="auto">
          <a:xfrm>
            <a:off x="4724400" y="4648200"/>
            <a:ext cx="5334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35238" name="Picture 6" descr="http://www.jaytorborg.com/Africa/lion%20in%20grass%206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572000"/>
            <a:ext cx="1295400" cy="1036638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5239" name="WordArt 7"/>
          <p:cNvSpPr>
            <a:spLocks noChangeArrowheads="1" noChangeShapeType="1" noTextEdit="1"/>
          </p:cNvSpPr>
          <p:nvPr/>
        </p:nvSpPr>
        <p:spPr bwMode="auto">
          <a:xfrm>
            <a:off x="3048000" y="152400"/>
            <a:ext cx="3686175" cy="11445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#1.) Without checks like predators, </a:t>
            </a:r>
          </a:p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populations would increase </a:t>
            </a:r>
          </a:p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exponentially.</a:t>
            </a:r>
          </a:p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 Survival of the fittest!</a:t>
            </a:r>
          </a:p>
        </p:txBody>
      </p:sp>
      <p:sp>
        <p:nvSpPr>
          <p:cNvPr id="735240" name="Line 8"/>
          <p:cNvSpPr>
            <a:spLocks noChangeShapeType="1"/>
          </p:cNvSpPr>
          <p:nvPr/>
        </p:nvSpPr>
        <p:spPr bwMode="auto">
          <a:xfrm>
            <a:off x="4800600" y="1524000"/>
            <a:ext cx="0" cy="2895600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35241" name="Picture 9" descr="http://jobvoucherplan.files.wordpress.com/2011/06/wildebeest-migration-mar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810000"/>
            <a:ext cx="3105150" cy="1219200"/>
          </a:xfrm>
          <a:prstGeom prst="rect">
            <a:avLst/>
          </a:prstGeom>
          <a:noFill/>
          <a:ln w="38100">
            <a:solidFill>
              <a:srgbClr val="FFFF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5242" name="WordArt 10"/>
          <p:cNvSpPr>
            <a:spLocks noChangeArrowheads="1" noChangeShapeType="1" noTextEdit="1"/>
          </p:cNvSpPr>
          <p:nvPr/>
        </p:nvSpPr>
        <p:spPr bwMode="auto">
          <a:xfrm>
            <a:off x="4038600" y="2209800"/>
            <a:ext cx="4724400" cy="12588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#2.) Most populations are stable in size</a:t>
            </a:r>
          </a:p>
          <a:p>
            <a:pPr algn="ctr"/>
            <a:r>
              <a:rPr lang="en-US" sz="3600" kern="10" spc="72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 except for seasonal changes.</a:t>
            </a:r>
          </a:p>
        </p:txBody>
      </p:sp>
      <p:sp>
        <p:nvSpPr>
          <p:cNvPr id="735243" name="AutoShape 11"/>
          <p:cNvSpPr>
            <a:spLocks noChangeArrowheads="1"/>
          </p:cNvSpPr>
          <p:nvPr/>
        </p:nvSpPr>
        <p:spPr bwMode="auto">
          <a:xfrm>
            <a:off x="6934200" y="3505200"/>
            <a:ext cx="457200" cy="609600"/>
          </a:xfrm>
          <a:prstGeom prst="downArrow">
            <a:avLst>
              <a:gd name="adj1" fmla="val 50000"/>
              <a:gd name="adj2" fmla="val 33333"/>
            </a:avLst>
          </a:prstGeom>
          <a:solidFill>
            <a:srgbClr val="FF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35244" name="Freeform 12"/>
          <p:cNvSpPr>
            <a:spLocks/>
          </p:cNvSpPr>
          <p:nvPr/>
        </p:nvSpPr>
        <p:spPr bwMode="auto">
          <a:xfrm>
            <a:off x="250825" y="2216150"/>
            <a:ext cx="3859213" cy="2392363"/>
          </a:xfrm>
          <a:custGeom>
            <a:avLst/>
            <a:gdLst>
              <a:gd name="T0" fmla="*/ 2147483647 w 2431"/>
              <a:gd name="T1" fmla="*/ 2147483647 h 1507"/>
              <a:gd name="T2" fmla="*/ 2147483647 w 2431"/>
              <a:gd name="T3" fmla="*/ 2147483647 h 1507"/>
              <a:gd name="T4" fmla="*/ 2147483647 w 2431"/>
              <a:gd name="T5" fmla="*/ 2147483647 h 1507"/>
              <a:gd name="T6" fmla="*/ 2147483647 w 2431"/>
              <a:gd name="T7" fmla="*/ 2147483647 h 1507"/>
              <a:gd name="T8" fmla="*/ 2147483647 w 2431"/>
              <a:gd name="T9" fmla="*/ 2147483647 h 1507"/>
              <a:gd name="T10" fmla="*/ 2147483647 w 2431"/>
              <a:gd name="T11" fmla="*/ 2147483647 h 1507"/>
              <a:gd name="T12" fmla="*/ 2147483647 w 2431"/>
              <a:gd name="T13" fmla="*/ 2147483647 h 1507"/>
              <a:gd name="T14" fmla="*/ 2147483647 w 2431"/>
              <a:gd name="T15" fmla="*/ 2147483647 h 1507"/>
              <a:gd name="T16" fmla="*/ 2147483647 w 2431"/>
              <a:gd name="T17" fmla="*/ 2147483647 h 1507"/>
              <a:gd name="T18" fmla="*/ 2147483647 w 2431"/>
              <a:gd name="T19" fmla="*/ 2147483647 h 1507"/>
              <a:gd name="T20" fmla="*/ 2147483647 w 2431"/>
              <a:gd name="T21" fmla="*/ 2147483647 h 1507"/>
              <a:gd name="T22" fmla="*/ 2147483647 w 2431"/>
              <a:gd name="T23" fmla="*/ 2147483647 h 1507"/>
              <a:gd name="T24" fmla="*/ 2147483647 w 2431"/>
              <a:gd name="T25" fmla="*/ 2147483647 h 1507"/>
              <a:gd name="T26" fmla="*/ 2147483647 w 2431"/>
              <a:gd name="T27" fmla="*/ 2147483647 h 1507"/>
              <a:gd name="T28" fmla="*/ 2147483647 w 2431"/>
              <a:gd name="T29" fmla="*/ 2147483647 h 1507"/>
              <a:gd name="T30" fmla="*/ 2147483647 w 2431"/>
              <a:gd name="T31" fmla="*/ 2147483647 h 1507"/>
              <a:gd name="T32" fmla="*/ 2147483647 w 2431"/>
              <a:gd name="T33" fmla="*/ 2147483647 h 1507"/>
              <a:gd name="T34" fmla="*/ 2147483647 w 2431"/>
              <a:gd name="T35" fmla="*/ 2147483647 h 1507"/>
              <a:gd name="T36" fmla="*/ 2147483647 w 2431"/>
              <a:gd name="T37" fmla="*/ 2147483647 h 1507"/>
              <a:gd name="T38" fmla="*/ 2147483647 w 2431"/>
              <a:gd name="T39" fmla="*/ 2147483647 h 1507"/>
              <a:gd name="T40" fmla="*/ 2147483647 w 2431"/>
              <a:gd name="T41" fmla="*/ 2147483647 h 1507"/>
              <a:gd name="T42" fmla="*/ 2147483647 w 2431"/>
              <a:gd name="T43" fmla="*/ 2147483647 h 1507"/>
              <a:gd name="T44" fmla="*/ 2147483647 w 2431"/>
              <a:gd name="T45" fmla="*/ 2147483647 h 1507"/>
              <a:gd name="T46" fmla="*/ 2147483647 w 2431"/>
              <a:gd name="T47" fmla="*/ 2147483647 h 1507"/>
              <a:gd name="T48" fmla="*/ 2147483647 w 2431"/>
              <a:gd name="T49" fmla="*/ 0 h 1507"/>
              <a:gd name="T50" fmla="*/ 2147483647 w 2431"/>
              <a:gd name="T51" fmla="*/ 2147483647 h 1507"/>
              <a:gd name="T52" fmla="*/ 2147483647 w 2431"/>
              <a:gd name="T53" fmla="*/ 2147483647 h 1507"/>
              <a:gd name="T54" fmla="*/ 2147483647 w 2431"/>
              <a:gd name="T55" fmla="*/ 2147483647 h 1507"/>
              <a:gd name="T56" fmla="*/ 2147483647 w 2431"/>
              <a:gd name="T57" fmla="*/ 2147483647 h 1507"/>
              <a:gd name="T58" fmla="*/ 2147483647 w 2431"/>
              <a:gd name="T59" fmla="*/ 2147483647 h 1507"/>
              <a:gd name="T60" fmla="*/ 2147483647 w 2431"/>
              <a:gd name="T61" fmla="*/ 2147483647 h 1507"/>
              <a:gd name="T62" fmla="*/ 2147483647 w 2431"/>
              <a:gd name="T63" fmla="*/ 2147483647 h 1507"/>
              <a:gd name="T64" fmla="*/ 2147483647 w 2431"/>
              <a:gd name="T65" fmla="*/ 2147483647 h 1507"/>
              <a:gd name="T66" fmla="*/ 2147483647 w 2431"/>
              <a:gd name="T67" fmla="*/ 2147483647 h 1507"/>
              <a:gd name="T68" fmla="*/ 2147483647 w 2431"/>
              <a:gd name="T69" fmla="*/ 2147483647 h 1507"/>
              <a:gd name="T70" fmla="*/ 2147483647 w 2431"/>
              <a:gd name="T71" fmla="*/ 2147483647 h 1507"/>
              <a:gd name="T72" fmla="*/ 2147483647 w 2431"/>
              <a:gd name="T73" fmla="*/ 2147483647 h 1507"/>
              <a:gd name="T74" fmla="*/ 2147483647 w 2431"/>
              <a:gd name="T75" fmla="*/ 2147483647 h 1507"/>
              <a:gd name="T76" fmla="*/ 2147483647 w 2431"/>
              <a:gd name="T77" fmla="*/ 2147483647 h 1507"/>
              <a:gd name="T78" fmla="*/ 2147483647 w 2431"/>
              <a:gd name="T79" fmla="*/ 2147483647 h 1507"/>
              <a:gd name="T80" fmla="*/ 2147483647 w 2431"/>
              <a:gd name="T81" fmla="*/ 2147483647 h 1507"/>
              <a:gd name="T82" fmla="*/ 2147483647 w 2431"/>
              <a:gd name="T83" fmla="*/ 2147483647 h 1507"/>
              <a:gd name="T84" fmla="*/ 2147483647 w 2431"/>
              <a:gd name="T85" fmla="*/ 2147483647 h 1507"/>
              <a:gd name="T86" fmla="*/ 2147483647 w 2431"/>
              <a:gd name="T87" fmla="*/ 2147483647 h 1507"/>
              <a:gd name="T88" fmla="*/ 2147483647 w 2431"/>
              <a:gd name="T89" fmla="*/ 2147483647 h 1507"/>
              <a:gd name="T90" fmla="*/ 2147483647 w 2431"/>
              <a:gd name="T91" fmla="*/ 2147483647 h 1507"/>
              <a:gd name="T92" fmla="*/ 2147483647 w 2431"/>
              <a:gd name="T93" fmla="*/ 2147483647 h 1507"/>
              <a:gd name="T94" fmla="*/ 2147483647 w 2431"/>
              <a:gd name="T95" fmla="*/ 2147483647 h 1507"/>
              <a:gd name="T96" fmla="*/ 2147483647 w 2431"/>
              <a:gd name="T97" fmla="*/ 2147483647 h 1507"/>
              <a:gd name="T98" fmla="*/ 2147483647 w 2431"/>
              <a:gd name="T99" fmla="*/ 2147483647 h 1507"/>
              <a:gd name="T100" fmla="*/ 2147483647 w 2431"/>
              <a:gd name="T101" fmla="*/ 2147483647 h 1507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431"/>
              <a:gd name="T154" fmla="*/ 0 h 1507"/>
              <a:gd name="T155" fmla="*/ 2431 w 2431"/>
              <a:gd name="T156" fmla="*/ 1507 h 1507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431" h="1507">
                <a:moveTo>
                  <a:pt x="1130" y="1450"/>
                </a:moveTo>
                <a:cubicBezTo>
                  <a:pt x="1161" y="1345"/>
                  <a:pt x="1132" y="1233"/>
                  <a:pt x="1150" y="1125"/>
                </a:cubicBezTo>
                <a:cubicBezTo>
                  <a:pt x="1148" y="1100"/>
                  <a:pt x="1153" y="1073"/>
                  <a:pt x="1143" y="1050"/>
                </a:cubicBezTo>
                <a:cubicBezTo>
                  <a:pt x="1139" y="1041"/>
                  <a:pt x="1125" y="1046"/>
                  <a:pt x="1116" y="1044"/>
                </a:cubicBezTo>
                <a:cubicBezTo>
                  <a:pt x="1093" y="1038"/>
                  <a:pt x="1070" y="1030"/>
                  <a:pt x="1048" y="1023"/>
                </a:cubicBezTo>
                <a:cubicBezTo>
                  <a:pt x="1050" y="1016"/>
                  <a:pt x="1049" y="1007"/>
                  <a:pt x="1055" y="1003"/>
                </a:cubicBezTo>
                <a:cubicBezTo>
                  <a:pt x="1067" y="994"/>
                  <a:pt x="1108" y="987"/>
                  <a:pt x="1123" y="983"/>
                </a:cubicBezTo>
                <a:cubicBezTo>
                  <a:pt x="1142" y="952"/>
                  <a:pt x="1165" y="916"/>
                  <a:pt x="1177" y="881"/>
                </a:cubicBezTo>
                <a:cubicBezTo>
                  <a:pt x="1161" y="836"/>
                  <a:pt x="1135" y="826"/>
                  <a:pt x="1096" y="800"/>
                </a:cubicBezTo>
                <a:cubicBezTo>
                  <a:pt x="1089" y="795"/>
                  <a:pt x="1075" y="786"/>
                  <a:pt x="1075" y="786"/>
                </a:cubicBezTo>
                <a:cubicBezTo>
                  <a:pt x="1059" y="761"/>
                  <a:pt x="1030" y="748"/>
                  <a:pt x="1001" y="739"/>
                </a:cubicBezTo>
                <a:cubicBezTo>
                  <a:pt x="994" y="734"/>
                  <a:pt x="988" y="727"/>
                  <a:pt x="980" y="725"/>
                </a:cubicBezTo>
                <a:cubicBezTo>
                  <a:pt x="965" y="720"/>
                  <a:pt x="947" y="725"/>
                  <a:pt x="933" y="718"/>
                </a:cubicBezTo>
                <a:cubicBezTo>
                  <a:pt x="927" y="715"/>
                  <a:pt x="946" y="712"/>
                  <a:pt x="953" y="711"/>
                </a:cubicBezTo>
                <a:cubicBezTo>
                  <a:pt x="973" y="708"/>
                  <a:pt x="994" y="707"/>
                  <a:pt x="1014" y="705"/>
                </a:cubicBezTo>
                <a:cubicBezTo>
                  <a:pt x="1028" y="700"/>
                  <a:pt x="1041" y="696"/>
                  <a:pt x="1055" y="691"/>
                </a:cubicBezTo>
                <a:cubicBezTo>
                  <a:pt x="1070" y="686"/>
                  <a:pt x="1028" y="673"/>
                  <a:pt x="1014" y="664"/>
                </a:cubicBezTo>
                <a:cubicBezTo>
                  <a:pt x="1006" y="659"/>
                  <a:pt x="1002" y="649"/>
                  <a:pt x="994" y="644"/>
                </a:cubicBezTo>
                <a:cubicBezTo>
                  <a:pt x="975" y="631"/>
                  <a:pt x="948" y="622"/>
                  <a:pt x="926" y="617"/>
                </a:cubicBezTo>
                <a:cubicBezTo>
                  <a:pt x="860" y="621"/>
                  <a:pt x="812" y="632"/>
                  <a:pt x="750" y="623"/>
                </a:cubicBezTo>
                <a:cubicBezTo>
                  <a:pt x="719" y="533"/>
                  <a:pt x="712" y="562"/>
                  <a:pt x="608" y="556"/>
                </a:cubicBezTo>
                <a:cubicBezTo>
                  <a:pt x="571" y="544"/>
                  <a:pt x="581" y="564"/>
                  <a:pt x="547" y="576"/>
                </a:cubicBezTo>
                <a:cubicBezTo>
                  <a:pt x="524" y="598"/>
                  <a:pt x="523" y="609"/>
                  <a:pt x="513" y="637"/>
                </a:cubicBezTo>
                <a:cubicBezTo>
                  <a:pt x="506" y="635"/>
                  <a:pt x="497" y="636"/>
                  <a:pt x="493" y="630"/>
                </a:cubicBezTo>
                <a:cubicBezTo>
                  <a:pt x="487" y="620"/>
                  <a:pt x="489" y="607"/>
                  <a:pt x="486" y="596"/>
                </a:cubicBezTo>
                <a:cubicBezTo>
                  <a:pt x="477" y="565"/>
                  <a:pt x="462" y="544"/>
                  <a:pt x="452" y="515"/>
                </a:cubicBezTo>
                <a:cubicBezTo>
                  <a:pt x="431" y="545"/>
                  <a:pt x="411" y="552"/>
                  <a:pt x="377" y="562"/>
                </a:cubicBezTo>
                <a:cubicBezTo>
                  <a:pt x="353" y="525"/>
                  <a:pt x="337" y="546"/>
                  <a:pt x="303" y="562"/>
                </a:cubicBezTo>
                <a:cubicBezTo>
                  <a:pt x="298" y="555"/>
                  <a:pt x="292" y="550"/>
                  <a:pt x="289" y="542"/>
                </a:cubicBezTo>
                <a:cubicBezTo>
                  <a:pt x="285" y="531"/>
                  <a:pt x="292" y="514"/>
                  <a:pt x="282" y="508"/>
                </a:cubicBezTo>
                <a:cubicBezTo>
                  <a:pt x="273" y="502"/>
                  <a:pt x="260" y="512"/>
                  <a:pt x="249" y="515"/>
                </a:cubicBezTo>
                <a:cubicBezTo>
                  <a:pt x="205" y="529"/>
                  <a:pt x="173" y="554"/>
                  <a:pt x="127" y="562"/>
                </a:cubicBezTo>
                <a:cubicBezTo>
                  <a:pt x="112" y="526"/>
                  <a:pt x="105" y="515"/>
                  <a:pt x="66" y="529"/>
                </a:cubicBezTo>
                <a:cubicBezTo>
                  <a:pt x="59" y="536"/>
                  <a:pt x="55" y="550"/>
                  <a:pt x="45" y="549"/>
                </a:cubicBezTo>
                <a:cubicBezTo>
                  <a:pt x="29" y="547"/>
                  <a:pt x="5" y="522"/>
                  <a:pt x="5" y="522"/>
                </a:cubicBezTo>
                <a:cubicBezTo>
                  <a:pt x="12" y="469"/>
                  <a:pt x="0" y="441"/>
                  <a:pt x="52" y="427"/>
                </a:cubicBezTo>
                <a:cubicBezTo>
                  <a:pt x="93" y="399"/>
                  <a:pt x="73" y="376"/>
                  <a:pt x="93" y="346"/>
                </a:cubicBezTo>
                <a:cubicBezTo>
                  <a:pt x="111" y="319"/>
                  <a:pt x="180" y="320"/>
                  <a:pt x="201" y="318"/>
                </a:cubicBezTo>
                <a:cubicBezTo>
                  <a:pt x="220" y="265"/>
                  <a:pt x="224" y="262"/>
                  <a:pt x="269" y="291"/>
                </a:cubicBezTo>
                <a:cubicBezTo>
                  <a:pt x="273" y="273"/>
                  <a:pt x="270" y="251"/>
                  <a:pt x="282" y="237"/>
                </a:cubicBezTo>
                <a:cubicBezTo>
                  <a:pt x="306" y="208"/>
                  <a:pt x="350" y="209"/>
                  <a:pt x="384" y="203"/>
                </a:cubicBezTo>
                <a:cubicBezTo>
                  <a:pt x="409" y="187"/>
                  <a:pt x="423" y="180"/>
                  <a:pt x="452" y="190"/>
                </a:cubicBezTo>
                <a:cubicBezTo>
                  <a:pt x="474" y="125"/>
                  <a:pt x="453" y="150"/>
                  <a:pt x="560" y="142"/>
                </a:cubicBezTo>
                <a:cubicBezTo>
                  <a:pt x="604" y="100"/>
                  <a:pt x="594" y="121"/>
                  <a:pt x="642" y="135"/>
                </a:cubicBezTo>
                <a:cubicBezTo>
                  <a:pt x="657" y="125"/>
                  <a:pt x="672" y="118"/>
                  <a:pt x="682" y="102"/>
                </a:cubicBezTo>
                <a:cubicBezTo>
                  <a:pt x="703" y="70"/>
                  <a:pt x="671" y="87"/>
                  <a:pt x="709" y="74"/>
                </a:cubicBezTo>
                <a:cubicBezTo>
                  <a:pt x="757" y="90"/>
                  <a:pt x="697" y="74"/>
                  <a:pt x="764" y="74"/>
                </a:cubicBezTo>
                <a:cubicBezTo>
                  <a:pt x="780" y="74"/>
                  <a:pt x="795" y="79"/>
                  <a:pt x="811" y="81"/>
                </a:cubicBezTo>
                <a:cubicBezTo>
                  <a:pt x="834" y="105"/>
                  <a:pt x="846" y="119"/>
                  <a:pt x="879" y="108"/>
                </a:cubicBezTo>
                <a:cubicBezTo>
                  <a:pt x="893" y="67"/>
                  <a:pt x="882" y="26"/>
                  <a:pt x="919" y="0"/>
                </a:cubicBezTo>
                <a:cubicBezTo>
                  <a:pt x="940" y="20"/>
                  <a:pt x="946" y="39"/>
                  <a:pt x="974" y="47"/>
                </a:cubicBezTo>
                <a:cubicBezTo>
                  <a:pt x="1011" y="73"/>
                  <a:pt x="1024" y="46"/>
                  <a:pt x="1062" y="20"/>
                </a:cubicBezTo>
                <a:cubicBezTo>
                  <a:pt x="1069" y="15"/>
                  <a:pt x="1082" y="7"/>
                  <a:pt x="1082" y="7"/>
                </a:cubicBezTo>
                <a:cubicBezTo>
                  <a:pt x="1119" y="15"/>
                  <a:pt x="1132" y="21"/>
                  <a:pt x="1170" y="14"/>
                </a:cubicBezTo>
                <a:cubicBezTo>
                  <a:pt x="1224" y="29"/>
                  <a:pt x="1149" y="13"/>
                  <a:pt x="1224" y="7"/>
                </a:cubicBezTo>
                <a:cubicBezTo>
                  <a:pt x="1240" y="6"/>
                  <a:pt x="1256" y="12"/>
                  <a:pt x="1272" y="14"/>
                </a:cubicBezTo>
                <a:cubicBezTo>
                  <a:pt x="1286" y="55"/>
                  <a:pt x="1275" y="52"/>
                  <a:pt x="1326" y="61"/>
                </a:cubicBezTo>
                <a:cubicBezTo>
                  <a:pt x="1363" y="85"/>
                  <a:pt x="1407" y="61"/>
                  <a:pt x="1448" y="54"/>
                </a:cubicBezTo>
                <a:cubicBezTo>
                  <a:pt x="1483" y="42"/>
                  <a:pt x="1477" y="31"/>
                  <a:pt x="1516" y="41"/>
                </a:cubicBezTo>
                <a:cubicBezTo>
                  <a:pt x="1532" y="87"/>
                  <a:pt x="1554" y="42"/>
                  <a:pt x="1570" y="88"/>
                </a:cubicBezTo>
                <a:cubicBezTo>
                  <a:pt x="1655" y="66"/>
                  <a:pt x="1549" y="88"/>
                  <a:pt x="1617" y="88"/>
                </a:cubicBezTo>
                <a:cubicBezTo>
                  <a:pt x="1663" y="88"/>
                  <a:pt x="1708" y="78"/>
                  <a:pt x="1753" y="74"/>
                </a:cubicBezTo>
                <a:cubicBezTo>
                  <a:pt x="1773" y="105"/>
                  <a:pt x="1806" y="106"/>
                  <a:pt x="1841" y="115"/>
                </a:cubicBezTo>
                <a:cubicBezTo>
                  <a:pt x="1859" y="141"/>
                  <a:pt x="1871" y="141"/>
                  <a:pt x="1902" y="149"/>
                </a:cubicBezTo>
                <a:cubicBezTo>
                  <a:pt x="1922" y="206"/>
                  <a:pt x="1886" y="123"/>
                  <a:pt x="1990" y="183"/>
                </a:cubicBezTo>
                <a:cubicBezTo>
                  <a:pt x="2002" y="190"/>
                  <a:pt x="1999" y="210"/>
                  <a:pt x="2004" y="224"/>
                </a:cubicBezTo>
                <a:cubicBezTo>
                  <a:pt x="2006" y="231"/>
                  <a:pt x="2017" y="228"/>
                  <a:pt x="2024" y="230"/>
                </a:cubicBezTo>
                <a:cubicBezTo>
                  <a:pt x="2037" y="293"/>
                  <a:pt x="2062" y="285"/>
                  <a:pt x="2126" y="291"/>
                </a:cubicBezTo>
                <a:cubicBezTo>
                  <a:pt x="2132" y="348"/>
                  <a:pt x="2126" y="349"/>
                  <a:pt x="2173" y="366"/>
                </a:cubicBezTo>
                <a:cubicBezTo>
                  <a:pt x="2194" y="396"/>
                  <a:pt x="2188" y="428"/>
                  <a:pt x="2227" y="440"/>
                </a:cubicBezTo>
                <a:cubicBezTo>
                  <a:pt x="2274" y="469"/>
                  <a:pt x="2307" y="459"/>
                  <a:pt x="2349" y="481"/>
                </a:cubicBezTo>
                <a:cubicBezTo>
                  <a:pt x="2381" y="497"/>
                  <a:pt x="2395" y="525"/>
                  <a:pt x="2431" y="535"/>
                </a:cubicBezTo>
                <a:cubicBezTo>
                  <a:pt x="2420" y="578"/>
                  <a:pt x="2414" y="563"/>
                  <a:pt x="2376" y="576"/>
                </a:cubicBezTo>
                <a:cubicBezTo>
                  <a:pt x="2365" y="571"/>
                  <a:pt x="2354" y="566"/>
                  <a:pt x="2343" y="562"/>
                </a:cubicBezTo>
                <a:cubicBezTo>
                  <a:pt x="2336" y="559"/>
                  <a:pt x="2327" y="561"/>
                  <a:pt x="2322" y="556"/>
                </a:cubicBezTo>
                <a:cubicBezTo>
                  <a:pt x="2317" y="551"/>
                  <a:pt x="2320" y="540"/>
                  <a:pt x="2315" y="535"/>
                </a:cubicBezTo>
                <a:cubicBezTo>
                  <a:pt x="2310" y="530"/>
                  <a:pt x="2302" y="531"/>
                  <a:pt x="2295" y="529"/>
                </a:cubicBezTo>
                <a:cubicBezTo>
                  <a:pt x="2281" y="525"/>
                  <a:pt x="2254" y="515"/>
                  <a:pt x="2254" y="515"/>
                </a:cubicBezTo>
                <a:cubicBezTo>
                  <a:pt x="2220" y="522"/>
                  <a:pt x="2198" y="536"/>
                  <a:pt x="2166" y="549"/>
                </a:cubicBezTo>
                <a:cubicBezTo>
                  <a:pt x="2140" y="575"/>
                  <a:pt x="2136" y="586"/>
                  <a:pt x="2099" y="576"/>
                </a:cubicBezTo>
                <a:cubicBezTo>
                  <a:pt x="2078" y="562"/>
                  <a:pt x="2058" y="556"/>
                  <a:pt x="2038" y="542"/>
                </a:cubicBezTo>
                <a:cubicBezTo>
                  <a:pt x="1997" y="549"/>
                  <a:pt x="1985" y="548"/>
                  <a:pt x="1956" y="576"/>
                </a:cubicBezTo>
                <a:cubicBezTo>
                  <a:pt x="1954" y="590"/>
                  <a:pt x="1962" y="613"/>
                  <a:pt x="1949" y="617"/>
                </a:cubicBezTo>
                <a:cubicBezTo>
                  <a:pt x="1934" y="622"/>
                  <a:pt x="1925" y="594"/>
                  <a:pt x="1909" y="590"/>
                </a:cubicBezTo>
                <a:cubicBezTo>
                  <a:pt x="1883" y="583"/>
                  <a:pt x="1851" y="576"/>
                  <a:pt x="1828" y="562"/>
                </a:cubicBezTo>
                <a:cubicBezTo>
                  <a:pt x="1807" y="549"/>
                  <a:pt x="1794" y="527"/>
                  <a:pt x="1773" y="515"/>
                </a:cubicBezTo>
                <a:cubicBezTo>
                  <a:pt x="1759" y="507"/>
                  <a:pt x="1741" y="506"/>
                  <a:pt x="1726" y="501"/>
                </a:cubicBezTo>
                <a:cubicBezTo>
                  <a:pt x="1713" y="541"/>
                  <a:pt x="1675" y="551"/>
                  <a:pt x="1638" y="562"/>
                </a:cubicBezTo>
                <a:cubicBezTo>
                  <a:pt x="1597" y="589"/>
                  <a:pt x="1625" y="603"/>
                  <a:pt x="1597" y="637"/>
                </a:cubicBezTo>
                <a:cubicBezTo>
                  <a:pt x="1595" y="639"/>
                  <a:pt x="1543" y="666"/>
                  <a:pt x="1536" y="671"/>
                </a:cubicBezTo>
                <a:cubicBezTo>
                  <a:pt x="1534" y="680"/>
                  <a:pt x="1535" y="691"/>
                  <a:pt x="1529" y="698"/>
                </a:cubicBezTo>
                <a:cubicBezTo>
                  <a:pt x="1525" y="704"/>
                  <a:pt x="1515" y="702"/>
                  <a:pt x="1509" y="705"/>
                </a:cubicBezTo>
                <a:cubicBezTo>
                  <a:pt x="1475" y="724"/>
                  <a:pt x="1440" y="740"/>
                  <a:pt x="1407" y="759"/>
                </a:cubicBezTo>
                <a:cubicBezTo>
                  <a:pt x="1386" y="771"/>
                  <a:pt x="1366" y="787"/>
                  <a:pt x="1346" y="800"/>
                </a:cubicBezTo>
                <a:cubicBezTo>
                  <a:pt x="1333" y="809"/>
                  <a:pt x="1306" y="827"/>
                  <a:pt x="1306" y="827"/>
                </a:cubicBezTo>
                <a:cubicBezTo>
                  <a:pt x="1297" y="853"/>
                  <a:pt x="1278" y="856"/>
                  <a:pt x="1265" y="881"/>
                </a:cubicBezTo>
                <a:cubicBezTo>
                  <a:pt x="1255" y="899"/>
                  <a:pt x="1252" y="923"/>
                  <a:pt x="1245" y="942"/>
                </a:cubicBezTo>
                <a:cubicBezTo>
                  <a:pt x="1240" y="992"/>
                  <a:pt x="1233" y="1041"/>
                  <a:pt x="1224" y="1091"/>
                </a:cubicBezTo>
                <a:cubicBezTo>
                  <a:pt x="1220" y="1111"/>
                  <a:pt x="1211" y="1152"/>
                  <a:pt x="1211" y="1152"/>
                </a:cubicBezTo>
                <a:cubicBezTo>
                  <a:pt x="1213" y="1202"/>
                  <a:pt x="1214" y="1251"/>
                  <a:pt x="1218" y="1301"/>
                </a:cubicBezTo>
                <a:cubicBezTo>
                  <a:pt x="1220" y="1325"/>
                  <a:pt x="1238" y="1369"/>
                  <a:pt x="1238" y="1369"/>
                </a:cubicBezTo>
                <a:cubicBezTo>
                  <a:pt x="1231" y="1492"/>
                  <a:pt x="1262" y="1507"/>
                  <a:pt x="1157" y="1470"/>
                </a:cubicBezTo>
                <a:cubicBezTo>
                  <a:pt x="1141" y="1446"/>
                  <a:pt x="1151" y="1450"/>
                  <a:pt x="1130" y="1450"/>
                </a:cubicBezTo>
                <a:close/>
              </a:path>
            </a:pathLst>
          </a:custGeom>
          <a:noFill/>
          <a:ln w="76200" cmpd="sng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5245" name="WordArt 13"/>
          <p:cNvSpPr>
            <a:spLocks noChangeArrowheads="1" noChangeShapeType="1" noTextEdit="1"/>
          </p:cNvSpPr>
          <p:nvPr/>
        </p:nvSpPr>
        <p:spPr bwMode="auto">
          <a:xfrm>
            <a:off x="152400" y="3429000"/>
            <a:ext cx="4510088" cy="10302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996633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#3.) Natural Resources are limited. </a:t>
            </a:r>
          </a:p>
          <a:p>
            <a:pPr algn="ctr"/>
            <a:r>
              <a:rPr lang="en-US" sz="3600" kern="10" spc="72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996633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– A struggle for existence. </a:t>
            </a:r>
          </a:p>
        </p:txBody>
      </p:sp>
      <p:sp>
        <p:nvSpPr>
          <p:cNvPr id="735246" name="Oval 14"/>
          <p:cNvSpPr>
            <a:spLocks noChangeArrowheads="1"/>
          </p:cNvSpPr>
          <p:nvPr/>
        </p:nvSpPr>
        <p:spPr bwMode="auto">
          <a:xfrm>
            <a:off x="5867400" y="4495800"/>
            <a:ext cx="533400" cy="304800"/>
          </a:xfrm>
          <a:prstGeom prst="ellipse">
            <a:avLst/>
          </a:prstGeom>
          <a:noFill/>
          <a:ln w="57150">
            <a:solidFill>
              <a:srgbClr val="FF5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5247" name="Oval 15"/>
          <p:cNvSpPr>
            <a:spLocks noChangeArrowheads="1"/>
          </p:cNvSpPr>
          <p:nvPr/>
        </p:nvSpPr>
        <p:spPr bwMode="auto">
          <a:xfrm>
            <a:off x="7924800" y="4495800"/>
            <a:ext cx="609600" cy="304800"/>
          </a:xfrm>
          <a:prstGeom prst="ellipse">
            <a:avLst/>
          </a:prstGeom>
          <a:noFill/>
          <a:ln w="57150">
            <a:solidFill>
              <a:srgbClr val="FF5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5248" name="WordArt 16"/>
          <p:cNvSpPr>
            <a:spLocks noChangeArrowheads="1" noChangeShapeType="1" noTextEdit="1"/>
          </p:cNvSpPr>
          <p:nvPr/>
        </p:nvSpPr>
        <p:spPr bwMode="auto">
          <a:xfrm>
            <a:off x="5791200" y="4876800"/>
            <a:ext cx="3352800" cy="801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505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#4.) No two individuals </a:t>
            </a:r>
          </a:p>
          <a:p>
            <a:pPr algn="ctr"/>
            <a:r>
              <a:rPr lang="en-US" sz="3600" kern="10" spc="72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505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are alike.</a:t>
            </a:r>
          </a:p>
        </p:txBody>
      </p:sp>
      <p:pic>
        <p:nvPicPr>
          <p:cNvPr id="73524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2133600" cy="1600200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5250" name="Rectangle 18"/>
          <p:cNvSpPr>
            <a:spLocks noChangeArrowheads="1"/>
          </p:cNvSpPr>
          <p:nvPr/>
        </p:nvSpPr>
        <p:spPr bwMode="auto">
          <a:xfrm>
            <a:off x="152400" y="4343400"/>
            <a:ext cx="304800" cy="228600"/>
          </a:xfrm>
          <a:prstGeom prst="rect">
            <a:avLst/>
          </a:prstGeom>
          <a:noFill/>
          <a:ln w="5715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5251" name="WordArt 19"/>
          <p:cNvSpPr>
            <a:spLocks noChangeArrowheads="1" noChangeShapeType="1" noTextEdit="1"/>
          </p:cNvSpPr>
          <p:nvPr/>
        </p:nvSpPr>
        <p:spPr bwMode="auto">
          <a:xfrm>
            <a:off x="914400" y="1524000"/>
            <a:ext cx="228600" cy="419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?</a:t>
            </a:r>
          </a:p>
        </p:txBody>
      </p:sp>
      <p:sp>
        <p:nvSpPr>
          <p:cNvPr id="735252" name="WordArt 20"/>
          <p:cNvSpPr>
            <a:spLocks noChangeArrowheads="1" noChangeShapeType="1" noTextEdit="1"/>
          </p:cNvSpPr>
          <p:nvPr/>
        </p:nvSpPr>
        <p:spPr bwMode="auto">
          <a:xfrm>
            <a:off x="1447800" y="1524000"/>
            <a:ext cx="228600" cy="419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?</a:t>
            </a:r>
          </a:p>
        </p:txBody>
      </p:sp>
      <p:sp>
        <p:nvSpPr>
          <p:cNvPr id="735253" name="WordArt 21"/>
          <p:cNvSpPr>
            <a:spLocks noChangeArrowheads="1" noChangeShapeType="1" noTextEdit="1"/>
          </p:cNvSpPr>
          <p:nvPr/>
        </p:nvSpPr>
        <p:spPr bwMode="auto">
          <a:xfrm>
            <a:off x="2057400" y="1447800"/>
            <a:ext cx="228600" cy="419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?</a:t>
            </a:r>
          </a:p>
        </p:txBody>
      </p:sp>
      <p:sp>
        <p:nvSpPr>
          <p:cNvPr id="735254" name="WordArt 23"/>
          <p:cNvSpPr>
            <a:spLocks noChangeArrowheads="1" noChangeShapeType="1" noTextEdit="1"/>
          </p:cNvSpPr>
          <p:nvPr/>
        </p:nvSpPr>
        <p:spPr bwMode="auto">
          <a:xfrm>
            <a:off x="228600" y="2057400"/>
            <a:ext cx="35052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#5.) Variation is inheritable.  </a:t>
            </a:r>
          </a:p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(Animals pass their traits</a:t>
            </a:r>
          </a:p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 to their young).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3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pPr eaLnBrk="1" hangingPunct="1"/>
            <a:r>
              <a:rPr lang="en-US" smtClean="0"/>
              <a:t>There is variation in traits.</a:t>
            </a:r>
          </a:p>
          <a:p>
            <a:pPr lvl="1" eaLnBrk="1" hangingPunct="1"/>
            <a:r>
              <a:rPr lang="en-US" smtClean="0">
                <a:solidFill>
                  <a:srgbClr val="66FFCC"/>
                </a:solidFill>
              </a:rPr>
              <a:t>Some beetles are born green</a:t>
            </a:r>
            <a:r>
              <a:rPr lang="en-US" smtClean="0"/>
              <a:t> </a:t>
            </a:r>
            <a:r>
              <a:rPr lang="en-US" smtClean="0">
                <a:solidFill>
                  <a:srgbClr val="996633"/>
                </a:solidFill>
              </a:rPr>
              <a:t>and some are brown.</a:t>
            </a:r>
            <a:r>
              <a:rPr lang="en-US" smtClean="0"/>
              <a:t> </a:t>
            </a:r>
            <a:r>
              <a:rPr lang="en-US" smtClean="0">
                <a:solidFill>
                  <a:srgbClr val="FF9900"/>
                </a:solidFill>
              </a:rPr>
              <a:t>They are the same species and can mate.</a:t>
            </a:r>
          </a:p>
        </p:txBody>
      </p:sp>
      <p:sp>
        <p:nvSpPr>
          <p:cNvPr id="741379" name="Oval 4"/>
          <p:cNvSpPr>
            <a:spLocks noChangeArrowheads="1"/>
          </p:cNvSpPr>
          <p:nvPr/>
        </p:nvSpPr>
        <p:spPr bwMode="auto">
          <a:xfrm>
            <a:off x="685800" y="2667000"/>
            <a:ext cx="3886200" cy="33528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1380" name="Oval 5"/>
          <p:cNvSpPr>
            <a:spLocks noChangeArrowheads="1"/>
          </p:cNvSpPr>
          <p:nvPr/>
        </p:nvSpPr>
        <p:spPr bwMode="auto">
          <a:xfrm>
            <a:off x="4953000" y="2590800"/>
            <a:ext cx="3886200" cy="33528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9" name="Rectangle 7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sp>
        <p:nvSpPr>
          <p:cNvPr id="742403" name="Oval 14"/>
          <p:cNvSpPr>
            <a:spLocks noChangeArrowheads="1"/>
          </p:cNvSpPr>
          <p:nvPr/>
        </p:nvSpPr>
        <p:spPr bwMode="auto">
          <a:xfrm>
            <a:off x="6553200" y="533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2404" name="Oval 17"/>
          <p:cNvSpPr>
            <a:spLocks noChangeArrowheads="1"/>
          </p:cNvSpPr>
          <p:nvPr/>
        </p:nvSpPr>
        <p:spPr bwMode="auto">
          <a:xfrm>
            <a:off x="5867400" y="762000"/>
            <a:ext cx="9144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2405" name="Oval 18"/>
          <p:cNvSpPr>
            <a:spLocks noChangeArrowheads="1"/>
          </p:cNvSpPr>
          <p:nvPr/>
        </p:nvSpPr>
        <p:spPr bwMode="auto">
          <a:xfrm>
            <a:off x="5943600" y="3429000"/>
            <a:ext cx="914400" cy="609600"/>
          </a:xfrm>
          <a:prstGeom prst="ellipse">
            <a:avLst/>
          </a:prstGeom>
          <a:solidFill>
            <a:srgbClr val="3333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2406" name="Oval 19"/>
          <p:cNvSpPr>
            <a:spLocks noChangeArrowheads="1"/>
          </p:cNvSpPr>
          <p:nvPr/>
        </p:nvSpPr>
        <p:spPr bwMode="auto">
          <a:xfrm>
            <a:off x="5029200" y="304800"/>
            <a:ext cx="9144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2407" name="Rectangle 20"/>
          <p:cNvSpPr>
            <a:spLocks noChangeArrowheads="1"/>
          </p:cNvSpPr>
          <p:nvPr/>
        </p:nvSpPr>
        <p:spPr bwMode="auto">
          <a:xfrm>
            <a:off x="5029200" y="-228600"/>
            <a:ext cx="3810000" cy="7086600"/>
          </a:xfrm>
          <a:prstGeom prst="rect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2408" name="Oval 21"/>
          <p:cNvSpPr>
            <a:spLocks noChangeArrowheads="1"/>
          </p:cNvSpPr>
          <p:nvPr/>
        </p:nvSpPr>
        <p:spPr bwMode="auto">
          <a:xfrm>
            <a:off x="6477000" y="44958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2409" name="Freeform 23"/>
          <p:cNvSpPr>
            <a:spLocks/>
          </p:cNvSpPr>
          <p:nvPr/>
        </p:nvSpPr>
        <p:spPr bwMode="auto">
          <a:xfrm>
            <a:off x="-144463" y="2903538"/>
            <a:ext cx="5283201" cy="2452687"/>
          </a:xfrm>
          <a:custGeom>
            <a:avLst/>
            <a:gdLst>
              <a:gd name="T0" fmla="*/ 2147483647 w 3328"/>
              <a:gd name="T1" fmla="*/ 2147483647 h 1545"/>
              <a:gd name="T2" fmla="*/ 2147483647 w 3328"/>
              <a:gd name="T3" fmla="*/ 2147483647 h 1545"/>
              <a:gd name="T4" fmla="*/ 2147483647 w 3328"/>
              <a:gd name="T5" fmla="*/ 2147483647 h 1545"/>
              <a:gd name="T6" fmla="*/ 2147483647 w 3328"/>
              <a:gd name="T7" fmla="*/ 2147483647 h 1545"/>
              <a:gd name="T8" fmla="*/ 2147483647 w 3328"/>
              <a:gd name="T9" fmla="*/ 2147483647 h 1545"/>
              <a:gd name="T10" fmla="*/ 2147483647 w 3328"/>
              <a:gd name="T11" fmla="*/ 2147483647 h 1545"/>
              <a:gd name="T12" fmla="*/ 2147483647 w 3328"/>
              <a:gd name="T13" fmla="*/ 2147483647 h 1545"/>
              <a:gd name="T14" fmla="*/ 2147483647 w 3328"/>
              <a:gd name="T15" fmla="*/ 2147483647 h 1545"/>
              <a:gd name="T16" fmla="*/ 2147483647 w 3328"/>
              <a:gd name="T17" fmla="*/ 2147483647 h 1545"/>
              <a:gd name="T18" fmla="*/ 2147483647 w 3328"/>
              <a:gd name="T19" fmla="*/ 2147483647 h 1545"/>
              <a:gd name="T20" fmla="*/ 2147483647 w 3328"/>
              <a:gd name="T21" fmla="*/ 2147483647 h 1545"/>
              <a:gd name="T22" fmla="*/ 2147483647 w 3328"/>
              <a:gd name="T23" fmla="*/ 2147483647 h 1545"/>
              <a:gd name="T24" fmla="*/ 2147483647 w 3328"/>
              <a:gd name="T25" fmla="*/ 2147483647 h 1545"/>
              <a:gd name="T26" fmla="*/ 2147483647 w 3328"/>
              <a:gd name="T27" fmla="*/ 2147483647 h 1545"/>
              <a:gd name="T28" fmla="*/ 2147483647 w 3328"/>
              <a:gd name="T29" fmla="*/ 2147483647 h 1545"/>
              <a:gd name="T30" fmla="*/ 2147483647 w 3328"/>
              <a:gd name="T31" fmla="*/ 2147483647 h 1545"/>
              <a:gd name="T32" fmla="*/ 2147483647 w 3328"/>
              <a:gd name="T33" fmla="*/ 2147483647 h 1545"/>
              <a:gd name="T34" fmla="*/ 2147483647 w 3328"/>
              <a:gd name="T35" fmla="*/ 2147483647 h 1545"/>
              <a:gd name="T36" fmla="*/ 2147483647 w 3328"/>
              <a:gd name="T37" fmla="*/ 2147483647 h 1545"/>
              <a:gd name="T38" fmla="*/ 2147483647 w 3328"/>
              <a:gd name="T39" fmla="*/ 2147483647 h 1545"/>
              <a:gd name="T40" fmla="*/ 2147483647 w 3328"/>
              <a:gd name="T41" fmla="*/ 2147483647 h 1545"/>
              <a:gd name="T42" fmla="*/ 2147483647 w 3328"/>
              <a:gd name="T43" fmla="*/ 2147483647 h 1545"/>
              <a:gd name="T44" fmla="*/ 2147483647 w 3328"/>
              <a:gd name="T45" fmla="*/ 2147483647 h 1545"/>
              <a:gd name="T46" fmla="*/ 2147483647 w 3328"/>
              <a:gd name="T47" fmla="*/ 2147483647 h 1545"/>
              <a:gd name="T48" fmla="*/ 2147483647 w 3328"/>
              <a:gd name="T49" fmla="*/ 2147483647 h 1545"/>
              <a:gd name="T50" fmla="*/ 2147483647 w 3328"/>
              <a:gd name="T51" fmla="*/ 2147483647 h 1545"/>
              <a:gd name="T52" fmla="*/ 2147483647 w 3328"/>
              <a:gd name="T53" fmla="*/ 2147483647 h 1545"/>
              <a:gd name="T54" fmla="*/ 2147483647 w 3328"/>
              <a:gd name="T55" fmla="*/ 2147483647 h 1545"/>
              <a:gd name="T56" fmla="*/ 0 w 3328"/>
              <a:gd name="T57" fmla="*/ 2147483647 h 1545"/>
              <a:gd name="T58" fmla="*/ 2147483647 w 3328"/>
              <a:gd name="T59" fmla="*/ 2147483647 h 1545"/>
              <a:gd name="T60" fmla="*/ 2147483647 w 3328"/>
              <a:gd name="T61" fmla="*/ 2147483647 h 1545"/>
              <a:gd name="T62" fmla="*/ 2147483647 w 3328"/>
              <a:gd name="T63" fmla="*/ 0 h 1545"/>
              <a:gd name="T64" fmla="*/ 2147483647 w 3328"/>
              <a:gd name="T65" fmla="*/ 2147483647 h 1545"/>
              <a:gd name="T66" fmla="*/ 2147483647 w 3328"/>
              <a:gd name="T67" fmla="*/ 2147483647 h 1545"/>
              <a:gd name="T68" fmla="*/ 2147483647 w 3328"/>
              <a:gd name="T69" fmla="*/ 2147483647 h 1545"/>
              <a:gd name="T70" fmla="*/ 2147483647 w 3328"/>
              <a:gd name="T71" fmla="*/ 2147483647 h 1545"/>
              <a:gd name="T72" fmla="*/ 2147483647 w 3328"/>
              <a:gd name="T73" fmla="*/ 2147483647 h 1545"/>
              <a:gd name="T74" fmla="*/ 2147483647 w 3328"/>
              <a:gd name="T75" fmla="*/ 2147483647 h 1545"/>
              <a:gd name="T76" fmla="*/ 2147483647 w 3328"/>
              <a:gd name="T77" fmla="*/ 2147483647 h 1545"/>
              <a:gd name="T78" fmla="*/ 2147483647 w 3328"/>
              <a:gd name="T79" fmla="*/ 2147483647 h 1545"/>
              <a:gd name="T80" fmla="*/ 2147483647 w 3328"/>
              <a:gd name="T81" fmla="*/ 2147483647 h 1545"/>
              <a:gd name="T82" fmla="*/ 2147483647 w 3328"/>
              <a:gd name="T83" fmla="*/ 2147483647 h 1545"/>
              <a:gd name="T84" fmla="*/ 2147483647 w 3328"/>
              <a:gd name="T85" fmla="*/ 2147483647 h 1545"/>
              <a:gd name="T86" fmla="*/ 2147483647 w 3328"/>
              <a:gd name="T87" fmla="*/ 2147483647 h 1545"/>
              <a:gd name="T88" fmla="*/ 2147483647 w 3328"/>
              <a:gd name="T89" fmla="*/ 2147483647 h 1545"/>
              <a:gd name="T90" fmla="*/ 2147483647 w 3328"/>
              <a:gd name="T91" fmla="*/ 2147483647 h 1545"/>
              <a:gd name="T92" fmla="*/ 2147483647 w 3328"/>
              <a:gd name="T93" fmla="*/ 2147483647 h 1545"/>
              <a:gd name="T94" fmla="*/ 2147483647 w 3328"/>
              <a:gd name="T95" fmla="*/ 2147483647 h 1545"/>
              <a:gd name="T96" fmla="*/ 2147483647 w 3328"/>
              <a:gd name="T97" fmla="*/ 2147483647 h 1545"/>
              <a:gd name="T98" fmla="*/ 2147483647 w 3328"/>
              <a:gd name="T99" fmla="*/ 2147483647 h 1545"/>
              <a:gd name="T100" fmla="*/ 2147483647 w 3328"/>
              <a:gd name="T101" fmla="*/ 2147483647 h 1545"/>
              <a:gd name="T102" fmla="*/ 2147483647 w 3328"/>
              <a:gd name="T103" fmla="*/ 2147483647 h 154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3328"/>
              <a:gd name="T157" fmla="*/ 0 h 1545"/>
              <a:gd name="T158" fmla="*/ 3328 w 3328"/>
              <a:gd name="T159" fmla="*/ 1545 h 1545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3328" h="1545">
                <a:moveTo>
                  <a:pt x="3273" y="1545"/>
                </a:moveTo>
                <a:cubicBezTo>
                  <a:pt x="3254" y="1526"/>
                  <a:pt x="3226" y="1519"/>
                  <a:pt x="3209" y="1499"/>
                </a:cubicBezTo>
                <a:cubicBezTo>
                  <a:pt x="3185" y="1472"/>
                  <a:pt x="3189" y="1416"/>
                  <a:pt x="3172" y="1389"/>
                </a:cubicBezTo>
                <a:cubicBezTo>
                  <a:pt x="3162" y="1373"/>
                  <a:pt x="3141" y="1365"/>
                  <a:pt x="3126" y="1353"/>
                </a:cubicBezTo>
                <a:cubicBezTo>
                  <a:pt x="3104" y="1298"/>
                  <a:pt x="3086" y="1248"/>
                  <a:pt x="3044" y="1206"/>
                </a:cubicBezTo>
                <a:cubicBezTo>
                  <a:pt x="3027" y="1137"/>
                  <a:pt x="3051" y="1197"/>
                  <a:pt x="2998" y="1152"/>
                </a:cubicBezTo>
                <a:cubicBezTo>
                  <a:pt x="2989" y="1145"/>
                  <a:pt x="2987" y="1132"/>
                  <a:pt x="2980" y="1124"/>
                </a:cubicBezTo>
                <a:cubicBezTo>
                  <a:pt x="2957" y="1098"/>
                  <a:pt x="2936" y="1070"/>
                  <a:pt x="2907" y="1051"/>
                </a:cubicBezTo>
                <a:cubicBezTo>
                  <a:pt x="2857" y="1018"/>
                  <a:pt x="2801" y="998"/>
                  <a:pt x="2742" y="987"/>
                </a:cubicBezTo>
                <a:cubicBezTo>
                  <a:pt x="2730" y="981"/>
                  <a:pt x="2719" y="974"/>
                  <a:pt x="2706" y="969"/>
                </a:cubicBezTo>
                <a:cubicBezTo>
                  <a:pt x="2694" y="965"/>
                  <a:pt x="2681" y="965"/>
                  <a:pt x="2669" y="960"/>
                </a:cubicBezTo>
                <a:cubicBezTo>
                  <a:pt x="2580" y="921"/>
                  <a:pt x="2712" y="958"/>
                  <a:pt x="2605" y="932"/>
                </a:cubicBezTo>
                <a:cubicBezTo>
                  <a:pt x="2574" y="916"/>
                  <a:pt x="2546" y="898"/>
                  <a:pt x="2514" y="886"/>
                </a:cubicBezTo>
                <a:cubicBezTo>
                  <a:pt x="2475" y="848"/>
                  <a:pt x="2432" y="816"/>
                  <a:pt x="2386" y="786"/>
                </a:cubicBezTo>
                <a:cubicBezTo>
                  <a:pt x="2373" y="778"/>
                  <a:pt x="2368" y="761"/>
                  <a:pt x="2358" y="749"/>
                </a:cubicBezTo>
                <a:cubicBezTo>
                  <a:pt x="2341" y="730"/>
                  <a:pt x="2304" y="694"/>
                  <a:pt x="2304" y="694"/>
                </a:cubicBezTo>
                <a:cubicBezTo>
                  <a:pt x="2295" y="669"/>
                  <a:pt x="2290" y="654"/>
                  <a:pt x="2276" y="630"/>
                </a:cubicBezTo>
                <a:cubicBezTo>
                  <a:pt x="2265" y="611"/>
                  <a:pt x="2247" y="596"/>
                  <a:pt x="2240" y="576"/>
                </a:cubicBezTo>
                <a:cubicBezTo>
                  <a:pt x="2235" y="561"/>
                  <a:pt x="2226" y="531"/>
                  <a:pt x="2212" y="521"/>
                </a:cubicBezTo>
                <a:cubicBezTo>
                  <a:pt x="2202" y="514"/>
                  <a:pt x="2188" y="515"/>
                  <a:pt x="2176" y="512"/>
                </a:cubicBezTo>
                <a:cubicBezTo>
                  <a:pt x="2141" y="477"/>
                  <a:pt x="2104" y="436"/>
                  <a:pt x="2057" y="420"/>
                </a:cubicBezTo>
                <a:cubicBezTo>
                  <a:pt x="1958" y="325"/>
                  <a:pt x="1596" y="366"/>
                  <a:pt x="1545" y="365"/>
                </a:cubicBezTo>
                <a:cubicBezTo>
                  <a:pt x="1521" y="360"/>
                  <a:pt x="1487" y="354"/>
                  <a:pt x="1462" y="347"/>
                </a:cubicBezTo>
                <a:cubicBezTo>
                  <a:pt x="1444" y="342"/>
                  <a:pt x="1408" y="329"/>
                  <a:pt x="1408" y="329"/>
                </a:cubicBezTo>
                <a:cubicBezTo>
                  <a:pt x="1379" y="300"/>
                  <a:pt x="1328" y="275"/>
                  <a:pt x="1289" y="265"/>
                </a:cubicBezTo>
                <a:cubicBezTo>
                  <a:pt x="1226" y="223"/>
                  <a:pt x="1255" y="235"/>
                  <a:pt x="1206" y="219"/>
                </a:cubicBezTo>
                <a:cubicBezTo>
                  <a:pt x="1124" y="164"/>
                  <a:pt x="1080" y="166"/>
                  <a:pt x="969" y="164"/>
                </a:cubicBezTo>
                <a:cubicBezTo>
                  <a:pt x="679" y="159"/>
                  <a:pt x="390" y="158"/>
                  <a:pt x="100" y="155"/>
                </a:cubicBezTo>
                <a:cubicBezTo>
                  <a:pt x="59" y="141"/>
                  <a:pt x="35" y="115"/>
                  <a:pt x="0" y="91"/>
                </a:cubicBezTo>
                <a:cubicBezTo>
                  <a:pt x="3" y="82"/>
                  <a:pt x="2" y="71"/>
                  <a:pt x="9" y="64"/>
                </a:cubicBezTo>
                <a:cubicBezTo>
                  <a:pt x="16" y="57"/>
                  <a:pt x="30" y="62"/>
                  <a:pt x="36" y="54"/>
                </a:cubicBezTo>
                <a:cubicBezTo>
                  <a:pt x="47" y="38"/>
                  <a:pt x="54" y="0"/>
                  <a:pt x="54" y="0"/>
                </a:cubicBezTo>
                <a:cubicBezTo>
                  <a:pt x="439" y="8"/>
                  <a:pt x="546" y="17"/>
                  <a:pt x="923" y="9"/>
                </a:cubicBezTo>
                <a:cubicBezTo>
                  <a:pt x="1050" y="14"/>
                  <a:pt x="1189" y="2"/>
                  <a:pt x="1316" y="18"/>
                </a:cubicBezTo>
                <a:cubicBezTo>
                  <a:pt x="1614" y="114"/>
                  <a:pt x="1085" y="49"/>
                  <a:pt x="2011" y="64"/>
                </a:cubicBezTo>
                <a:cubicBezTo>
                  <a:pt x="2098" y="92"/>
                  <a:pt x="2047" y="80"/>
                  <a:pt x="2166" y="91"/>
                </a:cubicBezTo>
                <a:cubicBezTo>
                  <a:pt x="2175" y="94"/>
                  <a:pt x="2186" y="95"/>
                  <a:pt x="2194" y="100"/>
                </a:cubicBezTo>
                <a:cubicBezTo>
                  <a:pt x="2205" y="107"/>
                  <a:pt x="2208" y="126"/>
                  <a:pt x="2221" y="128"/>
                </a:cubicBezTo>
                <a:cubicBezTo>
                  <a:pt x="2275" y="138"/>
                  <a:pt x="2331" y="134"/>
                  <a:pt x="2386" y="137"/>
                </a:cubicBezTo>
                <a:cubicBezTo>
                  <a:pt x="2432" y="152"/>
                  <a:pt x="2468" y="180"/>
                  <a:pt x="2514" y="192"/>
                </a:cubicBezTo>
                <a:cubicBezTo>
                  <a:pt x="2556" y="234"/>
                  <a:pt x="2538" y="257"/>
                  <a:pt x="2569" y="292"/>
                </a:cubicBezTo>
                <a:cubicBezTo>
                  <a:pt x="2604" y="331"/>
                  <a:pt x="2650" y="338"/>
                  <a:pt x="2697" y="347"/>
                </a:cubicBezTo>
                <a:cubicBezTo>
                  <a:pt x="2713" y="358"/>
                  <a:pt x="2724" y="376"/>
                  <a:pt x="2742" y="384"/>
                </a:cubicBezTo>
                <a:cubicBezTo>
                  <a:pt x="2815" y="417"/>
                  <a:pt x="2866" y="421"/>
                  <a:pt x="2944" y="429"/>
                </a:cubicBezTo>
                <a:cubicBezTo>
                  <a:pt x="2991" y="445"/>
                  <a:pt x="2955" y="426"/>
                  <a:pt x="2989" y="466"/>
                </a:cubicBezTo>
                <a:cubicBezTo>
                  <a:pt x="3003" y="482"/>
                  <a:pt x="3035" y="512"/>
                  <a:pt x="3035" y="512"/>
                </a:cubicBezTo>
                <a:cubicBezTo>
                  <a:pt x="3038" y="521"/>
                  <a:pt x="3040" y="531"/>
                  <a:pt x="3044" y="539"/>
                </a:cubicBezTo>
                <a:cubicBezTo>
                  <a:pt x="3049" y="549"/>
                  <a:pt x="3058" y="556"/>
                  <a:pt x="3062" y="566"/>
                </a:cubicBezTo>
                <a:cubicBezTo>
                  <a:pt x="3067" y="578"/>
                  <a:pt x="3065" y="592"/>
                  <a:pt x="3072" y="603"/>
                </a:cubicBezTo>
                <a:cubicBezTo>
                  <a:pt x="3078" y="612"/>
                  <a:pt x="3090" y="615"/>
                  <a:pt x="3099" y="621"/>
                </a:cubicBezTo>
                <a:cubicBezTo>
                  <a:pt x="3123" y="659"/>
                  <a:pt x="3147" y="680"/>
                  <a:pt x="3190" y="694"/>
                </a:cubicBezTo>
                <a:cubicBezTo>
                  <a:pt x="3268" y="746"/>
                  <a:pt x="3223" y="731"/>
                  <a:pt x="3328" y="731"/>
                </a:cubicBezTo>
              </a:path>
            </a:pathLst>
          </a:custGeom>
          <a:solidFill>
            <a:srgbClr val="9966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42410" name="Oval 24"/>
          <p:cNvSpPr>
            <a:spLocks noChangeArrowheads="1"/>
          </p:cNvSpPr>
          <p:nvPr/>
        </p:nvSpPr>
        <p:spPr bwMode="auto">
          <a:xfrm rot="1897840">
            <a:off x="2771775" y="3981450"/>
            <a:ext cx="1066800" cy="2819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2411" name="Oval 25"/>
          <p:cNvSpPr>
            <a:spLocks noChangeArrowheads="1"/>
          </p:cNvSpPr>
          <p:nvPr/>
        </p:nvSpPr>
        <p:spPr bwMode="auto">
          <a:xfrm rot="1897840">
            <a:off x="4549775" y="406400"/>
            <a:ext cx="1066800" cy="34290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2412" name="Oval 26"/>
          <p:cNvSpPr>
            <a:spLocks noChangeArrowheads="1"/>
          </p:cNvSpPr>
          <p:nvPr/>
        </p:nvSpPr>
        <p:spPr bwMode="auto">
          <a:xfrm rot="1897840">
            <a:off x="1331913" y="3081338"/>
            <a:ext cx="1066800" cy="3657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2413" name="Oval 27"/>
          <p:cNvSpPr>
            <a:spLocks noChangeArrowheads="1"/>
          </p:cNvSpPr>
          <p:nvPr/>
        </p:nvSpPr>
        <p:spPr bwMode="auto">
          <a:xfrm rot="1897840">
            <a:off x="-346075" y="2657475"/>
            <a:ext cx="1387475" cy="3276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2414" name="Oval 28"/>
          <p:cNvSpPr>
            <a:spLocks noChangeArrowheads="1"/>
          </p:cNvSpPr>
          <p:nvPr/>
        </p:nvSpPr>
        <p:spPr bwMode="auto">
          <a:xfrm>
            <a:off x="0" y="228600"/>
            <a:ext cx="1066800" cy="27432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2415" name="Oval 29"/>
          <p:cNvSpPr>
            <a:spLocks noChangeArrowheads="1"/>
          </p:cNvSpPr>
          <p:nvPr/>
        </p:nvSpPr>
        <p:spPr bwMode="auto">
          <a:xfrm>
            <a:off x="4419600" y="22860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2416" name="Oval 30"/>
          <p:cNvSpPr>
            <a:spLocks noChangeArrowheads="1"/>
          </p:cNvSpPr>
          <p:nvPr/>
        </p:nvSpPr>
        <p:spPr bwMode="auto">
          <a:xfrm>
            <a:off x="6477000" y="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2417" name="Oval 31"/>
          <p:cNvSpPr>
            <a:spLocks noChangeArrowheads="1"/>
          </p:cNvSpPr>
          <p:nvPr/>
        </p:nvSpPr>
        <p:spPr bwMode="auto">
          <a:xfrm>
            <a:off x="7696200" y="19050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2418" name="Oval 32"/>
          <p:cNvSpPr>
            <a:spLocks noChangeArrowheads="1"/>
          </p:cNvSpPr>
          <p:nvPr/>
        </p:nvSpPr>
        <p:spPr bwMode="auto">
          <a:xfrm>
            <a:off x="6400800" y="21336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2419" name="Oval 33"/>
          <p:cNvSpPr>
            <a:spLocks noChangeArrowheads="1"/>
          </p:cNvSpPr>
          <p:nvPr/>
        </p:nvSpPr>
        <p:spPr bwMode="auto">
          <a:xfrm>
            <a:off x="5715000" y="5867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2420" name="Oval 34"/>
          <p:cNvSpPr>
            <a:spLocks noChangeArrowheads="1"/>
          </p:cNvSpPr>
          <p:nvPr/>
        </p:nvSpPr>
        <p:spPr bwMode="auto">
          <a:xfrm>
            <a:off x="2514600" y="56388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2421" name="Oval 35"/>
          <p:cNvSpPr>
            <a:spLocks noChangeArrowheads="1"/>
          </p:cNvSpPr>
          <p:nvPr/>
        </p:nvSpPr>
        <p:spPr bwMode="auto">
          <a:xfrm>
            <a:off x="0" y="3581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2422" name="Oval 36"/>
          <p:cNvSpPr>
            <a:spLocks noChangeArrowheads="1"/>
          </p:cNvSpPr>
          <p:nvPr/>
        </p:nvSpPr>
        <p:spPr bwMode="auto">
          <a:xfrm>
            <a:off x="7772400" y="32004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2423" name="Oval 37"/>
          <p:cNvSpPr>
            <a:spLocks noChangeArrowheads="1"/>
          </p:cNvSpPr>
          <p:nvPr/>
        </p:nvSpPr>
        <p:spPr bwMode="auto">
          <a:xfrm>
            <a:off x="4800600" y="16002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2424" name="Oval 38"/>
          <p:cNvSpPr>
            <a:spLocks noChangeArrowheads="1"/>
          </p:cNvSpPr>
          <p:nvPr/>
        </p:nvSpPr>
        <p:spPr bwMode="auto">
          <a:xfrm>
            <a:off x="1295400" y="48006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2425" name="Oval 39"/>
          <p:cNvSpPr>
            <a:spLocks noChangeArrowheads="1"/>
          </p:cNvSpPr>
          <p:nvPr/>
        </p:nvSpPr>
        <p:spPr bwMode="auto">
          <a:xfrm>
            <a:off x="5562600" y="32766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2426" name="Oval 40"/>
          <p:cNvSpPr>
            <a:spLocks noChangeArrowheads="1"/>
          </p:cNvSpPr>
          <p:nvPr/>
        </p:nvSpPr>
        <p:spPr bwMode="auto">
          <a:xfrm>
            <a:off x="7391400" y="46482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2427" name="Oval 41"/>
          <p:cNvSpPr>
            <a:spLocks noChangeArrowheads="1"/>
          </p:cNvSpPr>
          <p:nvPr/>
        </p:nvSpPr>
        <p:spPr bwMode="auto">
          <a:xfrm>
            <a:off x="5486400" y="48006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2428" name="Oval 42"/>
          <p:cNvSpPr>
            <a:spLocks noChangeArrowheads="1"/>
          </p:cNvSpPr>
          <p:nvPr/>
        </p:nvSpPr>
        <p:spPr bwMode="auto">
          <a:xfrm>
            <a:off x="6096000" y="1066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2429" name="Oval 43"/>
          <p:cNvSpPr>
            <a:spLocks noChangeArrowheads="1"/>
          </p:cNvSpPr>
          <p:nvPr/>
        </p:nvSpPr>
        <p:spPr bwMode="auto">
          <a:xfrm>
            <a:off x="7467600" y="685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2430" name="Oval 44"/>
          <p:cNvSpPr>
            <a:spLocks noChangeArrowheads="1"/>
          </p:cNvSpPr>
          <p:nvPr/>
        </p:nvSpPr>
        <p:spPr bwMode="auto">
          <a:xfrm>
            <a:off x="7086600" y="58674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2431" name="Oval 45"/>
          <p:cNvSpPr>
            <a:spLocks noChangeArrowheads="1"/>
          </p:cNvSpPr>
          <p:nvPr/>
        </p:nvSpPr>
        <p:spPr bwMode="auto">
          <a:xfrm>
            <a:off x="0" y="16002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2432" name="Oval 46"/>
          <p:cNvSpPr>
            <a:spLocks noChangeArrowheads="1"/>
          </p:cNvSpPr>
          <p:nvPr/>
        </p:nvSpPr>
        <p:spPr bwMode="auto">
          <a:xfrm>
            <a:off x="-457200" y="4495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2433" name="Oval 47"/>
          <p:cNvSpPr>
            <a:spLocks noChangeArrowheads="1"/>
          </p:cNvSpPr>
          <p:nvPr/>
        </p:nvSpPr>
        <p:spPr bwMode="auto">
          <a:xfrm>
            <a:off x="0" y="914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2434" name="Oval 48"/>
          <p:cNvSpPr>
            <a:spLocks noChangeArrowheads="1"/>
          </p:cNvSpPr>
          <p:nvPr/>
        </p:nvSpPr>
        <p:spPr bwMode="auto">
          <a:xfrm rot="4968046">
            <a:off x="4572000" y="58674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42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0"/>
            <a:ext cx="4495800" cy="6126163"/>
          </a:xfrm>
        </p:spPr>
        <p:txBody>
          <a:bodyPr/>
          <a:lstStyle/>
          <a:p>
            <a:pPr marL="990600" lvl="1" indent="-533400" eaLnBrk="1" hangingPunct="1"/>
            <a:r>
              <a:rPr lang="en-US" smtClean="0">
                <a:solidFill>
                  <a:srgbClr val="FF9900"/>
                </a:solidFill>
              </a:rPr>
              <a:t>The environment can’t support unlimited population growth.</a:t>
            </a:r>
          </a:p>
        </p:txBody>
      </p:sp>
      <p:sp>
        <p:nvSpPr>
          <p:cNvPr id="1223684" name="Rectangle 4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sp>
        <p:nvSpPr>
          <p:cNvPr id="743428" name="Oval 5"/>
          <p:cNvSpPr>
            <a:spLocks noChangeArrowheads="1"/>
          </p:cNvSpPr>
          <p:nvPr/>
        </p:nvSpPr>
        <p:spPr bwMode="auto">
          <a:xfrm>
            <a:off x="6553200" y="533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3429" name="Oval 6"/>
          <p:cNvSpPr>
            <a:spLocks noChangeArrowheads="1"/>
          </p:cNvSpPr>
          <p:nvPr/>
        </p:nvSpPr>
        <p:spPr bwMode="auto">
          <a:xfrm>
            <a:off x="5867400" y="762000"/>
            <a:ext cx="9144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3430" name="Oval 7"/>
          <p:cNvSpPr>
            <a:spLocks noChangeArrowheads="1"/>
          </p:cNvSpPr>
          <p:nvPr/>
        </p:nvSpPr>
        <p:spPr bwMode="auto">
          <a:xfrm>
            <a:off x="5943600" y="3429000"/>
            <a:ext cx="914400" cy="609600"/>
          </a:xfrm>
          <a:prstGeom prst="ellipse">
            <a:avLst/>
          </a:prstGeom>
          <a:solidFill>
            <a:srgbClr val="3333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3431" name="Oval 8"/>
          <p:cNvSpPr>
            <a:spLocks noChangeArrowheads="1"/>
          </p:cNvSpPr>
          <p:nvPr/>
        </p:nvSpPr>
        <p:spPr bwMode="auto">
          <a:xfrm>
            <a:off x="5029200" y="304800"/>
            <a:ext cx="9144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3432" name="Rectangle 9"/>
          <p:cNvSpPr>
            <a:spLocks noChangeArrowheads="1"/>
          </p:cNvSpPr>
          <p:nvPr/>
        </p:nvSpPr>
        <p:spPr bwMode="auto">
          <a:xfrm>
            <a:off x="5029200" y="-228600"/>
            <a:ext cx="3810000" cy="7086600"/>
          </a:xfrm>
          <a:prstGeom prst="rect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3433" name="Oval 10"/>
          <p:cNvSpPr>
            <a:spLocks noChangeArrowheads="1"/>
          </p:cNvSpPr>
          <p:nvPr/>
        </p:nvSpPr>
        <p:spPr bwMode="auto">
          <a:xfrm>
            <a:off x="6477000" y="44958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3434" name="Freeform 11"/>
          <p:cNvSpPr>
            <a:spLocks/>
          </p:cNvSpPr>
          <p:nvPr/>
        </p:nvSpPr>
        <p:spPr bwMode="auto">
          <a:xfrm>
            <a:off x="-144463" y="2903538"/>
            <a:ext cx="5283201" cy="2452687"/>
          </a:xfrm>
          <a:custGeom>
            <a:avLst/>
            <a:gdLst>
              <a:gd name="T0" fmla="*/ 2147483647 w 3328"/>
              <a:gd name="T1" fmla="*/ 2147483647 h 1545"/>
              <a:gd name="T2" fmla="*/ 2147483647 w 3328"/>
              <a:gd name="T3" fmla="*/ 2147483647 h 1545"/>
              <a:gd name="T4" fmla="*/ 2147483647 w 3328"/>
              <a:gd name="T5" fmla="*/ 2147483647 h 1545"/>
              <a:gd name="T6" fmla="*/ 2147483647 w 3328"/>
              <a:gd name="T7" fmla="*/ 2147483647 h 1545"/>
              <a:gd name="T8" fmla="*/ 2147483647 w 3328"/>
              <a:gd name="T9" fmla="*/ 2147483647 h 1545"/>
              <a:gd name="T10" fmla="*/ 2147483647 w 3328"/>
              <a:gd name="T11" fmla="*/ 2147483647 h 1545"/>
              <a:gd name="T12" fmla="*/ 2147483647 w 3328"/>
              <a:gd name="T13" fmla="*/ 2147483647 h 1545"/>
              <a:gd name="T14" fmla="*/ 2147483647 w 3328"/>
              <a:gd name="T15" fmla="*/ 2147483647 h 1545"/>
              <a:gd name="T16" fmla="*/ 2147483647 w 3328"/>
              <a:gd name="T17" fmla="*/ 2147483647 h 1545"/>
              <a:gd name="T18" fmla="*/ 2147483647 w 3328"/>
              <a:gd name="T19" fmla="*/ 2147483647 h 1545"/>
              <a:gd name="T20" fmla="*/ 2147483647 w 3328"/>
              <a:gd name="T21" fmla="*/ 2147483647 h 1545"/>
              <a:gd name="T22" fmla="*/ 2147483647 w 3328"/>
              <a:gd name="T23" fmla="*/ 2147483647 h 1545"/>
              <a:gd name="T24" fmla="*/ 2147483647 w 3328"/>
              <a:gd name="T25" fmla="*/ 2147483647 h 1545"/>
              <a:gd name="T26" fmla="*/ 2147483647 w 3328"/>
              <a:gd name="T27" fmla="*/ 2147483647 h 1545"/>
              <a:gd name="T28" fmla="*/ 2147483647 w 3328"/>
              <a:gd name="T29" fmla="*/ 2147483647 h 1545"/>
              <a:gd name="T30" fmla="*/ 2147483647 w 3328"/>
              <a:gd name="T31" fmla="*/ 2147483647 h 1545"/>
              <a:gd name="T32" fmla="*/ 2147483647 w 3328"/>
              <a:gd name="T33" fmla="*/ 2147483647 h 1545"/>
              <a:gd name="T34" fmla="*/ 2147483647 w 3328"/>
              <a:gd name="T35" fmla="*/ 2147483647 h 1545"/>
              <a:gd name="T36" fmla="*/ 2147483647 w 3328"/>
              <a:gd name="T37" fmla="*/ 2147483647 h 1545"/>
              <a:gd name="T38" fmla="*/ 2147483647 w 3328"/>
              <a:gd name="T39" fmla="*/ 2147483647 h 1545"/>
              <a:gd name="T40" fmla="*/ 2147483647 w 3328"/>
              <a:gd name="T41" fmla="*/ 2147483647 h 1545"/>
              <a:gd name="T42" fmla="*/ 2147483647 w 3328"/>
              <a:gd name="T43" fmla="*/ 2147483647 h 1545"/>
              <a:gd name="T44" fmla="*/ 2147483647 w 3328"/>
              <a:gd name="T45" fmla="*/ 2147483647 h 1545"/>
              <a:gd name="T46" fmla="*/ 2147483647 w 3328"/>
              <a:gd name="T47" fmla="*/ 2147483647 h 1545"/>
              <a:gd name="T48" fmla="*/ 2147483647 w 3328"/>
              <a:gd name="T49" fmla="*/ 2147483647 h 1545"/>
              <a:gd name="T50" fmla="*/ 2147483647 w 3328"/>
              <a:gd name="T51" fmla="*/ 2147483647 h 1545"/>
              <a:gd name="T52" fmla="*/ 2147483647 w 3328"/>
              <a:gd name="T53" fmla="*/ 2147483647 h 1545"/>
              <a:gd name="T54" fmla="*/ 2147483647 w 3328"/>
              <a:gd name="T55" fmla="*/ 2147483647 h 1545"/>
              <a:gd name="T56" fmla="*/ 0 w 3328"/>
              <a:gd name="T57" fmla="*/ 2147483647 h 1545"/>
              <a:gd name="T58" fmla="*/ 2147483647 w 3328"/>
              <a:gd name="T59" fmla="*/ 2147483647 h 1545"/>
              <a:gd name="T60" fmla="*/ 2147483647 w 3328"/>
              <a:gd name="T61" fmla="*/ 2147483647 h 1545"/>
              <a:gd name="T62" fmla="*/ 2147483647 w 3328"/>
              <a:gd name="T63" fmla="*/ 0 h 1545"/>
              <a:gd name="T64" fmla="*/ 2147483647 w 3328"/>
              <a:gd name="T65" fmla="*/ 2147483647 h 1545"/>
              <a:gd name="T66" fmla="*/ 2147483647 w 3328"/>
              <a:gd name="T67" fmla="*/ 2147483647 h 1545"/>
              <a:gd name="T68" fmla="*/ 2147483647 w 3328"/>
              <a:gd name="T69" fmla="*/ 2147483647 h 1545"/>
              <a:gd name="T70" fmla="*/ 2147483647 w 3328"/>
              <a:gd name="T71" fmla="*/ 2147483647 h 1545"/>
              <a:gd name="T72" fmla="*/ 2147483647 w 3328"/>
              <a:gd name="T73" fmla="*/ 2147483647 h 1545"/>
              <a:gd name="T74" fmla="*/ 2147483647 w 3328"/>
              <a:gd name="T75" fmla="*/ 2147483647 h 1545"/>
              <a:gd name="T76" fmla="*/ 2147483647 w 3328"/>
              <a:gd name="T77" fmla="*/ 2147483647 h 1545"/>
              <a:gd name="T78" fmla="*/ 2147483647 w 3328"/>
              <a:gd name="T79" fmla="*/ 2147483647 h 1545"/>
              <a:gd name="T80" fmla="*/ 2147483647 w 3328"/>
              <a:gd name="T81" fmla="*/ 2147483647 h 1545"/>
              <a:gd name="T82" fmla="*/ 2147483647 w 3328"/>
              <a:gd name="T83" fmla="*/ 2147483647 h 1545"/>
              <a:gd name="T84" fmla="*/ 2147483647 w 3328"/>
              <a:gd name="T85" fmla="*/ 2147483647 h 1545"/>
              <a:gd name="T86" fmla="*/ 2147483647 w 3328"/>
              <a:gd name="T87" fmla="*/ 2147483647 h 1545"/>
              <a:gd name="T88" fmla="*/ 2147483647 w 3328"/>
              <a:gd name="T89" fmla="*/ 2147483647 h 1545"/>
              <a:gd name="T90" fmla="*/ 2147483647 w 3328"/>
              <a:gd name="T91" fmla="*/ 2147483647 h 1545"/>
              <a:gd name="T92" fmla="*/ 2147483647 w 3328"/>
              <a:gd name="T93" fmla="*/ 2147483647 h 1545"/>
              <a:gd name="T94" fmla="*/ 2147483647 w 3328"/>
              <a:gd name="T95" fmla="*/ 2147483647 h 1545"/>
              <a:gd name="T96" fmla="*/ 2147483647 w 3328"/>
              <a:gd name="T97" fmla="*/ 2147483647 h 1545"/>
              <a:gd name="T98" fmla="*/ 2147483647 w 3328"/>
              <a:gd name="T99" fmla="*/ 2147483647 h 1545"/>
              <a:gd name="T100" fmla="*/ 2147483647 w 3328"/>
              <a:gd name="T101" fmla="*/ 2147483647 h 1545"/>
              <a:gd name="T102" fmla="*/ 2147483647 w 3328"/>
              <a:gd name="T103" fmla="*/ 2147483647 h 154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3328"/>
              <a:gd name="T157" fmla="*/ 0 h 1545"/>
              <a:gd name="T158" fmla="*/ 3328 w 3328"/>
              <a:gd name="T159" fmla="*/ 1545 h 1545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3328" h="1545">
                <a:moveTo>
                  <a:pt x="3273" y="1545"/>
                </a:moveTo>
                <a:cubicBezTo>
                  <a:pt x="3254" y="1526"/>
                  <a:pt x="3226" y="1519"/>
                  <a:pt x="3209" y="1499"/>
                </a:cubicBezTo>
                <a:cubicBezTo>
                  <a:pt x="3185" y="1472"/>
                  <a:pt x="3189" y="1416"/>
                  <a:pt x="3172" y="1389"/>
                </a:cubicBezTo>
                <a:cubicBezTo>
                  <a:pt x="3162" y="1373"/>
                  <a:pt x="3141" y="1365"/>
                  <a:pt x="3126" y="1353"/>
                </a:cubicBezTo>
                <a:cubicBezTo>
                  <a:pt x="3104" y="1298"/>
                  <a:pt x="3086" y="1248"/>
                  <a:pt x="3044" y="1206"/>
                </a:cubicBezTo>
                <a:cubicBezTo>
                  <a:pt x="3027" y="1137"/>
                  <a:pt x="3051" y="1197"/>
                  <a:pt x="2998" y="1152"/>
                </a:cubicBezTo>
                <a:cubicBezTo>
                  <a:pt x="2989" y="1145"/>
                  <a:pt x="2987" y="1132"/>
                  <a:pt x="2980" y="1124"/>
                </a:cubicBezTo>
                <a:cubicBezTo>
                  <a:pt x="2957" y="1098"/>
                  <a:pt x="2936" y="1070"/>
                  <a:pt x="2907" y="1051"/>
                </a:cubicBezTo>
                <a:cubicBezTo>
                  <a:pt x="2857" y="1018"/>
                  <a:pt x="2801" y="998"/>
                  <a:pt x="2742" y="987"/>
                </a:cubicBezTo>
                <a:cubicBezTo>
                  <a:pt x="2730" y="981"/>
                  <a:pt x="2719" y="974"/>
                  <a:pt x="2706" y="969"/>
                </a:cubicBezTo>
                <a:cubicBezTo>
                  <a:pt x="2694" y="965"/>
                  <a:pt x="2681" y="965"/>
                  <a:pt x="2669" y="960"/>
                </a:cubicBezTo>
                <a:cubicBezTo>
                  <a:pt x="2580" y="921"/>
                  <a:pt x="2712" y="958"/>
                  <a:pt x="2605" y="932"/>
                </a:cubicBezTo>
                <a:cubicBezTo>
                  <a:pt x="2574" y="916"/>
                  <a:pt x="2546" y="898"/>
                  <a:pt x="2514" y="886"/>
                </a:cubicBezTo>
                <a:cubicBezTo>
                  <a:pt x="2475" y="848"/>
                  <a:pt x="2432" y="816"/>
                  <a:pt x="2386" y="786"/>
                </a:cubicBezTo>
                <a:cubicBezTo>
                  <a:pt x="2373" y="778"/>
                  <a:pt x="2368" y="761"/>
                  <a:pt x="2358" y="749"/>
                </a:cubicBezTo>
                <a:cubicBezTo>
                  <a:pt x="2341" y="730"/>
                  <a:pt x="2304" y="694"/>
                  <a:pt x="2304" y="694"/>
                </a:cubicBezTo>
                <a:cubicBezTo>
                  <a:pt x="2295" y="669"/>
                  <a:pt x="2290" y="654"/>
                  <a:pt x="2276" y="630"/>
                </a:cubicBezTo>
                <a:cubicBezTo>
                  <a:pt x="2265" y="611"/>
                  <a:pt x="2247" y="596"/>
                  <a:pt x="2240" y="576"/>
                </a:cubicBezTo>
                <a:cubicBezTo>
                  <a:pt x="2235" y="561"/>
                  <a:pt x="2226" y="531"/>
                  <a:pt x="2212" y="521"/>
                </a:cubicBezTo>
                <a:cubicBezTo>
                  <a:pt x="2202" y="514"/>
                  <a:pt x="2188" y="515"/>
                  <a:pt x="2176" y="512"/>
                </a:cubicBezTo>
                <a:cubicBezTo>
                  <a:pt x="2141" y="477"/>
                  <a:pt x="2104" y="436"/>
                  <a:pt x="2057" y="420"/>
                </a:cubicBezTo>
                <a:cubicBezTo>
                  <a:pt x="1958" y="325"/>
                  <a:pt x="1596" y="366"/>
                  <a:pt x="1545" y="365"/>
                </a:cubicBezTo>
                <a:cubicBezTo>
                  <a:pt x="1521" y="360"/>
                  <a:pt x="1487" y="354"/>
                  <a:pt x="1462" y="347"/>
                </a:cubicBezTo>
                <a:cubicBezTo>
                  <a:pt x="1444" y="342"/>
                  <a:pt x="1408" y="329"/>
                  <a:pt x="1408" y="329"/>
                </a:cubicBezTo>
                <a:cubicBezTo>
                  <a:pt x="1379" y="300"/>
                  <a:pt x="1328" y="275"/>
                  <a:pt x="1289" y="265"/>
                </a:cubicBezTo>
                <a:cubicBezTo>
                  <a:pt x="1226" y="223"/>
                  <a:pt x="1255" y="235"/>
                  <a:pt x="1206" y="219"/>
                </a:cubicBezTo>
                <a:cubicBezTo>
                  <a:pt x="1124" y="164"/>
                  <a:pt x="1080" y="166"/>
                  <a:pt x="969" y="164"/>
                </a:cubicBezTo>
                <a:cubicBezTo>
                  <a:pt x="679" y="159"/>
                  <a:pt x="390" y="158"/>
                  <a:pt x="100" y="155"/>
                </a:cubicBezTo>
                <a:cubicBezTo>
                  <a:pt x="59" y="141"/>
                  <a:pt x="35" y="115"/>
                  <a:pt x="0" y="91"/>
                </a:cubicBezTo>
                <a:cubicBezTo>
                  <a:pt x="3" y="82"/>
                  <a:pt x="2" y="71"/>
                  <a:pt x="9" y="64"/>
                </a:cubicBezTo>
                <a:cubicBezTo>
                  <a:pt x="16" y="57"/>
                  <a:pt x="30" y="62"/>
                  <a:pt x="36" y="54"/>
                </a:cubicBezTo>
                <a:cubicBezTo>
                  <a:pt x="47" y="38"/>
                  <a:pt x="54" y="0"/>
                  <a:pt x="54" y="0"/>
                </a:cubicBezTo>
                <a:cubicBezTo>
                  <a:pt x="439" y="8"/>
                  <a:pt x="546" y="17"/>
                  <a:pt x="923" y="9"/>
                </a:cubicBezTo>
                <a:cubicBezTo>
                  <a:pt x="1050" y="14"/>
                  <a:pt x="1189" y="2"/>
                  <a:pt x="1316" y="18"/>
                </a:cubicBezTo>
                <a:cubicBezTo>
                  <a:pt x="1614" y="114"/>
                  <a:pt x="1085" y="49"/>
                  <a:pt x="2011" y="64"/>
                </a:cubicBezTo>
                <a:cubicBezTo>
                  <a:pt x="2098" y="92"/>
                  <a:pt x="2047" y="80"/>
                  <a:pt x="2166" y="91"/>
                </a:cubicBezTo>
                <a:cubicBezTo>
                  <a:pt x="2175" y="94"/>
                  <a:pt x="2186" y="95"/>
                  <a:pt x="2194" y="100"/>
                </a:cubicBezTo>
                <a:cubicBezTo>
                  <a:pt x="2205" y="107"/>
                  <a:pt x="2208" y="126"/>
                  <a:pt x="2221" y="128"/>
                </a:cubicBezTo>
                <a:cubicBezTo>
                  <a:pt x="2275" y="138"/>
                  <a:pt x="2331" y="134"/>
                  <a:pt x="2386" y="137"/>
                </a:cubicBezTo>
                <a:cubicBezTo>
                  <a:pt x="2432" y="152"/>
                  <a:pt x="2468" y="180"/>
                  <a:pt x="2514" y="192"/>
                </a:cubicBezTo>
                <a:cubicBezTo>
                  <a:pt x="2556" y="234"/>
                  <a:pt x="2538" y="257"/>
                  <a:pt x="2569" y="292"/>
                </a:cubicBezTo>
                <a:cubicBezTo>
                  <a:pt x="2604" y="331"/>
                  <a:pt x="2650" y="338"/>
                  <a:pt x="2697" y="347"/>
                </a:cubicBezTo>
                <a:cubicBezTo>
                  <a:pt x="2713" y="358"/>
                  <a:pt x="2724" y="376"/>
                  <a:pt x="2742" y="384"/>
                </a:cubicBezTo>
                <a:cubicBezTo>
                  <a:pt x="2815" y="417"/>
                  <a:pt x="2866" y="421"/>
                  <a:pt x="2944" y="429"/>
                </a:cubicBezTo>
                <a:cubicBezTo>
                  <a:pt x="2991" y="445"/>
                  <a:pt x="2955" y="426"/>
                  <a:pt x="2989" y="466"/>
                </a:cubicBezTo>
                <a:cubicBezTo>
                  <a:pt x="3003" y="482"/>
                  <a:pt x="3035" y="512"/>
                  <a:pt x="3035" y="512"/>
                </a:cubicBezTo>
                <a:cubicBezTo>
                  <a:pt x="3038" y="521"/>
                  <a:pt x="3040" y="531"/>
                  <a:pt x="3044" y="539"/>
                </a:cubicBezTo>
                <a:cubicBezTo>
                  <a:pt x="3049" y="549"/>
                  <a:pt x="3058" y="556"/>
                  <a:pt x="3062" y="566"/>
                </a:cubicBezTo>
                <a:cubicBezTo>
                  <a:pt x="3067" y="578"/>
                  <a:pt x="3065" y="592"/>
                  <a:pt x="3072" y="603"/>
                </a:cubicBezTo>
                <a:cubicBezTo>
                  <a:pt x="3078" y="612"/>
                  <a:pt x="3090" y="615"/>
                  <a:pt x="3099" y="621"/>
                </a:cubicBezTo>
                <a:cubicBezTo>
                  <a:pt x="3123" y="659"/>
                  <a:pt x="3147" y="680"/>
                  <a:pt x="3190" y="694"/>
                </a:cubicBezTo>
                <a:cubicBezTo>
                  <a:pt x="3268" y="746"/>
                  <a:pt x="3223" y="731"/>
                  <a:pt x="3328" y="731"/>
                </a:cubicBezTo>
              </a:path>
            </a:pathLst>
          </a:custGeom>
          <a:solidFill>
            <a:srgbClr val="9966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43435" name="Oval 12"/>
          <p:cNvSpPr>
            <a:spLocks noChangeArrowheads="1"/>
          </p:cNvSpPr>
          <p:nvPr/>
        </p:nvSpPr>
        <p:spPr bwMode="auto">
          <a:xfrm rot="1897840">
            <a:off x="2771775" y="3981450"/>
            <a:ext cx="1066800" cy="2819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3436" name="Oval 13"/>
          <p:cNvSpPr>
            <a:spLocks noChangeArrowheads="1"/>
          </p:cNvSpPr>
          <p:nvPr/>
        </p:nvSpPr>
        <p:spPr bwMode="auto">
          <a:xfrm rot="1897840">
            <a:off x="4549775" y="406400"/>
            <a:ext cx="1066800" cy="34290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3437" name="Oval 14"/>
          <p:cNvSpPr>
            <a:spLocks noChangeArrowheads="1"/>
          </p:cNvSpPr>
          <p:nvPr/>
        </p:nvSpPr>
        <p:spPr bwMode="auto">
          <a:xfrm rot="1897840">
            <a:off x="1331913" y="3081338"/>
            <a:ext cx="1066800" cy="3657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3438" name="Oval 15"/>
          <p:cNvSpPr>
            <a:spLocks noChangeArrowheads="1"/>
          </p:cNvSpPr>
          <p:nvPr/>
        </p:nvSpPr>
        <p:spPr bwMode="auto">
          <a:xfrm rot="1897840">
            <a:off x="-346075" y="2657475"/>
            <a:ext cx="1387475" cy="3276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3439" name="Oval 16"/>
          <p:cNvSpPr>
            <a:spLocks noChangeArrowheads="1"/>
          </p:cNvSpPr>
          <p:nvPr/>
        </p:nvSpPr>
        <p:spPr bwMode="auto">
          <a:xfrm>
            <a:off x="0" y="228600"/>
            <a:ext cx="1066800" cy="27432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3440" name="Oval 17"/>
          <p:cNvSpPr>
            <a:spLocks noChangeArrowheads="1"/>
          </p:cNvSpPr>
          <p:nvPr/>
        </p:nvSpPr>
        <p:spPr bwMode="auto">
          <a:xfrm>
            <a:off x="4419600" y="22860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3441" name="Oval 18"/>
          <p:cNvSpPr>
            <a:spLocks noChangeArrowheads="1"/>
          </p:cNvSpPr>
          <p:nvPr/>
        </p:nvSpPr>
        <p:spPr bwMode="auto">
          <a:xfrm>
            <a:off x="6477000" y="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3442" name="Oval 19"/>
          <p:cNvSpPr>
            <a:spLocks noChangeArrowheads="1"/>
          </p:cNvSpPr>
          <p:nvPr/>
        </p:nvSpPr>
        <p:spPr bwMode="auto">
          <a:xfrm>
            <a:off x="7696200" y="19050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3443" name="Oval 20"/>
          <p:cNvSpPr>
            <a:spLocks noChangeArrowheads="1"/>
          </p:cNvSpPr>
          <p:nvPr/>
        </p:nvSpPr>
        <p:spPr bwMode="auto">
          <a:xfrm>
            <a:off x="6400800" y="21336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3444" name="Oval 21"/>
          <p:cNvSpPr>
            <a:spLocks noChangeArrowheads="1"/>
          </p:cNvSpPr>
          <p:nvPr/>
        </p:nvSpPr>
        <p:spPr bwMode="auto">
          <a:xfrm>
            <a:off x="5715000" y="5867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3445" name="Oval 22"/>
          <p:cNvSpPr>
            <a:spLocks noChangeArrowheads="1"/>
          </p:cNvSpPr>
          <p:nvPr/>
        </p:nvSpPr>
        <p:spPr bwMode="auto">
          <a:xfrm>
            <a:off x="2514600" y="56388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3446" name="Oval 23"/>
          <p:cNvSpPr>
            <a:spLocks noChangeArrowheads="1"/>
          </p:cNvSpPr>
          <p:nvPr/>
        </p:nvSpPr>
        <p:spPr bwMode="auto">
          <a:xfrm>
            <a:off x="0" y="3581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3447" name="Oval 24"/>
          <p:cNvSpPr>
            <a:spLocks noChangeArrowheads="1"/>
          </p:cNvSpPr>
          <p:nvPr/>
        </p:nvSpPr>
        <p:spPr bwMode="auto">
          <a:xfrm>
            <a:off x="7772400" y="32004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3448" name="Oval 25"/>
          <p:cNvSpPr>
            <a:spLocks noChangeArrowheads="1"/>
          </p:cNvSpPr>
          <p:nvPr/>
        </p:nvSpPr>
        <p:spPr bwMode="auto">
          <a:xfrm>
            <a:off x="4800600" y="16002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3449" name="Oval 26"/>
          <p:cNvSpPr>
            <a:spLocks noChangeArrowheads="1"/>
          </p:cNvSpPr>
          <p:nvPr/>
        </p:nvSpPr>
        <p:spPr bwMode="auto">
          <a:xfrm>
            <a:off x="1295400" y="48006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3450" name="Oval 27"/>
          <p:cNvSpPr>
            <a:spLocks noChangeArrowheads="1"/>
          </p:cNvSpPr>
          <p:nvPr/>
        </p:nvSpPr>
        <p:spPr bwMode="auto">
          <a:xfrm>
            <a:off x="5562600" y="32766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3451" name="Oval 28"/>
          <p:cNvSpPr>
            <a:spLocks noChangeArrowheads="1"/>
          </p:cNvSpPr>
          <p:nvPr/>
        </p:nvSpPr>
        <p:spPr bwMode="auto">
          <a:xfrm>
            <a:off x="7391400" y="46482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3452" name="Oval 29"/>
          <p:cNvSpPr>
            <a:spLocks noChangeArrowheads="1"/>
          </p:cNvSpPr>
          <p:nvPr/>
        </p:nvSpPr>
        <p:spPr bwMode="auto">
          <a:xfrm>
            <a:off x="5486400" y="48006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3453" name="Oval 30"/>
          <p:cNvSpPr>
            <a:spLocks noChangeArrowheads="1"/>
          </p:cNvSpPr>
          <p:nvPr/>
        </p:nvSpPr>
        <p:spPr bwMode="auto">
          <a:xfrm>
            <a:off x="6096000" y="1066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3454" name="Oval 31"/>
          <p:cNvSpPr>
            <a:spLocks noChangeArrowheads="1"/>
          </p:cNvSpPr>
          <p:nvPr/>
        </p:nvSpPr>
        <p:spPr bwMode="auto">
          <a:xfrm>
            <a:off x="7467600" y="685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3455" name="Oval 32"/>
          <p:cNvSpPr>
            <a:spLocks noChangeArrowheads="1"/>
          </p:cNvSpPr>
          <p:nvPr/>
        </p:nvSpPr>
        <p:spPr bwMode="auto">
          <a:xfrm>
            <a:off x="7086600" y="58674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3456" name="Oval 33"/>
          <p:cNvSpPr>
            <a:spLocks noChangeArrowheads="1"/>
          </p:cNvSpPr>
          <p:nvPr/>
        </p:nvSpPr>
        <p:spPr bwMode="auto">
          <a:xfrm>
            <a:off x="0" y="16002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3457" name="Oval 34"/>
          <p:cNvSpPr>
            <a:spLocks noChangeArrowheads="1"/>
          </p:cNvSpPr>
          <p:nvPr/>
        </p:nvSpPr>
        <p:spPr bwMode="auto">
          <a:xfrm>
            <a:off x="-457200" y="4495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3458" name="Oval 35"/>
          <p:cNvSpPr>
            <a:spLocks noChangeArrowheads="1"/>
          </p:cNvSpPr>
          <p:nvPr/>
        </p:nvSpPr>
        <p:spPr bwMode="auto">
          <a:xfrm>
            <a:off x="0" y="914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3459" name="Oval 36"/>
          <p:cNvSpPr>
            <a:spLocks noChangeArrowheads="1"/>
          </p:cNvSpPr>
          <p:nvPr/>
        </p:nvSpPr>
        <p:spPr bwMode="auto">
          <a:xfrm rot="4968046">
            <a:off x="4572000" y="58674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45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0"/>
            <a:ext cx="4495800" cy="6126163"/>
          </a:xfrm>
        </p:spPr>
        <p:txBody>
          <a:bodyPr/>
          <a:lstStyle/>
          <a:p>
            <a:pPr marL="990600" lvl="1" indent="-533400" eaLnBrk="1" hangingPunct="1"/>
            <a:r>
              <a:rPr lang="en-US" smtClean="0">
                <a:solidFill>
                  <a:srgbClr val="FF9900"/>
                </a:solidFill>
              </a:rPr>
              <a:t>The environment can’t support unlimited population growth.</a:t>
            </a:r>
          </a:p>
        </p:txBody>
      </p:sp>
      <p:sp>
        <p:nvSpPr>
          <p:cNvPr id="1224708" name="Rectangle 4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sp>
        <p:nvSpPr>
          <p:cNvPr id="744452" name="Oval 5"/>
          <p:cNvSpPr>
            <a:spLocks noChangeArrowheads="1"/>
          </p:cNvSpPr>
          <p:nvPr/>
        </p:nvSpPr>
        <p:spPr bwMode="auto">
          <a:xfrm>
            <a:off x="6553200" y="533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4453" name="Oval 6"/>
          <p:cNvSpPr>
            <a:spLocks noChangeArrowheads="1"/>
          </p:cNvSpPr>
          <p:nvPr/>
        </p:nvSpPr>
        <p:spPr bwMode="auto">
          <a:xfrm>
            <a:off x="5867400" y="762000"/>
            <a:ext cx="9144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4454" name="Oval 7"/>
          <p:cNvSpPr>
            <a:spLocks noChangeArrowheads="1"/>
          </p:cNvSpPr>
          <p:nvPr/>
        </p:nvSpPr>
        <p:spPr bwMode="auto">
          <a:xfrm>
            <a:off x="5943600" y="3429000"/>
            <a:ext cx="914400" cy="609600"/>
          </a:xfrm>
          <a:prstGeom prst="ellipse">
            <a:avLst/>
          </a:prstGeom>
          <a:solidFill>
            <a:srgbClr val="3333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4455" name="Oval 8"/>
          <p:cNvSpPr>
            <a:spLocks noChangeArrowheads="1"/>
          </p:cNvSpPr>
          <p:nvPr/>
        </p:nvSpPr>
        <p:spPr bwMode="auto">
          <a:xfrm>
            <a:off x="5029200" y="304800"/>
            <a:ext cx="9144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4456" name="Rectangle 9"/>
          <p:cNvSpPr>
            <a:spLocks noChangeArrowheads="1"/>
          </p:cNvSpPr>
          <p:nvPr/>
        </p:nvSpPr>
        <p:spPr bwMode="auto">
          <a:xfrm>
            <a:off x="5029200" y="-228600"/>
            <a:ext cx="3810000" cy="7086600"/>
          </a:xfrm>
          <a:prstGeom prst="rect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4457" name="Oval 10"/>
          <p:cNvSpPr>
            <a:spLocks noChangeArrowheads="1"/>
          </p:cNvSpPr>
          <p:nvPr/>
        </p:nvSpPr>
        <p:spPr bwMode="auto">
          <a:xfrm>
            <a:off x="6477000" y="44958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4458" name="Freeform 11"/>
          <p:cNvSpPr>
            <a:spLocks/>
          </p:cNvSpPr>
          <p:nvPr/>
        </p:nvSpPr>
        <p:spPr bwMode="auto">
          <a:xfrm>
            <a:off x="-144463" y="2903538"/>
            <a:ext cx="5283201" cy="2452687"/>
          </a:xfrm>
          <a:custGeom>
            <a:avLst/>
            <a:gdLst>
              <a:gd name="T0" fmla="*/ 2147483647 w 3328"/>
              <a:gd name="T1" fmla="*/ 2147483647 h 1545"/>
              <a:gd name="T2" fmla="*/ 2147483647 w 3328"/>
              <a:gd name="T3" fmla="*/ 2147483647 h 1545"/>
              <a:gd name="T4" fmla="*/ 2147483647 w 3328"/>
              <a:gd name="T5" fmla="*/ 2147483647 h 1545"/>
              <a:gd name="T6" fmla="*/ 2147483647 w 3328"/>
              <a:gd name="T7" fmla="*/ 2147483647 h 1545"/>
              <a:gd name="T8" fmla="*/ 2147483647 w 3328"/>
              <a:gd name="T9" fmla="*/ 2147483647 h 1545"/>
              <a:gd name="T10" fmla="*/ 2147483647 w 3328"/>
              <a:gd name="T11" fmla="*/ 2147483647 h 1545"/>
              <a:gd name="T12" fmla="*/ 2147483647 w 3328"/>
              <a:gd name="T13" fmla="*/ 2147483647 h 1545"/>
              <a:gd name="T14" fmla="*/ 2147483647 w 3328"/>
              <a:gd name="T15" fmla="*/ 2147483647 h 1545"/>
              <a:gd name="T16" fmla="*/ 2147483647 w 3328"/>
              <a:gd name="T17" fmla="*/ 2147483647 h 1545"/>
              <a:gd name="T18" fmla="*/ 2147483647 w 3328"/>
              <a:gd name="T19" fmla="*/ 2147483647 h 1545"/>
              <a:gd name="T20" fmla="*/ 2147483647 w 3328"/>
              <a:gd name="T21" fmla="*/ 2147483647 h 1545"/>
              <a:gd name="T22" fmla="*/ 2147483647 w 3328"/>
              <a:gd name="T23" fmla="*/ 2147483647 h 1545"/>
              <a:gd name="T24" fmla="*/ 2147483647 w 3328"/>
              <a:gd name="T25" fmla="*/ 2147483647 h 1545"/>
              <a:gd name="T26" fmla="*/ 2147483647 w 3328"/>
              <a:gd name="T27" fmla="*/ 2147483647 h 1545"/>
              <a:gd name="T28" fmla="*/ 2147483647 w 3328"/>
              <a:gd name="T29" fmla="*/ 2147483647 h 1545"/>
              <a:gd name="T30" fmla="*/ 2147483647 w 3328"/>
              <a:gd name="T31" fmla="*/ 2147483647 h 1545"/>
              <a:gd name="T32" fmla="*/ 2147483647 w 3328"/>
              <a:gd name="T33" fmla="*/ 2147483647 h 1545"/>
              <a:gd name="T34" fmla="*/ 2147483647 w 3328"/>
              <a:gd name="T35" fmla="*/ 2147483647 h 1545"/>
              <a:gd name="T36" fmla="*/ 2147483647 w 3328"/>
              <a:gd name="T37" fmla="*/ 2147483647 h 1545"/>
              <a:gd name="T38" fmla="*/ 2147483647 w 3328"/>
              <a:gd name="T39" fmla="*/ 2147483647 h 1545"/>
              <a:gd name="T40" fmla="*/ 2147483647 w 3328"/>
              <a:gd name="T41" fmla="*/ 2147483647 h 1545"/>
              <a:gd name="T42" fmla="*/ 2147483647 w 3328"/>
              <a:gd name="T43" fmla="*/ 2147483647 h 1545"/>
              <a:gd name="T44" fmla="*/ 2147483647 w 3328"/>
              <a:gd name="T45" fmla="*/ 2147483647 h 1545"/>
              <a:gd name="T46" fmla="*/ 2147483647 w 3328"/>
              <a:gd name="T47" fmla="*/ 2147483647 h 1545"/>
              <a:gd name="T48" fmla="*/ 2147483647 w 3328"/>
              <a:gd name="T49" fmla="*/ 2147483647 h 1545"/>
              <a:gd name="T50" fmla="*/ 2147483647 w 3328"/>
              <a:gd name="T51" fmla="*/ 2147483647 h 1545"/>
              <a:gd name="T52" fmla="*/ 2147483647 w 3328"/>
              <a:gd name="T53" fmla="*/ 2147483647 h 1545"/>
              <a:gd name="T54" fmla="*/ 2147483647 w 3328"/>
              <a:gd name="T55" fmla="*/ 2147483647 h 1545"/>
              <a:gd name="T56" fmla="*/ 0 w 3328"/>
              <a:gd name="T57" fmla="*/ 2147483647 h 1545"/>
              <a:gd name="T58" fmla="*/ 2147483647 w 3328"/>
              <a:gd name="T59" fmla="*/ 2147483647 h 1545"/>
              <a:gd name="T60" fmla="*/ 2147483647 w 3328"/>
              <a:gd name="T61" fmla="*/ 2147483647 h 1545"/>
              <a:gd name="T62" fmla="*/ 2147483647 w 3328"/>
              <a:gd name="T63" fmla="*/ 0 h 1545"/>
              <a:gd name="T64" fmla="*/ 2147483647 w 3328"/>
              <a:gd name="T65" fmla="*/ 2147483647 h 1545"/>
              <a:gd name="T66" fmla="*/ 2147483647 w 3328"/>
              <a:gd name="T67" fmla="*/ 2147483647 h 1545"/>
              <a:gd name="T68" fmla="*/ 2147483647 w 3328"/>
              <a:gd name="T69" fmla="*/ 2147483647 h 1545"/>
              <a:gd name="T70" fmla="*/ 2147483647 w 3328"/>
              <a:gd name="T71" fmla="*/ 2147483647 h 1545"/>
              <a:gd name="T72" fmla="*/ 2147483647 w 3328"/>
              <a:gd name="T73" fmla="*/ 2147483647 h 1545"/>
              <a:gd name="T74" fmla="*/ 2147483647 w 3328"/>
              <a:gd name="T75" fmla="*/ 2147483647 h 1545"/>
              <a:gd name="T76" fmla="*/ 2147483647 w 3328"/>
              <a:gd name="T77" fmla="*/ 2147483647 h 1545"/>
              <a:gd name="T78" fmla="*/ 2147483647 w 3328"/>
              <a:gd name="T79" fmla="*/ 2147483647 h 1545"/>
              <a:gd name="T80" fmla="*/ 2147483647 w 3328"/>
              <a:gd name="T81" fmla="*/ 2147483647 h 1545"/>
              <a:gd name="T82" fmla="*/ 2147483647 w 3328"/>
              <a:gd name="T83" fmla="*/ 2147483647 h 1545"/>
              <a:gd name="T84" fmla="*/ 2147483647 w 3328"/>
              <a:gd name="T85" fmla="*/ 2147483647 h 1545"/>
              <a:gd name="T86" fmla="*/ 2147483647 w 3328"/>
              <a:gd name="T87" fmla="*/ 2147483647 h 1545"/>
              <a:gd name="T88" fmla="*/ 2147483647 w 3328"/>
              <a:gd name="T89" fmla="*/ 2147483647 h 1545"/>
              <a:gd name="T90" fmla="*/ 2147483647 w 3328"/>
              <a:gd name="T91" fmla="*/ 2147483647 h 1545"/>
              <a:gd name="T92" fmla="*/ 2147483647 w 3328"/>
              <a:gd name="T93" fmla="*/ 2147483647 h 1545"/>
              <a:gd name="T94" fmla="*/ 2147483647 w 3328"/>
              <a:gd name="T95" fmla="*/ 2147483647 h 1545"/>
              <a:gd name="T96" fmla="*/ 2147483647 w 3328"/>
              <a:gd name="T97" fmla="*/ 2147483647 h 1545"/>
              <a:gd name="T98" fmla="*/ 2147483647 w 3328"/>
              <a:gd name="T99" fmla="*/ 2147483647 h 1545"/>
              <a:gd name="T100" fmla="*/ 2147483647 w 3328"/>
              <a:gd name="T101" fmla="*/ 2147483647 h 1545"/>
              <a:gd name="T102" fmla="*/ 2147483647 w 3328"/>
              <a:gd name="T103" fmla="*/ 2147483647 h 154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3328"/>
              <a:gd name="T157" fmla="*/ 0 h 1545"/>
              <a:gd name="T158" fmla="*/ 3328 w 3328"/>
              <a:gd name="T159" fmla="*/ 1545 h 1545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3328" h="1545">
                <a:moveTo>
                  <a:pt x="3273" y="1545"/>
                </a:moveTo>
                <a:cubicBezTo>
                  <a:pt x="3254" y="1526"/>
                  <a:pt x="3226" y="1519"/>
                  <a:pt x="3209" y="1499"/>
                </a:cubicBezTo>
                <a:cubicBezTo>
                  <a:pt x="3185" y="1472"/>
                  <a:pt x="3189" y="1416"/>
                  <a:pt x="3172" y="1389"/>
                </a:cubicBezTo>
                <a:cubicBezTo>
                  <a:pt x="3162" y="1373"/>
                  <a:pt x="3141" y="1365"/>
                  <a:pt x="3126" y="1353"/>
                </a:cubicBezTo>
                <a:cubicBezTo>
                  <a:pt x="3104" y="1298"/>
                  <a:pt x="3086" y="1248"/>
                  <a:pt x="3044" y="1206"/>
                </a:cubicBezTo>
                <a:cubicBezTo>
                  <a:pt x="3027" y="1137"/>
                  <a:pt x="3051" y="1197"/>
                  <a:pt x="2998" y="1152"/>
                </a:cubicBezTo>
                <a:cubicBezTo>
                  <a:pt x="2989" y="1145"/>
                  <a:pt x="2987" y="1132"/>
                  <a:pt x="2980" y="1124"/>
                </a:cubicBezTo>
                <a:cubicBezTo>
                  <a:pt x="2957" y="1098"/>
                  <a:pt x="2936" y="1070"/>
                  <a:pt x="2907" y="1051"/>
                </a:cubicBezTo>
                <a:cubicBezTo>
                  <a:pt x="2857" y="1018"/>
                  <a:pt x="2801" y="998"/>
                  <a:pt x="2742" y="987"/>
                </a:cubicBezTo>
                <a:cubicBezTo>
                  <a:pt x="2730" y="981"/>
                  <a:pt x="2719" y="974"/>
                  <a:pt x="2706" y="969"/>
                </a:cubicBezTo>
                <a:cubicBezTo>
                  <a:pt x="2694" y="965"/>
                  <a:pt x="2681" y="965"/>
                  <a:pt x="2669" y="960"/>
                </a:cubicBezTo>
                <a:cubicBezTo>
                  <a:pt x="2580" y="921"/>
                  <a:pt x="2712" y="958"/>
                  <a:pt x="2605" y="932"/>
                </a:cubicBezTo>
                <a:cubicBezTo>
                  <a:pt x="2574" y="916"/>
                  <a:pt x="2546" y="898"/>
                  <a:pt x="2514" y="886"/>
                </a:cubicBezTo>
                <a:cubicBezTo>
                  <a:pt x="2475" y="848"/>
                  <a:pt x="2432" y="816"/>
                  <a:pt x="2386" y="786"/>
                </a:cubicBezTo>
                <a:cubicBezTo>
                  <a:pt x="2373" y="778"/>
                  <a:pt x="2368" y="761"/>
                  <a:pt x="2358" y="749"/>
                </a:cubicBezTo>
                <a:cubicBezTo>
                  <a:pt x="2341" y="730"/>
                  <a:pt x="2304" y="694"/>
                  <a:pt x="2304" y="694"/>
                </a:cubicBezTo>
                <a:cubicBezTo>
                  <a:pt x="2295" y="669"/>
                  <a:pt x="2290" y="654"/>
                  <a:pt x="2276" y="630"/>
                </a:cubicBezTo>
                <a:cubicBezTo>
                  <a:pt x="2265" y="611"/>
                  <a:pt x="2247" y="596"/>
                  <a:pt x="2240" y="576"/>
                </a:cubicBezTo>
                <a:cubicBezTo>
                  <a:pt x="2235" y="561"/>
                  <a:pt x="2226" y="531"/>
                  <a:pt x="2212" y="521"/>
                </a:cubicBezTo>
                <a:cubicBezTo>
                  <a:pt x="2202" y="514"/>
                  <a:pt x="2188" y="515"/>
                  <a:pt x="2176" y="512"/>
                </a:cubicBezTo>
                <a:cubicBezTo>
                  <a:pt x="2141" y="477"/>
                  <a:pt x="2104" y="436"/>
                  <a:pt x="2057" y="420"/>
                </a:cubicBezTo>
                <a:cubicBezTo>
                  <a:pt x="1958" y="325"/>
                  <a:pt x="1596" y="366"/>
                  <a:pt x="1545" y="365"/>
                </a:cubicBezTo>
                <a:cubicBezTo>
                  <a:pt x="1521" y="360"/>
                  <a:pt x="1487" y="354"/>
                  <a:pt x="1462" y="347"/>
                </a:cubicBezTo>
                <a:cubicBezTo>
                  <a:pt x="1444" y="342"/>
                  <a:pt x="1408" y="329"/>
                  <a:pt x="1408" y="329"/>
                </a:cubicBezTo>
                <a:cubicBezTo>
                  <a:pt x="1379" y="300"/>
                  <a:pt x="1328" y="275"/>
                  <a:pt x="1289" y="265"/>
                </a:cubicBezTo>
                <a:cubicBezTo>
                  <a:pt x="1226" y="223"/>
                  <a:pt x="1255" y="235"/>
                  <a:pt x="1206" y="219"/>
                </a:cubicBezTo>
                <a:cubicBezTo>
                  <a:pt x="1124" y="164"/>
                  <a:pt x="1080" y="166"/>
                  <a:pt x="969" y="164"/>
                </a:cubicBezTo>
                <a:cubicBezTo>
                  <a:pt x="679" y="159"/>
                  <a:pt x="390" y="158"/>
                  <a:pt x="100" y="155"/>
                </a:cubicBezTo>
                <a:cubicBezTo>
                  <a:pt x="59" y="141"/>
                  <a:pt x="35" y="115"/>
                  <a:pt x="0" y="91"/>
                </a:cubicBezTo>
                <a:cubicBezTo>
                  <a:pt x="3" y="82"/>
                  <a:pt x="2" y="71"/>
                  <a:pt x="9" y="64"/>
                </a:cubicBezTo>
                <a:cubicBezTo>
                  <a:pt x="16" y="57"/>
                  <a:pt x="30" y="62"/>
                  <a:pt x="36" y="54"/>
                </a:cubicBezTo>
                <a:cubicBezTo>
                  <a:pt x="47" y="38"/>
                  <a:pt x="54" y="0"/>
                  <a:pt x="54" y="0"/>
                </a:cubicBezTo>
                <a:cubicBezTo>
                  <a:pt x="439" y="8"/>
                  <a:pt x="546" y="17"/>
                  <a:pt x="923" y="9"/>
                </a:cubicBezTo>
                <a:cubicBezTo>
                  <a:pt x="1050" y="14"/>
                  <a:pt x="1189" y="2"/>
                  <a:pt x="1316" y="18"/>
                </a:cubicBezTo>
                <a:cubicBezTo>
                  <a:pt x="1614" y="114"/>
                  <a:pt x="1085" y="49"/>
                  <a:pt x="2011" y="64"/>
                </a:cubicBezTo>
                <a:cubicBezTo>
                  <a:pt x="2098" y="92"/>
                  <a:pt x="2047" y="80"/>
                  <a:pt x="2166" y="91"/>
                </a:cubicBezTo>
                <a:cubicBezTo>
                  <a:pt x="2175" y="94"/>
                  <a:pt x="2186" y="95"/>
                  <a:pt x="2194" y="100"/>
                </a:cubicBezTo>
                <a:cubicBezTo>
                  <a:pt x="2205" y="107"/>
                  <a:pt x="2208" y="126"/>
                  <a:pt x="2221" y="128"/>
                </a:cubicBezTo>
                <a:cubicBezTo>
                  <a:pt x="2275" y="138"/>
                  <a:pt x="2331" y="134"/>
                  <a:pt x="2386" y="137"/>
                </a:cubicBezTo>
                <a:cubicBezTo>
                  <a:pt x="2432" y="152"/>
                  <a:pt x="2468" y="180"/>
                  <a:pt x="2514" y="192"/>
                </a:cubicBezTo>
                <a:cubicBezTo>
                  <a:pt x="2556" y="234"/>
                  <a:pt x="2538" y="257"/>
                  <a:pt x="2569" y="292"/>
                </a:cubicBezTo>
                <a:cubicBezTo>
                  <a:pt x="2604" y="331"/>
                  <a:pt x="2650" y="338"/>
                  <a:pt x="2697" y="347"/>
                </a:cubicBezTo>
                <a:cubicBezTo>
                  <a:pt x="2713" y="358"/>
                  <a:pt x="2724" y="376"/>
                  <a:pt x="2742" y="384"/>
                </a:cubicBezTo>
                <a:cubicBezTo>
                  <a:pt x="2815" y="417"/>
                  <a:pt x="2866" y="421"/>
                  <a:pt x="2944" y="429"/>
                </a:cubicBezTo>
                <a:cubicBezTo>
                  <a:pt x="2991" y="445"/>
                  <a:pt x="2955" y="426"/>
                  <a:pt x="2989" y="466"/>
                </a:cubicBezTo>
                <a:cubicBezTo>
                  <a:pt x="3003" y="482"/>
                  <a:pt x="3035" y="512"/>
                  <a:pt x="3035" y="512"/>
                </a:cubicBezTo>
                <a:cubicBezTo>
                  <a:pt x="3038" y="521"/>
                  <a:pt x="3040" y="531"/>
                  <a:pt x="3044" y="539"/>
                </a:cubicBezTo>
                <a:cubicBezTo>
                  <a:pt x="3049" y="549"/>
                  <a:pt x="3058" y="556"/>
                  <a:pt x="3062" y="566"/>
                </a:cubicBezTo>
                <a:cubicBezTo>
                  <a:pt x="3067" y="578"/>
                  <a:pt x="3065" y="592"/>
                  <a:pt x="3072" y="603"/>
                </a:cubicBezTo>
                <a:cubicBezTo>
                  <a:pt x="3078" y="612"/>
                  <a:pt x="3090" y="615"/>
                  <a:pt x="3099" y="621"/>
                </a:cubicBezTo>
                <a:cubicBezTo>
                  <a:pt x="3123" y="659"/>
                  <a:pt x="3147" y="680"/>
                  <a:pt x="3190" y="694"/>
                </a:cubicBezTo>
                <a:cubicBezTo>
                  <a:pt x="3268" y="746"/>
                  <a:pt x="3223" y="731"/>
                  <a:pt x="3328" y="731"/>
                </a:cubicBezTo>
              </a:path>
            </a:pathLst>
          </a:custGeom>
          <a:solidFill>
            <a:srgbClr val="9966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44459" name="Oval 12"/>
          <p:cNvSpPr>
            <a:spLocks noChangeArrowheads="1"/>
          </p:cNvSpPr>
          <p:nvPr/>
        </p:nvSpPr>
        <p:spPr bwMode="auto">
          <a:xfrm rot="1897840">
            <a:off x="2771775" y="3981450"/>
            <a:ext cx="1066800" cy="2819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4460" name="Oval 13"/>
          <p:cNvSpPr>
            <a:spLocks noChangeArrowheads="1"/>
          </p:cNvSpPr>
          <p:nvPr/>
        </p:nvSpPr>
        <p:spPr bwMode="auto">
          <a:xfrm rot="1897840">
            <a:off x="4549775" y="406400"/>
            <a:ext cx="1066800" cy="34290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4461" name="Oval 14"/>
          <p:cNvSpPr>
            <a:spLocks noChangeArrowheads="1"/>
          </p:cNvSpPr>
          <p:nvPr/>
        </p:nvSpPr>
        <p:spPr bwMode="auto">
          <a:xfrm rot="1897840">
            <a:off x="1331913" y="3081338"/>
            <a:ext cx="1066800" cy="3657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4462" name="Oval 15"/>
          <p:cNvSpPr>
            <a:spLocks noChangeArrowheads="1"/>
          </p:cNvSpPr>
          <p:nvPr/>
        </p:nvSpPr>
        <p:spPr bwMode="auto">
          <a:xfrm rot="1897840">
            <a:off x="-346075" y="2657475"/>
            <a:ext cx="1387475" cy="3276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4463" name="Oval 16"/>
          <p:cNvSpPr>
            <a:spLocks noChangeArrowheads="1"/>
          </p:cNvSpPr>
          <p:nvPr/>
        </p:nvSpPr>
        <p:spPr bwMode="auto">
          <a:xfrm>
            <a:off x="0" y="228600"/>
            <a:ext cx="1066800" cy="27432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4464" name="Oval 17"/>
          <p:cNvSpPr>
            <a:spLocks noChangeArrowheads="1"/>
          </p:cNvSpPr>
          <p:nvPr/>
        </p:nvSpPr>
        <p:spPr bwMode="auto">
          <a:xfrm>
            <a:off x="4419600" y="22860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4465" name="Oval 18"/>
          <p:cNvSpPr>
            <a:spLocks noChangeArrowheads="1"/>
          </p:cNvSpPr>
          <p:nvPr/>
        </p:nvSpPr>
        <p:spPr bwMode="auto">
          <a:xfrm>
            <a:off x="6477000" y="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4466" name="Oval 19"/>
          <p:cNvSpPr>
            <a:spLocks noChangeArrowheads="1"/>
          </p:cNvSpPr>
          <p:nvPr/>
        </p:nvSpPr>
        <p:spPr bwMode="auto">
          <a:xfrm>
            <a:off x="7696200" y="19050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4467" name="Oval 20"/>
          <p:cNvSpPr>
            <a:spLocks noChangeArrowheads="1"/>
          </p:cNvSpPr>
          <p:nvPr/>
        </p:nvSpPr>
        <p:spPr bwMode="auto">
          <a:xfrm>
            <a:off x="6400800" y="21336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4468" name="Oval 21"/>
          <p:cNvSpPr>
            <a:spLocks noChangeArrowheads="1"/>
          </p:cNvSpPr>
          <p:nvPr/>
        </p:nvSpPr>
        <p:spPr bwMode="auto">
          <a:xfrm>
            <a:off x="5715000" y="5867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4469" name="Oval 22"/>
          <p:cNvSpPr>
            <a:spLocks noChangeArrowheads="1"/>
          </p:cNvSpPr>
          <p:nvPr/>
        </p:nvSpPr>
        <p:spPr bwMode="auto">
          <a:xfrm>
            <a:off x="2514600" y="56388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4470" name="Oval 23"/>
          <p:cNvSpPr>
            <a:spLocks noChangeArrowheads="1"/>
          </p:cNvSpPr>
          <p:nvPr/>
        </p:nvSpPr>
        <p:spPr bwMode="auto">
          <a:xfrm>
            <a:off x="0" y="3581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4471" name="Oval 24"/>
          <p:cNvSpPr>
            <a:spLocks noChangeArrowheads="1"/>
          </p:cNvSpPr>
          <p:nvPr/>
        </p:nvSpPr>
        <p:spPr bwMode="auto">
          <a:xfrm>
            <a:off x="7772400" y="32004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4472" name="Oval 25"/>
          <p:cNvSpPr>
            <a:spLocks noChangeArrowheads="1"/>
          </p:cNvSpPr>
          <p:nvPr/>
        </p:nvSpPr>
        <p:spPr bwMode="auto">
          <a:xfrm>
            <a:off x="4800600" y="16002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4473" name="Oval 26"/>
          <p:cNvSpPr>
            <a:spLocks noChangeArrowheads="1"/>
          </p:cNvSpPr>
          <p:nvPr/>
        </p:nvSpPr>
        <p:spPr bwMode="auto">
          <a:xfrm>
            <a:off x="1295400" y="48006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4474" name="Oval 27"/>
          <p:cNvSpPr>
            <a:spLocks noChangeArrowheads="1"/>
          </p:cNvSpPr>
          <p:nvPr/>
        </p:nvSpPr>
        <p:spPr bwMode="auto">
          <a:xfrm>
            <a:off x="5562600" y="32766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4475" name="Oval 28"/>
          <p:cNvSpPr>
            <a:spLocks noChangeArrowheads="1"/>
          </p:cNvSpPr>
          <p:nvPr/>
        </p:nvSpPr>
        <p:spPr bwMode="auto">
          <a:xfrm>
            <a:off x="7391400" y="46482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4476" name="Oval 29"/>
          <p:cNvSpPr>
            <a:spLocks noChangeArrowheads="1"/>
          </p:cNvSpPr>
          <p:nvPr/>
        </p:nvSpPr>
        <p:spPr bwMode="auto">
          <a:xfrm>
            <a:off x="5486400" y="48006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4477" name="Oval 30"/>
          <p:cNvSpPr>
            <a:spLocks noChangeArrowheads="1"/>
          </p:cNvSpPr>
          <p:nvPr/>
        </p:nvSpPr>
        <p:spPr bwMode="auto">
          <a:xfrm>
            <a:off x="6096000" y="1066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4478" name="Oval 31"/>
          <p:cNvSpPr>
            <a:spLocks noChangeArrowheads="1"/>
          </p:cNvSpPr>
          <p:nvPr/>
        </p:nvSpPr>
        <p:spPr bwMode="auto">
          <a:xfrm>
            <a:off x="7467600" y="685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4479" name="Oval 32"/>
          <p:cNvSpPr>
            <a:spLocks noChangeArrowheads="1"/>
          </p:cNvSpPr>
          <p:nvPr/>
        </p:nvSpPr>
        <p:spPr bwMode="auto">
          <a:xfrm>
            <a:off x="7086600" y="58674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4480" name="Oval 33"/>
          <p:cNvSpPr>
            <a:spLocks noChangeArrowheads="1"/>
          </p:cNvSpPr>
          <p:nvPr/>
        </p:nvSpPr>
        <p:spPr bwMode="auto">
          <a:xfrm>
            <a:off x="0" y="16002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4481" name="Oval 34"/>
          <p:cNvSpPr>
            <a:spLocks noChangeArrowheads="1"/>
          </p:cNvSpPr>
          <p:nvPr/>
        </p:nvSpPr>
        <p:spPr bwMode="auto">
          <a:xfrm>
            <a:off x="-457200" y="4495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4482" name="Oval 35"/>
          <p:cNvSpPr>
            <a:spLocks noChangeArrowheads="1"/>
          </p:cNvSpPr>
          <p:nvPr/>
        </p:nvSpPr>
        <p:spPr bwMode="auto">
          <a:xfrm>
            <a:off x="0" y="914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4483" name="Oval 36"/>
          <p:cNvSpPr>
            <a:spLocks noChangeArrowheads="1"/>
          </p:cNvSpPr>
          <p:nvPr/>
        </p:nvSpPr>
        <p:spPr bwMode="auto">
          <a:xfrm rot="4968046">
            <a:off x="4572000" y="58674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44484" name="Picture 37" descr="Flying Bir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3962400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4485" name="Picture 38" descr="Flying Bir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00600" y="2209800"/>
            <a:ext cx="3886200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47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0"/>
            <a:ext cx="4495800" cy="6126163"/>
          </a:xfrm>
        </p:spPr>
        <p:txBody>
          <a:bodyPr/>
          <a:lstStyle/>
          <a:p>
            <a:pPr marL="990600" lvl="1" indent="-533400" eaLnBrk="1" hangingPunct="1"/>
            <a:r>
              <a:rPr lang="en-US" smtClean="0">
                <a:solidFill>
                  <a:srgbClr val="FF9900"/>
                </a:solidFill>
              </a:rPr>
              <a:t>The environment can’t support unlimited population growth.</a:t>
            </a:r>
          </a:p>
        </p:txBody>
      </p:sp>
      <p:sp>
        <p:nvSpPr>
          <p:cNvPr id="1225732" name="Rectangle 4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sp>
        <p:nvSpPr>
          <p:cNvPr id="745476" name="Oval 5"/>
          <p:cNvSpPr>
            <a:spLocks noChangeArrowheads="1"/>
          </p:cNvSpPr>
          <p:nvPr/>
        </p:nvSpPr>
        <p:spPr bwMode="auto">
          <a:xfrm>
            <a:off x="6553200" y="533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5477" name="Oval 6"/>
          <p:cNvSpPr>
            <a:spLocks noChangeArrowheads="1"/>
          </p:cNvSpPr>
          <p:nvPr/>
        </p:nvSpPr>
        <p:spPr bwMode="auto">
          <a:xfrm>
            <a:off x="5867400" y="762000"/>
            <a:ext cx="9144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5478" name="Oval 7"/>
          <p:cNvSpPr>
            <a:spLocks noChangeArrowheads="1"/>
          </p:cNvSpPr>
          <p:nvPr/>
        </p:nvSpPr>
        <p:spPr bwMode="auto">
          <a:xfrm>
            <a:off x="5943600" y="3429000"/>
            <a:ext cx="914400" cy="609600"/>
          </a:xfrm>
          <a:prstGeom prst="ellipse">
            <a:avLst/>
          </a:prstGeom>
          <a:solidFill>
            <a:srgbClr val="3333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5479" name="Oval 8"/>
          <p:cNvSpPr>
            <a:spLocks noChangeArrowheads="1"/>
          </p:cNvSpPr>
          <p:nvPr/>
        </p:nvSpPr>
        <p:spPr bwMode="auto">
          <a:xfrm>
            <a:off x="5029200" y="304800"/>
            <a:ext cx="9144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5480" name="Rectangle 9"/>
          <p:cNvSpPr>
            <a:spLocks noChangeArrowheads="1"/>
          </p:cNvSpPr>
          <p:nvPr/>
        </p:nvSpPr>
        <p:spPr bwMode="auto">
          <a:xfrm>
            <a:off x="5029200" y="-228600"/>
            <a:ext cx="3810000" cy="7086600"/>
          </a:xfrm>
          <a:prstGeom prst="rect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5481" name="Oval 10"/>
          <p:cNvSpPr>
            <a:spLocks noChangeArrowheads="1"/>
          </p:cNvSpPr>
          <p:nvPr/>
        </p:nvSpPr>
        <p:spPr bwMode="auto">
          <a:xfrm>
            <a:off x="6477000" y="44958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5482" name="Freeform 11"/>
          <p:cNvSpPr>
            <a:spLocks/>
          </p:cNvSpPr>
          <p:nvPr/>
        </p:nvSpPr>
        <p:spPr bwMode="auto">
          <a:xfrm>
            <a:off x="-144463" y="2903538"/>
            <a:ext cx="5283201" cy="2452687"/>
          </a:xfrm>
          <a:custGeom>
            <a:avLst/>
            <a:gdLst>
              <a:gd name="T0" fmla="*/ 2147483647 w 3328"/>
              <a:gd name="T1" fmla="*/ 2147483647 h 1545"/>
              <a:gd name="T2" fmla="*/ 2147483647 w 3328"/>
              <a:gd name="T3" fmla="*/ 2147483647 h 1545"/>
              <a:gd name="T4" fmla="*/ 2147483647 w 3328"/>
              <a:gd name="T5" fmla="*/ 2147483647 h 1545"/>
              <a:gd name="T6" fmla="*/ 2147483647 w 3328"/>
              <a:gd name="T7" fmla="*/ 2147483647 h 1545"/>
              <a:gd name="T8" fmla="*/ 2147483647 w 3328"/>
              <a:gd name="T9" fmla="*/ 2147483647 h 1545"/>
              <a:gd name="T10" fmla="*/ 2147483647 w 3328"/>
              <a:gd name="T11" fmla="*/ 2147483647 h 1545"/>
              <a:gd name="T12" fmla="*/ 2147483647 w 3328"/>
              <a:gd name="T13" fmla="*/ 2147483647 h 1545"/>
              <a:gd name="T14" fmla="*/ 2147483647 w 3328"/>
              <a:gd name="T15" fmla="*/ 2147483647 h 1545"/>
              <a:gd name="T16" fmla="*/ 2147483647 w 3328"/>
              <a:gd name="T17" fmla="*/ 2147483647 h 1545"/>
              <a:gd name="T18" fmla="*/ 2147483647 w 3328"/>
              <a:gd name="T19" fmla="*/ 2147483647 h 1545"/>
              <a:gd name="T20" fmla="*/ 2147483647 w 3328"/>
              <a:gd name="T21" fmla="*/ 2147483647 h 1545"/>
              <a:gd name="T22" fmla="*/ 2147483647 w 3328"/>
              <a:gd name="T23" fmla="*/ 2147483647 h 1545"/>
              <a:gd name="T24" fmla="*/ 2147483647 w 3328"/>
              <a:gd name="T25" fmla="*/ 2147483647 h 1545"/>
              <a:gd name="T26" fmla="*/ 2147483647 w 3328"/>
              <a:gd name="T27" fmla="*/ 2147483647 h 1545"/>
              <a:gd name="T28" fmla="*/ 2147483647 w 3328"/>
              <a:gd name="T29" fmla="*/ 2147483647 h 1545"/>
              <a:gd name="T30" fmla="*/ 2147483647 w 3328"/>
              <a:gd name="T31" fmla="*/ 2147483647 h 1545"/>
              <a:gd name="T32" fmla="*/ 2147483647 w 3328"/>
              <a:gd name="T33" fmla="*/ 2147483647 h 1545"/>
              <a:gd name="T34" fmla="*/ 2147483647 w 3328"/>
              <a:gd name="T35" fmla="*/ 2147483647 h 1545"/>
              <a:gd name="T36" fmla="*/ 2147483647 w 3328"/>
              <a:gd name="T37" fmla="*/ 2147483647 h 1545"/>
              <a:gd name="T38" fmla="*/ 2147483647 w 3328"/>
              <a:gd name="T39" fmla="*/ 2147483647 h 1545"/>
              <a:gd name="T40" fmla="*/ 2147483647 w 3328"/>
              <a:gd name="T41" fmla="*/ 2147483647 h 1545"/>
              <a:gd name="T42" fmla="*/ 2147483647 w 3328"/>
              <a:gd name="T43" fmla="*/ 2147483647 h 1545"/>
              <a:gd name="T44" fmla="*/ 2147483647 w 3328"/>
              <a:gd name="T45" fmla="*/ 2147483647 h 1545"/>
              <a:gd name="T46" fmla="*/ 2147483647 w 3328"/>
              <a:gd name="T47" fmla="*/ 2147483647 h 1545"/>
              <a:gd name="T48" fmla="*/ 2147483647 w 3328"/>
              <a:gd name="T49" fmla="*/ 2147483647 h 1545"/>
              <a:gd name="T50" fmla="*/ 2147483647 w 3328"/>
              <a:gd name="T51" fmla="*/ 2147483647 h 1545"/>
              <a:gd name="T52" fmla="*/ 2147483647 w 3328"/>
              <a:gd name="T53" fmla="*/ 2147483647 h 1545"/>
              <a:gd name="T54" fmla="*/ 2147483647 w 3328"/>
              <a:gd name="T55" fmla="*/ 2147483647 h 1545"/>
              <a:gd name="T56" fmla="*/ 0 w 3328"/>
              <a:gd name="T57" fmla="*/ 2147483647 h 1545"/>
              <a:gd name="T58" fmla="*/ 2147483647 w 3328"/>
              <a:gd name="T59" fmla="*/ 2147483647 h 1545"/>
              <a:gd name="T60" fmla="*/ 2147483647 w 3328"/>
              <a:gd name="T61" fmla="*/ 2147483647 h 1545"/>
              <a:gd name="T62" fmla="*/ 2147483647 w 3328"/>
              <a:gd name="T63" fmla="*/ 0 h 1545"/>
              <a:gd name="T64" fmla="*/ 2147483647 w 3328"/>
              <a:gd name="T65" fmla="*/ 2147483647 h 1545"/>
              <a:gd name="T66" fmla="*/ 2147483647 w 3328"/>
              <a:gd name="T67" fmla="*/ 2147483647 h 1545"/>
              <a:gd name="T68" fmla="*/ 2147483647 w 3328"/>
              <a:gd name="T69" fmla="*/ 2147483647 h 1545"/>
              <a:gd name="T70" fmla="*/ 2147483647 w 3328"/>
              <a:gd name="T71" fmla="*/ 2147483647 h 1545"/>
              <a:gd name="T72" fmla="*/ 2147483647 w 3328"/>
              <a:gd name="T73" fmla="*/ 2147483647 h 1545"/>
              <a:gd name="T74" fmla="*/ 2147483647 w 3328"/>
              <a:gd name="T75" fmla="*/ 2147483647 h 1545"/>
              <a:gd name="T76" fmla="*/ 2147483647 w 3328"/>
              <a:gd name="T77" fmla="*/ 2147483647 h 1545"/>
              <a:gd name="T78" fmla="*/ 2147483647 w 3328"/>
              <a:gd name="T79" fmla="*/ 2147483647 h 1545"/>
              <a:gd name="T80" fmla="*/ 2147483647 w 3328"/>
              <a:gd name="T81" fmla="*/ 2147483647 h 1545"/>
              <a:gd name="T82" fmla="*/ 2147483647 w 3328"/>
              <a:gd name="T83" fmla="*/ 2147483647 h 1545"/>
              <a:gd name="T84" fmla="*/ 2147483647 w 3328"/>
              <a:gd name="T85" fmla="*/ 2147483647 h 1545"/>
              <a:gd name="T86" fmla="*/ 2147483647 w 3328"/>
              <a:gd name="T87" fmla="*/ 2147483647 h 1545"/>
              <a:gd name="T88" fmla="*/ 2147483647 w 3328"/>
              <a:gd name="T89" fmla="*/ 2147483647 h 1545"/>
              <a:gd name="T90" fmla="*/ 2147483647 w 3328"/>
              <a:gd name="T91" fmla="*/ 2147483647 h 1545"/>
              <a:gd name="T92" fmla="*/ 2147483647 w 3328"/>
              <a:gd name="T93" fmla="*/ 2147483647 h 1545"/>
              <a:gd name="T94" fmla="*/ 2147483647 w 3328"/>
              <a:gd name="T95" fmla="*/ 2147483647 h 1545"/>
              <a:gd name="T96" fmla="*/ 2147483647 w 3328"/>
              <a:gd name="T97" fmla="*/ 2147483647 h 1545"/>
              <a:gd name="T98" fmla="*/ 2147483647 w 3328"/>
              <a:gd name="T99" fmla="*/ 2147483647 h 1545"/>
              <a:gd name="T100" fmla="*/ 2147483647 w 3328"/>
              <a:gd name="T101" fmla="*/ 2147483647 h 1545"/>
              <a:gd name="T102" fmla="*/ 2147483647 w 3328"/>
              <a:gd name="T103" fmla="*/ 2147483647 h 154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3328"/>
              <a:gd name="T157" fmla="*/ 0 h 1545"/>
              <a:gd name="T158" fmla="*/ 3328 w 3328"/>
              <a:gd name="T159" fmla="*/ 1545 h 1545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3328" h="1545">
                <a:moveTo>
                  <a:pt x="3273" y="1545"/>
                </a:moveTo>
                <a:cubicBezTo>
                  <a:pt x="3254" y="1526"/>
                  <a:pt x="3226" y="1519"/>
                  <a:pt x="3209" y="1499"/>
                </a:cubicBezTo>
                <a:cubicBezTo>
                  <a:pt x="3185" y="1472"/>
                  <a:pt x="3189" y="1416"/>
                  <a:pt x="3172" y="1389"/>
                </a:cubicBezTo>
                <a:cubicBezTo>
                  <a:pt x="3162" y="1373"/>
                  <a:pt x="3141" y="1365"/>
                  <a:pt x="3126" y="1353"/>
                </a:cubicBezTo>
                <a:cubicBezTo>
                  <a:pt x="3104" y="1298"/>
                  <a:pt x="3086" y="1248"/>
                  <a:pt x="3044" y="1206"/>
                </a:cubicBezTo>
                <a:cubicBezTo>
                  <a:pt x="3027" y="1137"/>
                  <a:pt x="3051" y="1197"/>
                  <a:pt x="2998" y="1152"/>
                </a:cubicBezTo>
                <a:cubicBezTo>
                  <a:pt x="2989" y="1145"/>
                  <a:pt x="2987" y="1132"/>
                  <a:pt x="2980" y="1124"/>
                </a:cubicBezTo>
                <a:cubicBezTo>
                  <a:pt x="2957" y="1098"/>
                  <a:pt x="2936" y="1070"/>
                  <a:pt x="2907" y="1051"/>
                </a:cubicBezTo>
                <a:cubicBezTo>
                  <a:pt x="2857" y="1018"/>
                  <a:pt x="2801" y="998"/>
                  <a:pt x="2742" y="987"/>
                </a:cubicBezTo>
                <a:cubicBezTo>
                  <a:pt x="2730" y="981"/>
                  <a:pt x="2719" y="974"/>
                  <a:pt x="2706" y="969"/>
                </a:cubicBezTo>
                <a:cubicBezTo>
                  <a:pt x="2694" y="965"/>
                  <a:pt x="2681" y="965"/>
                  <a:pt x="2669" y="960"/>
                </a:cubicBezTo>
                <a:cubicBezTo>
                  <a:pt x="2580" y="921"/>
                  <a:pt x="2712" y="958"/>
                  <a:pt x="2605" y="932"/>
                </a:cubicBezTo>
                <a:cubicBezTo>
                  <a:pt x="2574" y="916"/>
                  <a:pt x="2546" y="898"/>
                  <a:pt x="2514" y="886"/>
                </a:cubicBezTo>
                <a:cubicBezTo>
                  <a:pt x="2475" y="848"/>
                  <a:pt x="2432" y="816"/>
                  <a:pt x="2386" y="786"/>
                </a:cubicBezTo>
                <a:cubicBezTo>
                  <a:pt x="2373" y="778"/>
                  <a:pt x="2368" y="761"/>
                  <a:pt x="2358" y="749"/>
                </a:cubicBezTo>
                <a:cubicBezTo>
                  <a:pt x="2341" y="730"/>
                  <a:pt x="2304" y="694"/>
                  <a:pt x="2304" y="694"/>
                </a:cubicBezTo>
                <a:cubicBezTo>
                  <a:pt x="2295" y="669"/>
                  <a:pt x="2290" y="654"/>
                  <a:pt x="2276" y="630"/>
                </a:cubicBezTo>
                <a:cubicBezTo>
                  <a:pt x="2265" y="611"/>
                  <a:pt x="2247" y="596"/>
                  <a:pt x="2240" y="576"/>
                </a:cubicBezTo>
                <a:cubicBezTo>
                  <a:pt x="2235" y="561"/>
                  <a:pt x="2226" y="531"/>
                  <a:pt x="2212" y="521"/>
                </a:cubicBezTo>
                <a:cubicBezTo>
                  <a:pt x="2202" y="514"/>
                  <a:pt x="2188" y="515"/>
                  <a:pt x="2176" y="512"/>
                </a:cubicBezTo>
                <a:cubicBezTo>
                  <a:pt x="2141" y="477"/>
                  <a:pt x="2104" y="436"/>
                  <a:pt x="2057" y="420"/>
                </a:cubicBezTo>
                <a:cubicBezTo>
                  <a:pt x="1958" y="325"/>
                  <a:pt x="1596" y="366"/>
                  <a:pt x="1545" y="365"/>
                </a:cubicBezTo>
                <a:cubicBezTo>
                  <a:pt x="1521" y="360"/>
                  <a:pt x="1487" y="354"/>
                  <a:pt x="1462" y="347"/>
                </a:cubicBezTo>
                <a:cubicBezTo>
                  <a:pt x="1444" y="342"/>
                  <a:pt x="1408" y="329"/>
                  <a:pt x="1408" y="329"/>
                </a:cubicBezTo>
                <a:cubicBezTo>
                  <a:pt x="1379" y="300"/>
                  <a:pt x="1328" y="275"/>
                  <a:pt x="1289" y="265"/>
                </a:cubicBezTo>
                <a:cubicBezTo>
                  <a:pt x="1226" y="223"/>
                  <a:pt x="1255" y="235"/>
                  <a:pt x="1206" y="219"/>
                </a:cubicBezTo>
                <a:cubicBezTo>
                  <a:pt x="1124" y="164"/>
                  <a:pt x="1080" y="166"/>
                  <a:pt x="969" y="164"/>
                </a:cubicBezTo>
                <a:cubicBezTo>
                  <a:pt x="679" y="159"/>
                  <a:pt x="390" y="158"/>
                  <a:pt x="100" y="155"/>
                </a:cubicBezTo>
                <a:cubicBezTo>
                  <a:pt x="59" y="141"/>
                  <a:pt x="35" y="115"/>
                  <a:pt x="0" y="91"/>
                </a:cubicBezTo>
                <a:cubicBezTo>
                  <a:pt x="3" y="82"/>
                  <a:pt x="2" y="71"/>
                  <a:pt x="9" y="64"/>
                </a:cubicBezTo>
                <a:cubicBezTo>
                  <a:pt x="16" y="57"/>
                  <a:pt x="30" y="62"/>
                  <a:pt x="36" y="54"/>
                </a:cubicBezTo>
                <a:cubicBezTo>
                  <a:pt x="47" y="38"/>
                  <a:pt x="54" y="0"/>
                  <a:pt x="54" y="0"/>
                </a:cubicBezTo>
                <a:cubicBezTo>
                  <a:pt x="439" y="8"/>
                  <a:pt x="546" y="17"/>
                  <a:pt x="923" y="9"/>
                </a:cubicBezTo>
                <a:cubicBezTo>
                  <a:pt x="1050" y="14"/>
                  <a:pt x="1189" y="2"/>
                  <a:pt x="1316" y="18"/>
                </a:cubicBezTo>
                <a:cubicBezTo>
                  <a:pt x="1614" y="114"/>
                  <a:pt x="1085" y="49"/>
                  <a:pt x="2011" y="64"/>
                </a:cubicBezTo>
                <a:cubicBezTo>
                  <a:pt x="2098" y="92"/>
                  <a:pt x="2047" y="80"/>
                  <a:pt x="2166" y="91"/>
                </a:cubicBezTo>
                <a:cubicBezTo>
                  <a:pt x="2175" y="94"/>
                  <a:pt x="2186" y="95"/>
                  <a:pt x="2194" y="100"/>
                </a:cubicBezTo>
                <a:cubicBezTo>
                  <a:pt x="2205" y="107"/>
                  <a:pt x="2208" y="126"/>
                  <a:pt x="2221" y="128"/>
                </a:cubicBezTo>
                <a:cubicBezTo>
                  <a:pt x="2275" y="138"/>
                  <a:pt x="2331" y="134"/>
                  <a:pt x="2386" y="137"/>
                </a:cubicBezTo>
                <a:cubicBezTo>
                  <a:pt x="2432" y="152"/>
                  <a:pt x="2468" y="180"/>
                  <a:pt x="2514" y="192"/>
                </a:cubicBezTo>
                <a:cubicBezTo>
                  <a:pt x="2556" y="234"/>
                  <a:pt x="2538" y="257"/>
                  <a:pt x="2569" y="292"/>
                </a:cubicBezTo>
                <a:cubicBezTo>
                  <a:pt x="2604" y="331"/>
                  <a:pt x="2650" y="338"/>
                  <a:pt x="2697" y="347"/>
                </a:cubicBezTo>
                <a:cubicBezTo>
                  <a:pt x="2713" y="358"/>
                  <a:pt x="2724" y="376"/>
                  <a:pt x="2742" y="384"/>
                </a:cubicBezTo>
                <a:cubicBezTo>
                  <a:pt x="2815" y="417"/>
                  <a:pt x="2866" y="421"/>
                  <a:pt x="2944" y="429"/>
                </a:cubicBezTo>
                <a:cubicBezTo>
                  <a:pt x="2991" y="445"/>
                  <a:pt x="2955" y="426"/>
                  <a:pt x="2989" y="466"/>
                </a:cubicBezTo>
                <a:cubicBezTo>
                  <a:pt x="3003" y="482"/>
                  <a:pt x="3035" y="512"/>
                  <a:pt x="3035" y="512"/>
                </a:cubicBezTo>
                <a:cubicBezTo>
                  <a:pt x="3038" y="521"/>
                  <a:pt x="3040" y="531"/>
                  <a:pt x="3044" y="539"/>
                </a:cubicBezTo>
                <a:cubicBezTo>
                  <a:pt x="3049" y="549"/>
                  <a:pt x="3058" y="556"/>
                  <a:pt x="3062" y="566"/>
                </a:cubicBezTo>
                <a:cubicBezTo>
                  <a:pt x="3067" y="578"/>
                  <a:pt x="3065" y="592"/>
                  <a:pt x="3072" y="603"/>
                </a:cubicBezTo>
                <a:cubicBezTo>
                  <a:pt x="3078" y="612"/>
                  <a:pt x="3090" y="615"/>
                  <a:pt x="3099" y="621"/>
                </a:cubicBezTo>
                <a:cubicBezTo>
                  <a:pt x="3123" y="659"/>
                  <a:pt x="3147" y="680"/>
                  <a:pt x="3190" y="694"/>
                </a:cubicBezTo>
                <a:cubicBezTo>
                  <a:pt x="3268" y="746"/>
                  <a:pt x="3223" y="731"/>
                  <a:pt x="3328" y="731"/>
                </a:cubicBezTo>
              </a:path>
            </a:pathLst>
          </a:custGeom>
          <a:solidFill>
            <a:srgbClr val="9966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45483" name="Oval 12"/>
          <p:cNvSpPr>
            <a:spLocks noChangeArrowheads="1"/>
          </p:cNvSpPr>
          <p:nvPr/>
        </p:nvSpPr>
        <p:spPr bwMode="auto">
          <a:xfrm rot="1897840">
            <a:off x="2771775" y="3981450"/>
            <a:ext cx="1066800" cy="2819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5484" name="Oval 13"/>
          <p:cNvSpPr>
            <a:spLocks noChangeArrowheads="1"/>
          </p:cNvSpPr>
          <p:nvPr/>
        </p:nvSpPr>
        <p:spPr bwMode="auto">
          <a:xfrm rot="1897840">
            <a:off x="4549775" y="406400"/>
            <a:ext cx="1066800" cy="34290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5485" name="Oval 14"/>
          <p:cNvSpPr>
            <a:spLocks noChangeArrowheads="1"/>
          </p:cNvSpPr>
          <p:nvPr/>
        </p:nvSpPr>
        <p:spPr bwMode="auto">
          <a:xfrm rot="1897840">
            <a:off x="1331913" y="3081338"/>
            <a:ext cx="1066800" cy="3657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5486" name="Oval 15"/>
          <p:cNvSpPr>
            <a:spLocks noChangeArrowheads="1"/>
          </p:cNvSpPr>
          <p:nvPr/>
        </p:nvSpPr>
        <p:spPr bwMode="auto">
          <a:xfrm rot="1897840">
            <a:off x="-346075" y="2657475"/>
            <a:ext cx="1387475" cy="3276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5487" name="Oval 16"/>
          <p:cNvSpPr>
            <a:spLocks noChangeArrowheads="1"/>
          </p:cNvSpPr>
          <p:nvPr/>
        </p:nvSpPr>
        <p:spPr bwMode="auto">
          <a:xfrm>
            <a:off x="0" y="228600"/>
            <a:ext cx="1066800" cy="27432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5488" name="Oval 17"/>
          <p:cNvSpPr>
            <a:spLocks noChangeArrowheads="1"/>
          </p:cNvSpPr>
          <p:nvPr/>
        </p:nvSpPr>
        <p:spPr bwMode="auto">
          <a:xfrm>
            <a:off x="4419600" y="22860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5489" name="Oval 18"/>
          <p:cNvSpPr>
            <a:spLocks noChangeArrowheads="1"/>
          </p:cNvSpPr>
          <p:nvPr/>
        </p:nvSpPr>
        <p:spPr bwMode="auto">
          <a:xfrm>
            <a:off x="6477000" y="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5490" name="Oval 19"/>
          <p:cNvSpPr>
            <a:spLocks noChangeArrowheads="1"/>
          </p:cNvSpPr>
          <p:nvPr/>
        </p:nvSpPr>
        <p:spPr bwMode="auto">
          <a:xfrm>
            <a:off x="7696200" y="19050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5491" name="Oval 20"/>
          <p:cNvSpPr>
            <a:spLocks noChangeArrowheads="1"/>
          </p:cNvSpPr>
          <p:nvPr/>
        </p:nvSpPr>
        <p:spPr bwMode="auto">
          <a:xfrm>
            <a:off x="6400800" y="21336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5492" name="Oval 21"/>
          <p:cNvSpPr>
            <a:spLocks noChangeArrowheads="1"/>
          </p:cNvSpPr>
          <p:nvPr/>
        </p:nvSpPr>
        <p:spPr bwMode="auto">
          <a:xfrm>
            <a:off x="5715000" y="5867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5493" name="Oval 22"/>
          <p:cNvSpPr>
            <a:spLocks noChangeArrowheads="1"/>
          </p:cNvSpPr>
          <p:nvPr/>
        </p:nvSpPr>
        <p:spPr bwMode="auto">
          <a:xfrm>
            <a:off x="2514600" y="56388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5494" name="Oval 23"/>
          <p:cNvSpPr>
            <a:spLocks noChangeArrowheads="1"/>
          </p:cNvSpPr>
          <p:nvPr/>
        </p:nvSpPr>
        <p:spPr bwMode="auto">
          <a:xfrm>
            <a:off x="0" y="3581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5495" name="Oval 25"/>
          <p:cNvSpPr>
            <a:spLocks noChangeArrowheads="1"/>
          </p:cNvSpPr>
          <p:nvPr/>
        </p:nvSpPr>
        <p:spPr bwMode="auto">
          <a:xfrm>
            <a:off x="4800600" y="16002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5496" name="Oval 26"/>
          <p:cNvSpPr>
            <a:spLocks noChangeArrowheads="1"/>
          </p:cNvSpPr>
          <p:nvPr/>
        </p:nvSpPr>
        <p:spPr bwMode="auto">
          <a:xfrm>
            <a:off x="1295400" y="48006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5497" name="Oval 27"/>
          <p:cNvSpPr>
            <a:spLocks noChangeArrowheads="1"/>
          </p:cNvSpPr>
          <p:nvPr/>
        </p:nvSpPr>
        <p:spPr bwMode="auto">
          <a:xfrm>
            <a:off x="5562600" y="32766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5498" name="Oval 28"/>
          <p:cNvSpPr>
            <a:spLocks noChangeArrowheads="1"/>
          </p:cNvSpPr>
          <p:nvPr/>
        </p:nvSpPr>
        <p:spPr bwMode="auto">
          <a:xfrm>
            <a:off x="7391400" y="46482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5499" name="Oval 29"/>
          <p:cNvSpPr>
            <a:spLocks noChangeArrowheads="1"/>
          </p:cNvSpPr>
          <p:nvPr/>
        </p:nvSpPr>
        <p:spPr bwMode="auto">
          <a:xfrm>
            <a:off x="5486400" y="48006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5500" name="Oval 30"/>
          <p:cNvSpPr>
            <a:spLocks noChangeArrowheads="1"/>
          </p:cNvSpPr>
          <p:nvPr/>
        </p:nvSpPr>
        <p:spPr bwMode="auto">
          <a:xfrm>
            <a:off x="6096000" y="1066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5501" name="Oval 31"/>
          <p:cNvSpPr>
            <a:spLocks noChangeArrowheads="1"/>
          </p:cNvSpPr>
          <p:nvPr/>
        </p:nvSpPr>
        <p:spPr bwMode="auto">
          <a:xfrm>
            <a:off x="7467600" y="685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5502" name="Oval 32"/>
          <p:cNvSpPr>
            <a:spLocks noChangeArrowheads="1"/>
          </p:cNvSpPr>
          <p:nvPr/>
        </p:nvSpPr>
        <p:spPr bwMode="auto">
          <a:xfrm>
            <a:off x="7086600" y="58674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5503" name="Oval 33"/>
          <p:cNvSpPr>
            <a:spLocks noChangeArrowheads="1"/>
          </p:cNvSpPr>
          <p:nvPr/>
        </p:nvSpPr>
        <p:spPr bwMode="auto">
          <a:xfrm>
            <a:off x="0" y="16002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5504" name="Oval 34"/>
          <p:cNvSpPr>
            <a:spLocks noChangeArrowheads="1"/>
          </p:cNvSpPr>
          <p:nvPr/>
        </p:nvSpPr>
        <p:spPr bwMode="auto">
          <a:xfrm>
            <a:off x="-457200" y="4495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5505" name="Oval 36"/>
          <p:cNvSpPr>
            <a:spLocks noChangeArrowheads="1"/>
          </p:cNvSpPr>
          <p:nvPr/>
        </p:nvSpPr>
        <p:spPr bwMode="auto">
          <a:xfrm rot="4968046">
            <a:off x="4572000" y="58674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45506" name="Picture 37" descr="Flying Bir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0"/>
            <a:ext cx="3581400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5507" name="Picture 38" descr="Flying Bir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15000" y="2286000"/>
            <a:ext cx="3886200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49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0"/>
            <a:ext cx="4495800" cy="6126163"/>
          </a:xfrm>
        </p:spPr>
        <p:txBody>
          <a:bodyPr/>
          <a:lstStyle/>
          <a:p>
            <a:pPr marL="990600" lvl="1" indent="-533400" eaLnBrk="1" hangingPunct="1"/>
            <a:r>
              <a:rPr lang="en-US" smtClean="0">
                <a:solidFill>
                  <a:srgbClr val="FF9900"/>
                </a:solidFill>
              </a:rPr>
              <a:t>The environment can’t support unlimited population growth.</a:t>
            </a:r>
          </a:p>
        </p:txBody>
      </p:sp>
      <p:sp>
        <p:nvSpPr>
          <p:cNvPr id="1239044" name="Rectangle 4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sp>
        <p:nvSpPr>
          <p:cNvPr id="746500" name="Oval 5"/>
          <p:cNvSpPr>
            <a:spLocks noChangeArrowheads="1"/>
          </p:cNvSpPr>
          <p:nvPr/>
        </p:nvSpPr>
        <p:spPr bwMode="auto">
          <a:xfrm>
            <a:off x="6553200" y="533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6501" name="Oval 6"/>
          <p:cNvSpPr>
            <a:spLocks noChangeArrowheads="1"/>
          </p:cNvSpPr>
          <p:nvPr/>
        </p:nvSpPr>
        <p:spPr bwMode="auto">
          <a:xfrm>
            <a:off x="5867400" y="762000"/>
            <a:ext cx="9144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6502" name="Oval 7"/>
          <p:cNvSpPr>
            <a:spLocks noChangeArrowheads="1"/>
          </p:cNvSpPr>
          <p:nvPr/>
        </p:nvSpPr>
        <p:spPr bwMode="auto">
          <a:xfrm>
            <a:off x="5943600" y="3429000"/>
            <a:ext cx="914400" cy="609600"/>
          </a:xfrm>
          <a:prstGeom prst="ellipse">
            <a:avLst/>
          </a:prstGeom>
          <a:solidFill>
            <a:srgbClr val="3333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6503" name="Oval 8"/>
          <p:cNvSpPr>
            <a:spLocks noChangeArrowheads="1"/>
          </p:cNvSpPr>
          <p:nvPr/>
        </p:nvSpPr>
        <p:spPr bwMode="auto">
          <a:xfrm>
            <a:off x="5029200" y="304800"/>
            <a:ext cx="9144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6504" name="Rectangle 9"/>
          <p:cNvSpPr>
            <a:spLocks noChangeArrowheads="1"/>
          </p:cNvSpPr>
          <p:nvPr/>
        </p:nvSpPr>
        <p:spPr bwMode="auto">
          <a:xfrm>
            <a:off x="5029200" y="-228600"/>
            <a:ext cx="3810000" cy="7086600"/>
          </a:xfrm>
          <a:prstGeom prst="rect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6505" name="Oval 10"/>
          <p:cNvSpPr>
            <a:spLocks noChangeArrowheads="1"/>
          </p:cNvSpPr>
          <p:nvPr/>
        </p:nvSpPr>
        <p:spPr bwMode="auto">
          <a:xfrm>
            <a:off x="6477000" y="44958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6506" name="Freeform 11"/>
          <p:cNvSpPr>
            <a:spLocks/>
          </p:cNvSpPr>
          <p:nvPr/>
        </p:nvSpPr>
        <p:spPr bwMode="auto">
          <a:xfrm>
            <a:off x="-144463" y="2903538"/>
            <a:ext cx="5283201" cy="2452687"/>
          </a:xfrm>
          <a:custGeom>
            <a:avLst/>
            <a:gdLst>
              <a:gd name="T0" fmla="*/ 2147483647 w 3328"/>
              <a:gd name="T1" fmla="*/ 2147483647 h 1545"/>
              <a:gd name="T2" fmla="*/ 2147483647 w 3328"/>
              <a:gd name="T3" fmla="*/ 2147483647 h 1545"/>
              <a:gd name="T4" fmla="*/ 2147483647 w 3328"/>
              <a:gd name="T5" fmla="*/ 2147483647 h 1545"/>
              <a:gd name="T6" fmla="*/ 2147483647 w 3328"/>
              <a:gd name="T7" fmla="*/ 2147483647 h 1545"/>
              <a:gd name="T8" fmla="*/ 2147483647 w 3328"/>
              <a:gd name="T9" fmla="*/ 2147483647 h 1545"/>
              <a:gd name="T10" fmla="*/ 2147483647 w 3328"/>
              <a:gd name="T11" fmla="*/ 2147483647 h 1545"/>
              <a:gd name="T12" fmla="*/ 2147483647 w 3328"/>
              <a:gd name="T13" fmla="*/ 2147483647 h 1545"/>
              <a:gd name="T14" fmla="*/ 2147483647 w 3328"/>
              <a:gd name="T15" fmla="*/ 2147483647 h 1545"/>
              <a:gd name="T16" fmla="*/ 2147483647 w 3328"/>
              <a:gd name="T17" fmla="*/ 2147483647 h 1545"/>
              <a:gd name="T18" fmla="*/ 2147483647 w 3328"/>
              <a:gd name="T19" fmla="*/ 2147483647 h 1545"/>
              <a:gd name="T20" fmla="*/ 2147483647 w 3328"/>
              <a:gd name="T21" fmla="*/ 2147483647 h 1545"/>
              <a:gd name="T22" fmla="*/ 2147483647 w 3328"/>
              <a:gd name="T23" fmla="*/ 2147483647 h 1545"/>
              <a:gd name="T24" fmla="*/ 2147483647 w 3328"/>
              <a:gd name="T25" fmla="*/ 2147483647 h 1545"/>
              <a:gd name="T26" fmla="*/ 2147483647 w 3328"/>
              <a:gd name="T27" fmla="*/ 2147483647 h 1545"/>
              <a:gd name="T28" fmla="*/ 2147483647 w 3328"/>
              <a:gd name="T29" fmla="*/ 2147483647 h 1545"/>
              <a:gd name="T30" fmla="*/ 2147483647 w 3328"/>
              <a:gd name="T31" fmla="*/ 2147483647 h 1545"/>
              <a:gd name="T32" fmla="*/ 2147483647 w 3328"/>
              <a:gd name="T33" fmla="*/ 2147483647 h 1545"/>
              <a:gd name="T34" fmla="*/ 2147483647 w 3328"/>
              <a:gd name="T35" fmla="*/ 2147483647 h 1545"/>
              <a:gd name="T36" fmla="*/ 2147483647 w 3328"/>
              <a:gd name="T37" fmla="*/ 2147483647 h 1545"/>
              <a:gd name="T38" fmla="*/ 2147483647 w 3328"/>
              <a:gd name="T39" fmla="*/ 2147483647 h 1545"/>
              <a:gd name="T40" fmla="*/ 2147483647 w 3328"/>
              <a:gd name="T41" fmla="*/ 2147483647 h 1545"/>
              <a:gd name="T42" fmla="*/ 2147483647 w 3328"/>
              <a:gd name="T43" fmla="*/ 2147483647 h 1545"/>
              <a:gd name="T44" fmla="*/ 2147483647 w 3328"/>
              <a:gd name="T45" fmla="*/ 2147483647 h 1545"/>
              <a:gd name="T46" fmla="*/ 2147483647 w 3328"/>
              <a:gd name="T47" fmla="*/ 2147483647 h 1545"/>
              <a:gd name="T48" fmla="*/ 2147483647 w 3328"/>
              <a:gd name="T49" fmla="*/ 2147483647 h 1545"/>
              <a:gd name="T50" fmla="*/ 2147483647 w 3328"/>
              <a:gd name="T51" fmla="*/ 2147483647 h 1545"/>
              <a:gd name="T52" fmla="*/ 2147483647 w 3328"/>
              <a:gd name="T53" fmla="*/ 2147483647 h 1545"/>
              <a:gd name="T54" fmla="*/ 2147483647 w 3328"/>
              <a:gd name="T55" fmla="*/ 2147483647 h 1545"/>
              <a:gd name="T56" fmla="*/ 0 w 3328"/>
              <a:gd name="T57" fmla="*/ 2147483647 h 1545"/>
              <a:gd name="T58" fmla="*/ 2147483647 w 3328"/>
              <a:gd name="T59" fmla="*/ 2147483647 h 1545"/>
              <a:gd name="T60" fmla="*/ 2147483647 w 3328"/>
              <a:gd name="T61" fmla="*/ 2147483647 h 1545"/>
              <a:gd name="T62" fmla="*/ 2147483647 w 3328"/>
              <a:gd name="T63" fmla="*/ 0 h 1545"/>
              <a:gd name="T64" fmla="*/ 2147483647 w 3328"/>
              <a:gd name="T65" fmla="*/ 2147483647 h 1545"/>
              <a:gd name="T66" fmla="*/ 2147483647 w 3328"/>
              <a:gd name="T67" fmla="*/ 2147483647 h 1545"/>
              <a:gd name="T68" fmla="*/ 2147483647 w 3328"/>
              <a:gd name="T69" fmla="*/ 2147483647 h 1545"/>
              <a:gd name="T70" fmla="*/ 2147483647 w 3328"/>
              <a:gd name="T71" fmla="*/ 2147483647 h 1545"/>
              <a:gd name="T72" fmla="*/ 2147483647 w 3328"/>
              <a:gd name="T73" fmla="*/ 2147483647 h 1545"/>
              <a:gd name="T74" fmla="*/ 2147483647 w 3328"/>
              <a:gd name="T75" fmla="*/ 2147483647 h 1545"/>
              <a:gd name="T76" fmla="*/ 2147483647 w 3328"/>
              <a:gd name="T77" fmla="*/ 2147483647 h 1545"/>
              <a:gd name="T78" fmla="*/ 2147483647 w 3328"/>
              <a:gd name="T79" fmla="*/ 2147483647 h 1545"/>
              <a:gd name="T80" fmla="*/ 2147483647 w 3328"/>
              <a:gd name="T81" fmla="*/ 2147483647 h 1545"/>
              <a:gd name="T82" fmla="*/ 2147483647 w 3328"/>
              <a:gd name="T83" fmla="*/ 2147483647 h 1545"/>
              <a:gd name="T84" fmla="*/ 2147483647 w 3328"/>
              <a:gd name="T85" fmla="*/ 2147483647 h 1545"/>
              <a:gd name="T86" fmla="*/ 2147483647 w 3328"/>
              <a:gd name="T87" fmla="*/ 2147483647 h 1545"/>
              <a:gd name="T88" fmla="*/ 2147483647 w 3328"/>
              <a:gd name="T89" fmla="*/ 2147483647 h 1545"/>
              <a:gd name="T90" fmla="*/ 2147483647 w 3328"/>
              <a:gd name="T91" fmla="*/ 2147483647 h 1545"/>
              <a:gd name="T92" fmla="*/ 2147483647 w 3328"/>
              <a:gd name="T93" fmla="*/ 2147483647 h 1545"/>
              <a:gd name="T94" fmla="*/ 2147483647 w 3328"/>
              <a:gd name="T95" fmla="*/ 2147483647 h 1545"/>
              <a:gd name="T96" fmla="*/ 2147483647 w 3328"/>
              <a:gd name="T97" fmla="*/ 2147483647 h 1545"/>
              <a:gd name="T98" fmla="*/ 2147483647 w 3328"/>
              <a:gd name="T99" fmla="*/ 2147483647 h 1545"/>
              <a:gd name="T100" fmla="*/ 2147483647 w 3328"/>
              <a:gd name="T101" fmla="*/ 2147483647 h 1545"/>
              <a:gd name="T102" fmla="*/ 2147483647 w 3328"/>
              <a:gd name="T103" fmla="*/ 2147483647 h 154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3328"/>
              <a:gd name="T157" fmla="*/ 0 h 1545"/>
              <a:gd name="T158" fmla="*/ 3328 w 3328"/>
              <a:gd name="T159" fmla="*/ 1545 h 1545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3328" h="1545">
                <a:moveTo>
                  <a:pt x="3273" y="1545"/>
                </a:moveTo>
                <a:cubicBezTo>
                  <a:pt x="3254" y="1526"/>
                  <a:pt x="3226" y="1519"/>
                  <a:pt x="3209" y="1499"/>
                </a:cubicBezTo>
                <a:cubicBezTo>
                  <a:pt x="3185" y="1472"/>
                  <a:pt x="3189" y="1416"/>
                  <a:pt x="3172" y="1389"/>
                </a:cubicBezTo>
                <a:cubicBezTo>
                  <a:pt x="3162" y="1373"/>
                  <a:pt x="3141" y="1365"/>
                  <a:pt x="3126" y="1353"/>
                </a:cubicBezTo>
                <a:cubicBezTo>
                  <a:pt x="3104" y="1298"/>
                  <a:pt x="3086" y="1248"/>
                  <a:pt x="3044" y="1206"/>
                </a:cubicBezTo>
                <a:cubicBezTo>
                  <a:pt x="3027" y="1137"/>
                  <a:pt x="3051" y="1197"/>
                  <a:pt x="2998" y="1152"/>
                </a:cubicBezTo>
                <a:cubicBezTo>
                  <a:pt x="2989" y="1145"/>
                  <a:pt x="2987" y="1132"/>
                  <a:pt x="2980" y="1124"/>
                </a:cubicBezTo>
                <a:cubicBezTo>
                  <a:pt x="2957" y="1098"/>
                  <a:pt x="2936" y="1070"/>
                  <a:pt x="2907" y="1051"/>
                </a:cubicBezTo>
                <a:cubicBezTo>
                  <a:pt x="2857" y="1018"/>
                  <a:pt x="2801" y="998"/>
                  <a:pt x="2742" y="987"/>
                </a:cubicBezTo>
                <a:cubicBezTo>
                  <a:pt x="2730" y="981"/>
                  <a:pt x="2719" y="974"/>
                  <a:pt x="2706" y="969"/>
                </a:cubicBezTo>
                <a:cubicBezTo>
                  <a:pt x="2694" y="965"/>
                  <a:pt x="2681" y="965"/>
                  <a:pt x="2669" y="960"/>
                </a:cubicBezTo>
                <a:cubicBezTo>
                  <a:pt x="2580" y="921"/>
                  <a:pt x="2712" y="958"/>
                  <a:pt x="2605" y="932"/>
                </a:cubicBezTo>
                <a:cubicBezTo>
                  <a:pt x="2574" y="916"/>
                  <a:pt x="2546" y="898"/>
                  <a:pt x="2514" y="886"/>
                </a:cubicBezTo>
                <a:cubicBezTo>
                  <a:pt x="2475" y="848"/>
                  <a:pt x="2432" y="816"/>
                  <a:pt x="2386" y="786"/>
                </a:cubicBezTo>
                <a:cubicBezTo>
                  <a:pt x="2373" y="778"/>
                  <a:pt x="2368" y="761"/>
                  <a:pt x="2358" y="749"/>
                </a:cubicBezTo>
                <a:cubicBezTo>
                  <a:pt x="2341" y="730"/>
                  <a:pt x="2304" y="694"/>
                  <a:pt x="2304" y="694"/>
                </a:cubicBezTo>
                <a:cubicBezTo>
                  <a:pt x="2295" y="669"/>
                  <a:pt x="2290" y="654"/>
                  <a:pt x="2276" y="630"/>
                </a:cubicBezTo>
                <a:cubicBezTo>
                  <a:pt x="2265" y="611"/>
                  <a:pt x="2247" y="596"/>
                  <a:pt x="2240" y="576"/>
                </a:cubicBezTo>
                <a:cubicBezTo>
                  <a:pt x="2235" y="561"/>
                  <a:pt x="2226" y="531"/>
                  <a:pt x="2212" y="521"/>
                </a:cubicBezTo>
                <a:cubicBezTo>
                  <a:pt x="2202" y="514"/>
                  <a:pt x="2188" y="515"/>
                  <a:pt x="2176" y="512"/>
                </a:cubicBezTo>
                <a:cubicBezTo>
                  <a:pt x="2141" y="477"/>
                  <a:pt x="2104" y="436"/>
                  <a:pt x="2057" y="420"/>
                </a:cubicBezTo>
                <a:cubicBezTo>
                  <a:pt x="1958" y="325"/>
                  <a:pt x="1596" y="366"/>
                  <a:pt x="1545" y="365"/>
                </a:cubicBezTo>
                <a:cubicBezTo>
                  <a:pt x="1521" y="360"/>
                  <a:pt x="1487" y="354"/>
                  <a:pt x="1462" y="347"/>
                </a:cubicBezTo>
                <a:cubicBezTo>
                  <a:pt x="1444" y="342"/>
                  <a:pt x="1408" y="329"/>
                  <a:pt x="1408" y="329"/>
                </a:cubicBezTo>
                <a:cubicBezTo>
                  <a:pt x="1379" y="300"/>
                  <a:pt x="1328" y="275"/>
                  <a:pt x="1289" y="265"/>
                </a:cubicBezTo>
                <a:cubicBezTo>
                  <a:pt x="1226" y="223"/>
                  <a:pt x="1255" y="235"/>
                  <a:pt x="1206" y="219"/>
                </a:cubicBezTo>
                <a:cubicBezTo>
                  <a:pt x="1124" y="164"/>
                  <a:pt x="1080" y="166"/>
                  <a:pt x="969" y="164"/>
                </a:cubicBezTo>
                <a:cubicBezTo>
                  <a:pt x="679" y="159"/>
                  <a:pt x="390" y="158"/>
                  <a:pt x="100" y="155"/>
                </a:cubicBezTo>
                <a:cubicBezTo>
                  <a:pt x="59" y="141"/>
                  <a:pt x="35" y="115"/>
                  <a:pt x="0" y="91"/>
                </a:cubicBezTo>
                <a:cubicBezTo>
                  <a:pt x="3" y="82"/>
                  <a:pt x="2" y="71"/>
                  <a:pt x="9" y="64"/>
                </a:cubicBezTo>
                <a:cubicBezTo>
                  <a:pt x="16" y="57"/>
                  <a:pt x="30" y="62"/>
                  <a:pt x="36" y="54"/>
                </a:cubicBezTo>
                <a:cubicBezTo>
                  <a:pt x="47" y="38"/>
                  <a:pt x="54" y="0"/>
                  <a:pt x="54" y="0"/>
                </a:cubicBezTo>
                <a:cubicBezTo>
                  <a:pt x="439" y="8"/>
                  <a:pt x="546" y="17"/>
                  <a:pt x="923" y="9"/>
                </a:cubicBezTo>
                <a:cubicBezTo>
                  <a:pt x="1050" y="14"/>
                  <a:pt x="1189" y="2"/>
                  <a:pt x="1316" y="18"/>
                </a:cubicBezTo>
                <a:cubicBezTo>
                  <a:pt x="1614" y="114"/>
                  <a:pt x="1085" y="49"/>
                  <a:pt x="2011" y="64"/>
                </a:cubicBezTo>
                <a:cubicBezTo>
                  <a:pt x="2098" y="92"/>
                  <a:pt x="2047" y="80"/>
                  <a:pt x="2166" y="91"/>
                </a:cubicBezTo>
                <a:cubicBezTo>
                  <a:pt x="2175" y="94"/>
                  <a:pt x="2186" y="95"/>
                  <a:pt x="2194" y="100"/>
                </a:cubicBezTo>
                <a:cubicBezTo>
                  <a:pt x="2205" y="107"/>
                  <a:pt x="2208" y="126"/>
                  <a:pt x="2221" y="128"/>
                </a:cubicBezTo>
                <a:cubicBezTo>
                  <a:pt x="2275" y="138"/>
                  <a:pt x="2331" y="134"/>
                  <a:pt x="2386" y="137"/>
                </a:cubicBezTo>
                <a:cubicBezTo>
                  <a:pt x="2432" y="152"/>
                  <a:pt x="2468" y="180"/>
                  <a:pt x="2514" y="192"/>
                </a:cubicBezTo>
                <a:cubicBezTo>
                  <a:pt x="2556" y="234"/>
                  <a:pt x="2538" y="257"/>
                  <a:pt x="2569" y="292"/>
                </a:cubicBezTo>
                <a:cubicBezTo>
                  <a:pt x="2604" y="331"/>
                  <a:pt x="2650" y="338"/>
                  <a:pt x="2697" y="347"/>
                </a:cubicBezTo>
                <a:cubicBezTo>
                  <a:pt x="2713" y="358"/>
                  <a:pt x="2724" y="376"/>
                  <a:pt x="2742" y="384"/>
                </a:cubicBezTo>
                <a:cubicBezTo>
                  <a:pt x="2815" y="417"/>
                  <a:pt x="2866" y="421"/>
                  <a:pt x="2944" y="429"/>
                </a:cubicBezTo>
                <a:cubicBezTo>
                  <a:pt x="2991" y="445"/>
                  <a:pt x="2955" y="426"/>
                  <a:pt x="2989" y="466"/>
                </a:cubicBezTo>
                <a:cubicBezTo>
                  <a:pt x="3003" y="482"/>
                  <a:pt x="3035" y="512"/>
                  <a:pt x="3035" y="512"/>
                </a:cubicBezTo>
                <a:cubicBezTo>
                  <a:pt x="3038" y="521"/>
                  <a:pt x="3040" y="531"/>
                  <a:pt x="3044" y="539"/>
                </a:cubicBezTo>
                <a:cubicBezTo>
                  <a:pt x="3049" y="549"/>
                  <a:pt x="3058" y="556"/>
                  <a:pt x="3062" y="566"/>
                </a:cubicBezTo>
                <a:cubicBezTo>
                  <a:pt x="3067" y="578"/>
                  <a:pt x="3065" y="592"/>
                  <a:pt x="3072" y="603"/>
                </a:cubicBezTo>
                <a:cubicBezTo>
                  <a:pt x="3078" y="612"/>
                  <a:pt x="3090" y="615"/>
                  <a:pt x="3099" y="621"/>
                </a:cubicBezTo>
                <a:cubicBezTo>
                  <a:pt x="3123" y="659"/>
                  <a:pt x="3147" y="680"/>
                  <a:pt x="3190" y="694"/>
                </a:cubicBezTo>
                <a:cubicBezTo>
                  <a:pt x="3268" y="746"/>
                  <a:pt x="3223" y="731"/>
                  <a:pt x="3328" y="731"/>
                </a:cubicBezTo>
              </a:path>
            </a:pathLst>
          </a:custGeom>
          <a:solidFill>
            <a:srgbClr val="9966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46507" name="Oval 12"/>
          <p:cNvSpPr>
            <a:spLocks noChangeArrowheads="1"/>
          </p:cNvSpPr>
          <p:nvPr/>
        </p:nvSpPr>
        <p:spPr bwMode="auto">
          <a:xfrm rot="1897840">
            <a:off x="2771775" y="3981450"/>
            <a:ext cx="1066800" cy="2819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6508" name="Oval 13"/>
          <p:cNvSpPr>
            <a:spLocks noChangeArrowheads="1"/>
          </p:cNvSpPr>
          <p:nvPr/>
        </p:nvSpPr>
        <p:spPr bwMode="auto">
          <a:xfrm rot="1897840">
            <a:off x="4549775" y="406400"/>
            <a:ext cx="1066800" cy="34290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6509" name="Oval 14"/>
          <p:cNvSpPr>
            <a:spLocks noChangeArrowheads="1"/>
          </p:cNvSpPr>
          <p:nvPr/>
        </p:nvSpPr>
        <p:spPr bwMode="auto">
          <a:xfrm rot="1897840">
            <a:off x="1331913" y="3081338"/>
            <a:ext cx="1066800" cy="3657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6510" name="Oval 15"/>
          <p:cNvSpPr>
            <a:spLocks noChangeArrowheads="1"/>
          </p:cNvSpPr>
          <p:nvPr/>
        </p:nvSpPr>
        <p:spPr bwMode="auto">
          <a:xfrm rot="1897840">
            <a:off x="-346075" y="2657475"/>
            <a:ext cx="1387475" cy="3276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6511" name="Oval 16"/>
          <p:cNvSpPr>
            <a:spLocks noChangeArrowheads="1"/>
          </p:cNvSpPr>
          <p:nvPr/>
        </p:nvSpPr>
        <p:spPr bwMode="auto">
          <a:xfrm>
            <a:off x="0" y="228600"/>
            <a:ext cx="1066800" cy="27432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6512" name="Oval 17"/>
          <p:cNvSpPr>
            <a:spLocks noChangeArrowheads="1"/>
          </p:cNvSpPr>
          <p:nvPr/>
        </p:nvSpPr>
        <p:spPr bwMode="auto">
          <a:xfrm>
            <a:off x="4419600" y="22860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6513" name="Oval 18"/>
          <p:cNvSpPr>
            <a:spLocks noChangeArrowheads="1"/>
          </p:cNvSpPr>
          <p:nvPr/>
        </p:nvSpPr>
        <p:spPr bwMode="auto">
          <a:xfrm>
            <a:off x="6477000" y="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6514" name="Oval 19"/>
          <p:cNvSpPr>
            <a:spLocks noChangeArrowheads="1"/>
          </p:cNvSpPr>
          <p:nvPr/>
        </p:nvSpPr>
        <p:spPr bwMode="auto">
          <a:xfrm>
            <a:off x="7696200" y="19050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6515" name="Oval 20"/>
          <p:cNvSpPr>
            <a:spLocks noChangeArrowheads="1"/>
          </p:cNvSpPr>
          <p:nvPr/>
        </p:nvSpPr>
        <p:spPr bwMode="auto">
          <a:xfrm>
            <a:off x="6400800" y="21336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6516" name="Oval 21"/>
          <p:cNvSpPr>
            <a:spLocks noChangeArrowheads="1"/>
          </p:cNvSpPr>
          <p:nvPr/>
        </p:nvSpPr>
        <p:spPr bwMode="auto">
          <a:xfrm>
            <a:off x="5715000" y="5867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6517" name="Oval 22"/>
          <p:cNvSpPr>
            <a:spLocks noChangeArrowheads="1"/>
          </p:cNvSpPr>
          <p:nvPr/>
        </p:nvSpPr>
        <p:spPr bwMode="auto">
          <a:xfrm>
            <a:off x="2514600" y="56388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6518" name="Oval 23"/>
          <p:cNvSpPr>
            <a:spLocks noChangeArrowheads="1"/>
          </p:cNvSpPr>
          <p:nvPr/>
        </p:nvSpPr>
        <p:spPr bwMode="auto">
          <a:xfrm>
            <a:off x="0" y="3581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6519" name="Oval 24"/>
          <p:cNvSpPr>
            <a:spLocks noChangeArrowheads="1"/>
          </p:cNvSpPr>
          <p:nvPr/>
        </p:nvSpPr>
        <p:spPr bwMode="auto">
          <a:xfrm>
            <a:off x="4800600" y="16002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6520" name="Oval 25"/>
          <p:cNvSpPr>
            <a:spLocks noChangeArrowheads="1"/>
          </p:cNvSpPr>
          <p:nvPr/>
        </p:nvSpPr>
        <p:spPr bwMode="auto">
          <a:xfrm>
            <a:off x="1295400" y="48006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6521" name="Oval 26"/>
          <p:cNvSpPr>
            <a:spLocks noChangeArrowheads="1"/>
          </p:cNvSpPr>
          <p:nvPr/>
        </p:nvSpPr>
        <p:spPr bwMode="auto">
          <a:xfrm>
            <a:off x="5562600" y="32766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6522" name="Oval 27"/>
          <p:cNvSpPr>
            <a:spLocks noChangeArrowheads="1"/>
          </p:cNvSpPr>
          <p:nvPr/>
        </p:nvSpPr>
        <p:spPr bwMode="auto">
          <a:xfrm>
            <a:off x="7391400" y="46482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6523" name="Oval 28"/>
          <p:cNvSpPr>
            <a:spLocks noChangeArrowheads="1"/>
          </p:cNvSpPr>
          <p:nvPr/>
        </p:nvSpPr>
        <p:spPr bwMode="auto">
          <a:xfrm>
            <a:off x="5486400" y="48006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6524" name="Oval 29"/>
          <p:cNvSpPr>
            <a:spLocks noChangeArrowheads="1"/>
          </p:cNvSpPr>
          <p:nvPr/>
        </p:nvSpPr>
        <p:spPr bwMode="auto">
          <a:xfrm>
            <a:off x="6096000" y="1066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6525" name="Oval 30"/>
          <p:cNvSpPr>
            <a:spLocks noChangeArrowheads="1"/>
          </p:cNvSpPr>
          <p:nvPr/>
        </p:nvSpPr>
        <p:spPr bwMode="auto">
          <a:xfrm>
            <a:off x="7467600" y="685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6526" name="Oval 31"/>
          <p:cNvSpPr>
            <a:spLocks noChangeArrowheads="1"/>
          </p:cNvSpPr>
          <p:nvPr/>
        </p:nvSpPr>
        <p:spPr bwMode="auto">
          <a:xfrm>
            <a:off x="7086600" y="58674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6527" name="Oval 32"/>
          <p:cNvSpPr>
            <a:spLocks noChangeArrowheads="1"/>
          </p:cNvSpPr>
          <p:nvPr/>
        </p:nvSpPr>
        <p:spPr bwMode="auto">
          <a:xfrm>
            <a:off x="0" y="16002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6528" name="Oval 33"/>
          <p:cNvSpPr>
            <a:spLocks noChangeArrowheads="1"/>
          </p:cNvSpPr>
          <p:nvPr/>
        </p:nvSpPr>
        <p:spPr bwMode="auto">
          <a:xfrm>
            <a:off x="-457200" y="4495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6529" name="Oval 34"/>
          <p:cNvSpPr>
            <a:spLocks noChangeArrowheads="1"/>
          </p:cNvSpPr>
          <p:nvPr/>
        </p:nvSpPr>
        <p:spPr bwMode="auto">
          <a:xfrm rot="4968046">
            <a:off x="4572000" y="58674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46530" name="Picture 35" descr="Flying Bir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8365" flipH="1">
            <a:off x="228600" y="0"/>
            <a:ext cx="3810000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6531" name="Picture 36" descr="Flying Bir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7800" y="2667000"/>
            <a:ext cx="3886200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2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0"/>
            <a:ext cx="4495800" cy="6126163"/>
          </a:xfrm>
        </p:spPr>
        <p:txBody>
          <a:bodyPr/>
          <a:lstStyle/>
          <a:p>
            <a:pPr marL="990600" lvl="1" indent="-533400" eaLnBrk="1" hangingPunct="1"/>
            <a:r>
              <a:rPr lang="en-US" smtClean="0">
                <a:solidFill>
                  <a:srgbClr val="FF9900"/>
                </a:solidFill>
              </a:rPr>
              <a:t>The environment can’t support unlimited population growth.</a:t>
            </a:r>
          </a:p>
        </p:txBody>
      </p:sp>
      <p:sp>
        <p:nvSpPr>
          <p:cNvPr id="1226756" name="Rectangle 4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sp>
        <p:nvSpPr>
          <p:cNvPr id="747524" name="Oval 5"/>
          <p:cNvSpPr>
            <a:spLocks noChangeArrowheads="1"/>
          </p:cNvSpPr>
          <p:nvPr/>
        </p:nvSpPr>
        <p:spPr bwMode="auto">
          <a:xfrm>
            <a:off x="6553200" y="533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7525" name="Oval 6"/>
          <p:cNvSpPr>
            <a:spLocks noChangeArrowheads="1"/>
          </p:cNvSpPr>
          <p:nvPr/>
        </p:nvSpPr>
        <p:spPr bwMode="auto">
          <a:xfrm>
            <a:off x="5867400" y="762000"/>
            <a:ext cx="9144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7526" name="Oval 7"/>
          <p:cNvSpPr>
            <a:spLocks noChangeArrowheads="1"/>
          </p:cNvSpPr>
          <p:nvPr/>
        </p:nvSpPr>
        <p:spPr bwMode="auto">
          <a:xfrm>
            <a:off x="5943600" y="3429000"/>
            <a:ext cx="914400" cy="609600"/>
          </a:xfrm>
          <a:prstGeom prst="ellipse">
            <a:avLst/>
          </a:prstGeom>
          <a:solidFill>
            <a:srgbClr val="3333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7527" name="Oval 8"/>
          <p:cNvSpPr>
            <a:spLocks noChangeArrowheads="1"/>
          </p:cNvSpPr>
          <p:nvPr/>
        </p:nvSpPr>
        <p:spPr bwMode="auto">
          <a:xfrm>
            <a:off x="5029200" y="304800"/>
            <a:ext cx="9144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7528" name="Rectangle 9"/>
          <p:cNvSpPr>
            <a:spLocks noChangeArrowheads="1"/>
          </p:cNvSpPr>
          <p:nvPr/>
        </p:nvSpPr>
        <p:spPr bwMode="auto">
          <a:xfrm>
            <a:off x="5029200" y="-228600"/>
            <a:ext cx="3810000" cy="7086600"/>
          </a:xfrm>
          <a:prstGeom prst="rect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7529" name="Oval 10"/>
          <p:cNvSpPr>
            <a:spLocks noChangeArrowheads="1"/>
          </p:cNvSpPr>
          <p:nvPr/>
        </p:nvSpPr>
        <p:spPr bwMode="auto">
          <a:xfrm>
            <a:off x="6477000" y="44958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7530" name="Freeform 11"/>
          <p:cNvSpPr>
            <a:spLocks/>
          </p:cNvSpPr>
          <p:nvPr/>
        </p:nvSpPr>
        <p:spPr bwMode="auto">
          <a:xfrm>
            <a:off x="-144463" y="2903538"/>
            <a:ext cx="5283201" cy="2452687"/>
          </a:xfrm>
          <a:custGeom>
            <a:avLst/>
            <a:gdLst>
              <a:gd name="T0" fmla="*/ 2147483647 w 3328"/>
              <a:gd name="T1" fmla="*/ 2147483647 h 1545"/>
              <a:gd name="T2" fmla="*/ 2147483647 w 3328"/>
              <a:gd name="T3" fmla="*/ 2147483647 h 1545"/>
              <a:gd name="T4" fmla="*/ 2147483647 w 3328"/>
              <a:gd name="T5" fmla="*/ 2147483647 h 1545"/>
              <a:gd name="T6" fmla="*/ 2147483647 w 3328"/>
              <a:gd name="T7" fmla="*/ 2147483647 h 1545"/>
              <a:gd name="T8" fmla="*/ 2147483647 w 3328"/>
              <a:gd name="T9" fmla="*/ 2147483647 h 1545"/>
              <a:gd name="T10" fmla="*/ 2147483647 w 3328"/>
              <a:gd name="T11" fmla="*/ 2147483647 h 1545"/>
              <a:gd name="T12" fmla="*/ 2147483647 w 3328"/>
              <a:gd name="T13" fmla="*/ 2147483647 h 1545"/>
              <a:gd name="T14" fmla="*/ 2147483647 w 3328"/>
              <a:gd name="T15" fmla="*/ 2147483647 h 1545"/>
              <a:gd name="T16" fmla="*/ 2147483647 w 3328"/>
              <a:gd name="T17" fmla="*/ 2147483647 h 1545"/>
              <a:gd name="T18" fmla="*/ 2147483647 w 3328"/>
              <a:gd name="T19" fmla="*/ 2147483647 h 1545"/>
              <a:gd name="T20" fmla="*/ 2147483647 w 3328"/>
              <a:gd name="T21" fmla="*/ 2147483647 h 1545"/>
              <a:gd name="T22" fmla="*/ 2147483647 w 3328"/>
              <a:gd name="T23" fmla="*/ 2147483647 h 1545"/>
              <a:gd name="T24" fmla="*/ 2147483647 w 3328"/>
              <a:gd name="T25" fmla="*/ 2147483647 h 1545"/>
              <a:gd name="T26" fmla="*/ 2147483647 w 3328"/>
              <a:gd name="T27" fmla="*/ 2147483647 h 1545"/>
              <a:gd name="T28" fmla="*/ 2147483647 w 3328"/>
              <a:gd name="T29" fmla="*/ 2147483647 h 1545"/>
              <a:gd name="T30" fmla="*/ 2147483647 w 3328"/>
              <a:gd name="T31" fmla="*/ 2147483647 h 1545"/>
              <a:gd name="T32" fmla="*/ 2147483647 w 3328"/>
              <a:gd name="T33" fmla="*/ 2147483647 h 1545"/>
              <a:gd name="T34" fmla="*/ 2147483647 w 3328"/>
              <a:gd name="T35" fmla="*/ 2147483647 h 1545"/>
              <a:gd name="T36" fmla="*/ 2147483647 w 3328"/>
              <a:gd name="T37" fmla="*/ 2147483647 h 1545"/>
              <a:gd name="T38" fmla="*/ 2147483647 w 3328"/>
              <a:gd name="T39" fmla="*/ 2147483647 h 1545"/>
              <a:gd name="T40" fmla="*/ 2147483647 w 3328"/>
              <a:gd name="T41" fmla="*/ 2147483647 h 1545"/>
              <a:gd name="T42" fmla="*/ 2147483647 w 3328"/>
              <a:gd name="T43" fmla="*/ 2147483647 h 1545"/>
              <a:gd name="T44" fmla="*/ 2147483647 w 3328"/>
              <a:gd name="T45" fmla="*/ 2147483647 h 1545"/>
              <a:gd name="T46" fmla="*/ 2147483647 w 3328"/>
              <a:gd name="T47" fmla="*/ 2147483647 h 1545"/>
              <a:gd name="T48" fmla="*/ 2147483647 w 3328"/>
              <a:gd name="T49" fmla="*/ 2147483647 h 1545"/>
              <a:gd name="T50" fmla="*/ 2147483647 w 3328"/>
              <a:gd name="T51" fmla="*/ 2147483647 h 1545"/>
              <a:gd name="T52" fmla="*/ 2147483647 w 3328"/>
              <a:gd name="T53" fmla="*/ 2147483647 h 1545"/>
              <a:gd name="T54" fmla="*/ 2147483647 w 3328"/>
              <a:gd name="T55" fmla="*/ 2147483647 h 1545"/>
              <a:gd name="T56" fmla="*/ 0 w 3328"/>
              <a:gd name="T57" fmla="*/ 2147483647 h 1545"/>
              <a:gd name="T58" fmla="*/ 2147483647 w 3328"/>
              <a:gd name="T59" fmla="*/ 2147483647 h 1545"/>
              <a:gd name="T60" fmla="*/ 2147483647 w 3328"/>
              <a:gd name="T61" fmla="*/ 2147483647 h 1545"/>
              <a:gd name="T62" fmla="*/ 2147483647 w 3328"/>
              <a:gd name="T63" fmla="*/ 0 h 1545"/>
              <a:gd name="T64" fmla="*/ 2147483647 w 3328"/>
              <a:gd name="T65" fmla="*/ 2147483647 h 1545"/>
              <a:gd name="T66" fmla="*/ 2147483647 w 3328"/>
              <a:gd name="T67" fmla="*/ 2147483647 h 1545"/>
              <a:gd name="T68" fmla="*/ 2147483647 w 3328"/>
              <a:gd name="T69" fmla="*/ 2147483647 h 1545"/>
              <a:gd name="T70" fmla="*/ 2147483647 w 3328"/>
              <a:gd name="T71" fmla="*/ 2147483647 h 1545"/>
              <a:gd name="T72" fmla="*/ 2147483647 w 3328"/>
              <a:gd name="T73" fmla="*/ 2147483647 h 1545"/>
              <a:gd name="T74" fmla="*/ 2147483647 w 3328"/>
              <a:gd name="T75" fmla="*/ 2147483647 h 1545"/>
              <a:gd name="T76" fmla="*/ 2147483647 w 3328"/>
              <a:gd name="T77" fmla="*/ 2147483647 h 1545"/>
              <a:gd name="T78" fmla="*/ 2147483647 w 3328"/>
              <a:gd name="T79" fmla="*/ 2147483647 h 1545"/>
              <a:gd name="T80" fmla="*/ 2147483647 w 3328"/>
              <a:gd name="T81" fmla="*/ 2147483647 h 1545"/>
              <a:gd name="T82" fmla="*/ 2147483647 w 3328"/>
              <a:gd name="T83" fmla="*/ 2147483647 h 1545"/>
              <a:gd name="T84" fmla="*/ 2147483647 w 3328"/>
              <a:gd name="T85" fmla="*/ 2147483647 h 1545"/>
              <a:gd name="T86" fmla="*/ 2147483647 w 3328"/>
              <a:gd name="T87" fmla="*/ 2147483647 h 1545"/>
              <a:gd name="T88" fmla="*/ 2147483647 w 3328"/>
              <a:gd name="T89" fmla="*/ 2147483647 h 1545"/>
              <a:gd name="T90" fmla="*/ 2147483647 w 3328"/>
              <a:gd name="T91" fmla="*/ 2147483647 h 1545"/>
              <a:gd name="T92" fmla="*/ 2147483647 w 3328"/>
              <a:gd name="T93" fmla="*/ 2147483647 h 1545"/>
              <a:gd name="T94" fmla="*/ 2147483647 w 3328"/>
              <a:gd name="T95" fmla="*/ 2147483647 h 1545"/>
              <a:gd name="T96" fmla="*/ 2147483647 w 3328"/>
              <a:gd name="T97" fmla="*/ 2147483647 h 1545"/>
              <a:gd name="T98" fmla="*/ 2147483647 w 3328"/>
              <a:gd name="T99" fmla="*/ 2147483647 h 1545"/>
              <a:gd name="T100" fmla="*/ 2147483647 w 3328"/>
              <a:gd name="T101" fmla="*/ 2147483647 h 1545"/>
              <a:gd name="T102" fmla="*/ 2147483647 w 3328"/>
              <a:gd name="T103" fmla="*/ 2147483647 h 154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3328"/>
              <a:gd name="T157" fmla="*/ 0 h 1545"/>
              <a:gd name="T158" fmla="*/ 3328 w 3328"/>
              <a:gd name="T159" fmla="*/ 1545 h 1545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3328" h="1545">
                <a:moveTo>
                  <a:pt x="3273" y="1545"/>
                </a:moveTo>
                <a:cubicBezTo>
                  <a:pt x="3254" y="1526"/>
                  <a:pt x="3226" y="1519"/>
                  <a:pt x="3209" y="1499"/>
                </a:cubicBezTo>
                <a:cubicBezTo>
                  <a:pt x="3185" y="1472"/>
                  <a:pt x="3189" y="1416"/>
                  <a:pt x="3172" y="1389"/>
                </a:cubicBezTo>
                <a:cubicBezTo>
                  <a:pt x="3162" y="1373"/>
                  <a:pt x="3141" y="1365"/>
                  <a:pt x="3126" y="1353"/>
                </a:cubicBezTo>
                <a:cubicBezTo>
                  <a:pt x="3104" y="1298"/>
                  <a:pt x="3086" y="1248"/>
                  <a:pt x="3044" y="1206"/>
                </a:cubicBezTo>
                <a:cubicBezTo>
                  <a:pt x="3027" y="1137"/>
                  <a:pt x="3051" y="1197"/>
                  <a:pt x="2998" y="1152"/>
                </a:cubicBezTo>
                <a:cubicBezTo>
                  <a:pt x="2989" y="1145"/>
                  <a:pt x="2987" y="1132"/>
                  <a:pt x="2980" y="1124"/>
                </a:cubicBezTo>
                <a:cubicBezTo>
                  <a:pt x="2957" y="1098"/>
                  <a:pt x="2936" y="1070"/>
                  <a:pt x="2907" y="1051"/>
                </a:cubicBezTo>
                <a:cubicBezTo>
                  <a:pt x="2857" y="1018"/>
                  <a:pt x="2801" y="998"/>
                  <a:pt x="2742" y="987"/>
                </a:cubicBezTo>
                <a:cubicBezTo>
                  <a:pt x="2730" y="981"/>
                  <a:pt x="2719" y="974"/>
                  <a:pt x="2706" y="969"/>
                </a:cubicBezTo>
                <a:cubicBezTo>
                  <a:pt x="2694" y="965"/>
                  <a:pt x="2681" y="965"/>
                  <a:pt x="2669" y="960"/>
                </a:cubicBezTo>
                <a:cubicBezTo>
                  <a:pt x="2580" y="921"/>
                  <a:pt x="2712" y="958"/>
                  <a:pt x="2605" y="932"/>
                </a:cubicBezTo>
                <a:cubicBezTo>
                  <a:pt x="2574" y="916"/>
                  <a:pt x="2546" y="898"/>
                  <a:pt x="2514" y="886"/>
                </a:cubicBezTo>
                <a:cubicBezTo>
                  <a:pt x="2475" y="848"/>
                  <a:pt x="2432" y="816"/>
                  <a:pt x="2386" y="786"/>
                </a:cubicBezTo>
                <a:cubicBezTo>
                  <a:pt x="2373" y="778"/>
                  <a:pt x="2368" y="761"/>
                  <a:pt x="2358" y="749"/>
                </a:cubicBezTo>
                <a:cubicBezTo>
                  <a:pt x="2341" y="730"/>
                  <a:pt x="2304" y="694"/>
                  <a:pt x="2304" y="694"/>
                </a:cubicBezTo>
                <a:cubicBezTo>
                  <a:pt x="2295" y="669"/>
                  <a:pt x="2290" y="654"/>
                  <a:pt x="2276" y="630"/>
                </a:cubicBezTo>
                <a:cubicBezTo>
                  <a:pt x="2265" y="611"/>
                  <a:pt x="2247" y="596"/>
                  <a:pt x="2240" y="576"/>
                </a:cubicBezTo>
                <a:cubicBezTo>
                  <a:pt x="2235" y="561"/>
                  <a:pt x="2226" y="531"/>
                  <a:pt x="2212" y="521"/>
                </a:cubicBezTo>
                <a:cubicBezTo>
                  <a:pt x="2202" y="514"/>
                  <a:pt x="2188" y="515"/>
                  <a:pt x="2176" y="512"/>
                </a:cubicBezTo>
                <a:cubicBezTo>
                  <a:pt x="2141" y="477"/>
                  <a:pt x="2104" y="436"/>
                  <a:pt x="2057" y="420"/>
                </a:cubicBezTo>
                <a:cubicBezTo>
                  <a:pt x="1958" y="325"/>
                  <a:pt x="1596" y="366"/>
                  <a:pt x="1545" y="365"/>
                </a:cubicBezTo>
                <a:cubicBezTo>
                  <a:pt x="1521" y="360"/>
                  <a:pt x="1487" y="354"/>
                  <a:pt x="1462" y="347"/>
                </a:cubicBezTo>
                <a:cubicBezTo>
                  <a:pt x="1444" y="342"/>
                  <a:pt x="1408" y="329"/>
                  <a:pt x="1408" y="329"/>
                </a:cubicBezTo>
                <a:cubicBezTo>
                  <a:pt x="1379" y="300"/>
                  <a:pt x="1328" y="275"/>
                  <a:pt x="1289" y="265"/>
                </a:cubicBezTo>
                <a:cubicBezTo>
                  <a:pt x="1226" y="223"/>
                  <a:pt x="1255" y="235"/>
                  <a:pt x="1206" y="219"/>
                </a:cubicBezTo>
                <a:cubicBezTo>
                  <a:pt x="1124" y="164"/>
                  <a:pt x="1080" y="166"/>
                  <a:pt x="969" y="164"/>
                </a:cubicBezTo>
                <a:cubicBezTo>
                  <a:pt x="679" y="159"/>
                  <a:pt x="390" y="158"/>
                  <a:pt x="100" y="155"/>
                </a:cubicBezTo>
                <a:cubicBezTo>
                  <a:pt x="59" y="141"/>
                  <a:pt x="35" y="115"/>
                  <a:pt x="0" y="91"/>
                </a:cubicBezTo>
                <a:cubicBezTo>
                  <a:pt x="3" y="82"/>
                  <a:pt x="2" y="71"/>
                  <a:pt x="9" y="64"/>
                </a:cubicBezTo>
                <a:cubicBezTo>
                  <a:pt x="16" y="57"/>
                  <a:pt x="30" y="62"/>
                  <a:pt x="36" y="54"/>
                </a:cubicBezTo>
                <a:cubicBezTo>
                  <a:pt x="47" y="38"/>
                  <a:pt x="54" y="0"/>
                  <a:pt x="54" y="0"/>
                </a:cubicBezTo>
                <a:cubicBezTo>
                  <a:pt x="439" y="8"/>
                  <a:pt x="546" y="17"/>
                  <a:pt x="923" y="9"/>
                </a:cubicBezTo>
                <a:cubicBezTo>
                  <a:pt x="1050" y="14"/>
                  <a:pt x="1189" y="2"/>
                  <a:pt x="1316" y="18"/>
                </a:cubicBezTo>
                <a:cubicBezTo>
                  <a:pt x="1614" y="114"/>
                  <a:pt x="1085" y="49"/>
                  <a:pt x="2011" y="64"/>
                </a:cubicBezTo>
                <a:cubicBezTo>
                  <a:pt x="2098" y="92"/>
                  <a:pt x="2047" y="80"/>
                  <a:pt x="2166" y="91"/>
                </a:cubicBezTo>
                <a:cubicBezTo>
                  <a:pt x="2175" y="94"/>
                  <a:pt x="2186" y="95"/>
                  <a:pt x="2194" y="100"/>
                </a:cubicBezTo>
                <a:cubicBezTo>
                  <a:pt x="2205" y="107"/>
                  <a:pt x="2208" y="126"/>
                  <a:pt x="2221" y="128"/>
                </a:cubicBezTo>
                <a:cubicBezTo>
                  <a:pt x="2275" y="138"/>
                  <a:pt x="2331" y="134"/>
                  <a:pt x="2386" y="137"/>
                </a:cubicBezTo>
                <a:cubicBezTo>
                  <a:pt x="2432" y="152"/>
                  <a:pt x="2468" y="180"/>
                  <a:pt x="2514" y="192"/>
                </a:cubicBezTo>
                <a:cubicBezTo>
                  <a:pt x="2556" y="234"/>
                  <a:pt x="2538" y="257"/>
                  <a:pt x="2569" y="292"/>
                </a:cubicBezTo>
                <a:cubicBezTo>
                  <a:pt x="2604" y="331"/>
                  <a:pt x="2650" y="338"/>
                  <a:pt x="2697" y="347"/>
                </a:cubicBezTo>
                <a:cubicBezTo>
                  <a:pt x="2713" y="358"/>
                  <a:pt x="2724" y="376"/>
                  <a:pt x="2742" y="384"/>
                </a:cubicBezTo>
                <a:cubicBezTo>
                  <a:pt x="2815" y="417"/>
                  <a:pt x="2866" y="421"/>
                  <a:pt x="2944" y="429"/>
                </a:cubicBezTo>
                <a:cubicBezTo>
                  <a:pt x="2991" y="445"/>
                  <a:pt x="2955" y="426"/>
                  <a:pt x="2989" y="466"/>
                </a:cubicBezTo>
                <a:cubicBezTo>
                  <a:pt x="3003" y="482"/>
                  <a:pt x="3035" y="512"/>
                  <a:pt x="3035" y="512"/>
                </a:cubicBezTo>
                <a:cubicBezTo>
                  <a:pt x="3038" y="521"/>
                  <a:pt x="3040" y="531"/>
                  <a:pt x="3044" y="539"/>
                </a:cubicBezTo>
                <a:cubicBezTo>
                  <a:pt x="3049" y="549"/>
                  <a:pt x="3058" y="556"/>
                  <a:pt x="3062" y="566"/>
                </a:cubicBezTo>
                <a:cubicBezTo>
                  <a:pt x="3067" y="578"/>
                  <a:pt x="3065" y="592"/>
                  <a:pt x="3072" y="603"/>
                </a:cubicBezTo>
                <a:cubicBezTo>
                  <a:pt x="3078" y="612"/>
                  <a:pt x="3090" y="615"/>
                  <a:pt x="3099" y="621"/>
                </a:cubicBezTo>
                <a:cubicBezTo>
                  <a:pt x="3123" y="659"/>
                  <a:pt x="3147" y="680"/>
                  <a:pt x="3190" y="694"/>
                </a:cubicBezTo>
                <a:cubicBezTo>
                  <a:pt x="3268" y="746"/>
                  <a:pt x="3223" y="731"/>
                  <a:pt x="3328" y="731"/>
                </a:cubicBezTo>
              </a:path>
            </a:pathLst>
          </a:custGeom>
          <a:solidFill>
            <a:srgbClr val="9966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47531" name="Oval 12"/>
          <p:cNvSpPr>
            <a:spLocks noChangeArrowheads="1"/>
          </p:cNvSpPr>
          <p:nvPr/>
        </p:nvSpPr>
        <p:spPr bwMode="auto">
          <a:xfrm rot="1897840">
            <a:off x="2771775" y="3981450"/>
            <a:ext cx="1066800" cy="2819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7532" name="Oval 13"/>
          <p:cNvSpPr>
            <a:spLocks noChangeArrowheads="1"/>
          </p:cNvSpPr>
          <p:nvPr/>
        </p:nvSpPr>
        <p:spPr bwMode="auto">
          <a:xfrm rot="1897840">
            <a:off x="4549775" y="406400"/>
            <a:ext cx="1066800" cy="34290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7533" name="Oval 14"/>
          <p:cNvSpPr>
            <a:spLocks noChangeArrowheads="1"/>
          </p:cNvSpPr>
          <p:nvPr/>
        </p:nvSpPr>
        <p:spPr bwMode="auto">
          <a:xfrm rot="1897840">
            <a:off x="1331913" y="3081338"/>
            <a:ext cx="1066800" cy="3657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7534" name="Oval 15"/>
          <p:cNvSpPr>
            <a:spLocks noChangeArrowheads="1"/>
          </p:cNvSpPr>
          <p:nvPr/>
        </p:nvSpPr>
        <p:spPr bwMode="auto">
          <a:xfrm rot="1897840">
            <a:off x="-346075" y="2657475"/>
            <a:ext cx="1387475" cy="3276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7535" name="Oval 16"/>
          <p:cNvSpPr>
            <a:spLocks noChangeArrowheads="1"/>
          </p:cNvSpPr>
          <p:nvPr/>
        </p:nvSpPr>
        <p:spPr bwMode="auto">
          <a:xfrm>
            <a:off x="0" y="228600"/>
            <a:ext cx="1066800" cy="27432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7536" name="Oval 17"/>
          <p:cNvSpPr>
            <a:spLocks noChangeArrowheads="1"/>
          </p:cNvSpPr>
          <p:nvPr/>
        </p:nvSpPr>
        <p:spPr bwMode="auto">
          <a:xfrm>
            <a:off x="4419600" y="22860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7537" name="Oval 18"/>
          <p:cNvSpPr>
            <a:spLocks noChangeArrowheads="1"/>
          </p:cNvSpPr>
          <p:nvPr/>
        </p:nvSpPr>
        <p:spPr bwMode="auto">
          <a:xfrm>
            <a:off x="6477000" y="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7538" name="Oval 19"/>
          <p:cNvSpPr>
            <a:spLocks noChangeArrowheads="1"/>
          </p:cNvSpPr>
          <p:nvPr/>
        </p:nvSpPr>
        <p:spPr bwMode="auto">
          <a:xfrm>
            <a:off x="7696200" y="19050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7539" name="Oval 20"/>
          <p:cNvSpPr>
            <a:spLocks noChangeArrowheads="1"/>
          </p:cNvSpPr>
          <p:nvPr/>
        </p:nvSpPr>
        <p:spPr bwMode="auto">
          <a:xfrm>
            <a:off x="6400800" y="21336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7540" name="Oval 21"/>
          <p:cNvSpPr>
            <a:spLocks noChangeArrowheads="1"/>
          </p:cNvSpPr>
          <p:nvPr/>
        </p:nvSpPr>
        <p:spPr bwMode="auto">
          <a:xfrm>
            <a:off x="5715000" y="5867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7541" name="Oval 22"/>
          <p:cNvSpPr>
            <a:spLocks noChangeArrowheads="1"/>
          </p:cNvSpPr>
          <p:nvPr/>
        </p:nvSpPr>
        <p:spPr bwMode="auto">
          <a:xfrm>
            <a:off x="2514600" y="56388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7542" name="Oval 23"/>
          <p:cNvSpPr>
            <a:spLocks noChangeArrowheads="1"/>
          </p:cNvSpPr>
          <p:nvPr/>
        </p:nvSpPr>
        <p:spPr bwMode="auto">
          <a:xfrm>
            <a:off x="0" y="3581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7543" name="Oval 24"/>
          <p:cNvSpPr>
            <a:spLocks noChangeArrowheads="1"/>
          </p:cNvSpPr>
          <p:nvPr/>
        </p:nvSpPr>
        <p:spPr bwMode="auto">
          <a:xfrm>
            <a:off x="4800600" y="16002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7544" name="Oval 25"/>
          <p:cNvSpPr>
            <a:spLocks noChangeArrowheads="1"/>
          </p:cNvSpPr>
          <p:nvPr/>
        </p:nvSpPr>
        <p:spPr bwMode="auto">
          <a:xfrm>
            <a:off x="1295400" y="48006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7545" name="Oval 26"/>
          <p:cNvSpPr>
            <a:spLocks noChangeArrowheads="1"/>
          </p:cNvSpPr>
          <p:nvPr/>
        </p:nvSpPr>
        <p:spPr bwMode="auto">
          <a:xfrm>
            <a:off x="5562600" y="32766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7546" name="Oval 27"/>
          <p:cNvSpPr>
            <a:spLocks noChangeArrowheads="1"/>
          </p:cNvSpPr>
          <p:nvPr/>
        </p:nvSpPr>
        <p:spPr bwMode="auto">
          <a:xfrm>
            <a:off x="7391400" y="46482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7547" name="Oval 28"/>
          <p:cNvSpPr>
            <a:spLocks noChangeArrowheads="1"/>
          </p:cNvSpPr>
          <p:nvPr/>
        </p:nvSpPr>
        <p:spPr bwMode="auto">
          <a:xfrm>
            <a:off x="5486400" y="48006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7548" name="Oval 29"/>
          <p:cNvSpPr>
            <a:spLocks noChangeArrowheads="1"/>
          </p:cNvSpPr>
          <p:nvPr/>
        </p:nvSpPr>
        <p:spPr bwMode="auto">
          <a:xfrm>
            <a:off x="6096000" y="1066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7549" name="Oval 30"/>
          <p:cNvSpPr>
            <a:spLocks noChangeArrowheads="1"/>
          </p:cNvSpPr>
          <p:nvPr/>
        </p:nvSpPr>
        <p:spPr bwMode="auto">
          <a:xfrm>
            <a:off x="7467600" y="685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7550" name="Oval 31"/>
          <p:cNvSpPr>
            <a:spLocks noChangeArrowheads="1"/>
          </p:cNvSpPr>
          <p:nvPr/>
        </p:nvSpPr>
        <p:spPr bwMode="auto">
          <a:xfrm>
            <a:off x="7086600" y="58674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7551" name="Oval 32"/>
          <p:cNvSpPr>
            <a:spLocks noChangeArrowheads="1"/>
          </p:cNvSpPr>
          <p:nvPr/>
        </p:nvSpPr>
        <p:spPr bwMode="auto">
          <a:xfrm>
            <a:off x="0" y="16002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7552" name="Oval 33"/>
          <p:cNvSpPr>
            <a:spLocks noChangeArrowheads="1"/>
          </p:cNvSpPr>
          <p:nvPr/>
        </p:nvSpPr>
        <p:spPr bwMode="auto">
          <a:xfrm>
            <a:off x="-457200" y="4495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7553" name="Oval 34"/>
          <p:cNvSpPr>
            <a:spLocks noChangeArrowheads="1"/>
          </p:cNvSpPr>
          <p:nvPr/>
        </p:nvSpPr>
        <p:spPr bwMode="auto">
          <a:xfrm rot="4968046">
            <a:off x="4572000" y="58674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47554" name="Picture 35" descr="Flying Bir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03647" flipH="1">
            <a:off x="2262982" y="785018"/>
            <a:ext cx="3429000" cy="262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5" name="Picture 36" descr="Flying Bir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82594" flipH="1">
            <a:off x="5920582" y="1166018"/>
            <a:ext cx="3886200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8600"/>
            <a:ext cx="8229600" cy="5897563"/>
          </a:xfrm>
        </p:spPr>
        <p:txBody>
          <a:bodyPr/>
          <a:lstStyle/>
          <a:p>
            <a:r>
              <a:rPr lang="en-US" smtClean="0"/>
              <a:t>Which one is a younger Charles Darwin, and which one is Alfred Russel Wallace.</a:t>
            </a:r>
          </a:p>
        </p:txBody>
      </p:sp>
      <p:pic>
        <p:nvPicPr>
          <p:cNvPr id="109571" name="Picture 5" descr="http://upload.wikimedia.org/wikipedia/commons/thumb/b/b2/Alfred_Russel_Wallace_1862_-_Project_Gutenberg_eText_15997.png/220px-Alfred_Russel_Wallace_1862_-_Project_Gutenberg_eText_1599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371600"/>
            <a:ext cx="3924300" cy="5334000"/>
          </a:xfrm>
          <a:prstGeom prst="rect">
            <a:avLst/>
          </a:prstGeom>
          <a:noFill/>
          <a:ln w="57150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2" name="Picture 7" descr="http://upload.wikimedia.org/wikipedia/commons/thumb/1/12/Charles_Darwin_by_Maull_and_Polyblank,_1855-crop.png/170px-Charles_Darwin_by_Maull_and_Polyblank,_1855-cro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47800"/>
            <a:ext cx="3757613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3" name="WordArt 8"/>
          <p:cNvSpPr>
            <a:spLocks noChangeArrowheads="1" noChangeShapeType="1" noTextEdit="1"/>
          </p:cNvSpPr>
          <p:nvPr/>
        </p:nvSpPr>
        <p:spPr bwMode="auto">
          <a:xfrm>
            <a:off x="304800" y="1447800"/>
            <a:ext cx="8382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A</a:t>
            </a:r>
          </a:p>
        </p:txBody>
      </p:sp>
      <p:sp>
        <p:nvSpPr>
          <p:cNvPr id="109574" name="WordArt 9"/>
          <p:cNvSpPr>
            <a:spLocks noChangeArrowheads="1" noChangeShapeType="1" noTextEdit="1"/>
          </p:cNvSpPr>
          <p:nvPr/>
        </p:nvSpPr>
        <p:spPr bwMode="auto">
          <a:xfrm>
            <a:off x="4953000" y="1447800"/>
            <a:ext cx="862013" cy="9350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0"/>
            <a:ext cx="4495800" cy="6126163"/>
          </a:xfrm>
        </p:spPr>
        <p:txBody>
          <a:bodyPr/>
          <a:lstStyle/>
          <a:p>
            <a:pPr marL="990600" lvl="1" indent="-533400" eaLnBrk="1" hangingPunct="1"/>
            <a:r>
              <a:rPr lang="en-US" smtClean="0">
                <a:solidFill>
                  <a:srgbClr val="FF9900"/>
                </a:solidFill>
              </a:rPr>
              <a:t>The environment can’t support unlimited population growth.</a:t>
            </a:r>
          </a:p>
        </p:txBody>
      </p:sp>
      <p:sp>
        <p:nvSpPr>
          <p:cNvPr id="1227780" name="Rectangle 4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sp>
        <p:nvSpPr>
          <p:cNvPr id="748548" name="Oval 5"/>
          <p:cNvSpPr>
            <a:spLocks noChangeArrowheads="1"/>
          </p:cNvSpPr>
          <p:nvPr/>
        </p:nvSpPr>
        <p:spPr bwMode="auto">
          <a:xfrm>
            <a:off x="6553200" y="533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8549" name="Oval 6"/>
          <p:cNvSpPr>
            <a:spLocks noChangeArrowheads="1"/>
          </p:cNvSpPr>
          <p:nvPr/>
        </p:nvSpPr>
        <p:spPr bwMode="auto">
          <a:xfrm>
            <a:off x="5867400" y="762000"/>
            <a:ext cx="9144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8550" name="Oval 7"/>
          <p:cNvSpPr>
            <a:spLocks noChangeArrowheads="1"/>
          </p:cNvSpPr>
          <p:nvPr/>
        </p:nvSpPr>
        <p:spPr bwMode="auto">
          <a:xfrm>
            <a:off x="5943600" y="3429000"/>
            <a:ext cx="914400" cy="609600"/>
          </a:xfrm>
          <a:prstGeom prst="ellipse">
            <a:avLst/>
          </a:prstGeom>
          <a:solidFill>
            <a:srgbClr val="3333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8551" name="Oval 8"/>
          <p:cNvSpPr>
            <a:spLocks noChangeArrowheads="1"/>
          </p:cNvSpPr>
          <p:nvPr/>
        </p:nvSpPr>
        <p:spPr bwMode="auto">
          <a:xfrm>
            <a:off x="5029200" y="304800"/>
            <a:ext cx="9144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8552" name="Rectangle 9"/>
          <p:cNvSpPr>
            <a:spLocks noChangeArrowheads="1"/>
          </p:cNvSpPr>
          <p:nvPr/>
        </p:nvSpPr>
        <p:spPr bwMode="auto">
          <a:xfrm>
            <a:off x="5029200" y="-228600"/>
            <a:ext cx="3810000" cy="7086600"/>
          </a:xfrm>
          <a:prstGeom prst="rect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8553" name="Oval 10"/>
          <p:cNvSpPr>
            <a:spLocks noChangeArrowheads="1"/>
          </p:cNvSpPr>
          <p:nvPr/>
        </p:nvSpPr>
        <p:spPr bwMode="auto">
          <a:xfrm>
            <a:off x="6477000" y="44958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8554" name="Freeform 11"/>
          <p:cNvSpPr>
            <a:spLocks/>
          </p:cNvSpPr>
          <p:nvPr/>
        </p:nvSpPr>
        <p:spPr bwMode="auto">
          <a:xfrm>
            <a:off x="-144463" y="2903538"/>
            <a:ext cx="5283201" cy="2452687"/>
          </a:xfrm>
          <a:custGeom>
            <a:avLst/>
            <a:gdLst>
              <a:gd name="T0" fmla="*/ 2147483647 w 3328"/>
              <a:gd name="T1" fmla="*/ 2147483647 h 1545"/>
              <a:gd name="T2" fmla="*/ 2147483647 w 3328"/>
              <a:gd name="T3" fmla="*/ 2147483647 h 1545"/>
              <a:gd name="T4" fmla="*/ 2147483647 w 3328"/>
              <a:gd name="T5" fmla="*/ 2147483647 h 1545"/>
              <a:gd name="T6" fmla="*/ 2147483647 w 3328"/>
              <a:gd name="T7" fmla="*/ 2147483647 h 1545"/>
              <a:gd name="T8" fmla="*/ 2147483647 w 3328"/>
              <a:gd name="T9" fmla="*/ 2147483647 h 1545"/>
              <a:gd name="T10" fmla="*/ 2147483647 w 3328"/>
              <a:gd name="T11" fmla="*/ 2147483647 h 1545"/>
              <a:gd name="T12" fmla="*/ 2147483647 w 3328"/>
              <a:gd name="T13" fmla="*/ 2147483647 h 1545"/>
              <a:gd name="T14" fmla="*/ 2147483647 w 3328"/>
              <a:gd name="T15" fmla="*/ 2147483647 h 1545"/>
              <a:gd name="T16" fmla="*/ 2147483647 w 3328"/>
              <a:gd name="T17" fmla="*/ 2147483647 h 1545"/>
              <a:gd name="T18" fmla="*/ 2147483647 w 3328"/>
              <a:gd name="T19" fmla="*/ 2147483647 h 1545"/>
              <a:gd name="T20" fmla="*/ 2147483647 w 3328"/>
              <a:gd name="T21" fmla="*/ 2147483647 h 1545"/>
              <a:gd name="T22" fmla="*/ 2147483647 w 3328"/>
              <a:gd name="T23" fmla="*/ 2147483647 h 1545"/>
              <a:gd name="T24" fmla="*/ 2147483647 w 3328"/>
              <a:gd name="T25" fmla="*/ 2147483647 h 1545"/>
              <a:gd name="T26" fmla="*/ 2147483647 w 3328"/>
              <a:gd name="T27" fmla="*/ 2147483647 h 1545"/>
              <a:gd name="T28" fmla="*/ 2147483647 w 3328"/>
              <a:gd name="T29" fmla="*/ 2147483647 h 1545"/>
              <a:gd name="T30" fmla="*/ 2147483647 w 3328"/>
              <a:gd name="T31" fmla="*/ 2147483647 h 1545"/>
              <a:gd name="T32" fmla="*/ 2147483647 w 3328"/>
              <a:gd name="T33" fmla="*/ 2147483647 h 1545"/>
              <a:gd name="T34" fmla="*/ 2147483647 w 3328"/>
              <a:gd name="T35" fmla="*/ 2147483647 h 1545"/>
              <a:gd name="T36" fmla="*/ 2147483647 w 3328"/>
              <a:gd name="T37" fmla="*/ 2147483647 h 1545"/>
              <a:gd name="T38" fmla="*/ 2147483647 w 3328"/>
              <a:gd name="T39" fmla="*/ 2147483647 h 1545"/>
              <a:gd name="T40" fmla="*/ 2147483647 w 3328"/>
              <a:gd name="T41" fmla="*/ 2147483647 h 1545"/>
              <a:gd name="T42" fmla="*/ 2147483647 w 3328"/>
              <a:gd name="T43" fmla="*/ 2147483647 h 1545"/>
              <a:gd name="T44" fmla="*/ 2147483647 w 3328"/>
              <a:gd name="T45" fmla="*/ 2147483647 h 1545"/>
              <a:gd name="T46" fmla="*/ 2147483647 w 3328"/>
              <a:gd name="T47" fmla="*/ 2147483647 h 1545"/>
              <a:gd name="T48" fmla="*/ 2147483647 w 3328"/>
              <a:gd name="T49" fmla="*/ 2147483647 h 1545"/>
              <a:gd name="T50" fmla="*/ 2147483647 w 3328"/>
              <a:gd name="T51" fmla="*/ 2147483647 h 1545"/>
              <a:gd name="T52" fmla="*/ 2147483647 w 3328"/>
              <a:gd name="T53" fmla="*/ 2147483647 h 1545"/>
              <a:gd name="T54" fmla="*/ 2147483647 w 3328"/>
              <a:gd name="T55" fmla="*/ 2147483647 h 1545"/>
              <a:gd name="T56" fmla="*/ 0 w 3328"/>
              <a:gd name="T57" fmla="*/ 2147483647 h 1545"/>
              <a:gd name="T58" fmla="*/ 2147483647 w 3328"/>
              <a:gd name="T59" fmla="*/ 2147483647 h 1545"/>
              <a:gd name="T60" fmla="*/ 2147483647 w 3328"/>
              <a:gd name="T61" fmla="*/ 2147483647 h 1545"/>
              <a:gd name="T62" fmla="*/ 2147483647 w 3328"/>
              <a:gd name="T63" fmla="*/ 0 h 1545"/>
              <a:gd name="T64" fmla="*/ 2147483647 w 3328"/>
              <a:gd name="T65" fmla="*/ 2147483647 h 1545"/>
              <a:gd name="T66" fmla="*/ 2147483647 w 3328"/>
              <a:gd name="T67" fmla="*/ 2147483647 h 1545"/>
              <a:gd name="T68" fmla="*/ 2147483647 w 3328"/>
              <a:gd name="T69" fmla="*/ 2147483647 h 1545"/>
              <a:gd name="T70" fmla="*/ 2147483647 w 3328"/>
              <a:gd name="T71" fmla="*/ 2147483647 h 1545"/>
              <a:gd name="T72" fmla="*/ 2147483647 w 3328"/>
              <a:gd name="T73" fmla="*/ 2147483647 h 1545"/>
              <a:gd name="T74" fmla="*/ 2147483647 w 3328"/>
              <a:gd name="T75" fmla="*/ 2147483647 h 1545"/>
              <a:gd name="T76" fmla="*/ 2147483647 w 3328"/>
              <a:gd name="T77" fmla="*/ 2147483647 h 1545"/>
              <a:gd name="T78" fmla="*/ 2147483647 w 3328"/>
              <a:gd name="T79" fmla="*/ 2147483647 h 1545"/>
              <a:gd name="T80" fmla="*/ 2147483647 w 3328"/>
              <a:gd name="T81" fmla="*/ 2147483647 h 1545"/>
              <a:gd name="T82" fmla="*/ 2147483647 w 3328"/>
              <a:gd name="T83" fmla="*/ 2147483647 h 1545"/>
              <a:gd name="T84" fmla="*/ 2147483647 w 3328"/>
              <a:gd name="T85" fmla="*/ 2147483647 h 1545"/>
              <a:gd name="T86" fmla="*/ 2147483647 w 3328"/>
              <a:gd name="T87" fmla="*/ 2147483647 h 1545"/>
              <a:gd name="T88" fmla="*/ 2147483647 w 3328"/>
              <a:gd name="T89" fmla="*/ 2147483647 h 1545"/>
              <a:gd name="T90" fmla="*/ 2147483647 w 3328"/>
              <a:gd name="T91" fmla="*/ 2147483647 h 1545"/>
              <a:gd name="T92" fmla="*/ 2147483647 w 3328"/>
              <a:gd name="T93" fmla="*/ 2147483647 h 1545"/>
              <a:gd name="T94" fmla="*/ 2147483647 w 3328"/>
              <a:gd name="T95" fmla="*/ 2147483647 h 1545"/>
              <a:gd name="T96" fmla="*/ 2147483647 w 3328"/>
              <a:gd name="T97" fmla="*/ 2147483647 h 1545"/>
              <a:gd name="T98" fmla="*/ 2147483647 w 3328"/>
              <a:gd name="T99" fmla="*/ 2147483647 h 1545"/>
              <a:gd name="T100" fmla="*/ 2147483647 w 3328"/>
              <a:gd name="T101" fmla="*/ 2147483647 h 1545"/>
              <a:gd name="T102" fmla="*/ 2147483647 w 3328"/>
              <a:gd name="T103" fmla="*/ 2147483647 h 154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3328"/>
              <a:gd name="T157" fmla="*/ 0 h 1545"/>
              <a:gd name="T158" fmla="*/ 3328 w 3328"/>
              <a:gd name="T159" fmla="*/ 1545 h 1545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3328" h="1545">
                <a:moveTo>
                  <a:pt x="3273" y="1545"/>
                </a:moveTo>
                <a:cubicBezTo>
                  <a:pt x="3254" y="1526"/>
                  <a:pt x="3226" y="1519"/>
                  <a:pt x="3209" y="1499"/>
                </a:cubicBezTo>
                <a:cubicBezTo>
                  <a:pt x="3185" y="1472"/>
                  <a:pt x="3189" y="1416"/>
                  <a:pt x="3172" y="1389"/>
                </a:cubicBezTo>
                <a:cubicBezTo>
                  <a:pt x="3162" y="1373"/>
                  <a:pt x="3141" y="1365"/>
                  <a:pt x="3126" y="1353"/>
                </a:cubicBezTo>
                <a:cubicBezTo>
                  <a:pt x="3104" y="1298"/>
                  <a:pt x="3086" y="1248"/>
                  <a:pt x="3044" y="1206"/>
                </a:cubicBezTo>
                <a:cubicBezTo>
                  <a:pt x="3027" y="1137"/>
                  <a:pt x="3051" y="1197"/>
                  <a:pt x="2998" y="1152"/>
                </a:cubicBezTo>
                <a:cubicBezTo>
                  <a:pt x="2989" y="1145"/>
                  <a:pt x="2987" y="1132"/>
                  <a:pt x="2980" y="1124"/>
                </a:cubicBezTo>
                <a:cubicBezTo>
                  <a:pt x="2957" y="1098"/>
                  <a:pt x="2936" y="1070"/>
                  <a:pt x="2907" y="1051"/>
                </a:cubicBezTo>
                <a:cubicBezTo>
                  <a:pt x="2857" y="1018"/>
                  <a:pt x="2801" y="998"/>
                  <a:pt x="2742" y="987"/>
                </a:cubicBezTo>
                <a:cubicBezTo>
                  <a:pt x="2730" y="981"/>
                  <a:pt x="2719" y="974"/>
                  <a:pt x="2706" y="969"/>
                </a:cubicBezTo>
                <a:cubicBezTo>
                  <a:pt x="2694" y="965"/>
                  <a:pt x="2681" y="965"/>
                  <a:pt x="2669" y="960"/>
                </a:cubicBezTo>
                <a:cubicBezTo>
                  <a:pt x="2580" y="921"/>
                  <a:pt x="2712" y="958"/>
                  <a:pt x="2605" y="932"/>
                </a:cubicBezTo>
                <a:cubicBezTo>
                  <a:pt x="2574" y="916"/>
                  <a:pt x="2546" y="898"/>
                  <a:pt x="2514" y="886"/>
                </a:cubicBezTo>
                <a:cubicBezTo>
                  <a:pt x="2475" y="848"/>
                  <a:pt x="2432" y="816"/>
                  <a:pt x="2386" y="786"/>
                </a:cubicBezTo>
                <a:cubicBezTo>
                  <a:pt x="2373" y="778"/>
                  <a:pt x="2368" y="761"/>
                  <a:pt x="2358" y="749"/>
                </a:cubicBezTo>
                <a:cubicBezTo>
                  <a:pt x="2341" y="730"/>
                  <a:pt x="2304" y="694"/>
                  <a:pt x="2304" y="694"/>
                </a:cubicBezTo>
                <a:cubicBezTo>
                  <a:pt x="2295" y="669"/>
                  <a:pt x="2290" y="654"/>
                  <a:pt x="2276" y="630"/>
                </a:cubicBezTo>
                <a:cubicBezTo>
                  <a:pt x="2265" y="611"/>
                  <a:pt x="2247" y="596"/>
                  <a:pt x="2240" y="576"/>
                </a:cubicBezTo>
                <a:cubicBezTo>
                  <a:pt x="2235" y="561"/>
                  <a:pt x="2226" y="531"/>
                  <a:pt x="2212" y="521"/>
                </a:cubicBezTo>
                <a:cubicBezTo>
                  <a:pt x="2202" y="514"/>
                  <a:pt x="2188" y="515"/>
                  <a:pt x="2176" y="512"/>
                </a:cubicBezTo>
                <a:cubicBezTo>
                  <a:pt x="2141" y="477"/>
                  <a:pt x="2104" y="436"/>
                  <a:pt x="2057" y="420"/>
                </a:cubicBezTo>
                <a:cubicBezTo>
                  <a:pt x="1958" y="325"/>
                  <a:pt x="1596" y="366"/>
                  <a:pt x="1545" y="365"/>
                </a:cubicBezTo>
                <a:cubicBezTo>
                  <a:pt x="1521" y="360"/>
                  <a:pt x="1487" y="354"/>
                  <a:pt x="1462" y="347"/>
                </a:cubicBezTo>
                <a:cubicBezTo>
                  <a:pt x="1444" y="342"/>
                  <a:pt x="1408" y="329"/>
                  <a:pt x="1408" y="329"/>
                </a:cubicBezTo>
                <a:cubicBezTo>
                  <a:pt x="1379" y="300"/>
                  <a:pt x="1328" y="275"/>
                  <a:pt x="1289" y="265"/>
                </a:cubicBezTo>
                <a:cubicBezTo>
                  <a:pt x="1226" y="223"/>
                  <a:pt x="1255" y="235"/>
                  <a:pt x="1206" y="219"/>
                </a:cubicBezTo>
                <a:cubicBezTo>
                  <a:pt x="1124" y="164"/>
                  <a:pt x="1080" y="166"/>
                  <a:pt x="969" y="164"/>
                </a:cubicBezTo>
                <a:cubicBezTo>
                  <a:pt x="679" y="159"/>
                  <a:pt x="390" y="158"/>
                  <a:pt x="100" y="155"/>
                </a:cubicBezTo>
                <a:cubicBezTo>
                  <a:pt x="59" y="141"/>
                  <a:pt x="35" y="115"/>
                  <a:pt x="0" y="91"/>
                </a:cubicBezTo>
                <a:cubicBezTo>
                  <a:pt x="3" y="82"/>
                  <a:pt x="2" y="71"/>
                  <a:pt x="9" y="64"/>
                </a:cubicBezTo>
                <a:cubicBezTo>
                  <a:pt x="16" y="57"/>
                  <a:pt x="30" y="62"/>
                  <a:pt x="36" y="54"/>
                </a:cubicBezTo>
                <a:cubicBezTo>
                  <a:pt x="47" y="38"/>
                  <a:pt x="54" y="0"/>
                  <a:pt x="54" y="0"/>
                </a:cubicBezTo>
                <a:cubicBezTo>
                  <a:pt x="439" y="8"/>
                  <a:pt x="546" y="17"/>
                  <a:pt x="923" y="9"/>
                </a:cubicBezTo>
                <a:cubicBezTo>
                  <a:pt x="1050" y="14"/>
                  <a:pt x="1189" y="2"/>
                  <a:pt x="1316" y="18"/>
                </a:cubicBezTo>
                <a:cubicBezTo>
                  <a:pt x="1614" y="114"/>
                  <a:pt x="1085" y="49"/>
                  <a:pt x="2011" y="64"/>
                </a:cubicBezTo>
                <a:cubicBezTo>
                  <a:pt x="2098" y="92"/>
                  <a:pt x="2047" y="80"/>
                  <a:pt x="2166" y="91"/>
                </a:cubicBezTo>
                <a:cubicBezTo>
                  <a:pt x="2175" y="94"/>
                  <a:pt x="2186" y="95"/>
                  <a:pt x="2194" y="100"/>
                </a:cubicBezTo>
                <a:cubicBezTo>
                  <a:pt x="2205" y="107"/>
                  <a:pt x="2208" y="126"/>
                  <a:pt x="2221" y="128"/>
                </a:cubicBezTo>
                <a:cubicBezTo>
                  <a:pt x="2275" y="138"/>
                  <a:pt x="2331" y="134"/>
                  <a:pt x="2386" y="137"/>
                </a:cubicBezTo>
                <a:cubicBezTo>
                  <a:pt x="2432" y="152"/>
                  <a:pt x="2468" y="180"/>
                  <a:pt x="2514" y="192"/>
                </a:cubicBezTo>
                <a:cubicBezTo>
                  <a:pt x="2556" y="234"/>
                  <a:pt x="2538" y="257"/>
                  <a:pt x="2569" y="292"/>
                </a:cubicBezTo>
                <a:cubicBezTo>
                  <a:pt x="2604" y="331"/>
                  <a:pt x="2650" y="338"/>
                  <a:pt x="2697" y="347"/>
                </a:cubicBezTo>
                <a:cubicBezTo>
                  <a:pt x="2713" y="358"/>
                  <a:pt x="2724" y="376"/>
                  <a:pt x="2742" y="384"/>
                </a:cubicBezTo>
                <a:cubicBezTo>
                  <a:pt x="2815" y="417"/>
                  <a:pt x="2866" y="421"/>
                  <a:pt x="2944" y="429"/>
                </a:cubicBezTo>
                <a:cubicBezTo>
                  <a:pt x="2991" y="445"/>
                  <a:pt x="2955" y="426"/>
                  <a:pt x="2989" y="466"/>
                </a:cubicBezTo>
                <a:cubicBezTo>
                  <a:pt x="3003" y="482"/>
                  <a:pt x="3035" y="512"/>
                  <a:pt x="3035" y="512"/>
                </a:cubicBezTo>
                <a:cubicBezTo>
                  <a:pt x="3038" y="521"/>
                  <a:pt x="3040" y="531"/>
                  <a:pt x="3044" y="539"/>
                </a:cubicBezTo>
                <a:cubicBezTo>
                  <a:pt x="3049" y="549"/>
                  <a:pt x="3058" y="556"/>
                  <a:pt x="3062" y="566"/>
                </a:cubicBezTo>
                <a:cubicBezTo>
                  <a:pt x="3067" y="578"/>
                  <a:pt x="3065" y="592"/>
                  <a:pt x="3072" y="603"/>
                </a:cubicBezTo>
                <a:cubicBezTo>
                  <a:pt x="3078" y="612"/>
                  <a:pt x="3090" y="615"/>
                  <a:pt x="3099" y="621"/>
                </a:cubicBezTo>
                <a:cubicBezTo>
                  <a:pt x="3123" y="659"/>
                  <a:pt x="3147" y="680"/>
                  <a:pt x="3190" y="694"/>
                </a:cubicBezTo>
                <a:cubicBezTo>
                  <a:pt x="3268" y="746"/>
                  <a:pt x="3223" y="731"/>
                  <a:pt x="3328" y="731"/>
                </a:cubicBezTo>
              </a:path>
            </a:pathLst>
          </a:custGeom>
          <a:solidFill>
            <a:srgbClr val="9966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48555" name="Oval 12"/>
          <p:cNvSpPr>
            <a:spLocks noChangeArrowheads="1"/>
          </p:cNvSpPr>
          <p:nvPr/>
        </p:nvSpPr>
        <p:spPr bwMode="auto">
          <a:xfrm rot="1897840">
            <a:off x="2771775" y="3981450"/>
            <a:ext cx="1066800" cy="2819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8556" name="Oval 13"/>
          <p:cNvSpPr>
            <a:spLocks noChangeArrowheads="1"/>
          </p:cNvSpPr>
          <p:nvPr/>
        </p:nvSpPr>
        <p:spPr bwMode="auto">
          <a:xfrm rot="1897840">
            <a:off x="4549775" y="406400"/>
            <a:ext cx="1066800" cy="34290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8557" name="Oval 14"/>
          <p:cNvSpPr>
            <a:spLocks noChangeArrowheads="1"/>
          </p:cNvSpPr>
          <p:nvPr/>
        </p:nvSpPr>
        <p:spPr bwMode="auto">
          <a:xfrm rot="1897840">
            <a:off x="1331913" y="3081338"/>
            <a:ext cx="1066800" cy="3657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8558" name="Oval 15"/>
          <p:cNvSpPr>
            <a:spLocks noChangeArrowheads="1"/>
          </p:cNvSpPr>
          <p:nvPr/>
        </p:nvSpPr>
        <p:spPr bwMode="auto">
          <a:xfrm rot="1897840">
            <a:off x="-346075" y="2657475"/>
            <a:ext cx="1387475" cy="3276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8559" name="Oval 16"/>
          <p:cNvSpPr>
            <a:spLocks noChangeArrowheads="1"/>
          </p:cNvSpPr>
          <p:nvPr/>
        </p:nvSpPr>
        <p:spPr bwMode="auto">
          <a:xfrm>
            <a:off x="0" y="228600"/>
            <a:ext cx="1066800" cy="27432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8560" name="Oval 18"/>
          <p:cNvSpPr>
            <a:spLocks noChangeArrowheads="1"/>
          </p:cNvSpPr>
          <p:nvPr/>
        </p:nvSpPr>
        <p:spPr bwMode="auto">
          <a:xfrm>
            <a:off x="6477000" y="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8561" name="Oval 19"/>
          <p:cNvSpPr>
            <a:spLocks noChangeArrowheads="1"/>
          </p:cNvSpPr>
          <p:nvPr/>
        </p:nvSpPr>
        <p:spPr bwMode="auto">
          <a:xfrm>
            <a:off x="7696200" y="19050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8562" name="Oval 20"/>
          <p:cNvSpPr>
            <a:spLocks noChangeArrowheads="1"/>
          </p:cNvSpPr>
          <p:nvPr/>
        </p:nvSpPr>
        <p:spPr bwMode="auto">
          <a:xfrm>
            <a:off x="6400800" y="21336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8563" name="Oval 21"/>
          <p:cNvSpPr>
            <a:spLocks noChangeArrowheads="1"/>
          </p:cNvSpPr>
          <p:nvPr/>
        </p:nvSpPr>
        <p:spPr bwMode="auto">
          <a:xfrm>
            <a:off x="5715000" y="5867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8564" name="Oval 22"/>
          <p:cNvSpPr>
            <a:spLocks noChangeArrowheads="1"/>
          </p:cNvSpPr>
          <p:nvPr/>
        </p:nvSpPr>
        <p:spPr bwMode="auto">
          <a:xfrm>
            <a:off x="2514600" y="56388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8565" name="Oval 23"/>
          <p:cNvSpPr>
            <a:spLocks noChangeArrowheads="1"/>
          </p:cNvSpPr>
          <p:nvPr/>
        </p:nvSpPr>
        <p:spPr bwMode="auto">
          <a:xfrm>
            <a:off x="0" y="3581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8566" name="Oval 24"/>
          <p:cNvSpPr>
            <a:spLocks noChangeArrowheads="1"/>
          </p:cNvSpPr>
          <p:nvPr/>
        </p:nvSpPr>
        <p:spPr bwMode="auto">
          <a:xfrm>
            <a:off x="4800600" y="16002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8567" name="Oval 25"/>
          <p:cNvSpPr>
            <a:spLocks noChangeArrowheads="1"/>
          </p:cNvSpPr>
          <p:nvPr/>
        </p:nvSpPr>
        <p:spPr bwMode="auto">
          <a:xfrm>
            <a:off x="1295400" y="48006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8568" name="Oval 26"/>
          <p:cNvSpPr>
            <a:spLocks noChangeArrowheads="1"/>
          </p:cNvSpPr>
          <p:nvPr/>
        </p:nvSpPr>
        <p:spPr bwMode="auto">
          <a:xfrm>
            <a:off x="5562600" y="32766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8569" name="Oval 27"/>
          <p:cNvSpPr>
            <a:spLocks noChangeArrowheads="1"/>
          </p:cNvSpPr>
          <p:nvPr/>
        </p:nvSpPr>
        <p:spPr bwMode="auto">
          <a:xfrm>
            <a:off x="7391400" y="46482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8570" name="Oval 28"/>
          <p:cNvSpPr>
            <a:spLocks noChangeArrowheads="1"/>
          </p:cNvSpPr>
          <p:nvPr/>
        </p:nvSpPr>
        <p:spPr bwMode="auto">
          <a:xfrm>
            <a:off x="5486400" y="48006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8571" name="Oval 29"/>
          <p:cNvSpPr>
            <a:spLocks noChangeArrowheads="1"/>
          </p:cNvSpPr>
          <p:nvPr/>
        </p:nvSpPr>
        <p:spPr bwMode="auto">
          <a:xfrm>
            <a:off x="6096000" y="1066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8572" name="Oval 31"/>
          <p:cNvSpPr>
            <a:spLocks noChangeArrowheads="1"/>
          </p:cNvSpPr>
          <p:nvPr/>
        </p:nvSpPr>
        <p:spPr bwMode="auto">
          <a:xfrm>
            <a:off x="7086600" y="58674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8573" name="Oval 32"/>
          <p:cNvSpPr>
            <a:spLocks noChangeArrowheads="1"/>
          </p:cNvSpPr>
          <p:nvPr/>
        </p:nvSpPr>
        <p:spPr bwMode="auto">
          <a:xfrm>
            <a:off x="0" y="16002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8574" name="Oval 33"/>
          <p:cNvSpPr>
            <a:spLocks noChangeArrowheads="1"/>
          </p:cNvSpPr>
          <p:nvPr/>
        </p:nvSpPr>
        <p:spPr bwMode="auto">
          <a:xfrm>
            <a:off x="-457200" y="4495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8575" name="Oval 34"/>
          <p:cNvSpPr>
            <a:spLocks noChangeArrowheads="1"/>
          </p:cNvSpPr>
          <p:nvPr/>
        </p:nvSpPr>
        <p:spPr bwMode="auto">
          <a:xfrm rot="4968046">
            <a:off x="4572000" y="58674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48576" name="Picture 35" descr="Flying Bir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21585">
            <a:off x="3636963" y="2087563"/>
            <a:ext cx="3429000" cy="276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8577" name="Picture 36" descr="Flying Bir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35583" flipH="1">
            <a:off x="5509419" y="251619"/>
            <a:ext cx="3886200" cy="338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57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0"/>
            <a:ext cx="4495800" cy="6126163"/>
          </a:xfrm>
        </p:spPr>
        <p:txBody>
          <a:bodyPr/>
          <a:lstStyle/>
          <a:p>
            <a:pPr marL="990600" lvl="1" indent="-533400" eaLnBrk="1" hangingPunct="1"/>
            <a:r>
              <a:rPr lang="en-US" smtClean="0">
                <a:solidFill>
                  <a:srgbClr val="FF9900"/>
                </a:solidFill>
              </a:rPr>
              <a:t>The environment can’t support unlimited population growth.</a:t>
            </a:r>
          </a:p>
        </p:txBody>
      </p:sp>
      <p:sp>
        <p:nvSpPr>
          <p:cNvPr id="1228804" name="Rectangle 4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sp>
        <p:nvSpPr>
          <p:cNvPr id="749572" name="Oval 5"/>
          <p:cNvSpPr>
            <a:spLocks noChangeArrowheads="1"/>
          </p:cNvSpPr>
          <p:nvPr/>
        </p:nvSpPr>
        <p:spPr bwMode="auto">
          <a:xfrm>
            <a:off x="6553200" y="533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9573" name="Oval 6"/>
          <p:cNvSpPr>
            <a:spLocks noChangeArrowheads="1"/>
          </p:cNvSpPr>
          <p:nvPr/>
        </p:nvSpPr>
        <p:spPr bwMode="auto">
          <a:xfrm>
            <a:off x="5867400" y="762000"/>
            <a:ext cx="9144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9574" name="Oval 7"/>
          <p:cNvSpPr>
            <a:spLocks noChangeArrowheads="1"/>
          </p:cNvSpPr>
          <p:nvPr/>
        </p:nvSpPr>
        <p:spPr bwMode="auto">
          <a:xfrm>
            <a:off x="5943600" y="3429000"/>
            <a:ext cx="914400" cy="609600"/>
          </a:xfrm>
          <a:prstGeom prst="ellipse">
            <a:avLst/>
          </a:prstGeom>
          <a:solidFill>
            <a:srgbClr val="3333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9575" name="Oval 8"/>
          <p:cNvSpPr>
            <a:spLocks noChangeArrowheads="1"/>
          </p:cNvSpPr>
          <p:nvPr/>
        </p:nvSpPr>
        <p:spPr bwMode="auto">
          <a:xfrm>
            <a:off x="5029200" y="304800"/>
            <a:ext cx="9144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9576" name="Rectangle 9"/>
          <p:cNvSpPr>
            <a:spLocks noChangeArrowheads="1"/>
          </p:cNvSpPr>
          <p:nvPr/>
        </p:nvSpPr>
        <p:spPr bwMode="auto">
          <a:xfrm>
            <a:off x="5029200" y="-228600"/>
            <a:ext cx="3810000" cy="7086600"/>
          </a:xfrm>
          <a:prstGeom prst="rect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9577" name="Oval 10"/>
          <p:cNvSpPr>
            <a:spLocks noChangeArrowheads="1"/>
          </p:cNvSpPr>
          <p:nvPr/>
        </p:nvSpPr>
        <p:spPr bwMode="auto">
          <a:xfrm>
            <a:off x="6477000" y="44958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9578" name="Freeform 11"/>
          <p:cNvSpPr>
            <a:spLocks/>
          </p:cNvSpPr>
          <p:nvPr/>
        </p:nvSpPr>
        <p:spPr bwMode="auto">
          <a:xfrm>
            <a:off x="-144463" y="2903538"/>
            <a:ext cx="5283201" cy="2452687"/>
          </a:xfrm>
          <a:custGeom>
            <a:avLst/>
            <a:gdLst>
              <a:gd name="T0" fmla="*/ 2147483647 w 3328"/>
              <a:gd name="T1" fmla="*/ 2147483647 h 1545"/>
              <a:gd name="T2" fmla="*/ 2147483647 w 3328"/>
              <a:gd name="T3" fmla="*/ 2147483647 h 1545"/>
              <a:gd name="T4" fmla="*/ 2147483647 w 3328"/>
              <a:gd name="T5" fmla="*/ 2147483647 h 1545"/>
              <a:gd name="T6" fmla="*/ 2147483647 w 3328"/>
              <a:gd name="T7" fmla="*/ 2147483647 h 1545"/>
              <a:gd name="T8" fmla="*/ 2147483647 w 3328"/>
              <a:gd name="T9" fmla="*/ 2147483647 h 1545"/>
              <a:gd name="T10" fmla="*/ 2147483647 w 3328"/>
              <a:gd name="T11" fmla="*/ 2147483647 h 1545"/>
              <a:gd name="T12" fmla="*/ 2147483647 w 3328"/>
              <a:gd name="T13" fmla="*/ 2147483647 h 1545"/>
              <a:gd name="T14" fmla="*/ 2147483647 w 3328"/>
              <a:gd name="T15" fmla="*/ 2147483647 h 1545"/>
              <a:gd name="T16" fmla="*/ 2147483647 w 3328"/>
              <a:gd name="T17" fmla="*/ 2147483647 h 1545"/>
              <a:gd name="T18" fmla="*/ 2147483647 w 3328"/>
              <a:gd name="T19" fmla="*/ 2147483647 h 1545"/>
              <a:gd name="T20" fmla="*/ 2147483647 w 3328"/>
              <a:gd name="T21" fmla="*/ 2147483647 h 1545"/>
              <a:gd name="T22" fmla="*/ 2147483647 w 3328"/>
              <a:gd name="T23" fmla="*/ 2147483647 h 1545"/>
              <a:gd name="T24" fmla="*/ 2147483647 w 3328"/>
              <a:gd name="T25" fmla="*/ 2147483647 h 1545"/>
              <a:gd name="T26" fmla="*/ 2147483647 w 3328"/>
              <a:gd name="T27" fmla="*/ 2147483647 h 1545"/>
              <a:gd name="T28" fmla="*/ 2147483647 w 3328"/>
              <a:gd name="T29" fmla="*/ 2147483647 h 1545"/>
              <a:gd name="T30" fmla="*/ 2147483647 w 3328"/>
              <a:gd name="T31" fmla="*/ 2147483647 h 1545"/>
              <a:gd name="T32" fmla="*/ 2147483647 w 3328"/>
              <a:gd name="T33" fmla="*/ 2147483647 h 1545"/>
              <a:gd name="T34" fmla="*/ 2147483647 w 3328"/>
              <a:gd name="T35" fmla="*/ 2147483647 h 1545"/>
              <a:gd name="T36" fmla="*/ 2147483647 w 3328"/>
              <a:gd name="T37" fmla="*/ 2147483647 h 1545"/>
              <a:gd name="T38" fmla="*/ 2147483647 w 3328"/>
              <a:gd name="T39" fmla="*/ 2147483647 h 1545"/>
              <a:gd name="T40" fmla="*/ 2147483647 w 3328"/>
              <a:gd name="T41" fmla="*/ 2147483647 h 1545"/>
              <a:gd name="T42" fmla="*/ 2147483647 w 3328"/>
              <a:gd name="T43" fmla="*/ 2147483647 h 1545"/>
              <a:gd name="T44" fmla="*/ 2147483647 w 3328"/>
              <a:gd name="T45" fmla="*/ 2147483647 h 1545"/>
              <a:gd name="T46" fmla="*/ 2147483647 w 3328"/>
              <a:gd name="T47" fmla="*/ 2147483647 h 1545"/>
              <a:gd name="T48" fmla="*/ 2147483647 w 3328"/>
              <a:gd name="T49" fmla="*/ 2147483647 h 1545"/>
              <a:gd name="T50" fmla="*/ 2147483647 w 3328"/>
              <a:gd name="T51" fmla="*/ 2147483647 h 1545"/>
              <a:gd name="T52" fmla="*/ 2147483647 w 3328"/>
              <a:gd name="T53" fmla="*/ 2147483647 h 1545"/>
              <a:gd name="T54" fmla="*/ 2147483647 w 3328"/>
              <a:gd name="T55" fmla="*/ 2147483647 h 1545"/>
              <a:gd name="T56" fmla="*/ 0 w 3328"/>
              <a:gd name="T57" fmla="*/ 2147483647 h 1545"/>
              <a:gd name="T58" fmla="*/ 2147483647 w 3328"/>
              <a:gd name="T59" fmla="*/ 2147483647 h 1545"/>
              <a:gd name="T60" fmla="*/ 2147483647 w 3328"/>
              <a:gd name="T61" fmla="*/ 2147483647 h 1545"/>
              <a:gd name="T62" fmla="*/ 2147483647 w 3328"/>
              <a:gd name="T63" fmla="*/ 0 h 1545"/>
              <a:gd name="T64" fmla="*/ 2147483647 w 3328"/>
              <a:gd name="T65" fmla="*/ 2147483647 h 1545"/>
              <a:gd name="T66" fmla="*/ 2147483647 w 3328"/>
              <a:gd name="T67" fmla="*/ 2147483647 h 1545"/>
              <a:gd name="T68" fmla="*/ 2147483647 w 3328"/>
              <a:gd name="T69" fmla="*/ 2147483647 h 1545"/>
              <a:gd name="T70" fmla="*/ 2147483647 w 3328"/>
              <a:gd name="T71" fmla="*/ 2147483647 h 1545"/>
              <a:gd name="T72" fmla="*/ 2147483647 w 3328"/>
              <a:gd name="T73" fmla="*/ 2147483647 h 1545"/>
              <a:gd name="T74" fmla="*/ 2147483647 w 3328"/>
              <a:gd name="T75" fmla="*/ 2147483647 h 1545"/>
              <a:gd name="T76" fmla="*/ 2147483647 w 3328"/>
              <a:gd name="T77" fmla="*/ 2147483647 h 1545"/>
              <a:gd name="T78" fmla="*/ 2147483647 w 3328"/>
              <a:gd name="T79" fmla="*/ 2147483647 h 1545"/>
              <a:gd name="T80" fmla="*/ 2147483647 w 3328"/>
              <a:gd name="T81" fmla="*/ 2147483647 h 1545"/>
              <a:gd name="T82" fmla="*/ 2147483647 w 3328"/>
              <a:gd name="T83" fmla="*/ 2147483647 h 1545"/>
              <a:gd name="T84" fmla="*/ 2147483647 w 3328"/>
              <a:gd name="T85" fmla="*/ 2147483647 h 1545"/>
              <a:gd name="T86" fmla="*/ 2147483647 w 3328"/>
              <a:gd name="T87" fmla="*/ 2147483647 h 1545"/>
              <a:gd name="T88" fmla="*/ 2147483647 w 3328"/>
              <a:gd name="T89" fmla="*/ 2147483647 h 1545"/>
              <a:gd name="T90" fmla="*/ 2147483647 w 3328"/>
              <a:gd name="T91" fmla="*/ 2147483647 h 1545"/>
              <a:gd name="T92" fmla="*/ 2147483647 w 3328"/>
              <a:gd name="T93" fmla="*/ 2147483647 h 1545"/>
              <a:gd name="T94" fmla="*/ 2147483647 w 3328"/>
              <a:gd name="T95" fmla="*/ 2147483647 h 1545"/>
              <a:gd name="T96" fmla="*/ 2147483647 w 3328"/>
              <a:gd name="T97" fmla="*/ 2147483647 h 1545"/>
              <a:gd name="T98" fmla="*/ 2147483647 w 3328"/>
              <a:gd name="T99" fmla="*/ 2147483647 h 1545"/>
              <a:gd name="T100" fmla="*/ 2147483647 w 3328"/>
              <a:gd name="T101" fmla="*/ 2147483647 h 1545"/>
              <a:gd name="T102" fmla="*/ 2147483647 w 3328"/>
              <a:gd name="T103" fmla="*/ 2147483647 h 154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3328"/>
              <a:gd name="T157" fmla="*/ 0 h 1545"/>
              <a:gd name="T158" fmla="*/ 3328 w 3328"/>
              <a:gd name="T159" fmla="*/ 1545 h 1545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3328" h="1545">
                <a:moveTo>
                  <a:pt x="3273" y="1545"/>
                </a:moveTo>
                <a:cubicBezTo>
                  <a:pt x="3254" y="1526"/>
                  <a:pt x="3226" y="1519"/>
                  <a:pt x="3209" y="1499"/>
                </a:cubicBezTo>
                <a:cubicBezTo>
                  <a:pt x="3185" y="1472"/>
                  <a:pt x="3189" y="1416"/>
                  <a:pt x="3172" y="1389"/>
                </a:cubicBezTo>
                <a:cubicBezTo>
                  <a:pt x="3162" y="1373"/>
                  <a:pt x="3141" y="1365"/>
                  <a:pt x="3126" y="1353"/>
                </a:cubicBezTo>
                <a:cubicBezTo>
                  <a:pt x="3104" y="1298"/>
                  <a:pt x="3086" y="1248"/>
                  <a:pt x="3044" y="1206"/>
                </a:cubicBezTo>
                <a:cubicBezTo>
                  <a:pt x="3027" y="1137"/>
                  <a:pt x="3051" y="1197"/>
                  <a:pt x="2998" y="1152"/>
                </a:cubicBezTo>
                <a:cubicBezTo>
                  <a:pt x="2989" y="1145"/>
                  <a:pt x="2987" y="1132"/>
                  <a:pt x="2980" y="1124"/>
                </a:cubicBezTo>
                <a:cubicBezTo>
                  <a:pt x="2957" y="1098"/>
                  <a:pt x="2936" y="1070"/>
                  <a:pt x="2907" y="1051"/>
                </a:cubicBezTo>
                <a:cubicBezTo>
                  <a:pt x="2857" y="1018"/>
                  <a:pt x="2801" y="998"/>
                  <a:pt x="2742" y="987"/>
                </a:cubicBezTo>
                <a:cubicBezTo>
                  <a:pt x="2730" y="981"/>
                  <a:pt x="2719" y="974"/>
                  <a:pt x="2706" y="969"/>
                </a:cubicBezTo>
                <a:cubicBezTo>
                  <a:pt x="2694" y="965"/>
                  <a:pt x="2681" y="965"/>
                  <a:pt x="2669" y="960"/>
                </a:cubicBezTo>
                <a:cubicBezTo>
                  <a:pt x="2580" y="921"/>
                  <a:pt x="2712" y="958"/>
                  <a:pt x="2605" y="932"/>
                </a:cubicBezTo>
                <a:cubicBezTo>
                  <a:pt x="2574" y="916"/>
                  <a:pt x="2546" y="898"/>
                  <a:pt x="2514" y="886"/>
                </a:cubicBezTo>
                <a:cubicBezTo>
                  <a:pt x="2475" y="848"/>
                  <a:pt x="2432" y="816"/>
                  <a:pt x="2386" y="786"/>
                </a:cubicBezTo>
                <a:cubicBezTo>
                  <a:pt x="2373" y="778"/>
                  <a:pt x="2368" y="761"/>
                  <a:pt x="2358" y="749"/>
                </a:cubicBezTo>
                <a:cubicBezTo>
                  <a:pt x="2341" y="730"/>
                  <a:pt x="2304" y="694"/>
                  <a:pt x="2304" y="694"/>
                </a:cubicBezTo>
                <a:cubicBezTo>
                  <a:pt x="2295" y="669"/>
                  <a:pt x="2290" y="654"/>
                  <a:pt x="2276" y="630"/>
                </a:cubicBezTo>
                <a:cubicBezTo>
                  <a:pt x="2265" y="611"/>
                  <a:pt x="2247" y="596"/>
                  <a:pt x="2240" y="576"/>
                </a:cubicBezTo>
                <a:cubicBezTo>
                  <a:pt x="2235" y="561"/>
                  <a:pt x="2226" y="531"/>
                  <a:pt x="2212" y="521"/>
                </a:cubicBezTo>
                <a:cubicBezTo>
                  <a:pt x="2202" y="514"/>
                  <a:pt x="2188" y="515"/>
                  <a:pt x="2176" y="512"/>
                </a:cubicBezTo>
                <a:cubicBezTo>
                  <a:pt x="2141" y="477"/>
                  <a:pt x="2104" y="436"/>
                  <a:pt x="2057" y="420"/>
                </a:cubicBezTo>
                <a:cubicBezTo>
                  <a:pt x="1958" y="325"/>
                  <a:pt x="1596" y="366"/>
                  <a:pt x="1545" y="365"/>
                </a:cubicBezTo>
                <a:cubicBezTo>
                  <a:pt x="1521" y="360"/>
                  <a:pt x="1487" y="354"/>
                  <a:pt x="1462" y="347"/>
                </a:cubicBezTo>
                <a:cubicBezTo>
                  <a:pt x="1444" y="342"/>
                  <a:pt x="1408" y="329"/>
                  <a:pt x="1408" y="329"/>
                </a:cubicBezTo>
                <a:cubicBezTo>
                  <a:pt x="1379" y="300"/>
                  <a:pt x="1328" y="275"/>
                  <a:pt x="1289" y="265"/>
                </a:cubicBezTo>
                <a:cubicBezTo>
                  <a:pt x="1226" y="223"/>
                  <a:pt x="1255" y="235"/>
                  <a:pt x="1206" y="219"/>
                </a:cubicBezTo>
                <a:cubicBezTo>
                  <a:pt x="1124" y="164"/>
                  <a:pt x="1080" y="166"/>
                  <a:pt x="969" y="164"/>
                </a:cubicBezTo>
                <a:cubicBezTo>
                  <a:pt x="679" y="159"/>
                  <a:pt x="390" y="158"/>
                  <a:pt x="100" y="155"/>
                </a:cubicBezTo>
                <a:cubicBezTo>
                  <a:pt x="59" y="141"/>
                  <a:pt x="35" y="115"/>
                  <a:pt x="0" y="91"/>
                </a:cubicBezTo>
                <a:cubicBezTo>
                  <a:pt x="3" y="82"/>
                  <a:pt x="2" y="71"/>
                  <a:pt x="9" y="64"/>
                </a:cubicBezTo>
                <a:cubicBezTo>
                  <a:pt x="16" y="57"/>
                  <a:pt x="30" y="62"/>
                  <a:pt x="36" y="54"/>
                </a:cubicBezTo>
                <a:cubicBezTo>
                  <a:pt x="47" y="38"/>
                  <a:pt x="54" y="0"/>
                  <a:pt x="54" y="0"/>
                </a:cubicBezTo>
                <a:cubicBezTo>
                  <a:pt x="439" y="8"/>
                  <a:pt x="546" y="17"/>
                  <a:pt x="923" y="9"/>
                </a:cubicBezTo>
                <a:cubicBezTo>
                  <a:pt x="1050" y="14"/>
                  <a:pt x="1189" y="2"/>
                  <a:pt x="1316" y="18"/>
                </a:cubicBezTo>
                <a:cubicBezTo>
                  <a:pt x="1614" y="114"/>
                  <a:pt x="1085" y="49"/>
                  <a:pt x="2011" y="64"/>
                </a:cubicBezTo>
                <a:cubicBezTo>
                  <a:pt x="2098" y="92"/>
                  <a:pt x="2047" y="80"/>
                  <a:pt x="2166" y="91"/>
                </a:cubicBezTo>
                <a:cubicBezTo>
                  <a:pt x="2175" y="94"/>
                  <a:pt x="2186" y="95"/>
                  <a:pt x="2194" y="100"/>
                </a:cubicBezTo>
                <a:cubicBezTo>
                  <a:pt x="2205" y="107"/>
                  <a:pt x="2208" y="126"/>
                  <a:pt x="2221" y="128"/>
                </a:cubicBezTo>
                <a:cubicBezTo>
                  <a:pt x="2275" y="138"/>
                  <a:pt x="2331" y="134"/>
                  <a:pt x="2386" y="137"/>
                </a:cubicBezTo>
                <a:cubicBezTo>
                  <a:pt x="2432" y="152"/>
                  <a:pt x="2468" y="180"/>
                  <a:pt x="2514" y="192"/>
                </a:cubicBezTo>
                <a:cubicBezTo>
                  <a:pt x="2556" y="234"/>
                  <a:pt x="2538" y="257"/>
                  <a:pt x="2569" y="292"/>
                </a:cubicBezTo>
                <a:cubicBezTo>
                  <a:pt x="2604" y="331"/>
                  <a:pt x="2650" y="338"/>
                  <a:pt x="2697" y="347"/>
                </a:cubicBezTo>
                <a:cubicBezTo>
                  <a:pt x="2713" y="358"/>
                  <a:pt x="2724" y="376"/>
                  <a:pt x="2742" y="384"/>
                </a:cubicBezTo>
                <a:cubicBezTo>
                  <a:pt x="2815" y="417"/>
                  <a:pt x="2866" y="421"/>
                  <a:pt x="2944" y="429"/>
                </a:cubicBezTo>
                <a:cubicBezTo>
                  <a:pt x="2991" y="445"/>
                  <a:pt x="2955" y="426"/>
                  <a:pt x="2989" y="466"/>
                </a:cubicBezTo>
                <a:cubicBezTo>
                  <a:pt x="3003" y="482"/>
                  <a:pt x="3035" y="512"/>
                  <a:pt x="3035" y="512"/>
                </a:cubicBezTo>
                <a:cubicBezTo>
                  <a:pt x="3038" y="521"/>
                  <a:pt x="3040" y="531"/>
                  <a:pt x="3044" y="539"/>
                </a:cubicBezTo>
                <a:cubicBezTo>
                  <a:pt x="3049" y="549"/>
                  <a:pt x="3058" y="556"/>
                  <a:pt x="3062" y="566"/>
                </a:cubicBezTo>
                <a:cubicBezTo>
                  <a:pt x="3067" y="578"/>
                  <a:pt x="3065" y="592"/>
                  <a:pt x="3072" y="603"/>
                </a:cubicBezTo>
                <a:cubicBezTo>
                  <a:pt x="3078" y="612"/>
                  <a:pt x="3090" y="615"/>
                  <a:pt x="3099" y="621"/>
                </a:cubicBezTo>
                <a:cubicBezTo>
                  <a:pt x="3123" y="659"/>
                  <a:pt x="3147" y="680"/>
                  <a:pt x="3190" y="694"/>
                </a:cubicBezTo>
                <a:cubicBezTo>
                  <a:pt x="3268" y="746"/>
                  <a:pt x="3223" y="731"/>
                  <a:pt x="3328" y="731"/>
                </a:cubicBezTo>
              </a:path>
            </a:pathLst>
          </a:custGeom>
          <a:solidFill>
            <a:srgbClr val="9966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49579" name="Oval 12"/>
          <p:cNvSpPr>
            <a:spLocks noChangeArrowheads="1"/>
          </p:cNvSpPr>
          <p:nvPr/>
        </p:nvSpPr>
        <p:spPr bwMode="auto">
          <a:xfrm rot="1897840">
            <a:off x="2771775" y="3981450"/>
            <a:ext cx="1066800" cy="2819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9580" name="Oval 13"/>
          <p:cNvSpPr>
            <a:spLocks noChangeArrowheads="1"/>
          </p:cNvSpPr>
          <p:nvPr/>
        </p:nvSpPr>
        <p:spPr bwMode="auto">
          <a:xfrm rot="1897840">
            <a:off x="4549775" y="406400"/>
            <a:ext cx="1066800" cy="34290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9581" name="Oval 14"/>
          <p:cNvSpPr>
            <a:spLocks noChangeArrowheads="1"/>
          </p:cNvSpPr>
          <p:nvPr/>
        </p:nvSpPr>
        <p:spPr bwMode="auto">
          <a:xfrm rot="1897840">
            <a:off x="1331913" y="3081338"/>
            <a:ext cx="1066800" cy="3657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9582" name="Oval 15"/>
          <p:cNvSpPr>
            <a:spLocks noChangeArrowheads="1"/>
          </p:cNvSpPr>
          <p:nvPr/>
        </p:nvSpPr>
        <p:spPr bwMode="auto">
          <a:xfrm rot="1897840">
            <a:off x="-346075" y="2657475"/>
            <a:ext cx="1387475" cy="3276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9583" name="Oval 16"/>
          <p:cNvSpPr>
            <a:spLocks noChangeArrowheads="1"/>
          </p:cNvSpPr>
          <p:nvPr/>
        </p:nvSpPr>
        <p:spPr bwMode="auto">
          <a:xfrm>
            <a:off x="0" y="228600"/>
            <a:ext cx="1066800" cy="27432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9584" name="Oval 17"/>
          <p:cNvSpPr>
            <a:spLocks noChangeArrowheads="1"/>
          </p:cNvSpPr>
          <p:nvPr/>
        </p:nvSpPr>
        <p:spPr bwMode="auto">
          <a:xfrm>
            <a:off x="6477000" y="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9585" name="Oval 18"/>
          <p:cNvSpPr>
            <a:spLocks noChangeArrowheads="1"/>
          </p:cNvSpPr>
          <p:nvPr/>
        </p:nvSpPr>
        <p:spPr bwMode="auto">
          <a:xfrm>
            <a:off x="7696200" y="19050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9586" name="Oval 19"/>
          <p:cNvSpPr>
            <a:spLocks noChangeArrowheads="1"/>
          </p:cNvSpPr>
          <p:nvPr/>
        </p:nvSpPr>
        <p:spPr bwMode="auto">
          <a:xfrm>
            <a:off x="6400800" y="21336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9587" name="Oval 20"/>
          <p:cNvSpPr>
            <a:spLocks noChangeArrowheads="1"/>
          </p:cNvSpPr>
          <p:nvPr/>
        </p:nvSpPr>
        <p:spPr bwMode="auto">
          <a:xfrm>
            <a:off x="5715000" y="5867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9588" name="Oval 21"/>
          <p:cNvSpPr>
            <a:spLocks noChangeArrowheads="1"/>
          </p:cNvSpPr>
          <p:nvPr/>
        </p:nvSpPr>
        <p:spPr bwMode="auto">
          <a:xfrm>
            <a:off x="2514600" y="56388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9589" name="Oval 22"/>
          <p:cNvSpPr>
            <a:spLocks noChangeArrowheads="1"/>
          </p:cNvSpPr>
          <p:nvPr/>
        </p:nvSpPr>
        <p:spPr bwMode="auto">
          <a:xfrm>
            <a:off x="0" y="3581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9590" name="Oval 23"/>
          <p:cNvSpPr>
            <a:spLocks noChangeArrowheads="1"/>
          </p:cNvSpPr>
          <p:nvPr/>
        </p:nvSpPr>
        <p:spPr bwMode="auto">
          <a:xfrm>
            <a:off x="4800600" y="16002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9591" name="Oval 24"/>
          <p:cNvSpPr>
            <a:spLocks noChangeArrowheads="1"/>
          </p:cNvSpPr>
          <p:nvPr/>
        </p:nvSpPr>
        <p:spPr bwMode="auto">
          <a:xfrm>
            <a:off x="1295400" y="48006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9592" name="Oval 25"/>
          <p:cNvSpPr>
            <a:spLocks noChangeArrowheads="1"/>
          </p:cNvSpPr>
          <p:nvPr/>
        </p:nvSpPr>
        <p:spPr bwMode="auto">
          <a:xfrm>
            <a:off x="5562600" y="32766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9593" name="Oval 26"/>
          <p:cNvSpPr>
            <a:spLocks noChangeArrowheads="1"/>
          </p:cNvSpPr>
          <p:nvPr/>
        </p:nvSpPr>
        <p:spPr bwMode="auto">
          <a:xfrm>
            <a:off x="7391400" y="46482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9594" name="Oval 27"/>
          <p:cNvSpPr>
            <a:spLocks noChangeArrowheads="1"/>
          </p:cNvSpPr>
          <p:nvPr/>
        </p:nvSpPr>
        <p:spPr bwMode="auto">
          <a:xfrm>
            <a:off x="5486400" y="48006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9595" name="Oval 28"/>
          <p:cNvSpPr>
            <a:spLocks noChangeArrowheads="1"/>
          </p:cNvSpPr>
          <p:nvPr/>
        </p:nvSpPr>
        <p:spPr bwMode="auto">
          <a:xfrm>
            <a:off x="6096000" y="1066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9596" name="Oval 30"/>
          <p:cNvSpPr>
            <a:spLocks noChangeArrowheads="1"/>
          </p:cNvSpPr>
          <p:nvPr/>
        </p:nvSpPr>
        <p:spPr bwMode="auto">
          <a:xfrm>
            <a:off x="7086600" y="58674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9597" name="Oval 31"/>
          <p:cNvSpPr>
            <a:spLocks noChangeArrowheads="1"/>
          </p:cNvSpPr>
          <p:nvPr/>
        </p:nvSpPr>
        <p:spPr bwMode="auto">
          <a:xfrm>
            <a:off x="0" y="16002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9598" name="Oval 32"/>
          <p:cNvSpPr>
            <a:spLocks noChangeArrowheads="1"/>
          </p:cNvSpPr>
          <p:nvPr/>
        </p:nvSpPr>
        <p:spPr bwMode="auto">
          <a:xfrm>
            <a:off x="-457200" y="4495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9599" name="Oval 33"/>
          <p:cNvSpPr>
            <a:spLocks noChangeArrowheads="1"/>
          </p:cNvSpPr>
          <p:nvPr/>
        </p:nvSpPr>
        <p:spPr bwMode="auto">
          <a:xfrm rot="4968046">
            <a:off x="4572000" y="58674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49600" name="Picture 34" descr="Flying Bir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21585">
            <a:off x="3200400" y="3200400"/>
            <a:ext cx="3429000" cy="276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9601" name="Picture 35" descr="Flying Bir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35583" flipH="1">
            <a:off x="5509419" y="1470819"/>
            <a:ext cx="3886200" cy="338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5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304800" cy="1143000"/>
          </a:xfrm>
        </p:spPr>
        <p:txBody>
          <a:bodyPr/>
          <a:lstStyle/>
          <a:p>
            <a:pPr eaLnBrk="1" hangingPunct="1"/>
            <a:endParaRPr lang="en-US" b="1" smtClean="0"/>
          </a:p>
        </p:txBody>
      </p:sp>
      <p:sp>
        <p:nvSpPr>
          <p:cNvPr id="7505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0"/>
            <a:ext cx="4495800" cy="6126163"/>
          </a:xfrm>
        </p:spPr>
        <p:txBody>
          <a:bodyPr/>
          <a:lstStyle/>
          <a:p>
            <a:pPr marL="990600" lvl="1" indent="-533400" eaLnBrk="1" hangingPunct="1"/>
            <a:r>
              <a:rPr lang="en-US" smtClean="0">
                <a:solidFill>
                  <a:srgbClr val="FF9900"/>
                </a:solidFill>
              </a:rPr>
              <a:t>The environment can’t support unlimited population growth.</a:t>
            </a:r>
          </a:p>
        </p:txBody>
      </p:sp>
      <p:sp>
        <p:nvSpPr>
          <p:cNvPr id="1229828" name="Rectangle 4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sp>
        <p:nvSpPr>
          <p:cNvPr id="750597" name="Oval 5"/>
          <p:cNvSpPr>
            <a:spLocks noChangeArrowheads="1"/>
          </p:cNvSpPr>
          <p:nvPr/>
        </p:nvSpPr>
        <p:spPr bwMode="auto">
          <a:xfrm>
            <a:off x="6553200" y="533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0598" name="Oval 6"/>
          <p:cNvSpPr>
            <a:spLocks noChangeArrowheads="1"/>
          </p:cNvSpPr>
          <p:nvPr/>
        </p:nvSpPr>
        <p:spPr bwMode="auto">
          <a:xfrm>
            <a:off x="5867400" y="762000"/>
            <a:ext cx="9144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0599" name="Oval 7"/>
          <p:cNvSpPr>
            <a:spLocks noChangeArrowheads="1"/>
          </p:cNvSpPr>
          <p:nvPr/>
        </p:nvSpPr>
        <p:spPr bwMode="auto">
          <a:xfrm>
            <a:off x="5943600" y="3429000"/>
            <a:ext cx="914400" cy="609600"/>
          </a:xfrm>
          <a:prstGeom prst="ellipse">
            <a:avLst/>
          </a:prstGeom>
          <a:solidFill>
            <a:srgbClr val="3333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0600" name="Oval 8"/>
          <p:cNvSpPr>
            <a:spLocks noChangeArrowheads="1"/>
          </p:cNvSpPr>
          <p:nvPr/>
        </p:nvSpPr>
        <p:spPr bwMode="auto">
          <a:xfrm>
            <a:off x="5029200" y="304800"/>
            <a:ext cx="9144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0601" name="Rectangle 9"/>
          <p:cNvSpPr>
            <a:spLocks noChangeArrowheads="1"/>
          </p:cNvSpPr>
          <p:nvPr/>
        </p:nvSpPr>
        <p:spPr bwMode="auto">
          <a:xfrm>
            <a:off x="5029200" y="-228600"/>
            <a:ext cx="3810000" cy="7086600"/>
          </a:xfrm>
          <a:prstGeom prst="rect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0602" name="Oval 10"/>
          <p:cNvSpPr>
            <a:spLocks noChangeArrowheads="1"/>
          </p:cNvSpPr>
          <p:nvPr/>
        </p:nvSpPr>
        <p:spPr bwMode="auto">
          <a:xfrm>
            <a:off x="6477000" y="44958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0603" name="Freeform 11"/>
          <p:cNvSpPr>
            <a:spLocks/>
          </p:cNvSpPr>
          <p:nvPr/>
        </p:nvSpPr>
        <p:spPr bwMode="auto">
          <a:xfrm>
            <a:off x="-144463" y="2903538"/>
            <a:ext cx="5283201" cy="2452687"/>
          </a:xfrm>
          <a:custGeom>
            <a:avLst/>
            <a:gdLst>
              <a:gd name="T0" fmla="*/ 2147483647 w 3328"/>
              <a:gd name="T1" fmla="*/ 2147483647 h 1545"/>
              <a:gd name="T2" fmla="*/ 2147483647 w 3328"/>
              <a:gd name="T3" fmla="*/ 2147483647 h 1545"/>
              <a:gd name="T4" fmla="*/ 2147483647 w 3328"/>
              <a:gd name="T5" fmla="*/ 2147483647 h 1545"/>
              <a:gd name="T6" fmla="*/ 2147483647 w 3328"/>
              <a:gd name="T7" fmla="*/ 2147483647 h 1545"/>
              <a:gd name="T8" fmla="*/ 2147483647 w 3328"/>
              <a:gd name="T9" fmla="*/ 2147483647 h 1545"/>
              <a:gd name="T10" fmla="*/ 2147483647 w 3328"/>
              <a:gd name="T11" fmla="*/ 2147483647 h 1545"/>
              <a:gd name="T12" fmla="*/ 2147483647 w 3328"/>
              <a:gd name="T13" fmla="*/ 2147483647 h 1545"/>
              <a:gd name="T14" fmla="*/ 2147483647 w 3328"/>
              <a:gd name="T15" fmla="*/ 2147483647 h 1545"/>
              <a:gd name="T16" fmla="*/ 2147483647 w 3328"/>
              <a:gd name="T17" fmla="*/ 2147483647 h 1545"/>
              <a:gd name="T18" fmla="*/ 2147483647 w 3328"/>
              <a:gd name="T19" fmla="*/ 2147483647 h 1545"/>
              <a:gd name="T20" fmla="*/ 2147483647 w 3328"/>
              <a:gd name="T21" fmla="*/ 2147483647 h 1545"/>
              <a:gd name="T22" fmla="*/ 2147483647 w 3328"/>
              <a:gd name="T23" fmla="*/ 2147483647 h 1545"/>
              <a:gd name="T24" fmla="*/ 2147483647 w 3328"/>
              <a:gd name="T25" fmla="*/ 2147483647 h 1545"/>
              <a:gd name="T26" fmla="*/ 2147483647 w 3328"/>
              <a:gd name="T27" fmla="*/ 2147483647 h 1545"/>
              <a:gd name="T28" fmla="*/ 2147483647 w 3328"/>
              <a:gd name="T29" fmla="*/ 2147483647 h 1545"/>
              <a:gd name="T30" fmla="*/ 2147483647 w 3328"/>
              <a:gd name="T31" fmla="*/ 2147483647 h 1545"/>
              <a:gd name="T32" fmla="*/ 2147483647 w 3328"/>
              <a:gd name="T33" fmla="*/ 2147483647 h 1545"/>
              <a:gd name="T34" fmla="*/ 2147483647 w 3328"/>
              <a:gd name="T35" fmla="*/ 2147483647 h 1545"/>
              <a:gd name="T36" fmla="*/ 2147483647 w 3328"/>
              <a:gd name="T37" fmla="*/ 2147483647 h 1545"/>
              <a:gd name="T38" fmla="*/ 2147483647 w 3328"/>
              <a:gd name="T39" fmla="*/ 2147483647 h 1545"/>
              <a:gd name="T40" fmla="*/ 2147483647 w 3328"/>
              <a:gd name="T41" fmla="*/ 2147483647 h 1545"/>
              <a:gd name="T42" fmla="*/ 2147483647 w 3328"/>
              <a:gd name="T43" fmla="*/ 2147483647 h 1545"/>
              <a:gd name="T44" fmla="*/ 2147483647 w 3328"/>
              <a:gd name="T45" fmla="*/ 2147483647 h 1545"/>
              <a:gd name="T46" fmla="*/ 2147483647 w 3328"/>
              <a:gd name="T47" fmla="*/ 2147483647 h 1545"/>
              <a:gd name="T48" fmla="*/ 2147483647 w 3328"/>
              <a:gd name="T49" fmla="*/ 2147483647 h 1545"/>
              <a:gd name="T50" fmla="*/ 2147483647 w 3328"/>
              <a:gd name="T51" fmla="*/ 2147483647 h 1545"/>
              <a:gd name="T52" fmla="*/ 2147483647 w 3328"/>
              <a:gd name="T53" fmla="*/ 2147483647 h 1545"/>
              <a:gd name="T54" fmla="*/ 2147483647 w 3328"/>
              <a:gd name="T55" fmla="*/ 2147483647 h 1545"/>
              <a:gd name="T56" fmla="*/ 0 w 3328"/>
              <a:gd name="T57" fmla="*/ 2147483647 h 1545"/>
              <a:gd name="T58" fmla="*/ 2147483647 w 3328"/>
              <a:gd name="T59" fmla="*/ 2147483647 h 1545"/>
              <a:gd name="T60" fmla="*/ 2147483647 w 3328"/>
              <a:gd name="T61" fmla="*/ 2147483647 h 1545"/>
              <a:gd name="T62" fmla="*/ 2147483647 w 3328"/>
              <a:gd name="T63" fmla="*/ 0 h 1545"/>
              <a:gd name="T64" fmla="*/ 2147483647 w 3328"/>
              <a:gd name="T65" fmla="*/ 2147483647 h 1545"/>
              <a:gd name="T66" fmla="*/ 2147483647 w 3328"/>
              <a:gd name="T67" fmla="*/ 2147483647 h 1545"/>
              <a:gd name="T68" fmla="*/ 2147483647 w 3328"/>
              <a:gd name="T69" fmla="*/ 2147483647 h 1545"/>
              <a:gd name="T70" fmla="*/ 2147483647 w 3328"/>
              <a:gd name="T71" fmla="*/ 2147483647 h 1545"/>
              <a:gd name="T72" fmla="*/ 2147483647 w 3328"/>
              <a:gd name="T73" fmla="*/ 2147483647 h 1545"/>
              <a:gd name="T74" fmla="*/ 2147483647 w 3328"/>
              <a:gd name="T75" fmla="*/ 2147483647 h 1545"/>
              <a:gd name="T76" fmla="*/ 2147483647 w 3328"/>
              <a:gd name="T77" fmla="*/ 2147483647 h 1545"/>
              <a:gd name="T78" fmla="*/ 2147483647 w 3328"/>
              <a:gd name="T79" fmla="*/ 2147483647 h 1545"/>
              <a:gd name="T80" fmla="*/ 2147483647 w 3328"/>
              <a:gd name="T81" fmla="*/ 2147483647 h 1545"/>
              <a:gd name="T82" fmla="*/ 2147483647 w 3328"/>
              <a:gd name="T83" fmla="*/ 2147483647 h 1545"/>
              <a:gd name="T84" fmla="*/ 2147483647 w 3328"/>
              <a:gd name="T85" fmla="*/ 2147483647 h 1545"/>
              <a:gd name="T86" fmla="*/ 2147483647 w 3328"/>
              <a:gd name="T87" fmla="*/ 2147483647 h 1545"/>
              <a:gd name="T88" fmla="*/ 2147483647 w 3328"/>
              <a:gd name="T89" fmla="*/ 2147483647 h 1545"/>
              <a:gd name="T90" fmla="*/ 2147483647 w 3328"/>
              <a:gd name="T91" fmla="*/ 2147483647 h 1545"/>
              <a:gd name="T92" fmla="*/ 2147483647 w 3328"/>
              <a:gd name="T93" fmla="*/ 2147483647 h 1545"/>
              <a:gd name="T94" fmla="*/ 2147483647 w 3328"/>
              <a:gd name="T95" fmla="*/ 2147483647 h 1545"/>
              <a:gd name="T96" fmla="*/ 2147483647 w 3328"/>
              <a:gd name="T97" fmla="*/ 2147483647 h 1545"/>
              <a:gd name="T98" fmla="*/ 2147483647 w 3328"/>
              <a:gd name="T99" fmla="*/ 2147483647 h 1545"/>
              <a:gd name="T100" fmla="*/ 2147483647 w 3328"/>
              <a:gd name="T101" fmla="*/ 2147483647 h 1545"/>
              <a:gd name="T102" fmla="*/ 2147483647 w 3328"/>
              <a:gd name="T103" fmla="*/ 2147483647 h 154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3328"/>
              <a:gd name="T157" fmla="*/ 0 h 1545"/>
              <a:gd name="T158" fmla="*/ 3328 w 3328"/>
              <a:gd name="T159" fmla="*/ 1545 h 1545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3328" h="1545">
                <a:moveTo>
                  <a:pt x="3273" y="1545"/>
                </a:moveTo>
                <a:cubicBezTo>
                  <a:pt x="3254" y="1526"/>
                  <a:pt x="3226" y="1519"/>
                  <a:pt x="3209" y="1499"/>
                </a:cubicBezTo>
                <a:cubicBezTo>
                  <a:pt x="3185" y="1472"/>
                  <a:pt x="3189" y="1416"/>
                  <a:pt x="3172" y="1389"/>
                </a:cubicBezTo>
                <a:cubicBezTo>
                  <a:pt x="3162" y="1373"/>
                  <a:pt x="3141" y="1365"/>
                  <a:pt x="3126" y="1353"/>
                </a:cubicBezTo>
                <a:cubicBezTo>
                  <a:pt x="3104" y="1298"/>
                  <a:pt x="3086" y="1248"/>
                  <a:pt x="3044" y="1206"/>
                </a:cubicBezTo>
                <a:cubicBezTo>
                  <a:pt x="3027" y="1137"/>
                  <a:pt x="3051" y="1197"/>
                  <a:pt x="2998" y="1152"/>
                </a:cubicBezTo>
                <a:cubicBezTo>
                  <a:pt x="2989" y="1145"/>
                  <a:pt x="2987" y="1132"/>
                  <a:pt x="2980" y="1124"/>
                </a:cubicBezTo>
                <a:cubicBezTo>
                  <a:pt x="2957" y="1098"/>
                  <a:pt x="2936" y="1070"/>
                  <a:pt x="2907" y="1051"/>
                </a:cubicBezTo>
                <a:cubicBezTo>
                  <a:pt x="2857" y="1018"/>
                  <a:pt x="2801" y="998"/>
                  <a:pt x="2742" y="987"/>
                </a:cubicBezTo>
                <a:cubicBezTo>
                  <a:pt x="2730" y="981"/>
                  <a:pt x="2719" y="974"/>
                  <a:pt x="2706" y="969"/>
                </a:cubicBezTo>
                <a:cubicBezTo>
                  <a:pt x="2694" y="965"/>
                  <a:pt x="2681" y="965"/>
                  <a:pt x="2669" y="960"/>
                </a:cubicBezTo>
                <a:cubicBezTo>
                  <a:pt x="2580" y="921"/>
                  <a:pt x="2712" y="958"/>
                  <a:pt x="2605" y="932"/>
                </a:cubicBezTo>
                <a:cubicBezTo>
                  <a:pt x="2574" y="916"/>
                  <a:pt x="2546" y="898"/>
                  <a:pt x="2514" y="886"/>
                </a:cubicBezTo>
                <a:cubicBezTo>
                  <a:pt x="2475" y="848"/>
                  <a:pt x="2432" y="816"/>
                  <a:pt x="2386" y="786"/>
                </a:cubicBezTo>
                <a:cubicBezTo>
                  <a:pt x="2373" y="778"/>
                  <a:pt x="2368" y="761"/>
                  <a:pt x="2358" y="749"/>
                </a:cubicBezTo>
                <a:cubicBezTo>
                  <a:pt x="2341" y="730"/>
                  <a:pt x="2304" y="694"/>
                  <a:pt x="2304" y="694"/>
                </a:cubicBezTo>
                <a:cubicBezTo>
                  <a:pt x="2295" y="669"/>
                  <a:pt x="2290" y="654"/>
                  <a:pt x="2276" y="630"/>
                </a:cubicBezTo>
                <a:cubicBezTo>
                  <a:pt x="2265" y="611"/>
                  <a:pt x="2247" y="596"/>
                  <a:pt x="2240" y="576"/>
                </a:cubicBezTo>
                <a:cubicBezTo>
                  <a:pt x="2235" y="561"/>
                  <a:pt x="2226" y="531"/>
                  <a:pt x="2212" y="521"/>
                </a:cubicBezTo>
                <a:cubicBezTo>
                  <a:pt x="2202" y="514"/>
                  <a:pt x="2188" y="515"/>
                  <a:pt x="2176" y="512"/>
                </a:cubicBezTo>
                <a:cubicBezTo>
                  <a:pt x="2141" y="477"/>
                  <a:pt x="2104" y="436"/>
                  <a:pt x="2057" y="420"/>
                </a:cubicBezTo>
                <a:cubicBezTo>
                  <a:pt x="1958" y="325"/>
                  <a:pt x="1596" y="366"/>
                  <a:pt x="1545" y="365"/>
                </a:cubicBezTo>
                <a:cubicBezTo>
                  <a:pt x="1521" y="360"/>
                  <a:pt x="1487" y="354"/>
                  <a:pt x="1462" y="347"/>
                </a:cubicBezTo>
                <a:cubicBezTo>
                  <a:pt x="1444" y="342"/>
                  <a:pt x="1408" y="329"/>
                  <a:pt x="1408" y="329"/>
                </a:cubicBezTo>
                <a:cubicBezTo>
                  <a:pt x="1379" y="300"/>
                  <a:pt x="1328" y="275"/>
                  <a:pt x="1289" y="265"/>
                </a:cubicBezTo>
                <a:cubicBezTo>
                  <a:pt x="1226" y="223"/>
                  <a:pt x="1255" y="235"/>
                  <a:pt x="1206" y="219"/>
                </a:cubicBezTo>
                <a:cubicBezTo>
                  <a:pt x="1124" y="164"/>
                  <a:pt x="1080" y="166"/>
                  <a:pt x="969" y="164"/>
                </a:cubicBezTo>
                <a:cubicBezTo>
                  <a:pt x="679" y="159"/>
                  <a:pt x="390" y="158"/>
                  <a:pt x="100" y="155"/>
                </a:cubicBezTo>
                <a:cubicBezTo>
                  <a:pt x="59" y="141"/>
                  <a:pt x="35" y="115"/>
                  <a:pt x="0" y="91"/>
                </a:cubicBezTo>
                <a:cubicBezTo>
                  <a:pt x="3" y="82"/>
                  <a:pt x="2" y="71"/>
                  <a:pt x="9" y="64"/>
                </a:cubicBezTo>
                <a:cubicBezTo>
                  <a:pt x="16" y="57"/>
                  <a:pt x="30" y="62"/>
                  <a:pt x="36" y="54"/>
                </a:cubicBezTo>
                <a:cubicBezTo>
                  <a:pt x="47" y="38"/>
                  <a:pt x="54" y="0"/>
                  <a:pt x="54" y="0"/>
                </a:cubicBezTo>
                <a:cubicBezTo>
                  <a:pt x="439" y="8"/>
                  <a:pt x="546" y="17"/>
                  <a:pt x="923" y="9"/>
                </a:cubicBezTo>
                <a:cubicBezTo>
                  <a:pt x="1050" y="14"/>
                  <a:pt x="1189" y="2"/>
                  <a:pt x="1316" y="18"/>
                </a:cubicBezTo>
                <a:cubicBezTo>
                  <a:pt x="1614" y="114"/>
                  <a:pt x="1085" y="49"/>
                  <a:pt x="2011" y="64"/>
                </a:cubicBezTo>
                <a:cubicBezTo>
                  <a:pt x="2098" y="92"/>
                  <a:pt x="2047" y="80"/>
                  <a:pt x="2166" y="91"/>
                </a:cubicBezTo>
                <a:cubicBezTo>
                  <a:pt x="2175" y="94"/>
                  <a:pt x="2186" y="95"/>
                  <a:pt x="2194" y="100"/>
                </a:cubicBezTo>
                <a:cubicBezTo>
                  <a:pt x="2205" y="107"/>
                  <a:pt x="2208" y="126"/>
                  <a:pt x="2221" y="128"/>
                </a:cubicBezTo>
                <a:cubicBezTo>
                  <a:pt x="2275" y="138"/>
                  <a:pt x="2331" y="134"/>
                  <a:pt x="2386" y="137"/>
                </a:cubicBezTo>
                <a:cubicBezTo>
                  <a:pt x="2432" y="152"/>
                  <a:pt x="2468" y="180"/>
                  <a:pt x="2514" y="192"/>
                </a:cubicBezTo>
                <a:cubicBezTo>
                  <a:pt x="2556" y="234"/>
                  <a:pt x="2538" y="257"/>
                  <a:pt x="2569" y="292"/>
                </a:cubicBezTo>
                <a:cubicBezTo>
                  <a:pt x="2604" y="331"/>
                  <a:pt x="2650" y="338"/>
                  <a:pt x="2697" y="347"/>
                </a:cubicBezTo>
                <a:cubicBezTo>
                  <a:pt x="2713" y="358"/>
                  <a:pt x="2724" y="376"/>
                  <a:pt x="2742" y="384"/>
                </a:cubicBezTo>
                <a:cubicBezTo>
                  <a:pt x="2815" y="417"/>
                  <a:pt x="2866" y="421"/>
                  <a:pt x="2944" y="429"/>
                </a:cubicBezTo>
                <a:cubicBezTo>
                  <a:pt x="2991" y="445"/>
                  <a:pt x="2955" y="426"/>
                  <a:pt x="2989" y="466"/>
                </a:cubicBezTo>
                <a:cubicBezTo>
                  <a:pt x="3003" y="482"/>
                  <a:pt x="3035" y="512"/>
                  <a:pt x="3035" y="512"/>
                </a:cubicBezTo>
                <a:cubicBezTo>
                  <a:pt x="3038" y="521"/>
                  <a:pt x="3040" y="531"/>
                  <a:pt x="3044" y="539"/>
                </a:cubicBezTo>
                <a:cubicBezTo>
                  <a:pt x="3049" y="549"/>
                  <a:pt x="3058" y="556"/>
                  <a:pt x="3062" y="566"/>
                </a:cubicBezTo>
                <a:cubicBezTo>
                  <a:pt x="3067" y="578"/>
                  <a:pt x="3065" y="592"/>
                  <a:pt x="3072" y="603"/>
                </a:cubicBezTo>
                <a:cubicBezTo>
                  <a:pt x="3078" y="612"/>
                  <a:pt x="3090" y="615"/>
                  <a:pt x="3099" y="621"/>
                </a:cubicBezTo>
                <a:cubicBezTo>
                  <a:pt x="3123" y="659"/>
                  <a:pt x="3147" y="680"/>
                  <a:pt x="3190" y="694"/>
                </a:cubicBezTo>
                <a:cubicBezTo>
                  <a:pt x="3268" y="746"/>
                  <a:pt x="3223" y="731"/>
                  <a:pt x="3328" y="731"/>
                </a:cubicBezTo>
              </a:path>
            </a:pathLst>
          </a:custGeom>
          <a:solidFill>
            <a:srgbClr val="9966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50604" name="Oval 12"/>
          <p:cNvSpPr>
            <a:spLocks noChangeArrowheads="1"/>
          </p:cNvSpPr>
          <p:nvPr/>
        </p:nvSpPr>
        <p:spPr bwMode="auto">
          <a:xfrm rot="1897840">
            <a:off x="2771775" y="3981450"/>
            <a:ext cx="1066800" cy="2819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0605" name="Oval 13"/>
          <p:cNvSpPr>
            <a:spLocks noChangeArrowheads="1"/>
          </p:cNvSpPr>
          <p:nvPr/>
        </p:nvSpPr>
        <p:spPr bwMode="auto">
          <a:xfrm rot="1897840">
            <a:off x="4549775" y="406400"/>
            <a:ext cx="1066800" cy="34290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0606" name="Oval 14"/>
          <p:cNvSpPr>
            <a:spLocks noChangeArrowheads="1"/>
          </p:cNvSpPr>
          <p:nvPr/>
        </p:nvSpPr>
        <p:spPr bwMode="auto">
          <a:xfrm rot="1897840">
            <a:off x="1331913" y="3081338"/>
            <a:ext cx="1066800" cy="3657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0607" name="Oval 15"/>
          <p:cNvSpPr>
            <a:spLocks noChangeArrowheads="1"/>
          </p:cNvSpPr>
          <p:nvPr/>
        </p:nvSpPr>
        <p:spPr bwMode="auto">
          <a:xfrm rot="1897840">
            <a:off x="-346075" y="2657475"/>
            <a:ext cx="1387475" cy="3276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0608" name="Oval 16"/>
          <p:cNvSpPr>
            <a:spLocks noChangeArrowheads="1"/>
          </p:cNvSpPr>
          <p:nvPr/>
        </p:nvSpPr>
        <p:spPr bwMode="auto">
          <a:xfrm>
            <a:off x="0" y="228600"/>
            <a:ext cx="1066800" cy="27432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0609" name="Oval 17"/>
          <p:cNvSpPr>
            <a:spLocks noChangeArrowheads="1"/>
          </p:cNvSpPr>
          <p:nvPr/>
        </p:nvSpPr>
        <p:spPr bwMode="auto">
          <a:xfrm>
            <a:off x="6477000" y="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0610" name="Oval 18"/>
          <p:cNvSpPr>
            <a:spLocks noChangeArrowheads="1"/>
          </p:cNvSpPr>
          <p:nvPr/>
        </p:nvSpPr>
        <p:spPr bwMode="auto">
          <a:xfrm>
            <a:off x="7696200" y="19050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0611" name="Oval 19"/>
          <p:cNvSpPr>
            <a:spLocks noChangeArrowheads="1"/>
          </p:cNvSpPr>
          <p:nvPr/>
        </p:nvSpPr>
        <p:spPr bwMode="auto">
          <a:xfrm>
            <a:off x="6400800" y="21336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0612" name="Oval 20"/>
          <p:cNvSpPr>
            <a:spLocks noChangeArrowheads="1"/>
          </p:cNvSpPr>
          <p:nvPr/>
        </p:nvSpPr>
        <p:spPr bwMode="auto">
          <a:xfrm>
            <a:off x="5715000" y="5867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0613" name="Oval 21"/>
          <p:cNvSpPr>
            <a:spLocks noChangeArrowheads="1"/>
          </p:cNvSpPr>
          <p:nvPr/>
        </p:nvSpPr>
        <p:spPr bwMode="auto">
          <a:xfrm>
            <a:off x="2514600" y="56388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0614" name="Oval 22"/>
          <p:cNvSpPr>
            <a:spLocks noChangeArrowheads="1"/>
          </p:cNvSpPr>
          <p:nvPr/>
        </p:nvSpPr>
        <p:spPr bwMode="auto">
          <a:xfrm>
            <a:off x="0" y="3581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0615" name="Oval 23"/>
          <p:cNvSpPr>
            <a:spLocks noChangeArrowheads="1"/>
          </p:cNvSpPr>
          <p:nvPr/>
        </p:nvSpPr>
        <p:spPr bwMode="auto">
          <a:xfrm>
            <a:off x="4800600" y="16002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0616" name="Oval 24"/>
          <p:cNvSpPr>
            <a:spLocks noChangeArrowheads="1"/>
          </p:cNvSpPr>
          <p:nvPr/>
        </p:nvSpPr>
        <p:spPr bwMode="auto">
          <a:xfrm>
            <a:off x="1295400" y="48006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0617" name="Oval 25"/>
          <p:cNvSpPr>
            <a:spLocks noChangeArrowheads="1"/>
          </p:cNvSpPr>
          <p:nvPr/>
        </p:nvSpPr>
        <p:spPr bwMode="auto">
          <a:xfrm>
            <a:off x="5562600" y="32766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0618" name="Oval 26"/>
          <p:cNvSpPr>
            <a:spLocks noChangeArrowheads="1"/>
          </p:cNvSpPr>
          <p:nvPr/>
        </p:nvSpPr>
        <p:spPr bwMode="auto">
          <a:xfrm>
            <a:off x="7391400" y="46482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0619" name="Oval 27"/>
          <p:cNvSpPr>
            <a:spLocks noChangeArrowheads="1"/>
          </p:cNvSpPr>
          <p:nvPr/>
        </p:nvSpPr>
        <p:spPr bwMode="auto">
          <a:xfrm>
            <a:off x="5486400" y="48006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0620" name="Oval 28"/>
          <p:cNvSpPr>
            <a:spLocks noChangeArrowheads="1"/>
          </p:cNvSpPr>
          <p:nvPr/>
        </p:nvSpPr>
        <p:spPr bwMode="auto">
          <a:xfrm>
            <a:off x="6096000" y="1066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0621" name="Oval 30"/>
          <p:cNvSpPr>
            <a:spLocks noChangeArrowheads="1"/>
          </p:cNvSpPr>
          <p:nvPr/>
        </p:nvSpPr>
        <p:spPr bwMode="auto">
          <a:xfrm>
            <a:off x="7086600" y="58674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0622" name="Oval 31"/>
          <p:cNvSpPr>
            <a:spLocks noChangeArrowheads="1"/>
          </p:cNvSpPr>
          <p:nvPr/>
        </p:nvSpPr>
        <p:spPr bwMode="auto">
          <a:xfrm>
            <a:off x="0" y="16002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0623" name="Oval 32"/>
          <p:cNvSpPr>
            <a:spLocks noChangeArrowheads="1"/>
          </p:cNvSpPr>
          <p:nvPr/>
        </p:nvSpPr>
        <p:spPr bwMode="auto">
          <a:xfrm>
            <a:off x="-457200" y="4495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0624" name="Oval 33"/>
          <p:cNvSpPr>
            <a:spLocks noChangeArrowheads="1"/>
          </p:cNvSpPr>
          <p:nvPr/>
        </p:nvSpPr>
        <p:spPr bwMode="auto">
          <a:xfrm rot="4968046">
            <a:off x="4572000" y="58674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50625" name="Picture 34" descr="Flying Bir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21585">
            <a:off x="2286000" y="4800600"/>
            <a:ext cx="3429000" cy="276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0626" name="Picture 35" descr="Flying Bir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35583" flipH="1">
            <a:off x="5509419" y="2842419"/>
            <a:ext cx="3886200" cy="338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61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0"/>
            <a:ext cx="4495800" cy="6126163"/>
          </a:xfrm>
        </p:spPr>
        <p:txBody>
          <a:bodyPr/>
          <a:lstStyle/>
          <a:p>
            <a:pPr marL="990600" lvl="1" indent="-533400" eaLnBrk="1" hangingPunct="1"/>
            <a:r>
              <a:rPr lang="en-US" smtClean="0">
                <a:solidFill>
                  <a:srgbClr val="FF9900"/>
                </a:solidFill>
              </a:rPr>
              <a:t>The environment can’t support unlimited population growth.</a:t>
            </a:r>
          </a:p>
        </p:txBody>
      </p:sp>
      <p:sp>
        <p:nvSpPr>
          <p:cNvPr id="1230852" name="Rectangle 4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sp>
        <p:nvSpPr>
          <p:cNvPr id="751620" name="Oval 5"/>
          <p:cNvSpPr>
            <a:spLocks noChangeArrowheads="1"/>
          </p:cNvSpPr>
          <p:nvPr/>
        </p:nvSpPr>
        <p:spPr bwMode="auto">
          <a:xfrm>
            <a:off x="6553200" y="533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1621" name="Oval 6"/>
          <p:cNvSpPr>
            <a:spLocks noChangeArrowheads="1"/>
          </p:cNvSpPr>
          <p:nvPr/>
        </p:nvSpPr>
        <p:spPr bwMode="auto">
          <a:xfrm>
            <a:off x="5867400" y="762000"/>
            <a:ext cx="9144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1622" name="Oval 7"/>
          <p:cNvSpPr>
            <a:spLocks noChangeArrowheads="1"/>
          </p:cNvSpPr>
          <p:nvPr/>
        </p:nvSpPr>
        <p:spPr bwMode="auto">
          <a:xfrm>
            <a:off x="5943600" y="3429000"/>
            <a:ext cx="914400" cy="609600"/>
          </a:xfrm>
          <a:prstGeom prst="ellipse">
            <a:avLst/>
          </a:prstGeom>
          <a:solidFill>
            <a:srgbClr val="3333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1623" name="Oval 8"/>
          <p:cNvSpPr>
            <a:spLocks noChangeArrowheads="1"/>
          </p:cNvSpPr>
          <p:nvPr/>
        </p:nvSpPr>
        <p:spPr bwMode="auto">
          <a:xfrm>
            <a:off x="5029200" y="304800"/>
            <a:ext cx="9144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1624" name="Rectangle 9"/>
          <p:cNvSpPr>
            <a:spLocks noChangeArrowheads="1"/>
          </p:cNvSpPr>
          <p:nvPr/>
        </p:nvSpPr>
        <p:spPr bwMode="auto">
          <a:xfrm>
            <a:off x="5029200" y="-228600"/>
            <a:ext cx="3810000" cy="7086600"/>
          </a:xfrm>
          <a:prstGeom prst="rect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1625" name="Oval 10"/>
          <p:cNvSpPr>
            <a:spLocks noChangeArrowheads="1"/>
          </p:cNvSpPr>
          <p:nvPr/>
        </p:nvSpPr>
        <p:spPr bwMode="auto">
          <a:xfrm>
            <a:off x="6477000" y="44958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1626" name="Freeform 11"/>
          <p:cNvSpPr>
            <a:spLocks/>
          </p:cNvSpPr>
          <p:nvPr/>
        </p:nvSpPr>
        <p:spPr bwMode="auto">
          <a:xfrm>
            <a:off x="-144463" y="2903538"/>
            <a:ext cx="5283201" cy="2452687"/>
          </a:xfrm>
          <a:custGeom>
            <a:avLst/>
            <a:gdLst>
              <a:gd name="T0" fmla="*/ 2147483647 w 3328"/>
              <a:gd name="T1" fmla="*/ 2147483647 h 1545"/>
              <a:gd name="T2" fmla="*/ 2147483647 w 3328"/>
              <a:gd name="T3" fmla="*/ 2147483647 h 1545"/>
              <a:gd name="T4" fmla="*/ 2147483647 w 3328"/>
              <a:gd name="T5" fmla="*/ 2147483647 h 1545"/>
              <a:gd name="T6" fmla="*/ 2147483647 w 3328"/>
              <a:gd name="T7" fmla="*/ 2147483647 h 1545"/>
              <a:gd name="T8" fmla="*/ 2147483647 w 3328"/>
              <a:gd name="T9" fmla="*/ 2147483647 h 1545"/>
              <a:gd name="T10" fmla="*/ 2147483647 w 3328"/>
              <a:gd name="T11" fmla="*/ 2147483647 h 1545"/>
              <a:gd name="T12" fmla="*/ 2147483647 w 3328"/>
              <a:gd name="T13" fmla="*/ 2147483647 h 1545"/>
              <a:gd name="T14" fmla="*/ 2147483647 w 3328"/>
              <a:gd name="T15" fmla="*/ 2147483647 h 1545"/>
              <a:gd name="T16" fmla="*/ 2147483647 w 3328"/>
              <a:gd name="T17" fmla="*/ 2147483647 h 1545"/>
              <a:gd name="T18" fmla="*/ 2147483647 w 3328"/>
              <a:gd name="T19" fmla="*/ 2147483647 h 1545"/>
              <a:gd name="T20" fmla="*/ 2147483647 w 3328"/>
              <a:gd name="T21" fmla="*/ 2147483647 h 1545"/>
              <a:gd name="T22" fmla="*/ 2147483647 w 3328"/>
              <a:gd name="T23" fmla="*/ 2147483647 h 1545"/>
              <a:gd name="T24" fmla="*/ 2147483647 w 3328"/>
              <a:gd name="T25" fmla="*/ 2147483647 h 1545"/>
              <a:gd name="T26" fmla="*/ 2147483647 w 3328"/>
              <a:gd name="T27" fmla="*/ 2147483647 h 1545"/>
              <a:gd name="T28" fmla="*/ 2147483647 w 3328"/>
              <a:gd name="T29" fmla="*/ 2147483647 h 1545"/>
              <a:gd name="T30" fmla="*/ 2147483647 w 3328"/>
              <a:gd name="T31" fmla="*/ 2147483647 h 1545"/>
              <a:gd name="T32" fmla="*/ 2147483647 w 3328"/>
              <a:gd name="T33" fmla="*/ 2147483647 h 1545"/>
              <a:gd name="T34" fmla="*/ 2147483647 w 3328"/>
              <a:gd name="T35" fmla="*/ 2147483647 h 1545"/>
              <a:gd name="T36" fmla="*/ 2147483647 w 3328"/>
              <a:gd name="T37" fmla="*/ 2147483647 h 1545"/>
              <a:gd name="T38" fmla="*/ 2147483647 w 3328"/>
              <a:gd name="T39" fmla="*/ 2147483647 h 1545"/>
              <a:gd name="T40" fmla="*/ 2147483647 w 3328"/>
              <a:gd name="T41" fmla="*/ 2147483647 h 1545"/>
              <a:gd name="T42" fmla="*/ 2147483647 w 3328"/>
              <a:gd name="T43" fmla="*/ 2147483647 h 1545"/>
              <a:gd name="T44" fmla="*/ 2147483647 w 3328"/>
              <a:gd name="T45" fmla="*/ 2147483647 h 1545"/>
              <a:gd name="T46" fmla="*/ 2147483647 w 3328"/>
              <a:gd name="T47" fmla="*/ 2147483647 h 1545"/>
              <a:gd name="T48" fmla="*/ 2147483647 w 3328"/>
              <a:gd name="T49" fmla="*/ 2147483647 h 1545"/>
              <a:gd name="T50" fmla="*/ 2147483647 w 3328"/>
              <a:gd name="T51" fmla="*/ 2147483647 h 1545"/>
              <a:gd name="T52" fmla="*/ 2147483647 w 3328"/>
              <a:gd name="T53" fmla="*/ 2147483647 h 1545"/>
              <a:gd name="T54" fmla="*/ 2147483647 w 3328"/>
              <a:gd name="T55" fmla="*/ 2147483647 h 1545"/>
              <a:gd name="T56" fmla="*/ 0 w 3328"/>
              <a:gd name="T57" fmla="*/ 2147483647 h 1545"/>
              <a:gd name="T58" fmla="*/ 2147483647 w 3328"/>
              <a:gd name="T59" fmla="*/ 2147483647 h 1545"/>
              <a:gd name="T60" fmla="*/ 2147483647 w 3328"/>
              <a:gd name="T61" fmla="*/ 2147483647 h 1545"/>
              <a:gd name="T62" fmla="*/ 2147483647 w 3328"/>
              <a:gd name="T63" fmla="*/ 0 h 1545"/>
              <a:gd name="T64" fmla="*/ 2147483647 w 3328"/>
              <a:gd name="T65" fmla="*/ 2147483647 h 1545"/>
              <a:gd name="T66" fmla="*/ 2147483647 w 3328"/>
              <a:gd name="T67" fmla="*/ 2147483647 h 1545"/>
              <a:gd name="T68" fmla="*/ 2147483647 w 3328"/>
              <a:gd name="T69" fmla="*/ 2147483647 h 1545"/>
              <a:gd name="T70" fmla="*/ 2147483647 w 3328"/>
              <a:gd name="T71" fmla="*/ 2147483647 h 1545"/>
              <a:gd name="T72" fmla="*/ 2147483647 w 3328"/>
              <a:gd name="T73" fmla="*/ 2147483647 h 1545"/>
              <a:gd name="T74" fmla="*/ 2147483647 w 3328"/>
              <a:gd name="T75" fmla="*/ 2147483647 h 1545"/>
              <a:gd name="T76" fmla="*/ 2147483647 w 3328"/>
              <a:gd name="T77" fmla="*/ 2147483647 h 1545"/>
              <a:gd name="T78" fmla="*/ 2147483647 w 3328"/>
              <a:gd name="T79" fmla="*/ 2147483647 h 1545"/>
              <a:gd name="T80" fmla="*/ 2147483647 w 3328"/>
              <a:gd name="T81" fmla="*/ 2147483647 h 1545"/>
              <a:gd name="T82" fmla="*/ 2147483647 w 3328"/>
              <a:gd name="T83" fmla="*/ 2147483647 h 1545"/>
              <a:gd name="T84" fmla="*/ 2147483647 w 3328"/>
              <a:gd name="T85" fmla="*/ 2147483647 h 1545"/>
              <a:gd name="T86" fmla="*/ 2147483647 w 3328"/>
              <a:gd name="T87" fmla="*/ 2147483647 h 1545"/>
              <a:gd name="T88" fmla="*/ 2147483647 w 3328"/>
              <a:gd name="T89" fmla="*/ 2147483647 h 1545"/>
              <a:gd name="T90" fmla="*/ 2147483647 w 3328"/>
              <a:gd name="T91" fmla="*/ 2147483647 h 1545"/>
              <a:gd name="T92" fmla="*/ 2147483647 w 3328"/>
              <a:gd name="T93" fmla="*/ 2147483647 h 1545"/>
              <a:gd name="T94" fmla="*/ 2147483647 w 3328"/>
              <a:gd name="T95" fmla="*/ 2147483647 h 1545"/>
              <a:gd name="T96" fmla="*/ 2147483647 w 3328"/>
              <a:gd name="T97" fmla="*/ 2147483647 h 1545"/>
              <a:gd name="T98" fmla="*/ 2147483647 w 3328"/>
              <a:gd name="T99" fmla="*/ 2147483647 h 1545"/>
              <a:gd name="T100" fmla="*/ 2147483647 w 3328"/>
              <a:gd name="T101" fmla="*/ 2147483647 h 1545"/>
              <a:gd name="T102" fmla="*/ 2147483647 w 3328"/>
              <a:gd name="T103" fmla="*/ 2147483647 h 154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3328"/>
              <a:gd name="T157" fmla="*/ 0 h 1545"/>
              <a:gd name="T158" fmla="*/ 3328 w 3328"/>
              <a:gd name="T159" fmla="*/ 1545 h 1545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3328" h="1545">
                <a:moveTo>
                  <a:pt x="3273" y="1545"/>
                </a:moveTo>
                <a:cubicBezTo>
                  <a:pt x="3254" y="1526"/>
                  <a:pt x="3226" y="1519"/>
                  <a:pt x="3209" y="1499"/>
                </a:cubicBezTo>
                <a:cubicBezTo>
                  <a:pt x="3185" y="1472"/>
                  <a:pt x="3189" y="1416"/>
                  <a:pt x="3172" y="1389"/>
                </a:cubicBezTo>
                <a:cubicBezTo>
                  <a:pt x="3162" y="1373"/>
                  <a:pt x="3141" y="1365"/>
                  <a:pt x="3126" y="1353"/>
                </a:cubicBezTo>
                <a:cubicBezTo>
                  <a:pt x="3104" y="1298"/>
                  <a:pt x="3086" y="1248"/>
                  <a:pt x="3044" y="1206"/>
                </a:cubicBezTo>
                <a:cubicBezTo>
                  <a:pt x="3027" y="1137"/>
                  <a:pt x="3051" y="1197"/>
                  <a:pt x="2998" y="1152"/>
                </a:cubicBezTo>
                <a:cubicBezTo>
                  <a:pt x="2989" y="1145"/>
                  <a:pt x="2987" y="1132"/>
                  <a:pt x="2980" y="1124"/>
                </a:cubicBezTo>
                <a:cubicBezTo>
                  <a:pt x="2957" y="1098"/>
                  <a:pt x="2936" y="1070"/>
                  <a:pt x="2907" y="1051"/>
                </a:cubicBezTo>
                <a:cubicBezTo>
                  <a:pt x="2857" y="1018"/>
                  <a:pt x="2801" y="998"/>
                  <a:pt x="2742" y="987"/>
                </a:cubicBezTo>
                <a:cubicBezTo>
                  <a:pt x="2730" y="981"/>
                  <a:pt x="2719" y="974"/>
                  <a:pt x="2706" y="969"/>
                </a:cubicBezTo>
                <a:cubicBezTo>
                  <a:pt x="2694" y="965"/>
                  <a:pt x="2681" y="965"/>
                  <a:pt x="2669" y="960"/>
                </a:cubicBezTo>
                <a:cubicBezTo>
                  <a:pt x="2580" y="921"/>
                  <a:pt x="2712" y="958"/>
                  <a:pt x="2605" y="932"/>
                </a:cubicBezTo>
                <a:cubicBezTo>
                  <a:pt x="2574" y="916"/>
                  <a:pt x="2546" y="898"/>
                  <a:pt x="2514" y="886"/>
                </a:cubicBezTo>
                <a:cubicBezTo>
                  <a:pt x="2475" y="848"/>
                  <a:pt x="2432" y="816"/>
                  <a:pt x="2386" y="786"/>
                </a:cubicBezTo>
                <a:cubicBezTo>
                  <a:pt x="2373" y="778"/>
                  <a:pt x="2368" y="761"/>
                  <a:pt x="2358" y="749"/>
                </a:cubicBezTo>
                <a:cubicBezTo>
                  <a:pt x="2341" y="730"/>
                  <a:pt x="2304" y="694"/>
                  <a:pt x="2304" y="694"/>
                </a:cubicBezTo>
                <a:cubicBezTo>
                  <a:pt x="2295" y="669"/>
                  <a:pt x="2290" y="654"/>
                  <a:pt x="2276" y="630"/>
                </a:cubicBezTo>
                <a:cubicBezTo>
                  <a:pt x="2265" y="611"/>
                  <a:pt x="2247" y="596"/>
                  <a:pt x="2240" y="576"/>
                </a:cubicBezTo>
                <a:cubicBezTo>
                  <a:pt x="2235" y="561"/>
                  <a:pt x="2226" y="531"/>
                  <a:pt x="2212" y="521"/>
                </a:cubicBezTo>
                <a:cubicBezTo>
                  <a:pt x="2202" y="514"/>
                  <a:pt x="2188" y="515"/>
                  <a:pt x="2176" y="512"/>
                </a:cubicBezTo>
                <a:cubicBezTo>
                  <a:pt x="2141" y="477"/>
                  <a:pt x="2104" y="436"/>
                  <a:pt x="2057" y="420"/>
                </a:cubicBezTo>
                <a:cubicBezTo>
                  <a:pt x="1958" y="325"/>
                  <a:pt x="1596" y="366"/>
                  <a:pt x="1545" y="365"/>
                </a:cubicBezTo>
                <a:cubicBezTo>
                  <a:pt x="1521" y="360"/>
                  <a:pt x="1487" y="354"/>
                  <a:pt x="1462" y="347"/>
                </a:cubicBezTo>
                <a:cubicBezTo>
                  <a:pt x="1444" y="342"/>
                  <a:pt x="1408" y="329"/>
                  <a:pt x="1408" y="329"/>
                </a:cubicBezTo>
                <a:cubicBezTo>
                  <a:pt x="1379" y="300"/>
                  <a:pt x="1328" y="275"/>
                  <a:pt x="1289" y="265"/>
                </a:cubicBezTo>
                <a:cubicBezTo>
                  <a:pt x="1226" y="223"/>
                  <a:pt x="1255" y="235"/>
                  <a:pt x="1206" y="219"/>
                </a:cubicBezTo>
                <a:cubicBezTo>
                  <a:pt x="1124" y="164"/>
                  <a:pt x="1080" y="166"/>
                  <a:pt x="969" y="164"/>
                </a:cubicBezTo>
                <a:cubicBezTo>
                  <a:pt x="679" y="159"/>
                  <a:pt x="390" y="158"/>
                  <a:pt x="100" y="155"/>
                </a:cubicBezTo>
                <a:cubicBezTo>
                  <a:pt x="59" y="141"/>
                  <a:pt x="35" y="115"/>
                  <a:pt x="0" y="91"/>
                </a:cubicBezTo>
                <a:cubicBezTo>
                  <a:pt x="3" y="82"/>
                  <a:pt x="2" y="71"/>
                  <a:pt x="9" y="64"/>
                </a:cubicBezTo>
                <a:cubicBezTo>
                  <a:pt x="16" y="57"/>
                  <a:pt x="30" y="62"/>
                  <a:pt x="36" y="54"/>
                </a:cubicBezTo>
                <a:cubicBezTo>
                  <a:pt x="47" y="38"/>
                  <a:pt x="54" y="0"/>
                  <a:pt x="54" y="0"/>
                </a:cubicBezTo>
                <a:cubicBezTo>
                  <a:pt x="439" y="8"/>
                  <a:pt x="546" y="17"/>
                  <a:pt x="923" y="9"/>
                </a:cubicBezTo>
                <a:cubicBezTo>
                  <a:pt x="1050" y="14"/>
                  <a:pt x="1189" y="2"/>
                  <a:pt x="1316" y="18"/>
                </a:cubicBezTo>
                <a:cubicBezTo>
                  <a:pt x="1614" y="114"/>
                  <a:pt x="1085" y="49"/>
                  <a:pt x="2011" y="64"/>
                </a:cubicBezTo>
                <a:cubicBezTo>
                  <a:pt x="2098" y="92"/>
                  <a:pt x="2047" y="80"/>
                  <a:pt x="2166" y="91"/>
                </a:cubicBezTo>
                <a:cubicBezTo>
                  <a:pt x="2175" y="94"/>
                  <a:pt x="2186" y="95"/>
                  <a:pt x="2194" y="100"/>
                </a:cubicBezTo>
                <a:cubicBezTo>
                  <a:pt x="2205" y="107"/>
                  <a:pt x="2208" y="126"/>
                  <a:pt x="2221" y="128"/>
                </a:cubicBezTo>
                <a:cubicBezTo>
                  <a:pt x="2275" y="138"/>
                  <a:pt x="2331" y="134"/>
                  <a:pt x="2386" y="137"/>
                </a:cubicBezTo>
                <a:cubicBezTo>
                  <a:pt x="2432" y="152"/>
                  <a:pt x="2468" y="180"/>
                  <a:pt x="2514" y="192"/>
                </a:cubicBezTo>
                <a:cubicBezTo>
                  <a:pt x="2556" y="234"/>
                  <a:pt x="2538" y="257"/>
                  <a:pt x="2569" y="292"/>
                </a:cubicBezTo>
                <a:cubicBezTo>
                  <a:pt x="2604" y="331"/>
                  <a:pt x="2650" y="338"/>
                  <a:pt x="2697" y="347"/>
                </a:cubicBezTo>
                <a:cubicBezTo>
                  <a:pt x="2713" y="358"/>
                  <a:pt x="2724" y="376"/>
                  <a:pt x="2742" y="384"/>
                </a:cubicBezTo>
                <a:cubicBezTo>
                  <a:pt x="2815" y="417"/>
                  <a:pt x="2866" y="421"/>
                  <a:pt x="2944" y="429"/>
                </a:cubicBezTo>
                <a:cubicBezTo>
                  <a:pt x="2991" y="445"/>
                  <a:pt x="2955" y="426"/>
                  <a:pt x="2989" y="466"/>
                </a:cubicBezTo>
                <a:cubicBezTo>
                  <a:pt x="3003" y="482"/>
                  <a:pt x="3035" y="512"/>
                  <a:pt x="3035" y="512"/>
                </a:cubicBezTo>
                <a:cubicBezTo>
                  <a:pt x="3038" y="521"/>
                  <a:pt x="3040" y="531"/>
                  <a:pt x="3044" y="539"/>
                </a:cubicBezTo>
                <a:cubicBezTo>
                  <a:pt x="3049" y="549"/>
                  <a:pt x="3058" y="556"/>
                  <a:pt x="3062" y="566"/>
                </a:cubicBezTo>
                <a:cubicBezTo>
                  <a:pt x="3067" y="578"/>
                  <a:pt x="3065" y="592"/>
                  <a:pt x="3072" y="603"/>
                </a:cubicBezTo>
                <a:cubicBezTo>
                  <a:pt x="3078" y="612"/>
                  <a:pt x="3090" y="615"/>
                  <a:pt x="3099" y="621"/>
                </a:cubicBezTo>
                <a:cubicBezTo>
                  <a:pt x="3123" y="659"/>
                  <a:pt x="3147" y="680"/>
                  <a:pt x="3190" y="694"/>
                </a:cubicBezTo>
                <a:cubicBezTo>
                  <a:pt x="3268" y="746"/>
                  <a:pt x="3223" y="731"/>
                  <a:pt x="3328" y="731"/>
                </a:cubicBezTo>
              </a:path>
            </a:pathLst>
          </a:custGeom>
          <a:solidFill>
            <a:srgbClr val="9966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51627" name="Oval 12"/>
          <p:cNvSpPr>
            <a:spLocks noChangeArrowheads="1"/>
          </p:cNvSpPr>
          <p:nvPr/>
        </p:nvSpPr>
        <p:spPr bwMode="auto">
          <a:xfrm rot="1897840">
            <a:off x="2771775" y="3981450"/>
            <a:ext cx="1066800" cy="2819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1628" name="Oval 13"/>
          <p:cNvSpPr>
            <a:spLocks noChangeArrowheads="1"/>
          </p:cNvSpPr>
          <p:nvPr/>
        </p:nvSpPr>
        <p:spPr bwMode="auto">
          <a:xfrm rot="1897840">
            <a:off x="4549775" y="406400"/>
            <a:ext cx="1066800" cy="34290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1629" name="Oval 14"/>
          <p:cNvSpPr>
            <a:spLocks noChangeArrowheads="1"/>
          </p:cNvSpPr>
          <p:nvPr/>
        </p:nvSpPr>
        <p:spPr bwMode="auto">
          <a:xfrm rot="1897840">
            <a:off x="1331913" y="3081338"/>
            <a:ext cx="1066800" cy="3657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1630" name="Oval 15"/>
          <p:cNvSpPr>
            <a:spLocks noChangeArrowheads="1"/>
          </p:cNvSpPr>
          <p:nvPr/>
        </p:nvSpPr>
        <p:spPr bwMode="auto">
          <a:xfrm rot="1897840">
            <a:off x="-346075" y="2657475"/>
            <a:ext cx="1387475" cy="3276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1631" name="Oval 16"/>
          <p:cNvSpPr>
            <a:spLocks noChangeArrowheads="1"/>
          </p:cNvSpPr>
          <p:nvPr/>
        </p:nvSpPr>
        <p:spPr bwMode="auto">
          <a:xfrm>
            <a:off x="0" y="228600"/>
            <a:ext cx="1066800" cy="27432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1632" name="Oval 17"/>
          <p:cNvSpPr>
            <a:spLocks noChangeArrowheads="1"/>
          </p:cNvSpPr>
          <p:nvPr/>
        </p:nvSpPr>
        <p:spPr bwMode="auto">
          <a:xfrm>
            <a:off x="6477000" y="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1633" name="Oval 18"/>
          <p:cNvSpPr>
            <a:spLocks noChangeArrowheads="1"/>
          </p:cNvSpPr>
          <p:nvPr/>
        </p:nvSpPr>
        <p:spPr bwMode="auto">
          <a:xfrm>
            <a:off x="7696200" y="19050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1634" name="Oval 19"/>
          <p:cNvSpPr>
            <a:spLocks noChangeArrowheads="1"/>
          </p:cNvSpPr>
          <p:nvPr/>
        </p:nvSpPr>
        <p:spPr bwMode="auto">
          <a:xfrm>
            <a:off x="6400800" y="21336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1635" name="Oval 20"/>
          <p:cNvSpPr>
            <a:spLocks noChangeArrowheads="1"/>
          </p:cNvSpPr>
          <p:nvPr/>
        </p:nvSpPr>
        <p:spPr bwMode="auto">
          <a:xfrm>
            <a:off x="5715000" y="5867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1636" name="Oval 22"/>
          <p:cNvSpPr>
            <a:spLocks noChangeArrowheads="1"/>
          </p:cNvSpPr>
          <p:nvPr/>
        </p:nvSpPr>
        <p:spPr bwMode="auto">
          <a:xfrm>
            <a:off x="0" y="3581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1637" name="Oval 23"/>
          <p:cNvSpPr>
            <a:spLocks noChangeArrowheads="1"/>
          </p:cNvSpPr>
          <p:nvPr/>
        </p:nvSpPr>
        <p:spPr bwMode="auto">
          <a:xfrm>
            <a:off x="4800600" y="16002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1638" name="Oval 24"/>
          <p:cNvSpPr>
            <a:spLocks noChangeArrowheads="1"/>
          </p:cNvSpPr>
          <p:nvPr/>
        </p:nvSpPr>
        <p:spPr bwMode="auto">
          <a:xfrm>
            <a:off x="1295400" y="48006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1639" name="Oval 25"/>
          <p:cNvSpPr>
            <a:spLocks noChangeArrowheads="1"/>
          </p:cNvSpPr>
          <p:nvPr/>
        </p:nvSpPr>
        <p:spPr bwMode="auto">
          <a:xfrm>
            <a:off x="5562600" y="32766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1640" name="Oval 27"/>
          <p:cNvSpPr>
            <a:spLocks noChangeArrowheads="1"/>
          </p:cNvSpPr>
          <p:nvPr/>
        </p:nvSpPr>
        <p:spPr bwMode="auto">
          <a:xfrm>
            <a:off x="5486400" y="48006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1641" name="Oval 28"/>
          <p:cNvSpPr>
            <a:spLocks noChangeArrowheads="1"/>
          </p:cNvSpPr>
          <p:nvPr/>
        </p:nvSpPr>
        <p:spPr bwMode="auto">
          <a:xfrm>
            <a:off x="6096000" y="1066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1642" name="Oval 30"/>
          <p:cNvSpPr>
            <a:spLocks noChangeArrowheads="1"/>
          </p:cNvSpPr>
          <p:nvPr/>
        </p:nvSpPr>
        <p:spPr bwMode="auto">
          <a:xfrm>
            <a:off x="7086600" y="58674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1643" name="Oval 31"/>
          <p:cNvSpPr>
            <a:spLocks noChangeArrowheads="1"/>
          </p:cNvSpPr>
          <p:nvPr/>
        </p:nvSpPr>
        <p:spPr bwMode="auto">
          <a:xfrm>
            <a:off x="0" y="16002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1644" name="Oval 32"/>
          <p:cNvSpPr>
            <a:spLocks noChangeArrowheads="1"/>
          </p:cNvSpPr>
          <p:nvPr/>
        </p:nvSpPr>
        <p:spPr bwMode="auto">
          <a:xfrm>
            <a:off x="-457200" y="4495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1645" name="Oval 33"/>
          <p:cNvSpPr>
            <a:spLocks noChangeArrowheads="1"/>
          </p:cNvSpPr>
          <p:nvPr/>
        </p:nvSpPr>
        <p:spPr bwMode="auto">
          <a:xfrm rot="4968046">
            <a:off x="4572000" y="58674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51646" name="Picture 34" descr="Flying Bir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21585">
            <a:off x="1295400" y="4343400"/>
            <a:ext cx="3429000" cy="276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1647" name="Picture 35" descr="Flying Bir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981863" flipH="1" flipV="1">
            <a:off x="5189538" y="4354513"/>
            <a:ext cx="3870325" cy="338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64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0"/>
            <a:ext cx="4495800" cy="6126163"/>
          </a:xfrm>
        </p:spPr>
        <p:txBody>
          <a:bodyPr/>
          <a:lstStyle/>
          <a:p>
            <a:pPr marL="990600" lvl="1" indent="-533400" eaLnBrk="1" hangingPunct="1"/>
            <a:r>
              <a:rPr lang="en-US" smtClean="0">
                <a:solidFill>
                  <a:srgbClr val="FF9900"/>
                </a:solidFill>
              </a:rPr>
              <a:t>The environment can’t support unlimited population growth.</a:t>
            </a:r>
          </a:p>
        </p:txBody>
      </p:sp>
      <p:sp>
        <p:nvSpPr>
          <p:cNvPr id="1231876" name="Rectangle 4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sp>
        <p:nvSpPr>
          <p:cNvPr id="752644" name="Oval 5"/>
          <p:cNvSpPr>
            <a:spLocks noChangeArrowheads="1"/>
          </p:cNvSpPr>
          <p:nvPr/>
        </p:nvSpPr>
        <p:spPr bwMode="auto">
          <a:xfrm>
            <a:off x="6553200" y="533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2645" name="Oval 6"/>
          <p:cNvSpPr>
            <a:spLocks noChangeArrowheads="1"/>
          </p:cNvSpPr>
          <p:nvPr/>
        </p:nvSpPr>
        <p:spPr bwMode="auto">
          <a:xfrm>
            <a:off x="5867400" y="762000"/>
            <a:ext cx="9144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2646" name="Oval 7"/>
          <p:cNvSpPr>
            <a:spLocks noChangeArrowheads="1"/>
          </p:cNvSpPr>
          <p:nvPr/>
        </p:nvSpPr>
        <p:spPr bwMode="auto">
          <a:xfrm>
            <a:off x="5943600" y="3429000"/>
            <a:ext cx="914400" cy="609600"/>
          </a:xfrm>
          <a:prstGeom prst="ellipse">
            <a:avLst/>
          </a:prstGeom>
          <a:solidFill>
            <a:srgbClr val="3333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2647" name="Oval 8"/>
          <p:cNvSpPr>
            <a:spLocks noChangeArrowheads="1"/>
          </p:cNvSpPr>
          <p:nvPr/>
        </p:nvSpPr>
        <p:spPr bwMode="auto">
          <a:xfrm>
            <a:off x="5029200" y="304800"/>
            <a:ext cx="9144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2648" name="Rectangle 9"/>
          <p:cNvSpPr>
            <a:spLocks noChangeArrowheads="1"/>
          </p:cNvSpPr>
          <p:nvPr/>
        </p:nvSpPr>
        <p:spPr bwMode="auto">
          <a:xfrm>
            <a:off x="5029200" y="-228600"/>
            <a:ext cx="3810000" cy="7086600"/>
          </a:xfrm>
          <a:prstGeom prst="rect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2649" name="Oval 10"/>
          <p:cNvSpPr>
            <a:spLocks noChangeArrowheads="1"/>
          </p:cNvSpPr>
          <p:nvPr/>
        </p:nvSpPr>
        <p:spPr bwMode="auto">
          <a:xfrm>
            <a:off x="6477000" y="44958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2650" name="Freeform 11"/>
          <p:cNvSpPr>
            <a:spLocks/>
          </p:cNvSpPr>
          <p:nvPr/>
        </p:nvSpPr>
        <p:spPr bwMode="auto">
          <a:xfrm>
            <a:off x="-144463" y="2903538"/>
            <a:ext cx="5283201" cy="2452687"/>
          </a:xfrm>
          <a:custGeom>
            <a:avLst/>
            <a:gdLst>
              <a:gd name="T0" fmla="*/ 2147483647 w 3328"/>
              <a:gd name="T1" fmla="*/ 2147483647 h 1545"/>
              <a:gd name="T2" fmla="*/ 2147483647 w 3328"/>
              <a:gd name="T3" fmla="*/ 2147483647 h 1545"/>
              <a:gd name="T4" fmla="*/ 2147483647 w 3328"/>
              <a:gd name="T5" fmla="*/ 2147483647 h 1545"/>
              <a:gd name="T6" fmla="*/ 2147483647 w 3328"/>
              <a:gd name="T7" fmla="*/ 2147483647 h 1545"/>
              <a:gd name="T8" fmla="*/ 2147483647 w 3328"/>
              <a:gd name="T9" fmla="*/ 2147483647 h 1545"/>
              <a:gd name="T10" fmla="*/ 2147483647 w 3328"/>
              <a:gd name="T11" fmla="*/ 2147483647 h 1545"/>
              <a:gd name="T12" fmla="*/ 2147483647 w 3328"/>
              <a:gd name="T13" fmla="*/ 2147483647 h 1545"/>
              <a:gd name="T14" fmla="*/ 2147483647 w 3328"/>
              <a:gd name="T15" fmla="*/ 2147483647 h 1545"/>
              <a:gd name="T16" fmla="*/ 2147483647 w 3328"/>
              <a:gd name="T17" fmla="*/ 2147483647 h 1545"/>
              <a:gd name="T18" fmla="*/ 2147483647 w 3328"/>
              <a:gd name="T19" fmla="*/ 2147483647 h 1545"/>
              <a:gd name="T20" fmla="*/ 2147483647 w 3328"/>
              <a:gd name="T21" fmla="*/ 2147483647 h 1545"/>
              <a:gd name="T22" fmla="*/ 2147483647 w 3328"/>
              <a:gd name="T23" fmla="*/ 2147483647 h 1545"/>
              <a:gd name="T24" fmla="*/ 2147483647 w 3328"/>
              <a:gd name="T25" fmla="*/ 2147483647 h 1545"/>
              <a:gd name="T26" fmla="*/ 2147483647 w 3328"/>
              <a:gd name="T27" fmla="*/ 2147483647 h 1545"/>
              <a:gd name="T28" fmla="*/ 2147483647 w 3328"/>
              <a:gd name="T29" fmla="*/ 2147483647 h 1545"/>
              <a:gd name="T30" fmla="*/ 2147483647 w 3328"/>
              <a:gd name="T31" fmla="*/ 2147483647 h 1545"/>
              <a:gd name="T32" fmla="*/ 2147483647 w 3328"/>
              <a:gd name="T33" fmla="*/ 2147483647 h 1545"/>
              <a:gd name="T34" fmla="*/ 2147483647 w 3328"/>
              <a:gd name="T35" fmla="*/ 2147483647 h 1545"/>
              <a:gd name="T36" fmla="*/ 2147483647 w 3328"/>
              <a:gd name="T37" fmla="*/ 2147483647 h 1545"/>
              <a:gd name="T38" fmla="*/ 2147483647 w 3328"/>
              <a:gd name="T39" fmla="*/ 2147483647 h 1545"/>
              <a:gd name="T40" fmla="*/ 2147483647 w 3328"/>
              <a:gd name="T41" fmla="*/ 2147483647 h 1545"/>
              <a:gd name="T42" fmla="*/ 2147483647 w 3328"/>
              <a:gd name="T43" fmla="*/ 2147483647 h 1545"/>
              <a:gd name="T44" fmla="*/ 2147483647 w 3328"/>
              <a:gd name="T45" fmla="*/ 2147483647 h 1545"/>
              <a:gd name="T46" fmla="*/ 2147483647 w 3328"/>
              <a:gd name="T47" fmla="*/ 2147483647 h 1545"/>
              <a:gd name="T48" fmla="*/ 2147483647 w 3328"/>
              <a:gd name="T49" fmla="*/ 2147483647 h 1545"/>
              <a:gd name="T50" fmla="*/ 2147483647 w 3328"/>
              <a:gd name="T51" fmla="*/ 2147483647 h 1545"/>
              <a:gd name="T52" fmla="*/ 2147483647 w 3328"/>
              <a:gd name="T53" fmla="*/ 2147483647 h 1545"/>
              <a:gd name="T54" fmla="*/ 2147483647 w 3328"/>
              <a:gd name="T55" fmla="*/ 2147483647 h 1545"/>
              <a:gd name="T56" fmla="*/ 0 w 3328"/>
              <a:gd name="T57" fmla="*/ 2147483647 h 1545"/>
              <a:gd name="T58" fmla="*/ 2147483647 w 3328"/>
              <a:gd name="T59" fmla="*/ 2147483647 h 1545"/>
              <a:gd name="T60" fmla="*/ 2147483647 w 3328"/>
              <a:gd name="T61" fmla="*/ 2147483647 h 1545"/>
              <a:gd name="T62" fmla="*/ 2147483647 w 3328"/>
              <a:gd name="T63" fmla="*/ 0 h 1545"/>
              <a:gd name="T64" fmla="*/ 2147483647 w 3328"/>
              <a:gd name="T65" fmla="*/ 2147483647 h 1545"/>
              <a:gd name="T66" fmla="*/ 2147483647 w 3328"/>
              <a:gd name="T67" fmla="*/ 2147483647 h 1545"/>
              <a:gd name="T68" fmla="*/ 2147483647 w 3328"/>
              <a:gd name="T69" fmla="*/ 2147483647 h 1545"/>
              <a:gd name="T70" fmla="*/ 2147483647 w 3328"/>
              <a:gd name="T71" fmla="*/ 2147483647 h 1545"/>
              <a:gd name="T72" fmla="*/ 2147483647 w 3328"/>
              <a:gd name="T73" fmla="*/ 2147483647 h 1545"/>
              <a:gd name="T74" fmla="*/ 2147483647 w 3328"/>
              <a:gd name="T75" fmla="*/ 2147483647 h 1545"/>
              <a:gd name="T76" fmla="*/ 2147483647 w 3328"/>
              <a:gd name="T77" fmla="*/ 2147483647 h 1545"/>
              <a:gd name="T78" fmla="*/ 2147483647 w 3328"/>
              <a:gd name="T79" fmla="*/ 2147483647 h 1545"/>
              <a:gd name="T80" fmla="*/ 2147483647 w 3328"/>
              <a:gd name="T81" fmla="*/ 2147483647 h 1545"/>
              <a:gd name="T82" fmla="*/ 2147483647 w 3328"/>
              <a:gd name="T83" fmla="*/ 2147483647 h 1545"/>
              <a:gd name="T84" fmla="*/ 2147483647 w 3328"/>
              <a:gd name="T85" fmla="*/ 2147483647 h 1545"/>
              <a:gd name="T86" fmla="*/ 2147483647 w 3328"/>
              <a:gd name="T87" fmla="*/ 2147483647 h 1545"/>
              <a:gd name="T88" fmla="*/ 2147483647 w 3328"/>
              <a:gd name="T89" fmla="*/ 2147483647 h 1545"/>
              <a:gd name="T90" fmla="*/ 2147483647 w 3328"/>
              <a:gd name="T91" fmla="*/ 2147483647 h 1545"/>
              <a:gd name="T92" fmla="*/ 2147483647 w 3328"/>
              <a:gd name="T93" fmla="*/ 2147483647 h 1545"/>
              <a:gd name="T94" fmla="*/ 2147483647 w 3328"/>
              <a:gd name="T95" fmla="*/ 2147483647 h 1545"/>
              <a:gd name="T96" fmla="*/ 2147483647 w 3328"/>
              <a:gd name="T97" fmla="*/ 2147483647 h 1545"/>
              <a:gd name="T98" fmla="*/ 2147483647 w 3328"/>
              <a:gd name="T99" fmla="*/ 2147483647 h 1545"/>
              <a:gd name="T100" fmla="*/ 2147483647 w 3328"/>
              <a:gd name="T101" fmla="*/ 2147483647 h 1545"/>
              <a:gd name="T102" fmla="*/ 2147483647 w 3328"/>
              <a:gd name="T103" fmla="*/ 2147483647 h 154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3328"/>
              <a:gd name="T157" fmla="*/ 0 h 1545"/>
              <a:gd name="T158" fmla="*/ 3328 w 3328"/>
              <a:gd name="T159" fmla="*/ 1545 h 1545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3328" h="1545">
                <a:moveTo>
                  <a:pt x="3273" y="1545"/>
                </a:moveTo>
                <a:cubicBezTo>
                  <a:pt x="3254" y="1526"/>
                  <a:pt x="3226" y="1519"/>
                  <a:pt x="3209" y="1499"/>
                </a:cubicBezTo>
                <a:cubicBezTo>
                  <a:pt x="3185" y="1472"/>
                  <a:pt x="3189" y="1416"/>
                  <a:pt x="3172" y="1389"/>
                </a:cubicBezTo>
                <a:cubicBezTo>
                  <a:pt x="3162" y="1373"/>
                  <a:pt x="3141" y="1365"/>
                  <a:pt x="3126" y="1353"/>
                </a:cubicBezTo>
                <a:cubicBezTo>
                  <a:pt x="3104" y="1298"/>
                  <a:pt x="3086" y="1248"/>
                  <a:pt x="3044" y="1206"/>
                </a:cubicBezTo>
                <a:cubicBezTo>
                  <a:pt x="3027" y="1137"/>
                  <a:pt x="3051" y="1197"/>
                  <a:pt x="2998" y="1152"/>
                </a:cubicBezTo>
                <a:cubicBezTo>
                  <a:pt x="2989" y="1145"/>
                  <a:pt x="2987" y="1132"/>
                  <a:pt x="2980" y="1124"/>
                </a:cubicBezTo>
                <a:cubicBezTo>
                  <a:pt x="2957" y="1098"/>
                  <a:pt x="2936" y="1070"/>
                  <a:pt x="2907" y="1051"/>
                </a:cubicBezTo>
                <a:cubicBezTo>
                  <a:pt x="2857" y="1018"/>
                  <a:pt x="2801" y="998"/>
                  <a:pt x="2742" y="987"/>
                </a:cubicBezTo>
                <a:cubicBezTo>
                  <a:pt x="2730" y="981"/>
                  <a:pt x="2719" y="974"/>
                  <a:pt x="2706" y="969"/>
                </a:cubicBezTo>
                <a:cubicBezTo>
                  <a:pt x="2694" y="965"/>
                  <a:pt x="2681" y="965"/>
                  <a:pt x="2669" y="960"/>
                </a:cubicBezTo>
                <a:cubicBezTo>
                  <a:pt x="2580" y="921"/>
                  <a:pt x="2712" y="958"/>
                  <a:pt x="2605" y="932"/>
                </a:cubicBezTo>
                <a:cubicBezTo>
                  <a:pt x="2574" y="916"/>
                  <a:pt x="2546" y="898"/>
                  <a:pt x="2514" y="886"/>
                </a:cubicBezTo>
                <a:cubicBezTo>
                  <a:pt x="2475" y="848"/>
                  <a:pt x="2432" y="816"/>
                  <a:pt x="2386" y="786"/>
                </a:cubicBezTo>
                <a:cubicBezTo>
                  <a:pt x="2373" y="778"/>
                  <a:pt x="2368" y="761"/>
                  <a:pt x="2358" y="749"/>
                </a:cubicBezTo>
                <a:cubicBezTo>
                  <a:pt x="2341" y="730"/>
                  <a:pt x="2304" y="694"/>
                  <a:pt x="2304" y="694"/>
                </a:cubicBezTo>
                <a:cubicBezTo>
                  <a:pt x="2295" y="669"/>
                  <a:pt x="2290" y="654"/>
                  <a:pt x="2276" y="630"/>
                </a:cubicBezTo>
                <a:cubicBezTo>
                  <a:pt x="2265" y="611"/>
                  <a:pt x="2247" y="596"/>
                  <a:pt x="2240" y="576"/>
                </a:cubicBezTo>
                <a:cubicBezTo>
                  <a:pt x="2235" y="561"/>
                  <a:pt x="2226" y="531"/>
                  <a:pt x="2212" y="521"/>
                </a:cubicBezTo>
                <a:cubicBezTo>
                  <a:pt x="2202" y="514"/>
                  <a:pt x="2188" y="515"/>
                  <a:pt x="2176" y="512"/>
                </a:cubicBezTo>
                <a:cubicBezTo>
                  <a:pt x="2141" y="477"/>
                  <a:pt x="2104" y="436"/>
                  <a:pt x="2057" y="420"/>
                </a:cubicBezTo>
                <a:cubicBezTo>
                  <a:pt x="1958" y="325"/>
                  <a:pt x="1596" y="366"/>
                  <a:pt x="1545" y="365"/>
                </a:cubicBezTo>
                <a:cubicBezTo>
                  <a:pt x="1521" y="360"/>
                  <a:pt x="1487" y="354"/>
                  <a:pt x="1462" y="347"/>
                </a:cubicBezTo>
                <a:cubicBezTo>
                  <a:pt x="1444" y="342"/>
                  <a:pt x="1408" y="329"/>
                  <a:pt x="1408" y="329"/>
                </a:cubicBezTo>
                <a:cubicBezTo>
                  <a:pt x="1379" y="300"/>
                  <a:pt x="1328" y="275"/>
                  <a:pt x="1289" y="265"/>
                </a:cubicBezTo>
                <a:cubicBezTo>
                  <a:pt x="1226" y="223"/>
                  <a:pt x="1255" y="235"/>
                  <a:pt x="1206" y="219"/>
                </a:cubicBezTo>
                <a:cubicBezTo>
                  <a:pt x="1124" y="164"/>
                  <a:pt x="1080" y="166"/>
                  <a:pt x="969" y="164"/>
                </a:cubicBezTo>
                <a:cubicBezTo>
                  <a:pt x="679" y="159"/>
                  <a:pt x="390" y="158"/>
                  <a:pt x="100" y="155"/>
                </a:cubicBezTo>
                <a:cubicBezTo>
                  <a:pt x="59" y="141"/>
                  <a:pt x="35" y="115"/>
                  <a:pt x="0" y="91"/>
                </a:cubicBezTo>
                <a:cubicBezTo>
                  <a:pt x="3" y="82"/>
                  <a:pt x="2" y="71"/>
                  <a:pt x="9" y="64"/>
                </a:cubicBezTo>
                <a:cubicBezTo>
                  <a:pt x="16" y="57"/>
                  <a:pt x="30" y="62"/>
                  <a:pt x="36" y="54"/>
                </a:cubicBezTo>
                <a:cubicBezTo>
                  <a:pt x="47" y="38"/>
                  <a:pt x="54" y="0"/>
                  <a:pt x="54" y="0"/>
                </a:cubicBezTo>
                <a:cubicBezTo>
                  <a:pt x="439" y="8"/>
                  <a:pt x="546" y="17"/>
                  <a:pt x="923" y="9"/>
                </a:cubicBezTo>
                <a:cubicBezTo>
                  <a:pt x="1050" y="14"/>
                  <a:pt x="1189" y="2"/>
                  <a:pt x="1316" y="18"/>
                </a:cubicBezTo>
                <a:cubicBezTo>
                  <a:pt x="1614" y="114"/>
                  <a:pt x="1085" y="49"/>
                  <a:pt x="2011" y="64"/>
                </a:cubicBezTo>
                <a:cubicBezTo>
                  <a:pt x="2098" y="92"/>
                  <a:pt x="2047" y="80"/>
                  <a:pt x="2166" y="91"/>
                </a:cubicBezTo>
                <a:cubicBezTo>
                  <a:pt x="2175" y="94"/>
                  <a:pt x="2186" y="95"/>
                  <a:pt x="2194" y="100"/>
                </a:cubicBezTo>
                <a:cubicBezTo>
                  <a:pt x="2205" y="107"/>
                  <a:pt x="2208" y="126"/>
                  <a:pt x="2221" y="128"/>
                </a:cubicBezTo>
                <a:cubicBezTo>
                  <a:pt x="2275" y="138"/>
                  <a:pt x="2331" y="134"/>
                  <a:pt x="2386" y="137"/>
                </a:cubicBezTo>
                <a:cubicBezTo>
                  <a:pt x="2432" y="152"/>
                  <a:pt x="2468" y="180"/>
                  <a:pt x="2514" y="192"/>
                </a:cubicBezTo>
                <a:cubicBezTo>
                  <a:pt x="2556" y="234"/>
                  <a:pt x="2538" y="257"/>
                  <a:pt x="2569" y="292"/>
                </a:cubicBezTo>
                <a:cubicBezTo>
                  <a:pt x="2604" y="331"/>
                  <a:pt x="2650" y="338"/>
                  <a:pt x="2697" y="347"/>
                </a:cubicBezTo>
                <a:cubicBezTo>
                  <a:pt x="2713" y="358"/>
                  <a:pt x="2724" y="376"/>
                  <a:pt x="2742" y="384"/>
                </a:cubicBezTo>
                <a:cubicBezTo>
                  <a:pt x="2815" y="417"/>
                  <a:pt x="2866" y="421"/>
                  <a:pt x="2944" y="429"/>
                </a:cubicBezTo>
                <a:cubicBezTo>
                  <a:pt x="2991" y="445"/>
                  <a:pt x="2955" y="426"/>
                  <a:pt x="2989" y="466"/>
                </a:cubicBezTo>
                <a:cubicBezTo>
                  <a:pt x="3003" y="482"/>
                  <a:pt x="3035" y="512"/>
                  <a:pt x="3035" y="512"/>
                </a:cubicBezTo>
                <a:cubicBezTo>
                  <a:pt x="3038" y="521"/>
                  <a:pt x="3040" y="531"/>
                  <a:pt x="3044" y="539"/>
                </a:cubicBezTo>
                <a:cubicBezTo>
                  <a:pt x="3049" y="549"/>
                  <a:pt x="3058" y="556"/>
                  <a:pt x="3062" y="566"/>
                </a:cubicBezTo>
                <a:cubicBezTo>
                  <a:pt x="3067" y="578"/>
                  <a:pt x="3065" y="592"/>
                  <a:pt x="3072" y="603"/>
                </a:cubicBezTo>
                <a:cubicBezTo>
                  <a:pt x="3078" y="612"/>
                  <a:pt x="3090" y="615"/>
                  <a:pt x="3099" y="621"/>
                </a:cubicBezTo>
                <a:cubicBezTo>
                  <a:pt x="3123" y="659"/>
                  <a:pt x="3147" y="680"/>
                  <a:pt x="3190" y="694"/>
                </a:cubicBezTo>
                <a:cubicBezTo>
                  <a:pt x="3268" y="746"/>
                  <a:pt x="3223" y="731"/>
                  <a:pt x="3328" y="731"/>
                </a:cubicBezTo>
              </a:path>
            </a:pathLst>
          </a:custGeom>
          <a:solidFill>
            <a:srgbClr val="9966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52651" name="Oval 12"/>
          <p:cNvSpPr>
            <a:spLocks noChangeArrowheads="1"/>
          </p:cNvSpPr>
          <p:nvPr/>
        </p:nvSpPr>
        <p:spPr bwMode="auto">
          <a:xfrm rot="1897840">
            <a:off x="2771775" y="3981450"/>
            <a:ext cx="1066800" cy="2819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2652" name="Oval 13"/>
          <p:cNvSpPr>
            <a:spLocks noChangeArrowheads="1"/>
          </p:cNvSpPr>
          <p:nvPr/>
        </p:nvSpPr>
        <p:spPr bwMode="auto">
          <a:xfrm rot="1897840">
            <a:off x="4549775" y="406400"/>
            <a:ext cx="1066800" cy="34290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2653" name="Oval 14"/>
          <p:cNvSpPr>
            <a:spLocks noChangeArrowheads="1"/>
          </p:cNvSpPr>
          <p:nvPr/>
        </p:nvSpPr>
        <p:spPr bwMode="auto">
          <a:xfrm rot="1897840">
            <a:off x="1331913" y="3081338"/>
            <a:ext cx="1066800" cy="3657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2654" name="Oval 15"/>
          <p:cNvSpPr>
            <a:spLocks noChangeArrowheads="1"/>
          </p:cNvSpPr>
          <p:nvPr/>
        </p:nvSpPr>
        <p:spPr bwMode="auto">
          <a:xfrm rot="1897840">
            <a:off x="-346075" y="2657475"/>
            <a:ext cx="1387475" cy="3276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2655" name="Oval 16"/>
          <p:cNvSpPr>
            <a:spLocks noChangeArrowheads="1"/>
          </p:cNvSpPr>
          <p:nvPr/>
        </p:nvSpPr>
        <p:spPr bwMode="auto">
          <a:xfrm>
            <a:off x="0" y="228600"/>
            <a:ext cx="1066800" cy="27432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2656" name="Oval 17"/>
          <p:cNvSpPr>
            <a:spLocks noChangeArrowheads="1"/>
          </p:cNvSpPr>
          <p:nvPr/>
        </p:nvSpPr>
        <p:spPr bwMode="auto">
          <a:xfrm>
            <a:off x="6477000" y="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2657" name="Oval 18"/>
          <p:cNvSpPr>
            <a:spLocks noChangeArrowheads="1"/>
          </p:cNvSpPr>
          <p:nvPr/>
        </p:nvSpPr>
        <p:spPr bwMode="auto">
          <a:xfrm>
            <a:off x="7696200" y="19050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2658" name="Oval 19"/>
          <p:cNvSpPr>
            <a:spLocks noChangeArrowheads="1"/>
          </p:cNvSpPr>
          <p:nvPr/>
        </p:nvSpPr>
        <p:spPr bwMode="auto">
          <a:xfrm>
            <a:off x="6400800" y="21336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2659" name="Oval 20"/>
          <p:cNvSpPr>
            <a:spLocks noChangeArrowheads="1"/>
          </p:cNvSpPr>
          <p:nvPr/>
        </p:nvSpPr>
        <p:spPr bwMode="auto">
          <a:xfrm>
            <a:off x="5715000" y="5867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2660" name="Oval 21"/>
          <p:cNvSpPr>
            <a:spLocks noChangeArrowheads="1"/>
          </p:cNvSpPr>
          <p:nvPr/>
        </p:nvSpPr>
        <p:spPr bwMode="auto">
          <a:xfrm>
            <a:off x="0" y="3581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2661" name="Oval 22"/>
          <p:cNvSpPr>
            <a:spLocks noChangeArrowheads="1"/>
          </p:cNvSpPr>
          <p:nvPr/>
        </p:nvSpPr>
        <p:spPr bwMode="auto">
          <a:xfrm>
            <a:off x="4800600" y="16002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2662" name="Oval 23"/>
          <p:cNvSpPr>
            <a:spLocks noChangeArrowheads="1"/>
          </p:cNvSpPr>
          <p:nvPr/>
        </p:nvSpPr>
        <p:spPr bwMode="auto">
          <a:xfrm>
            <a:off x="1295400" y="48006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2663" name="Oval 24"/>
          <p:cNvSpPr>
            <a:spLocks noChangeArrowheads="1"/>
          </p:cNvSpPr>
          <p:nvPr/>
        </p:nvSpPr>
        <p:spPr bwMode="auto">
          <a:xfrm>
            <a:off x="5562600" y="32766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2664" name="Oval 26"/>
          <p:cNvSpPr>
            <a:spLocks noChangeArrowheads="1"/>
          </p:cNvSpPr>
          <p:nvPr/>
        </p:nvSpPr>
        <p:spPr bwMode="auto">
          <a:xfrm>
            <a:off x="6096000" y="1066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2665" name="Oval 28"/>
          <p:cNvSpPr>
            <a:spLocks noChangeArrowheads="1"/>
          </p:cNvSpPr>
          <p:nvPr/>
        </p:nvSpPr>
        <p:spPr bwMode="auto">
          <a:xfrm>
            <a:off x="7086600" y="58674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2666" name="Oval 29"/>
          <p:cNvSpPr>
            <a:spLocks noChangeArrowheads="1"/>
          </p:cNvSpPr>
          <p:nvPr/>
        </p:nvSpPr>
        <p:spPr bwMode="auto">
          <a:xfrm>
            <a:off x="0" y="16002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2667" name="Oval 30"/>
          <p:cNvSpPr>
            <a:spLocks noChangeArrowheads="1"/>
          </p:cNvSpPr>
          <p:nvPr/>
        </p:nvSpPr>
        <p:spPr bwMode="auto">
          <a:xfrm>
            <a:off x="-457200" y="4495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2668" name="Oval 31"/>
          <p:cNvSpPr>
            <a:spLocks noChangeArrowheads="1"/>
          </p:cNvSpPr>
          <p:nvPr/>
        </p:nvSpPr>
        <p:spPr bwMode="auto">
          <a:xfrm rot="4968046">
            <a:off x="4572000" y="58674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52669" name="Picture 32" descr="Flying Bir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21585">
            <a:off x="533400" y="3124200"/>
            <a:ext cx="3429000" cy="276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2670" name="Picture 33" descr="Flying Bir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981863" flipH="1" flipV="1">
            <a:off x="4800600" y="3475038"/>
            <a:ext cx="3870325" cy="338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66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0"/>
            <a:ext cx="4495800" cy="6126163"/>
          </a:xfrm>
        </p:spPr>
        <p:txBody>
          <a:bodyPr/>
          <a:lstStyle/>
          <a:p>
            <a:pPr marL="990600" lvl="1" indent="-533400" eaLnBrk="1" hangingPunct="1"/>
            <a:r>
              <a:rPr lang="en-US" smtClean="0">
                <a:solidFill>
                  <a:srgbClr val="FF9900"/>
                </a:solidFill>
              </a:rPr>
              <a:t>The environment can’t support unlimited population growth.</a:t>
            </a:r>
          </a:p>
        </p:txBody>
      </p:sp>
      <p:sp>
        <p:nvSpPr>
          <p:cNvPr id="1232900" name="Rectangle 4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sp>
        <p:nvSpPr>
          <p:cNvPr id="753668" name="Oval 5"/>
          <p:cNvSpPr>
            <a:spLocks noChangeArrowheads="1"/>
          </p:cNvSpPr>
          <p:nvPr/>
        </p:nvSpPr>
        <p:spPr bwMode="auto">
          <a:xfrm>
            <a:off x="6553200" y="533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3669" name="Oval 6"/>
          <p:cNvSpPr>
            <a:spLocks noChangeArrowheads="1"/>
          </p:cNvSpPr>
          <p:nvPr/>
        </p:nvSpPr>
        <p:spPr bwMode="auto">
          <a:xfrm>
            <a:off x="5867400" y="762000"/>
            <a:ext cx="9144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3670" name="Oval 7"/>
          <p:cNvSpPr>
            <a:spLocks noChangeArrowheads="1"/>
          </p:cNvSpPr>
          <p:nvPr/>
        </p:nvSpPr>
        <p:spPr bwMode="auto">
          <a:xfrm>
            <a:off x="5943600" y="3429000"/>
            <a:ext cx="914400" cy="609600"/>
          </a:xfrm>
          <a:prstGeom prst="ellipse">
            <a:avLst/>
          </a:prstGeom>
          <a:solidFill>
            <a:srgbClr val="3333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3671" name="Oval 8"/>
          <p:cNvSpPr>
            <a:spLocks noChangeArrowheads="1"/>
          </p:cNvSpPr>
          <p:nvPr/>
        </p:nvSpPr>
        <p:spPr bwMode="auto">
          <a:xfrm>
            <a:off x="5029200" y="304800"/>
            <a:ext cx="9144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3672" name="Rectangle 9"/>
          <p:cNvSpPr>
            <a:spLocks noChangeArrowheads="1"/>
          </p:cNvSpPr>
          <p:nvPr/>
        </p:nvSpPr>
        <p:spPr bwMode="auto">
          <a:xfrm>
            <a:off x="5029200" y="-228600"/>
            <a:ext cx="3810000" cy="7086600"/>
          </a:xfrm>
          <a:prstGeom prst="rect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3673" name="Oval 10"/>
          <p:cNvSpPr>
            <a:spLocks noChangeArrowheads="1"/>
          </p:cNvSpPr>
          <p:nvPr/>
        </p:nvSpPr>
        <p:spPr bwMode="auto">
          <a:xfrm>
            <a:off x="6477000" y="44958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3674" name="Freeform 11"/>
          <p:cNvSpPr>
            <a:spLocks/>
          </p:cNvSpPr>
          <p:nvPr/>
        </p:nvSpPr>
        <p:spPr bwMode="auto">
          <a:xfrm>
            <a:off x="-144463" y="2903538"/>
            <a:ext cx="5283201" cy="2452687"/>
          </a:xfrm>
          <a:custGeom>
            <a:avLst/>
            <a:gdLst>
              <a:gd name="T0" fmla="*/ 2147483647 w 3328"/>
              <a:gd name="T1" fmla="*/ 2147483647 h 1545"/>
              <a:gd name="T2" fmla="*/ 2147483647 w 3328"/>
              <a:gd name="T3" fmla="*/ 2147483647 h 1545"/>
              <a:gd name="T4" fmla="*/ 2147483647 w 3328"/>
              <a:gd name="T5" fmla="*/ 2147483647 h 1545"/>
              <a:gd name="T6" fmla="*/ 2147483647 w 3328"/>
              <a:gd name="T7" fmla="*/ 2147483647 h 1545"/>
              <a:gd name="T8" fmla="*/ 2147483647 w 3328"/>
              <a:gd name="T9" fmla="*/ 2147483647 h 1545"/>
              <a:gd name="T10" fmla="*/ 2147483647 w 3328"/>
              <a:gd name="T11" fmla="*/ 2147483647 h 1545"/>
              <a:gd name="T12" fmla="*/ 2147483647 w 3328"/>
              <a:gd name="T13" fmla="*/ 2147483647 h 1545"/>
              <a:gd name="T14" fmla="*/ 2147483647 w 3328"/>
              <a:gd name="T15" fmla="*/ 2147483647 h 1545"/>
              <a:gd name="T16" fmla="*/ 2147483647 w 3328"/>
              <a:gd name="T17" fmla="*/ 2147483647 h 1545"/>
              <a:gd name="T18" fmla="*/ 2147483647 w 3328"/>
              <a:gd name="T19" fmla="*/ 2147483647 h 1545"/>
              <a:gd name="T20" fmla="*/ 2147483647 w 3328"/>
              <a:gd name="T21" fmla="*/ 2147483647 h 1545"/>
              <a:gd name="T22" fmla="*/ 2147483647 w 3328"/>
              <a:gd name="T23" fmla="*/ 2147483647 h 1545"/>
              <a:gd name="T24" fmla="*/ 2147483647 w 3328"/>
              <a:gd name="T25" fmla="*/ 2147483647 h 1545"/>
              <a:gd name="T26" fmla="*/ 2147483647 w 3328"/>
              <a:gd name="T27" fmla="*/ 2147483647 h 1545"/>
              <a:gd name="T28" fmla="*/ 2147483647 w 3328"/>
              <a:gd name="T29" fmla="*/ 2147483647 h 1545"/>
              <a:gd name="T30" fmla="*/ 2147483647 w 3328"/>
              <a:gd name="T31" fmla="*/ 2147483647 h 1545"/>
              <a:gd name="T32" fmla="*/ 2147483647 w 3328"/>
              <a:gd name="T33" fmla="*/ 2147483647 h 1545"/>
              <a:gd name="T34" fmla="*/ 2147483647 w 3328"/>
              <a:gd name="T35" fmla="*/ 2147483647 h 1545"/>
              <a:gd name="T36" fmla="*/ 2147483647 w 3328"/>
              <a:gd name="T37" fmla="*/ 2147483647 h 1545"/>
              <a:gd name="T38" fmla="*/ 2147483647 w 3328"/>
              <a:gd name="T39" fmla="*/ 2147483647 h 1545"/>
              <a:gd name="T40" fmla="*/ 2147483647 w 3328"/>
              <a:gd name="T41" fmla="*/ 2147483647 h 1545"/>
              <a:gd name="T42" fmla="*/ 2147483647 w 3328"/>
              <a:gd name="T43" fmla="*/ 2147483647 h 1545"/>
              <a:gd name="T44" fmla="*/ 2147483647 w 3328"/>
              <a:gd name="T45" fmla="*/ 2147483647 h 1545"/>
              <a:gd name="T46" fmla="*/ 2147483647 w 3328"/>
              <a:gd name="T47" fmla="*/ 2147483647 h 1545"/>
              <a:gd name="T48" fmla="*/ 2147483647 w 3328"/>
              <a:gd name="T49" fmla="*/ 2147483647 h 1545"/>
              <a:gd name="T50" fmla="*/ 2147483647 w 3328"/>
              <a:gd name="T51" fmla="*/ 2147483647 h 1545"/>
              <a:gd name="T52" fmla="*/ 2147483647 w 3328"/>
              <a:gd name="T53" fmla="*/ 2147483647 h 1545"/>
              <a:gd name="T54" fmla="*/ 2147483647 w 3328"/>
              <a:gd name="T55" fmla="*/ 2147483647 h 1545"/>
              <a:gd name="T56" fmla="*/ 0 w 3328"/>
              <a:gd name="T57" fmla="*/ 2147483647 h 1545"/>
              <a:gd name="T58" fmla="*/ 2147483647 w 3328"/>
              <a:gd name="T59" fmla="*/ 2147483647 h 1545"/>
              <a:gd name="T60" fmla="*/ 2147483647 w 3328"/>
              <a:gd name="T61" fmla="*/ 2147483647 h 1545"/>
              <a:gd name="T62" fmla="*/ 2147483647 w 3328"/>
              <a:gd name="T63" fmla="*/ 0 h 1545"/>
              <a:gd name="T64" fmla="*/ 2147483647 w 3328"/>
              <a:gd name="T65" fmla="*/ 2147483647 h 1545"/>
              <a:gd name="T66" fmla="*/ 2147483647 w 3328"/>
              <a:gd name="T67" fmla="*/ 2147483647 h 1545"/>
              <a:gd name="T68" fmla="*/ 2147483647 w 3328"/>
              <a:gd name="T69" fmla="*/ 2147483647 h 1545"/>
              <a:gd name="T70" fmla="*/ 2147483647 w 3328"/>
              <a:gd name="T71" fmla="*/ 2147483647 h 1545"/>
              <a:gd name="T72" fmla="*/ 2147483647 w 3328"/>
              <a:gd name="T73" fmla="*/ 2147483647 h 1545"/>
              <a:gd name="T74" fmla="*/ 2147483647 w 3328"/>
              <a:gd name="T75" fmla="*/ 2147483647 h 1545"/>
              <a:gd name="T76" fmla="*/ 2147483647 w 3328"/>
              <a:gd name="T77" fmla="*/ 2147483647 h 1545"/>
              <a:gd name="T78" fmla="*/ 2147483647 w 3328"/>
              <a:gd name="T79" fmla="*/ 2147483647 h 1545"/>
              <a:gd name="T80" fmla="*/ 2147483647 w 3328"/>
              <a:gd name="T81" fmla="*/ 2147483647 h 1545"/>
              <a:gd name="T82" fmla="*/ 2147483647 w 3328"/>
              <a:gd name="T83" fmla="*/ 2147483647 h 1545"/>
              <a:gd name="T84" fmla="*/ 2147483647 w 3328"/>
              <a:gd name="T85" fmla="*/ 2147483647 h 1545"/>
              <a:gd name="T86" fmla="*/ 2147483647 w 3328"/>
              <a:gd name="T87" fmla="*/ 2147483647 h 1545"/>
              <a:gd name="T88" fmla="*/ 2147483647 w 3328"/>
              <a:gd name="T89" fmla="*/ 2147483647 h 1545"/>
              <a:gd name="T90" fmla="*/ 2147483647 w 3328"/>
              <a:gd name="T91" fmla="*/ 2147483647 h 1545"/>
              <a:gd name="T92" fmla="*/ 2147483647 w 3328"/>
              <a:gd name="T93" fmla="*/ 2147483647 h 1545"/>
              <a:gd name="T94" fmla="*/ 2147483647 w 3328"/>
              <a:gd name="T95" fmla="*/ 2147483647 h 1545"/>
              <a:gd name="T96" fmla="*/ 2147483647 w 3328"/>
              <a:gd name="T97" fmla="*/ 2147483647 h 1545"/>
              <a:gd name="T98" fmla="*/ 2147483647 w 3328"/>
              <a:gd name="T99" fmla="*/ 2147483647 h 1545"/>
              <a:gd name="T100" fmla="*/ 2147483647 w 3328"/>
              <a:gd name="T101" fmla="*/ 2147483647 h 1545"/>
              <a:gd name="T102" fmla="*/ 2147483647 w 3328"/>
              <a:gd name="T103" fmla="*/ 2147483647 h 154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3328"/>
              <a:gd name="T157" fmla="*/ 0 h 1545"/>
              <a:gd name="T158" fmla="*/ 3328 w 3328"/>
              <a:gd name="T159" fmla="*/ 1545 h 1545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3328" h="1545">
                <a:moveTo>
                  <a:pt x="3273" y="1545"/>
                </a:moveTo>
                <a:cubicBezTo>
                  <a:pt x="3254" y="1526"/>
                  <a:pt x="3226" y="1519"/>
                  <a:pt x="3209" y="1499"/>
                </a:cubicBezTo>
                <a:cubicBezTo>
                  <a:pt x="3185" y="1472"/>
                  <a:pt x="3189" y="1416"/>
                  <a:pt x="3172" y="1389"/>
                </a:cubicBezTo>
                <a:cubicBezTo>
                  <a:pt x="3162" y="1373"/>
                  <a:pt x="3141" y="1365"/>
                  <a:pt x="3126" y="1353"/>
                </a:cubicBezTo>
                <a:cubicBezTo>
                  <a:pt x="3104" y="1298"/>
                  <a:pt x="3086" y="1248"/>
                  <a:pt x="3044" y="1206"/>
                </a:cubicBezTo>
                <a:cubicBezTo>
                  <a:pt x="3027" y="1137"/>
                  <a:pt x="3051" y="1197"/>
                  <a:pt x="2998" y="1152"/>
                </a:cubicBezTo>
                <a:cubicBezTo>
                  <a:pt x="2989" y="1145"/>
                  <a:pt x="2987" y="1132"/>
                  <a:pt x="2980" y="1124"/>
                </a:cubicBezTo>
                <a:cubicBezTo>
                  <a:pt x="2957" y="1098"/>
                  <a:pt x="2936" y="1070"/>
                  <a:pt x="2907" y="1051"/>
                </a:cubicBezTo>
                <a:cubicBezTo>
                  <a:pt x="2857" y="1018"/>
                  <a:pt x="2801" y="998"/>
                  <a:pt x="2742" y="987"/>
                </a:cubicBezTo>
                <a:cubicBezTo>
                  <a:pt x="2730" y="981"/>
                  <a:pt x="2719" y="974"/>
                  <a:pt x="2706" y="969"/>
                </a:cubicBezTo>
                <a:cubicBezTo>
                  <a:pt x="2694" y="965"/>
                  <a:pt x="2681" y="965"/>
                  <a:pt x="2669" y="960"/>
                </a:cubicBezTo>
                <a:cubicBezTo>
                  <a:pt x="2580" y="921"/>
                  <a:pt x="2712" y="958"/>
                  <a:pt x="2605" y="932"/>
                </a:cubicBezTo>
                <a:cubicBezTo>
                  <a:pt x="2574" y="916"/>
                  <a:pt x="2546" y="898"/>
                  <a:pt x="2514" y="886"/>
                </a:cubicBezTo>
                <a:cubicBezTo>
                  <a:pt x="2475" y="848"/>
                  <a:pt x="2432" y="816"/>
                  <a:pt x="2386" y="786"/>
                </a:cubicBezTo>
                <a:cubicBezTo>
                  <a:pt x="2373" y="778"/>
                  <a:pt x="2368" y="761"/>
                  <a:pt x="2358" y="749"/>
                </a:cubicBezTo>
                <a:cubicBezTo>
                  <a:pt x="2341" y="730"/>
                  <a:pt x="2304" y="694"/>
                  <a:pt x="2304" y="694"/>
                </a:cubicBezTo>
                <a:cubicBezTo>
                  <a:pt x="2295" y="669"/>
                  <a:pt x="2290" y="654"/>
                  <a:pt x="2276" y="630"/>
                </a:cubicBezTo>
                <a:cubicBezTo>
                  <a:pt x="2265" y="611"/>
                  <a:pt x="2247" y="596"/>
                  <a:pt x="2240" y="576"/>
                </a:cubicBezTo>
                <a:cubicBezTo>
                  <a:pt x="2235" y="561"/>
                  <a:pt x="2226" y="531"/>
                  <a:pt x="2212" y="521"/>
                </a:cubicBezTo>
                <a:cubicBezTo>
                  <a:pt x="2202" y="514"/>
                  <a:pt x="2188" y="515"/>
                  <a:pt x="2176" y="512"/>
                </a:cubicBezTo>
                <a:cubicBezTo>
                  <a:pt x="2141" y="477"/>
                  <a:pt x="2104" y="436"/>
                  <a:pt x="2057" y="420"/>
                </a:cubicBezTo>
                <a:cubicBezTo>
                  <a:pt x="1958" y="325"/>
                  <a:pt x="1596" y="366"/>
                  <a:pt x="1545" y="365"/>
                </a:cubicBezTo>
                <a:cubicBezTo>
                  <a:pt x="1521" y="360"/>
                  <a:pt x="1487" y="354"/>
                  <a:pt x="1462" y="347"/>
                </a:cubicBezTo>
                <a:cubicBezTo>
                  <a:pt x="1444" y="342"/>
                  <a:pt x="1408" y="329"/>
                  <a:pt x="1408" y="329"/>
                </a:cubicBezTo>
                <a:cubicBezTo>
                  <a:pt x="1379" y="300"/>
                  <a:pt x="1328" y="275"/>
                  <a:pt x="1289" y="265"/>
                </a:cubicBezTo>
                <a:cubicBezTo>
                  <a:pt x="1226" y="223"/>
                  <a:pt x="1255" y="235"/>
                  <a:pt x="1206" y="219"/>
                </a:cubicBezTo>
                <a:cubicBezTo>
                  <a:pt x="1124" y="164"/>
                  <a:pt x="1080" y="166"/>
                  <a:pt x="969" y="164"/>
                </a:cubicBezTo>
                <a:cubicBezTo>
                  <a:pt x="679" y="159"/>
                  <a:pt x="390" y="158"/>
                  <a:pt x="100" y="155"/>
                </a:cubicBezTo>
                <a:cubicBezTo>
                  <a:pt x="59" y="141"/>
                  <a:pt x="35" y="115"/>
                  <a:pt x="0" y="91"/>
                </a:cubicBezTo>
                <a:cubicBezTo>
                  <a:pt x="3" y="82"/>
                  <a:pt x="2" y="71"/>
                  <a:pt x="9" y="64"/>
                </a:cubicBezTo>
                <a:cubicBezTo>
                  <a:pt x="16" y="57"/>
                  <a:pt x="30" y="62"/>
                  <a:pt x="36" y="54"/>
                </a:cubicBezTo>
                <a:cubicBezTo>
                  <a:pt x="47" y="38"/>
                  <a:pt x="54" y="0"/>
                  <a:pt x="54" y="0"/>
                </a:cubicBezTo>
                <a:cubicBezTo>
                  <a:pt x="439" y="8"/>
                  <a:pt x="546" y="17"/>
                  <a:pt x="923" y="9"/>
                </a:cubicBezTo>
                <a:cubicBezTo>
                  <a:pt x="1050" y="14"/>
                  <a:pt x="1189" y="2"/>
                  <a:pt x="1316" y="18"/>
                </a:cubicBezTo>
                <a:cubicBezTo>
                  <a:pt x="1614" y="114"/>
                  <a:pt x="1085" y="49"/>
                  <a:pt x="2011" y="64"/>
                </a:cubicBezTo>
                <a:cubicBezTo>
                  <a:pt x="2098" y="92"/>
                  <a:pt x="2047" y="80"/>
                  <a:pt x="2166" y="91"/>
                </a:cubicBezTo>
                <a:cubicBezTo>
                  <a:pt x="2175" y="94"/>
                  <a:pt x="2186" y="95"/>
                  <a:pt x="2194" y="100"/>
                </a:cubicBezTo>
                <a:cubicBezTo>
                  <a:pt x="2205" y="107"/>
                  <a:pt x="2208" y="126"/>
                  <a:pt x="2221" y="128"/>
                </a:cubicBezTo>
                <a:cubicBezTo>
                  <a:pt x="2275" y="138"/>
                  <a:pt x="2331" y="134"/>
                  <a:pt x="2386" y="137"/>
                </a:cubicBezTo>
                <a:cubicBezTo>
                  <a:pt x="2432" y="152"/>
                  <a:pt x="2468" y="180"/>
                  <a:pt x="2514" y="192"/>
                </a:cubicBezTo>
                <a:cubicBezTo>
                  <a:pt x="2556" y="234"/>
                  <a:pt x="2538" y="257"/>
                  <a:pt x="2569" y="292"/>
                </a:cubicBezTo>
                <a:cubicBezTo>
                  <a:pt x="2604" y="331"/>
                  <a:pt x="2650" y="338"/>
                  <a:pt x="2697" y="347"/>
                </a:cubicBezTo>
                <a:cubicBezTo>
                  <a:pt x="2713" y="358"/>
                  <a:pt x="2724" y="376"/>
                  <a:pt x="2742" y="384"/>
                </a:cubicBezTo>
                <a:cubicBezTo>
                  <a:pt x="2815" y="417"/>
                  <a:pt x="2866" y="421"/>
                  <a:pt x="2944" y="429"/>
                </a:cubicBezTo>
                <a:cubicBezTo>
                  <a:pt x="2991" y="445"/>
                  <a:pt x="2955" y="426"/>
                  <a:pt x="2989" y="466"/>
                </a:cubicBezTo>
                <a:cubicBezTo>
                  <a:pt x="3003" y="482"/>
                  <a:pt x="3035" y="512"/>
                  <a:pt x="3035" y="512"/>
                </a:cubicBezTo>
                <a:cubicBezTo>
                  <a:pt x="3038" y="521"/>
                  <a:pt x="3040" y="531"/>
                  <a:pt x="3044" y="539"/>
                </a:cubicBezTo>
                <a:cubicBezTo>
                  <a:pt x="3049" y="549"/>
                  <a:pt x="3058" y="556"/>
                  <a:pt x="3062" y="566"/>
                </a:cubicBezTo>
                <a:cubicBezTo>
                  <a:pt x="3067" y="578"/>
                  <a:pt x="3065" y="592"/>
                  <a:pt x="3072" y="603"/>
                </a:cubicBezTo>
                <a:cubicBezTo>
                  <a:pt x="3078" y="612"/>
                  <a:pt x="3090" y="615"/>
                  <a:pt x="3099" y="621"/>
                </a:cubicBezTo>
                <a:cubicBezTo>
                  <a:pt x="3123" y="659"/>
                  <a:pt x="3147" y="680"/>
                  <a:pt x="3190" y="694"/>
                </a:cubicBezTo>
                <a:cubicBezTo>
                  <a:pt x="3268" y="746"/>
                  <a:pt x="3223" y="731"/>
                  <a:pt x="3328" y="731"/>
                </a:cubicBezTo>
              </a:path>
            </a:pathLst>
          </a:custGeom>
          <a:solidFill>
            <a:srgbClr val="9966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53675" name="Oval 12"/>
          <p:cNvSpPr>
            <a:spLocks noChangeArrowheads="1"/>
          </p:cNvSpPr>
          <p:nvPr/>
        </p:nvSpPr>
        <p:spPr bwMode="auto">
          <a:xfrm rot="1897840">
            <a:off x="2771775" y="3981450"/>
            <a:ext cx="1066800" cy="2819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3676" name="Oval 13"/>
          <p:cNvSpPr>
            <a:spLocks noChangeArrowheads="1"/>
          </p:cNvSpPr>
          <p:nvPr/>
        </p:nvSpPr>
        <p:spPr bwMode="auto">
          <a:xfrm rot="1897840">
            <a:off x="4549775" y="406400"/>
            <a:ext cx="1066800" cy="34290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3677" name="Oval 14"/>
          <p:cNvSpPr>
            <a:spLocks noChangeArrowheads="1"/>
          </p:cNvSpPr>
          <p:nvPr/>
        </p:nvSpPr>
        <p:spPr bwMode="auto">
          <a:xfrm rot="1897840">
            <a:off x="1331913" y="3081338"/>
            <a:ext cx="1066800" cy="3657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3678" name="Oval 15"/>
          <p:cNvSpPr>
            <a:spLocks noChangeArrowheads="1"/>
          </p:cNvSpPr>
          <p:nvPr/>
        </p:nvSpPr>
        <p:spPr bwMode="auto">
          <a:xfrm rot="1897840">
            <a:off x="-346075" y="2657475"/>
            <a:ext cx="1387475" cy="3276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3679" name="Oval 16"/>
          <p:cNvSpPr>
            <a:spLocks noChangeArrowheads="1"/>
          </p:cNvSpPr>
          <p:nvPr/>
        </p:nvSpPr>
        <p:spPr bwMode="auto">
          <a:xfrm>
            <a:off x="0" y="228600"/>
            <a:ext cx="1066800" cy="27432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3680" name="Oval 17"/>
          <p:cNvSpPr>
            <a:spLocks noChangeArrowheads="1"/>
          </p:cNvSpPr>
          <p:nvPr/>
        </p:nvSpPr>
        <p:spPr bwMode="auto">
          <a:xfrm>
            <a:off x="6477000" y="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3681" name="Oval 18"/>
          <p:cNvSpPr>
            <a:spLocks noChangeArrowheads="1"/>
          </p:cNvSpPr>
          <p:nvPr/>
        </p:nvSpPr>
        <p:spPr bwMode="auto">
          <a:xfrm>
            <a:off x="7696200" y="19050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3682" name="Oval 19"/>
          <p:cNvSpPr>
            <a:spLocks noChangeArrowheads="1"/>
          </p:cNvSpPr>
          <p:nvPr/>
        </p:nvSpPr>
        <p:spPr bwMode="auto">
          <a:xfrm>
            <a:off x="6400800" y="21336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3683" name="Oval 20"/>
          <p:cNvSpPr>
            <a:spLocks noChangeArrowheads="1"/>
          </p:cNvSpPr>
          <p:nvPr/>
        </p:nvSpPr>
        <p:spPr bwMode="auto">
          <a:xfrm>
            <a:off x="5715000" y="5867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3684" name="Oval 21"/>
          <p:cNvSpPr>
            <a:spLocks noChangeArrowheads="1"/>
          </p:cNvSpPr>
          <p:nvPr/>
        </p:nvSpPr>
        <p:spPr bwMode="auto">
          <a:xfrm>
            <a:off x="0" y="3581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3685" name="Oval 22"/>
          <p:cNvSpPr>
            <a:spLocks noChangeArrowheads="1"/>
          </p:cNvSpPr>
          <p:nvPr/>
        </p:nvSpPr>
        <p:spPr bwMode="auto">
          <a:xfrm>
            <a:off x="4800600" y="16002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3686" name="Oval 23"/>
          <p:cNvSpPr>
            <a:spLocks noChangeArrowheads="1"/>
          </p:cNvSpPr>
          <p:nvPr/>
        </p:nvSpPr>
        <p:spPr bwMode="auto">
          <a:xfrm>
            <a:off x="1295400" y="48006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3687" name="Oval 24"/>
          <p:cNvSpPr>
            <a:spLocks noChangeArrowheads="1"/>
          </p:cNvSpPr>
          <p:nvPr/>
        </p:nvSpPr>
        <p:spPr bwMode="auto">
          <a:xfrm>
            <a:off x="5562600" y="32766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3688" name="Oval 25"/>
          <p:cNvSpPr>
            <a:spLocks noChangeArrowheads="1"/>
          </p:cNvSpPr>
          <p:nvPr/>
        </p:nvSpPr>
        <p:spPr bwMode="auto">
          <a:xfrm>
            <a:off x="6096000" y="1066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3689" name="Oval 27"/>
          <p:cNvSpPr>
            <a:spLocks noChangeArrowheads="1"/>
          </p:cNvSpPr>
          <p:nvPr/>
        </p:nvSpPr>
        <p:spPr bwMode="auto">
          <a:xfrm>
            <a:off x="7086600" y="58674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3690" name="Oval 28"/>
          <p:cNvSpPr>
            <a:spLocks noChangeArrowheads="1"/>
          </p:cNvSpPr>
          <p:nvPr/>
        </p:nvSpPr>
        <p:spPr bwMode="auto">
          <a:xfrm>
            <a:off x="0" y="16002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3691" name="Oval 29"/>
          <p:cNvSpPr>
            <a:spLocks noChangeArrowheads="1"/>
          </p:cNvSpPr>
          <p:nvPr/>
        </p:nvSpPr>
        <p:spPr bwMode="auto">
          <a:xfrm>
            <a:off x="-457200" y="4495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3692" name="Oval 30"/>
          <p:cNvSpPr>
            <a:spLocks noChangeArrowheads="1"/>
          </p:cNvSpPr>
          <p:nvPr/>
        </p:nvSpPr>
        <p:spPr bwMode="auto">
          <a:xfrm rot="4968046">
            <a:off x="4572000" y="58674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53693" name="Picture 31" descr="Flying Bir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21585">
            <a:off x="0" y="2819400"/>
            <a:ext cx="3429000" cy="276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3694" name="Picture 32" descr="Flying Bir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981863" flipH="1" flipV="1">
            <a:off x="4876800" y="2819400"/>
            <a:ext cx="3870325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69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0"/>
            <a:ext cx="4495800" cy="6126163"/>
          </a:xfrm>
        </p:spPr>
        <p:txBody>
          <a:bodyPr/>
          <a:lstStyle/>
          <a:p>
            <a:pPr marL="990600" lvl="1" indent="-533400" eaLnBrk="1" hangingPunct="1"/>
            <a:r>
              <a:rPr lang="en-US" smtClean="0">
                <a:solidFill>
                  <a:srgbClr val="FF9900"/>
                </a:solidFill>
              </a:rPr>
              <a:t>The environment can’t support unlimited population growth.</a:t>
            </a:r>
          </a:p>
        </p:txBody>
      </p:sp>
      <p:sp>
        <p:nvSpPr>
          <p:cNvPr id="1233924" name="Rectangle 4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sp>
        <p:nvSpPr>
          <p:cNvPr id="754692" name="Oval 5"/>
          <p:cNvSpPr>
            <a:spLocks noChangeArrowheads="1"/>
          </p:cNvSpPr>
          <p:nvPr/>
        </p:nvSpPr>
        <p:spPr bwMode="auto">
          <a:xfrm>
            <a:off x="6553200" y="533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4693" name="Oval 6"/>
          <p:cNvSpPr>
            <a:spLocks noChangeArrowheads="1"/>
          </p:cNvSpPr>
          <p:nvPr/>
        </p:nvSpPr>
        <p:spPr bwMode="auto">
          <a:xfrm>
            <a:off x="5867400" y="762000"/>
            <a:ext cx="9144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4694" name="Oval 7"/>
          <p:cNvSpPr>
            <a:spLocks noChangeArrowheads="1"/>
          </p:cNvSpPr>
          <p:nvPr/>
        </p:nvSpPr>
        <p:spPr bwMode="auto">
          <a:xfrm>
            <a:off x="5943600" y="3429000"/>
            <a:ext cx="914400" cy="609600"/>
          </a:xfrm>
          <a:prstGeom prst="ellipse">
            <a:avLst/>
          </a:prstGeom>
          <a:solidFill>
            <a:srgbClr val="3333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4695" name="Oval 8"/>
          <p:cNvSpPr>
            <a:spLocks noChangeArrowheads="1"/>
          </p:cNvSpPr>
          <p:nvPr/>
        </p:nvSpPr>
        <p:spPr bwMode="auto">
          <a:xfrm>
            <a:off x="5029200" y="304800"/>
            <a:ext cx="9144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4696" name="Rectangle 9"/>
          <p:cNvSpPr>
            <a:spLocks noChangeArrowheads="1"/>
          </p:cNvSpPr>
          <p:nvPr/>
        </p:nvSpPr>
        <p:spPr bwMode="auto">
          <a:xfrm>
            <a:off x="5029200" y="-228600"/>
            <a:ext cx="3810000" cy="7086600"/>
          </a:xfrm>
          <a:prstGeom prst="rect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4697" name="Oval 10"/>
          <p:cNvSpPr>
            <a:spLocks noChangeArrowheads="1"/>
          </p:cNvSpPr>
          <p:nvPr/>
        </p:nvSpPr>
        <p:spPr bwMode="auto">
          <a:xfrm>
            <a:off x="6477000" y="44958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4698" name="Freeform 11"/>
          <p:cNvSpPr>
            <a:spLocks/>
          </p:cNvSpPr>
          <p:nvPr/>
        </p:nvSpPr>
        <p:spPr bwMode="auto">
          <a:xfrm>
            <a:off x="-144463" y="2903538"/>
            <a:ext cx="5283201" cy="2452687"/>
          </a:xfrm>
          <a:custGeom>
            <a:avLst/>
            <a:gdLst>
              <a:gd name="T0" fmla="*/ 2147483647 w 3328"/>
              <a:gd name="T1" fmla="*/ 2147483647 h 1545"/>
              <a:gd name="T2" fmla="*/ 2147483647 w 3328"/>
              <a:gd name="T3" fmla="*/ 2147483647 h 1545"/>
              <a:gd name="T4" fmla="*/ 2147483647 w 3328"/>
              <a:gd name="T5" fmla="*/ 2147483647 h 1545"/>
              <a:gd name="T6" fmla="*/ 2147483647 w 3328"/>
              <a:gd name="T7" fmla="*/ 2147483647 h 1545"/>
              <a:gd name="T8" fmla="*/ 2147483647 w 3328"/>
              <a:gd name="T9" fmla="*/ 2147483647 h 1545"/>
              <a:gd name="T10" fmla="*/ 2147483647 w 3328"/>
              <a:gd name="T11" fmla="*/ 2147483647 h 1545"/>
              <a:gd name="T12" fmla="*/ 2147483647 w 3328"/>
              <a:gd name="T13" fmla="*/ 2147483647 h 1545"/>
              <a:gd name="T14" fmla="*/ 2147483647 w 3328"/>
              <a:gd name="T15" fmla="*/ 2147483647 h 1545"/>
              <a:gd name="T16" fmla="*/ 2147483647 w 3328"/>
              <a:gd name="T17" fmla="*/ 2147483647 h 1545"/>
              <a:gd name="T18" fmla="*/ 2147483647 w 3328"/>
              <a:gd name="T19" fmla="*/ 2147483647 h 1545"/>
              <a:gd name="T20" fmla="*/ 2147483647 w 3328"/>
              <a:gd name="T21" fmla="*/ 2147483647 h 1545"/>
              <a:gd name="T22" fmla="*/ 2147483647 w 3328"/>
              <a:gd name="T23" fmla="*/ 2147483647 h 1545"/>
              <a:gd name="T24" fmla="*/ 2147483647 w 3328"/>
              <a:gd name="T25" fmla="*/ 2147483647 h 1545"/>
              <a:gd name="T26" fmla="*/ 2147483647 w 3328"/>
              <a:gd name="T27" fmla="*/ 2147483647 h 1545"/>
              <a:gd name="T28" fmla="*/ 2147483647 w 3328"/>
              <a:gd name="T29" fmla="*/ 2147483647 h 1545"/>
              <a:gd name="T30" fmla="*/ 2147483647 w 3328"/>
              <a:gd name="T31" fmla="*/ 2147483647 h 1545"/>
              <a:gd name="T32" fmla="*/ 2147483647 w 3328"/>
              <a:gd name="T33" fmla="*/ 2147483647 h 1545"/>
              <a:gd name="T34" fmla="*/ 2147483647 w 3328"/>
              <a:gd name="T35" fmla="*/ 2147483647 h 1545"/>
              <a:gd name="T36" fmla="*/ 2147483647 w 3328"/>
              <a:gd name="T37" fmla="*/ 2147483647 h 1545"/>
              <a:gd name="T38" fmla="*/ 2147483647 w 3328"/>
              <a:gd name="T39" fmla="*/ 2147483647 h 1545"/>
              <a:gd name="T40" fmla="*/ 2147483647 w 3328"/>
              <a:gd name="T41" fmla="*/ 2147483647 h 1545"/>
              <a:gd name="T42" fmla="*/ 2147483647 w 3328"/>
              <a:gd name="T43" fmla="*/ 2147483647 h 1545"/>
              <a:gd name="T44" fmla="*/ 2147483647 w 3328"/>
              <a:gd name="T45" fmla="*/ 2147483647 h 1545"/>
              <a:gd name="T46" fmla="*/ 2147483647 w 3328"/>
              <a:gd name="T47" fmla="*/ 2147483647 h 1545"/>
              <a:gd name="T48" fmla="*/ 2147483647 w 3328"/>
              <a:gd name="T49" fmla="*/ 2147483647 h 1545"/>
              <a:gd name="T50" fmla="*/ 2147483647 w 3328"/>
              <a:gd name="T51" fmla="*/ 2147483647 h 1545"/>
              <a:gd name="T52" fmla="*/ 2147483647 w 3328"/>
              <a:gd name="T53" fmla="*/ 2147483647 h 1545"/>
              <a:gd name="T54" fmla="*/ 2147483647 w 3328"/>
              <a:gd name="T55" fmla="*/ 2147483647 h 1545"/>
              <a:gd name="T56" fmla="*/ 0 w 3328"/>
              <a:gd name="T57" fmla="*/ 2147483647 h 1545"/>
              <a:gd name="T58" fmla="*/ 2147483647 w 3328"/>
              <a:gd name="T59" fmla="*/ 2147483647 h 1545"/>
              <a:gd name="T60" fmla="*/ 2147483647 w 3328"/>
              <a:gd name="T61" fmla="*/ 2147483647 h 1545"/>
              <a:gd name="T62" fmla="*/ 2147483647 w 3328"/>
              <a:gd name="T63" fmla="*/ 0 h 1545"/>
              <a:gd name="T64" fmla="*/ 2147483647 w 3328"/>
              <a:gd name="T65" fmla="*/ 2147483647 h 1545"/>
              <a:gd name="T66" fmla="*/ 2147483647 w 3328"/>
              <a:gd name="T67" fmla="*/ 2147483647 h 1545"/>
              <a:gd name="T68" fmla="*/ 2147483647 w 3328"/>
              <a:gd name="T69" fmla="*/ 2147483647 h 1545"/>
              <a:gd name="T70" fmla="*/ 2147483647 w 3328"/>
              <a:gd name="T71" fmla="*/ 2147483647 h 1545"/>
              <a:gd name="T72" fmla="*/ 2147483647 w 3328"/>
              <a:gd name="T73" fmla="*/ 2147483647 h 1545"/>
              <a:gd name="T74" fmla="*/ 2147483647 w 3328"/>
              <a:gd name="T75" fmla="*/ 2147483647 h 1545"/>
              <a:gd name="T76" fmla="*/ 2147483647 w 3328"/>
              <a:gd name="T77" fmla="*/ 2147483647 h 1545"/>
              <a:gd name="T78" fmla="*/ 2147483647 w 3328"/>
              <a:gd name="T79" fmla="*/ 2147483647 h 1545"/>
              <a:gd name="T80" fmla="*/ 2147483647 w 3328"/>
              <a:gd name="T81" fmla="*/ 2147483647 h 1545"/>
              <a:gd name="T82" fmla="*/ 2147483647 w 3328"/>
              <a:gd name="T83" fmla="*/ 2147483647 h 1545"/>
              <a:gd name="T84" fmla="*/ 2147483647 w 3328"/>
              <a:gd name="T85" fmla="*/ 2147483647 h 1545"/>
              <a:gd name="T86" fmla="*/ 2147483647 w 3328"/>
              <a:gd name="T87" fmla="*/ 2147483647 h 1545"/>
              <a:gd name="T88" fmla="*/ 2147483647 w 3328"/>
              <a:gd name="T89" fmla="*/ 2147483647 h 1545"/>
              <a:gd name="T90" fmla="*/ 2147483647 w 3328"/>
              <a:gd name="T91" fmla="*/ 2147483647 h 1545"/>
              <a:gd name="T92" fmla="*/ 2147483647 w 3328"/>
              <a:gd name="T93" fmla="*/ 2147483647 h 1545"/>
              <a:gd name="T94" fmla="*/ 2147483647 w 3328"/>
              <a:gd name="T95" fmla="*/ 2147483647 h 1545"/>
              <a:gd name="T96" fmla="*/ 2147483647 w 3328"/>
              <a:gd name="T97" fmla="*/ 2147483647 h 1545"/>
              <a:gd name="T98" fmla="*/ 2147483647 w 3328"/>
              <a:gd name="T99" fmla="*/ 2147483647 h 1545"/>
              <a:gd name="T100" fmla="*/ 2147483647 w 3328"/>
              <a:gd name="T101" fmla="*/ 2147483647 h 1545"/>
              <a:gd name="T102" fmla="*/ 2147483647 w 3328"/>
              <a:gd name="T103" fmla="*/ 2147483647 h 154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3328"/>
              <a:gd name="T157" fmla="*/ 0 h 1545"/>
              <a:gd name="T158" fmla="*/ 3328 w 3328"/>
              <a:gd name="T159" fmla="*/ 1545 h 1545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3328" h="1545">
                <a:moveTo>
                  <a:pt x="3273" y="1545"/>
                </a:moveTo>
                <a:cubicBezTo>
                  <a:pt x="3254" y="1526"/>
                  <a:pt x="3226" y="1519"/>
                  <a:pt x="3209" y="1499"/>
                </a:cubicBezTo>
                <a:cubicBezTo>
                  <a:pt x="3185" y="1472"/>
                  <a:pt x="3189" y="1416"/>
                  <a:pt x="3172" y="1389"/>
                </a:cubicBezTo>
                <a:cubicBezTo>
                  <a:pt x="3162" y="1373"/>
                  <a:pt x="3141" y="1365"/>
                  <a:pt x="3126" y="1353"/>
                </a:cubicBezTo>
                <a:cubicBezTo>
                  <a:pt x="3104" y="1298"/>
                  <a:pt x="3086" y="1248"/>
                  <a:pt x="3044" y="1206"/>
                </a:cubicBezTo>
                <a:cubicBezTo>
                  <a:pt x="3027" y="1137"/>
                  <a:pt x="3051" y="1197"/>
                  <a:pt x="2998" y="1152"/>
                </a:cubicBezTo>
                <a:cubicBezTo>
                  <a:pt x="2989" y="1145"/>
                  <a:pt x="2987" y="1132"/>
                  <a:pt x="2980" y="1124"/>
                </a:cubicBezTo>
                <a:cubicBezTo>
                  <a:pt x="2957" y="1098"/>
                  <a:pt x="2936" y="1070"/>
                  <a:pt x="2907" y="1051"/>
                </a:cubicBezTo>
                <a:cubicBezTo>
                  <a:pt x="2857" y="1018"/>
                  <a:pt x="2801" y="998"/>
                  <a:pt x="2742" y="987"/>
                </a:cubicBezTo>
                <a:cubicBezTo>
                  <a:pt x="2730" y="981"/>
                  <a:pt x="2719" y="974"/>
                  <a:pt x="2706" y="969"/>
                </a:cubicBezTo>
                <a:cubicBezTo>
                  <a:pt x="2694" y="965"/>
                  <a:pt x="2681" y="965"/>
                  <a:pt x="2669" y="960"/>
                </a:cubicBezTo>
                <a:cubicBezTo>
                  <a:pt x="2580" y="921"/>
                  <a:pt x="2712" y="958"/>
                  <a:pt x="2605" y="932"/>
                </a:cubicBezTo>
                <a:cubicBezTo>
                  <a:pt x="2574" y="916"/>
                  <a:pt x="2546" y="898"/>
                  <a:pt x="2514" y="886"/>
                </a:cubicBezTo>
                <a:cubicBezTo>
                  <a:pt x="2475" y="848"/>
                  <a:pt x="2432" y="816"/>
                  <a:pt x="2386" y="786"/>
                </a:cubicBezTo>
                <a:cubicBezTo>
                  <a:pt x="2373" y="778"/>
                  <a:pt x="2368" y="761"/>
                  <a:pt x="2358" y="749"/>
                </a:cubicBezTo>
                <a:cubicBezTo>
                  <a:pt x="2341" y="730"/>
                  <a:pt x="2304" y="694"/>
                  <a:pt x="2304" y="694"/>
                </a:cubicBezTo>
                <a:cubicBezTo>
                  <a:pt x="2295" y="669"/>
                  <a:pt x="2290" y="654"/>
                  <a:pt x="2276" y="630"/>
                </a:cubicBezTo>
                <a:cubicBezTo>
                  <a:pt x="2265" y="611"/>
                  <a:pt x="2247" y="596"/>
                  <a:pt x="2240" y="576"/>
                </a:cubicBezTo>
                <a:cubicBezTo>
                  <a:pt x="2235" y="561"/>
                  <a:pt x="2226" y="531"/>
                  <a:pt x="2212" y="521"/>
                </a:cubicBezTo>
                <a:cubicBezTo>
                  <a:pt x="2202" y="514"/>
                  <a:pt x="2188" y="515"/>
                  <a:pt x="2176" y="512"/>
                </a:cubicBezTo>
                <a:cubicBezTo>
                  <a:pt x="2141" y="477"/>
                  <a:pt x="2104" y="436"/>
                  <a:pt x="2057" y="420"/>
                </a:cubicBezTo>
                <a:cubicBezTo>
                  <a:pt x="1958" y="325"/>
                  <a:pt x="1596" y="366"/>
                  <a:pt x="1545" y="365"/>
                </a:cubicBezTo>
                <a:cubicBezTo>
                  <a:pt x="1521" y="360"/>
                  <a:pt x="1487" y="354"/>
                  <a:pt x="1462" y="347"/>
                </a:cubicBezTo>
                <a:cubicBezTo>
                  <a:pt x="1444" y="342"/>
                  <a:pt x="1408" y="329"/>
                  <a:pt x="1408" y="329"/>
                </a:cubicBezTo>
                <a:cubicBezTo>
                  <a:pt x="1379" y="300"/>
                  <a:pt x="1328" y="275"/>
                  <a:pt x="1289" y="265"/>
                </a:cubicBezTo>
                <a:cubicBezTo>
                  <a:pt x="1226" y="223"/>
                  <a:pt x="1255" y="235"/>
                  <a:pt x="1206" y="219"/>
                </a:cubicBezTo>
                <a:cubicBezTo>
                  <a:pt x="1124" y="164"/>
                  <a:pt x="1080" y="166"/>
                  <a:pt x="969" y="164"/>
                </a:cubicBezTo>
                <a:cubicBezTo>
                  <a:pt x="679" y="159"/>
                  <a:pt x="390" y="158"/>
                  <a:pt x="100" y="155"/>
                </a:cubicBezTo>
                <a:cubicBezTo>
                  <a:pt x="59" y="141"/>
                  <a:pt x="35" y="115"/>
                  <a:pt x="0" y="91"/>
                </a:cubicBezTo>
                <a:cubicBezTo>
                  <a:pt x="3" y="82"/>
                  <a:pt x="2" y="71"/>
                  <a:pt x="9" y="64"/>
                </a:cubicBezTo>
                <a:cubicBezTo>
                  <a:pt x="16" y="57"/>
                  <a:pt x="30" y="62"/>
                  <a:pt x="36" y="54"/>
                </a:cubicBezTo>
                <a:cubicBezTo>
                  <a:pt x="47" y="38"/>
                  <a:pt x="54" y="0"/>
                  <a:pt x="54" y="0"/>
                </a:cubicBezTo>
                <a:cubicBezTo>
                  <a:pt x="439" y="8"/>
                  <a:pt x="546" y="17"/>
                  <a:pt x="923" y="9"/>
                </a:cubicBezTo>
                <a:cubicBezTo>
                  <a:pt x="1050" y="14"/>
                  <a:pt x="1189" y="2"/>
                  <a:pt x="1316" y="18"/>
                </a:cubicBezTo>
                <a:cubicBezTo>
                  <a:pt x="1614" y="114"/>
                  <a:pt x="1085" y="49"/>
                  <a:pt x="2011" y="64"/>
                </a:cubicBezTo>
                <a:cubicBezTo>
                  <a:pt x="2098" y="92"/>
                  <a:pt x="2047" y="80"/>
                  <a:pt x="2166" y="91"/>
                </a:cubicBezTo>
                <a:cubicBezTo>
                  <a:pt x="2175" y="94"/>
                  <a:pt x="2186" y="95"/>
                  <a:pt x="2194" y="100"/>
                </a:cubicBezTo>
                <a:cubicBezTo>
                  <a:pt x="2205" y="107"/>
                  <a:pt x="2208" y="126"/>
                  <a:pt x="2221" y="128"/>
                </a:cubicBezTo>
                <a:cubicBezTo>
                  <a:pt x="2275" y="138"/>
                  <a:pt x="2331" y="134"/>
                  <a:pt x="2386" y="137"/>
                </a:cubicBezTo>
                <a:cubicBezTo>
                  <a:pt x="2432" y="152"/>
                  <a:pt x="2468" y="180"/>
                  <a:pt x="2514" y="192"/>
                </a:cubicBezTo>
                <a:cubicBezTo>
                  <a:pt x="2556" y="234"/>
                  <a:pt x="2538" y="257"/>
                  <a:pt x="2569" y="292"/>
                </a:cubicBezTo>
                <a:cubicBezTo>
                  <a:pt x="2604" y="331"/>
                  <a:pt x="2650" y="338"/>
                  <a:pt x="2697" y="347"/>
                </a:cubicBezTo>
                <a:cubicBezTo>
                  <a:pt x="2713" y="358"/>
                  <a:pt x="2724" y="376"/>
                  <a:pt x="2742" y="384"/>
                </a:cubicBezTo>
                <a:cubicBezTo>
                  <a:pt x="2815" y="417"/>
                  <a:pt x="2866" y="421"/>
                  <a:pt x="2944" y="429"/>
                </a:cubicBezTo>
                <a:cubicBezTo>
                  <a:pt x="2991" y="445"/>
                  <a:pt x="2955" y="426"/>
                  <a:pt x="2989" y="466"/>
                </a:cubicBezTo>
                <a:cubicBezTo>
                  <a:pt x="3003" y="482"/>
                  <a:pt x="3035" y="512"/>
                  <a:pt x="3035" y="512"/>
                </a:cubicBezTo>
                <a:cubicBezTo>
                  <a:pt x="3038" y="521"/>
                  <a:pt x="3040" y="531"/>
                  <a:pt x="3044" y="539"/>
                </a:cubicBezTo>
                <a:cubicBezTo>
                  <a:pt x="3049" y="549"/>
                  <a:pt x="3058" y="556"/>
                  <a:pt x="3062" y="566"/>
                </a:cubicBezTo>
                <a:cubicBezTo>
                  <a:pt x="3067" y="578"/>
                  <a:pt x="3065" y="592"/>
                  <a:pt x="3072" y="603"/>
                </a:cubicBezTo>
                <a:cubicBezTo>
                  <a:pt x="3078" y="612"/>
                  <a:pt x="3090" y="615"/>
                  <a:pt x="3099" y="621"/>
                </a:cubicBezTo>
                <a:cubicBezTo>
                  <a:pt x="3123" y="659"/>
                  <a:pt x="3147" y="680"/>
                  <a:pt x="3190" y="694"/>
                </a:cubicBezTo>
                <a:cubicBezTo>
                  <a:pt x="3268" y="746"/>
                  <a:pt x="3223" y="731"/>
                  <a:pt x="3328" y="731"/>
                </a:cubicBezTo>
              </a:path>
            </a:pathLst>
          </a:custGeom>
          <a:solidFill>
            <a:srgbClr val="9966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54699" name="Oval 12"/>
          <p:cNvSpPr>
            <a:spLocks noChangeArrowheads="1"/>
          </p:cNvSpPr>
          <p:nvPr/>
        </p:nvSpPr>
        <p:spPr bwMode="auto">
          <a:xfrm rot="1897840">
            <a:off x="2771775" y="3981450"/>
            <a:ext cx="1066800" cy="2819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4700" name="Oval 13"/>
          <p:cNvSpPr>
            <a:spLocks noChangeArrowheads="1"/>
          </p:cNvSpPr>
          <p:nvPr/>
        </p:nvSpPr>
        <p:spPr bwMode="auto">
          <a:xfrm rot="1897840">
            <a:off x="4549775" y="406400"/>
            <a:ext cx="1066800" cy="34290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4701" name="Oval 14"/>
          <p:cNvSpPr>
            <a:spLocks noChangeArrowheads="1"/>
          </p:cNvSpPr>
          <p:nvPr/>
        </p:nvSpPr>
        <p:spPr bwMode="auto">
          <a:xfrm rot="1897840">
            <a:off x="1331913" y="3081338"/>
            <a:ext cx="1066800" cy="3657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4702" name="Oval 15"/>
          <p:cNvSpPr>
            <a:spLocks noChangeArrowheads="1"/>
          </p:cNvSpPr>
          <p:nvPr/>
        </p:nvSpPr>
        <p:spPr bwMode="auto">
          <a:xfrm rot="1897840">
            <a:off x="-346075" y="2657475"/>
            <a:ext cx="1387475" cy="3276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4703" name="Oval 16"/>
          <p:cNvSpPr>
            <a:spLocks noChangeArrowheads="1"/>
          </p:cNvSpPr>
          <p:nvPr/>
        </p:nvSpPr>
        <p:spPr bwMode="auto">
          <a:xfrm>
            <a:off x="0" y="228600"/>
            <a:ext cx="1066800" cy="27432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4704" name="Oval 17"/>
          <p:cNvSpPr>
            <a:spLocks noChangeArrowheads="1"/>
          </p:cNvSpPr>
          <p:nvPr/>
        </p:nvSpPr>
        <p:spPr bwMode="auto">
          <a:xfrm>
            <a:off x="6477000" y="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4705" name="Oval 18"/>
          <p:cNvSpPr>
            <a:spLocks noChangeArrowheads="1"/>
          </p:cNvSpPr>
          <p:nvPr/>
        </p:nvSpPr>
        <p:spPr bwMode="auto">
          <a:xfrm>
            <a:off x="7696200" y="19050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4706" name="Oval 19"/>
          <p:cNvSpPr>
            <a:spLocks noChangeArrowheads="1"/>
          </p:cNvSpPr>
          <p:nvPr/>
        </p:nvSpPr>
        <p:spPr bwMode="auto">
          <a:xfrm>
            <a:off x="6400800" y="21336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4707" name="Oval 20"/>
          <p:cNvSpPr>
            <a:spLocks noChangeArrowheads="1"/>
          </p:cNvSpPr>
          <p:nvPr/>
        </p:nvSpPr>
        <p:spPr bwMode="auto">
          <a:xfrm>
            <a:off x="5715000" y="5867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4708" name="Oval 22"/>
          <p:cNvSpPr>
            <a:spLocks noChangeArrowheads="1"/>
          </p:cNvSpPr>
          <p:nvPr/>
        </p:nvSpPr>
        <p:spPr bwMode="auto">
          <a:xfrm>
            <a:off x="4800600" y="16002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4709" name="Oval 23"/>
          <p:cNvSpPr>
            <a:spLocks noChangeArrowheads="1"/>
          </p:cNvSpPr>
          <p:nvPr/>
        </p:nvSpPr>
        <p:spPr bwMode="auto">
          <a:xfrm>
            <a:off x="1295400" y="48006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4710" name="Oval 25"/>
          <p:cNvSpPr>
            <a:spLocks noChangeArrowheads="1"/>
          </p:cNvSpPr>
          <p:nvPr/>
        </p:nvSpPr>
        <p:spPr bwMode="auto">
          <a:xfrm>
            <a:off x="6096000" y="1066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4711" name="Oval 27"/>
          <p:cNvSpPr>
            <a:spLocks noChangeArrowheads="1"/>
          </p:cNvSpPr>
          <p:nvPr/>
        </p:nvSpPr>
        <p:spPr bwMode="auto">
          <a:xfrm>
            <a:off x="7086600" y="58674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4712" name="Oval 28"/>
          <p:cNvSpPr>
            <a:spLocks noChangeArrowheads="1"/>
          </p:cNvSpPr>
          <p:nvPr/>
        </p:nvSpPr>
        <p:spPr bwMode="auto">
          <a:xfrm>
            <a:off x="0" y="16002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4713" name="Oval 29"/>
          <p:cNvSpPr>
            <a:spLocks noChangeArrowheads="1"/>
          </p:cNvSpPr>
          <p:nvPr/>
        </p:nvSpPr>
        <p:spPr bwMode="auto">
          <a:xfrm>
            <a:off x="-457200" y="4495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4714" name="Oval 30"/>
          <p:cNvSpPr>
            <a:spLocks noChangeArrowheads="1"/>
          </p:cNvSpPr>
          <p:nvPr/>
        </p:nvSpPr>
        <p:spPr bwMode="auto">
          <a:xfrm rot="4968046">
            <a:off x="4572000" y="58674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54715" name="Picture 32" descr="Flying Bir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981863" flipH="1" flipV="1">
            <a:off x="4800600" y="1447800"/>
            <a:ext cx="3870325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4716" name="Picture 33" descr="Flying Bir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21585">
            <a:off x="-1714500" y="2590800"/>
            <a:ext cx="3429000" cy="276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71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0"/>
            <a:ext cx="4495800" cy="6126163"/>
          </a:xfrm>
        </p:spPr>
        <p:txBody>
          <a:bodyPr/>
          <a:lstStyle/>
          <a:p>
            <a:pPr marL="990600" lvl="1" indent="-533400" eaLnBrk="1" hangingPunct="1"/>
            <a:r>
              <a:rPr lang="en-US" smtClean="0">
                <a:solidFill>
                  <a:srgbClr val="FF9900"/>
                </a:solidFill>
              </a:rPr>
              <a:t>The environment can’t support unlimited population growth.</a:t>
            </a:r>
          </a:p>
        </p:txBody>
      </p:sp>
      <p:sp>
        <p:nvSpPr>
          <p:cNvPr id="1234948" name="Rectangle 4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sp>
        <p:nvSpPr>
          <p:cNvPr id="755716" name="Oval 5"/>
          <p:cNvSpPr>
            <a:spLocks noChangeArrowheads="1"/>
          </p:cNvSpPr>
          <p:nvPr/>
        </p:nvSpPr>
        <p:spPr bwMode="auto">
          <a:xfrm>
            <a:off x="6553200" y="533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5717" name="Oval 6"/>
          <p:cNvSpPr>
            <a:spLocks noChangeArrowheads="1"/>
          </p:cNvSpPr>
          <p:nvPr/>
        </p:nvSpPr>
        <p:spPr bwMode="auto">
          <a:xfrm>
            <a:off x="5867400" y="762000"/>
            <a:ext cx="9144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5718" name="Oval 7"/>
          <p:cNvSpPr>
            <a:spLocks noChangeArrowheads="1"/>
          </p:cNvSpPr>
          <p:nvPr/>
        </p:nvSpPr>
        <p:spPr bwMode="auto">
          <a:xfrm>
            <a:off x="5943600" y="3429000"/>
            <a:ext cx="914400" cy="609600"/>
          </a:xfrm>
          <a:prstGeom prst="ellipse">
            <a:avLst/>
          </a:prstGeom>
          <a:solidFill>
            <a:srgbClr val="3333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5719" name="Oval 8"/>
          <p:cNvSpPr>
            <a:spLocks noChangeArrowheads="1"/>
          </p:cNvSpPr>
          <p:nvPr/>
        </p:nvSpPr>
        <p:spPr bwMode="auto">
          <a:xfrm>
            <a:off x="5029200" y="304800"/>
            <a:ext cx="9144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5720" name="Rectangle 9"/>
          <p:cNvSpPr>
            <a:spLocks noChangeArrowheads="1"/>
          </p:cNvSpPr>
          <p:nvPr/>
        </p:nvSpPr>
        <p:spPr bwMode="auto">
          <a:xfrm>
            <a:off x="5029200" y="-228600"/>
            <a:ext cx="3810000" cy="7086600"/>
          </a:xfrm>
          <a:prstGeom prst="rect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5721" name="Oval 10"/>
          <p:cNvSpPr>
            <a:spLocks noChangeArrowheads="1"/>
          </p:cNvSpPr>
          <p:nvPr/>
        </p:nvSpPr>
        <p:spPr bwMode="auto">
          <a:xfrm>
            <a:off x="6477000" y="44958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5722" name="Freeform 11"/>
          <p:cNvSpPr>
            <a:spLocks/>
          </p:cNvSpPr>
          <p:nvPr/>
        </p:nvSpPr>
        <p:spPr bwMode="auto">
          <a:xfrm>
            <a:off x="-144463" y="2903538"/>
            <a:ext cx="5283201" cy="2452687"/>
          </a:xfrm>
          <a:custGeom>
            <a:avLst/>
            <a:gdLst>
              <a:gd name="T0" fmla="*/ 2147483647 w 3328"/>
              <a:gd name="T1" fmla="*/ 2147483647 h 1545"/>
              <a:gd name="T2" fmla="*/ 2147483647 w 3328"/>
              <a:gd name="T3" fmla="*/ 2147483647 h 1545"/>
              <a:gd name="T4" fmla="*/ 2147483647 w 3328"/>
              <a:gd name="T5" fmla="*/ 2147483647 h 1545"/>
              <a:gd name="T6" fmla="*/ 2147483647 w 3328"/>
              <a:gd name="T7" fmla="*/ 2147483647 h 1545"/>
              <a:gd name="T8" fmla="*/ 2147483647 w 3328"/>
              <a:gd name="T9" fmla="*/ 2147483647 h 1545"/>
              <a:gd name="T10" fmla="*/ 2147483647 w 3328"/>
              <a:gd name="T11" fmla="*/ 2147483647 h 1545"/>
              <a:gd name="T12" fmla="*/ 2147483647 w 3328"/>
              <a:gd name="T13" fmla="*/ 2147483647 h 1545"/>
              <a:gd name="T14" fmla="*/ 2147483647 w 3328"/>
              <a:gd name="T15" fmla="*/ 2147483647 h 1545"/>
              <a:gd name="T16" fmla="*/ 2147483647 w 3328"/>
              <a:gd name="T17" fmla="*/ 2147483647 h 1545"/>
              <a:gd name="T18" fmla="*/ 2147483647 w 3328"/>
              <a:gd name="T19" fmla="*/ 2147483647 h 1545"/>
              <a:gd name="T20" fmla="*/ 2147483647 w 3328"/>
              <a:gd name="T21" fmla="*/ 2147483647 h 1545"/>
              <a:gd name="T22" fmla="*/ 2147483647 w 3328"/>
              <a:gd name="T23" fmla="*/ 2147483647 h 1545"/>
              <a:gd name="T24" fmla="*/ 2147483647 w 3328"/>
              <a:gd name="T25" fmla="*/ 2147483647 h 1545"/>
              <a:gd name="T26" fmla="*/ 2147483647 w 3328"/>
              <a:gd name="T27" fmla="*/ 2147483647 h 1545"/>
              <a:gd name="T28" fmla="*/ 2147483647 w 3328"/>
              <a:gd name="T29" fmla="*/ 2147483647 h 1545"/>
              <a:gd name="T30" fmla="*/ 2147483647 w 3328"/>
              <a:gd name="T31" fmla="*/ 2147483647 h 1545"/>
              <a:gd name="T32" fmla="*/ 2147483647 w 3328"/>
              <a:gd name="T33" fmla="*/ 2147483647 h 1545"/>
              <a:gd name="T34" fmla="*/ 2147483647 w 3328"/>
              <a:gd name="T35" fmla="*/ 2147483647 h 1545"/>
              <a:gd name="T36" fmla="*/ 2147483647 w 3328"/>
              <a:gd name="T37" fmla="*/ 2147483647 h 1545"/>
              <a:gd name="T38" fmla="*/ 2147483647 w 3328"/>
              <a:gd name="T39" fmla="*/ 2147483647 h 1545"/>
              <a:gd name="T40" fmla="*/ 2147483647 w 3328"/>
              <a:gd name="T41" fmla="*/ 2147483647 h 1545"/>
              <a:gd name="T42" fmla="*/ 2147483647 w 3328"/>
              <a:gd name="T43" fmla="*/ 2147483647 h 1545"/>
              <a:gd name="T44" fmla="*/ 2147483647 w 3328"/>
              <a:gd name="T45" fmla="*/ 2147483647 h 1545"/>
              <a:gd name="T46" fmla="*/ 2147483647 w 3328"/>
              <a:gd name="T47" fmla="*/ 2147483647 h 1545"/>
              <a:gd name="T48" fmla="*/ 2147483647 w 3328"/>
              <a:gd name="T49" fmla="*/ 2147483647 h 1545"/>
              <a:gd name="T50" fmla="*/ 2147483647 w 3328"/>
              <a:gd name="T51" fmla="*/ 2147483647 h 1545"/>
              <a:gd name="T52" fmla="*/ 2147483647 w 3328"/>
              <a:gd name="T53" fmla="*/ 2147483647 h 1545"/>
              <a:gd name="T54" fmla="*/ 2147483647 w 3328"/>
              <a:gd name="T55" fmla="*/ 2147483647 h 1545"/>
              <a:gd name="T56" fmla="*/ 0 w 3328"/>
              <a:gd name="T57" fmla="*/ 2147483647 h 1545"/>
              <a:gd name="T58" fmla="*/ 2147483647 w 3328"/>
              <a:gd name="T59" fmla="*/ 2147483647 h 1545"/>
              <a:gd name="T60" fmla="*/ 2147483647 w 3328"/>
              <a:gd name="T61" fmla="*/ 2147483647 h 1545"/>
              <a:gd name="T62" fmla="*/ 2147483647 w 3328"/>
              <a:gd name="T63" fmla="*/ 0 h 1545"/>
              <a:gd name="T64" fmla="*/ 2147483647 w 3328"/>
              <a:gd name="T65" fmla="*/ 2147483647 h 1545"/>
              <a:gd name="T66" fmla="*/ 2147483647 w 3328"/>
              <a:gd name="T67" fmla="*/ 2147483647 h 1545"/>
              <a:gd name="T68" fmla="*/ 2147483647 w 3328"/>
              <a:gd name="T69" fmla="*/ 2147483647 h 1545"/>
              <a:gd name="T70" fmla="*/ 2147483647 w 3328"/>
              <a:gd name="T71" fmla="*/ 2147483647 h 1545"/>
              <a:gd name="T72" fmla="*/ 2147483647 w 3328"/>
              <a:gd name="T73" fmla="*/ 2147483647 h 1545"/>
              <a:gd name="T74" fmla="*/ 2147483647 w 3328"/>
              <a:gd name="T75" fmla="*/ 2147483647 h 1545"/>
              <a:gd name="T76" fmla="*/ 2147483647 w 3328"/>
              <a:gd name="T77" fmla="*/ 2147483647 h 1545"/>
              <a:gd name="T78" fmla="*/ 2147483647 w 3328"/>
              <a:gd name="T79" fmla="*/ 2147483647 h 1545"/>
              <a:gd name="T80" fmla="*/ 2147483647 w 3328"/>
              <a:gd name="T81" fmla="*/ 2147483647 h 1545"/>
              <a:gd name="T82" fmla="*/ 2147483647 w 3328"/>
              <a:gd name="T83" fmla="*/ 2147483647 h 1545"/>
              <a:gd name="T84" fmla="*/ 2147483647 w 3328"/>
              <a:gd name="T85" fmla="*/ 2147483647 h 1545"/>
              <a:gd name="T86" fmla="*/ 2147483647 w 3328"/>
              <a:gd name="T87" fmla="*/ 2147483647 h 1545"/>
              <a:gd name="T88" fmla="*/ 2147483647 w 3328"/>
              <a:gd name="T89" fmla="*/ 2147483647 h 1545"/>
              <a:gd name="T90" fmla="*/ 2147483647 w 3328"/>
              <a:gd name="T91" fmla="*/ 2147483647 h 1545"/>
              <a:gd name="T92" fmla="*/ 2147483647 w 3328"/>
              <a:gd name="T93" fmla="*/ 2147483647 h 1545"/>
              <a:gd name="T94" fmla="*/ 2147483647 w 3328"/>
              <a:gd name="T95" fmla="*/ 2147483647 h 1545"/>
              <a:gd name="T96" fmla="*/ 2147483647 w 3328"/>
              <a:gd name="T97" fmla="*/ 2147483647 h 1545"/>
              <a:gd name="T98" fmla="*/ 2147483647 w 3328"/>
              <a:gd name="T99" fmla="*/ 2147483647 h 1545"/>
              <a:gd name="T100" fmla="*/ 2147483647 w 3328"/>
              <a:gd name="T101" fmla="*/ 2147483647 h 1545"/>
              <a:gd name="T102" fmla="*/ 2147483647 w 3328"/>
              <a:gd name="T103" fmla="*/ 2147483647 h 154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3328"/>
              <a:gd name="T157" fmla="*/ 0 h 1545"/>
              <a:gd name="T158" fmla="*/ 3328 w 3328"/>
              <a:gd name="T159" fmla="*/ 1545 h 1545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3328" h="1545">
                <a:moveTo>
                  <a:pt x="3273" y="1545"/>
                </a:moveTo>
                <a:cubicBezTo>
                  <a:pt x="3254" y="1526"/>
                  <a:pt x="3226" y="1519"/>
                  <a:pt x="3209" y="1499"/>
                </a:cubicBezTo>
                <a:cubicBezTo>
                  <a:pt x="3185" y="1472"/>
                  <a:pt x="3189" y="1416"/>
                  <a:pt x="3172" y="1389"/>
                </a:cubicBezTo>
                <a:cubicBezTo>
                  <a:pt x="3162" y="1373"/>
                  <a:pt x="3141" y="1365"/>
                  <a:pt x="3126" y="1353"/>
                </a:cubicBezTo>
                <a:cubicBezTo>
                  <a:pt x="3104" y="1298"/>
                  <a:pt x="3086" y="1248"/>
                  <a:pt x="3044" y="1206"/>
                </a:cubicBezTo>
                <a:cubicBezTo>
                  <a:pt x="3027" y="1137"/>
                  <a:pt x="3051" y="1197"/>
                  <a:pt x="2998" y="1152"/>
                </a:cubicBezTo>
                <a:cubicBezTo>
                  <a:pt x="2989" y="1145"/>
                  <a:pt x="2987" y="1132"/>
                  <a:pt x="2980" y="1124"/>
                </a:cubicBezTo>
                <a:cubicBezTo>
                  <a:pt x="2957" y="1098"/>
                  <a:pt x="2936" y="1070"/>
                  <a:pt x="2907" y="1051"/>
                </a:cubicBezTo>
                <a:cubicBezTo>
                  <a:pt x="2857" y="1018"/>
                  <a:pt x="2801" y="998"/>
                  <a:pt x="2742" y="987"/>
                </a:cubicBezTo>
                <a:cubicBezTo>
                  <a:pt x="2730" y="981"/>
                  <a:pt x="2719" y="974"/>
                  <a:pt x="2706" y="969"/>
                </a:cubicBezTo>
                <a:cubicBezTo>
                  <a:pt x="2694" y="965"/>
                  <a:pt x="2681" y="965"/>
                  <a:pt x="2669" y="960"/>
                </a:cubicBezTo>
                <a:cubicBezTo>
                  <a:pt x="2580" y="921"/>
                  <a:pt x="2712" y="958"/>
                  <a:pt x="2605" y="932"/>
                </a:cubicBezTo>
                <a:cubicBezTo>
                  <a:pt x="2574" y="916"/>
                  <a:pt x="2546" y="898"/>
                  <a:pt x="2514" y="886"/>
                </a:cubicBezTo>
                <a:cubicBezTo>
                  <a:pt x="2475" y="848"/>
                  <a:pt x="2432" y="816"/>
                  <a:pt x="2386" y="786"/>
                </a:cubicBezTo>
                <a:cubicBezTo>
                  <a:pt x="2373" y="778"/>
                  <a:pt x="2368" y="761"/>
                  <a:pt x="2358" y="749"/>
                </a:cubicBezTo>
                <a:cubicBezTo>
                  <a:pt x="2341" y="730"/>
                  <a:pt x="2304" y="694"/>
                  <a:pt x="2304" y="694"/>
                </a:cubicBezTo>
                <a:cubicBezTo>
                  <a:pt x="2295" y="669"/>
                  <a:pt x="2290" y="654"/>
                  <a:pt x="2276" y="630"/>
                </a:cubicBezTo>
                <a:cubicBezTo>
                  <a:pt x="2265" y="611"/>
                  <a:pt x="2247" y="596"/>
                  <a:pt x="2240" y="576"/>
                </a:cubicBezTo>
                <a:cubicBezTo>
                  <a:pt x="2235" y="561"/>
                  <a:pt x="2226" y="531"/>
                  <a:pt x="2212" y="521"/>
                </a:cubicBezTo>
                <a:cubicBezTo>
                  <a:pt x="2202" y="514"/>
                  <a:pt x="2188" y="515"/>
                  <a:pt x="2176" y="512"/>
                </a:cubicBezTo>
                <a:cubicBezTo>
                  <a:pt x="2141" y="477"/>
                  <a:pt x="2104" y="436"/>
                  <a:pt x="2057" y="420"/>
                </a:cubicBezTo>
                <a:cubicBezTo>
                  <a:pt x="1958" y="325"/>
                  <a:pt x="1596" y="366"/>
                  <a:pt x="1545" y="365"/>
                </a:cubicBezTo>
                <a:cubicBezTo>
                  <a:pt x="1521" y="360"/>
                  <a:pt x="1487" y="354"/>
                  <a:pt x="1462" y="347"/>
                </a:cubicBezTo>
                <a:cubicBezTo>
                  <a:pt x="1444" y="342"/>
                  <a:pt x="1408" y="329"/>
                  <a:pt x="1408" y="329"/>
                </a:cubicBezTo>
                <a:cubicBezTo>
                  <a:pt x="1379" y="300"/>
                  <a:pt x="1328" y="275"/>
                  <a:pt x="1289" y="265"/>
                </a:cubicBezTo>
                <a:cubicBezTo>
                  <a:pt x="1226" y="223"/>
                  <a:pt x="1255" y="235"/>
                  <a:pt x="1206" y="219"/>
                </a:cubicBezTo>
                <a:cubicBezTo>
                  <a:pt x="1124" y="164"/>
                  <a:pt x="1080" y="166"/>
                  <a:pt x="969" y="164"/>
                </a:cubicBezTo>
                <a:cubicBezTo>
                  <a:pt x="679" y="159"/>
                  <a:pt x="390" y="158"/>
                  <a:pt x="100" y="155"/>
                </a:cubicBezTo>
                <a:cubicBezTo>
                  <a:pt x="59" y="141"/>
                  <a:pt x="35" y="115"/>
                  <a:pt x="0" y="91"/>
                </a:cubicBezTo>
                <a:cubicBezTo>
                  <a:pt x="3" y="82"/>
                  <a:pt x="2" y="71"/>
                  <a:pt x="9" y="64"/>
                </a:cubicBezTo>
                <a:cubicBezTo>
                  <a:pt x="16" y="57"/>
                  <a:pt x="30" y="62"/>
                  <a:pt x="36" y="54"/>
                </a:cubicBezTo>
                <a:cubicBezTo>
                  <a:pt x="47" y="38"/>
                  <a:pt x="54" y="0"/>
                  <a:pt x="54" y="0"/>
                </a:cubicBezTo>
                <a:cubicBezTo>
                  <a:pt x="439" y="8"/>
                  <a:pt x="546" y="17"/>
                  <a:pt x="923" y="9"/>
                </a:cubicBezTo>
                <a:cubicBezTo>
                  <a:pt x="1050" y="14"/>
                  <a:pt x="1189" y="2"/>
                  <a:pt x="1316" y="18"/>
                </a:cubicBezTo>
                <a:cubicBezTo>
                  <a:pt x="1614" y="114"/>
                  <a:pt x="1085" y="49"/>
                  <a:pt x="2011" y="64"/>
                </a:cubicBezTo>
                <a:cubicBezTo>
                  <a:pt x="2098" y="92"/>
                  <a:pt x="2047" y="80"/>
                  <a:pt x="2166" y="91"/>
                </a:cubicBezTo>
                <a:cubicBezTo>
                  <a:pt x="2175" y="94"/>
                  <a:pt x="2186" y="95"/>
                  <a:pt x="2194" y="100"/>
                </a:cubicBezTo>
                <a:cubicBezTo>
                  <a:pt x="2205" y="107"/>
                  <a:pt x="2208" y="126"/>
                  <a:pt x="2221" y="128"/>
                </a:cubicBezTo>
                <a:cubicBezTo>
                  <a:pt x="2275" y="138"/>
                  <a:pt x="2331" y="134"/>
                  <a:pt x="2386" y="137"/>
                </a:cubicBezTo>
                <a:cubicBezTo>
                  <a:pt x="2432" y="152"/>
                  <a:pt x="2468" y="180"/>
                  <a:pt x="2514" y="192"/>
                </a:cubicBezTo>
                <a:cubicBezTo>
                  <a:pt x="2556" y="234"/>
                  <a:pt x="2538" y="257"/>
                  <a:pt x="2569" y="292"/>
                </a:cubicBezTo>
                <a:cubicBezTo>
                  <a:pt x="2604" y="331"/>
                  <a:pt x="2650" y="338"/>
                  <a:pt x="2697" y="347"/>
                </a:cubicBezTo>
                <a:cubicBezTo>
                  <a:pt x="2713" y="358"/>
                  <a:pt x="2724" y="376"/>
                  <a:pt x="2742" y="384"/>
                </a:cubicBezTo>
                <a:cubicBezTo>
                  <a:pt x="2815" y="417"/>
                  <a:pt x="2866" y="421"/>
                  <a:pt x="2944" y="429"/>
                </a:cubicBezTo>
                <a:cubicBezTo>
                  <a:pt x="2991" y="445"/>
                  <a:pt x="2955" y="426"/>
                  <a:pt x="2989" y="466"/>
                </a:cubicBezTo>
                <a:cubicBezTo>
                  <a:pt x="3003" y="482"/>
                  <a:pt x="3035" y="512"/>
                  <a:pt x="3035" y="512"/>
                </a:cubicBezTo>
                <a:cubicBezTo>
                  <a:pt x="3038" y="521"/>
                  <a:pt x="3040" y="531"/>
                  <a:pt x="3044" y="539"/>
                </a:cubicBezTo>
                <a:cubicBezTo>
                  <a:pt x="3049" y="549"/>
                  <a:pt x="3058" y="556"/>
                  <a:pt x="3062" y="566"/>
                </a:cubicBezTo>
                <a:cubicBezTo>
                  <a:pt x="3067" y="578"/>
                  <a:pt x="3065" y="592"/>
                  <a:pt x="3072" y="603"/>
                </a:cubicBezTo>
                <a:cubicBezTo>
                  <a:pt x="3078" y="612"/>
                  <a:pt x="3090" y="615"/>
                  <a:pt x="3099" y="621"/>
                </a:cubicBezTo>
                <a:cubicBezTo>
                  <a:pt x="3123" y="659"/>
                  <a:pt x="3147" y="680"/>
                  <a:pt x="3190" y="694"/>
                </a:cubicBezTo>
                <a:cubicBezTo>
                  <a:pt x="3268" y="746"/>
                  <a:pt x="3223" y="731"/>
                  <a:pt x="3328" y="731"/>
                </a:cubicBezTo>
              </a:path>
            </a:pathLst>
          </a:custGeom>
          <a:solidFill>
            <a:srgbClr val="9966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55723" name="Oval 12"/>
          <p:cNvSpPr>
            <a:spLocks noChangeArrowheads="1"/>
          </p:cNvSpPr>
          <p:nvPr/>
        </p:nvSpPr>
        <p:spPr bwMode="auto">
          <a:xfrm rot="1897840">
            <a:off x="2771775" y="3981450"/>
            <a:ext cx="1066800" cy="2819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5724" name="Oval 13"/>
          <p:cNvSpPr>
            <a:spLocks noChangeArrowheads="1"/>
          </p:cNvSpPr>
          <p:nvPr/>
        </p:nvSpPr>
        <p:spPr bwMode="auto">
          <a:xfrm rot="1897840">
            <a:off x="4549775" y="406400"/>
            <a:ext cx="1066800" cy="34290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5725" name="Oval 14"/>
          <p:cNvSpPr>
            <a:spLocks noChangeArrowheads="1"/>
          </p:cNvSpPr>
          <p:nvPr/>
        </p:nvSpPr>
        <p:spPr bwMode="auto">
          <a:xfrm rot="1897840">
            <a:off x="1331913" y="3081338"/>
            <a:ext cx="1066800" cy="3657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5726" name="Oval 15"/>
          <p:cNvSpPr>
            <a:spLocks noChangeArrowheads="1"/>
          </p:cNvSpPr>
          <p:nvPr/>
        </p:nvSpPr>
        <p:spPr bwMode="auto">
          <a:xfrm rot="1897840">
            <a:off x="-346075" y="2657475"/>
            <a:ext cx="1387475" cy="3276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5727" name="Oval 16"/>
          <p:cNvSpPr>
            <a:spLocks noChangeArrowheads="1"/>
          </p:cNvSpPr>
          <p:nvPr/>
        </p:nvSpPr>
        <p:spPr bwMode="auto">
          <a:xfrm>
            <a:off x="0" y="228600"/>
            <a:ext cx="1066800" cy="27432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5728" name="Oval 17"/>
          <p:cNvSpPr>
            <a:spLocks noChangeArrowheads="1"/>
          </p:cNvSpPr>
          <p:nvPr/>
        </p:nvSpPr>
        <p:spPr bwMode="auto">
          <a:xfrm>
            <a:off x="6477000" y="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5729" name="Oval 18"/>
          <p:cNvSpPr>
            <a:spLocks noChangeArrowheads="1"/>
          </p:cNvSpPr>
          <p:nvPr/>
        </p:nvSpPr>
        <p:spPr bwMode="auto">
          <a:xfrm>
            <a:off x="7696200" y="19050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5730" name="Oval 19"/>
          <p:cNvSpPr>
            <a:spLocks noChangeArrowheads="1"/>
          </p:cNvSpPr>
          <p:nvPr/>
        </p:nvSpPr>
        <p:spPr bwMode="auto">
          <a:xfrm>
            <a:off x="6400800" y="21336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5731" name="Oval 20"/>
          <p:cNvSpPr>
            <a:spLocks noChangeArrowheads="1"/>
          </p:cNvSpPr>
          <p:nvPr/>
        </p:nvSpPr>
        <p:spPr bwMode="auto">
          <a:xfrm>
            <a:off x="5715000" y="5867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5732" name="Oval 21"/>
          <p:cNvSpPr>
            <a:spLocks noChangeArrowheads="1"/>
          </p:cNvSpPr>
          <p:nvPr/>
        </p:nvSpPr>
        <p:spPr bwMode="auto">
          <a:xfrm>
            <a:off x="4800600" y="16002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5733" name="Oval 22"/>
          <p:cNvSpPr>
            <a:spLocks noChangeArrowheads="1"/>
          </p:cNvSpPr>
          <p:nvPr/>
        </p:nvSpPr>
        <p:spPr bwMode="auto">
          <a:xfrm>
            <a:off x="1295400" y="48006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5734" name="Oval 25"/>
          <p:cNvSpPr>
            <a:spLocks noChangeArrowheads="1"/>
          </p:cNvSpPr>
          <p:nvPr/>
        </p:nvSpPr>
        <p:spPr bwMode="auto">
          <a:xfrm>
            <a:off x="7086600" y="58674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5735" name="Oval 26"/>
          <p:cNvSpPr>
            <a:spLocks noChangeArrowheads="1"/>
          </p:cNvSpPr>
          <p:nvPr/>
        </p:nvSpPr>
        <p:spPr bwMode="auto">
          <a:xfrm>
            <a:off x="0" y="16002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5736" name="Oval 27"/>
          <p:cNvSpPr>
            <a:spLocks noChangeArrowheads="1"/>
          </p:cNvSpPr>
          <p:nvPr/>
        </p:nvSpPr>
        <p:spPr bwMode="auto">
          <a:xfrm>
            <a:off x="-457200" y="4495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5737" name="Oval 28"/>
          <p:cNvSpPr>
            <a:spLocks noChangeArrowheads="1"/>
          </p:cNvSpPr>
          <p:nvPr/>
        </p:nvSpPr>
        <p:spPr bwMode="auto">
          <a:xfrm rot="4968046">
            <a:off x="4572000" y="58674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55738" name="Picture 29" descr="Flying Bir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981863" flipH="1" flipV="1">
            <a:off x="5273675" y="228600"/>
            <a:ext cx="3870325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73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0"/>
            <a:ext cx="4495800" cy="6126163"/>
          </a:xfrm>
        </p:spPr>
        <p:txBody>
          <a:bodyPr/>
          <a:lstStyle/>
          <a:p>
            <a:pPr marL="990600" lvl="1" indent="-533400" eaLnBrk="1" hangingPunct="1"/>
            <a:r>
              <a:rPr lang="en-US" smtClean="0">
                <a:solidFill>
                  <a:srgbClr val="FF9900"/>
                </a:solidFill>
              </a:rPr>
              <a:t>The environment can’t support unlimited population growth.</a:t>
            </a:r>
          </a:p>
        </p:txBody>
      </p:sp>
      <p:sp>
        <p:nvSpPr>
          <p:cNvPr id="1235972" name="Rectangle 4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sp>
        <p:nvSpPr>
          <p:cNvPr id="756740" name="Oval 5"/>
          <p:cNvSpPr>
            <a:spLocks noChangeArrowheads="1"/>
          </p:cNvSpPr>
          <p:nvPr/>
        </p:nvSpPr>
        <p:spPr bwMode="auto">
          <a:xfrm>
            <a:off x="6553200" y="533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6741" name="Oval 6"/>
          <p:cNvSpPr>
            <a:spLocks noChangeArrowheads="1"/>
          </p:cNvSpPr>
          <p:nvPr/>
        </p:nvSpPr>
        <p:spPr bwMode="auto">
          <a:xfrm>
            <a:off x="5867400" y="762000"/>
            <a:ext cx="9144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6742" name="Oval 7"/>
          <p:cNvSpPr>
            <a:spLocks noChangeArrowheads="1"/>
          </p:cNvSpPr>
          <p:nvPr/>
        </p:nvSpPr>
        <p:spPr bwMode="auto">
          <a:xfrm>
            <a:off x="5943600" y="3429000"/>
            <a:ext cx="914400" cy="609600"/>
          </a:xfrm>
          <a:prstGeom prst="ellipse">
            <a:avLst/>
          </a:prstGeom>
          <a:solidFill>
            <a:srgbClr val="3333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6743" name="Oval 8"/>
          <p:cNvSpPr>
            <a:spLocks noChangeArrowheads="1"/>
          </p:cNvSpPr>
          <p:nvPr/>
        </p:nvSpPr>
        <p:spPr bwMode="auto">
          <a:xfrm>
            <a:off x="5029200" y="304800"/>
            <a:ext cx="9144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6744" name="Rectangle 9"/>
          <p:cNvSpPr>
            <a:spLocks noChangeArrowheads="1"/>
          </p:cNvSpPr>
          <p:nvPr/>
        </p:nvSpPr>
        <p:spPr bwMode="auto">
          <a:xfrm>
            <a:off x="5029200" y="-228600"/>
            <a:ext cx="3810000" cy="7086600"/>
          </a:xfrm>
          <a:prstGeom prst="rect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6745" name="Oval 10"/>
          <p:cNvSpPr>
            <a:spLocks noChangeArrowheads="1"/>
          </p:cNvSpPr>
          <p:nvPr/>
        </p:nvSpPr>
        <p:spPr bwMode="auto">
          <a:xfrm>
            <a:off x="6477000" y="44958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6746" name="Freeform 11"/>
          <p:cNvSpPr>
            <a:spLocks/>
          </p:cNvSpPr>
          <p:nvPr/>
        </p:nvSpPr>
        <p:spPr bwMode="auto">
          <a:xfrm>
            <a:off x="-144463" y="2903538"/>
            <a:ext cx="5283201" cy="2452687"/>
          </a:xfrm>
          <a:custGeom>
            <a:avLst/>
            <a:gdLst>
              <a:gd name="T0" fmla="*/ 2147483647 w 3328"/>
              <a:gd name="T1" fmla="*/ 2147483647 h 1545"/>
              <a:gd name="T2" fmla="*/ 2147483647 w 3328"/>
              <a:gd name="T3" fmla="*/ 2147483647 h 1545"/>
              <a:gd name="T4" fmla="*/ 2147483647 w 3328"/>
              <a:gd name="T5" fmla="*/ 2147483647 h 1545"/>
              <a:gd name="T6" fmla="*/ 2147483647 w 3328"/>
              <a:gd name="T7" fmla="*/ 2147483647 h 1545"/>
              <a:gd name="T8" fmla="*/ 2147483647 w 3328"/>
              <a:gd name="T9" fmla="*/ 2147483647 h 1545"/>
              <a:gd name="T10" fmla="*/ 2147483647 w 3328"/>
              <a:gd name="T11" fmla="*/ 2147483647 h 1545"/>
              <a:gd name="T12" fmla="*/ 2147483647 w 3328"/>
              <a:gd name="T13" fmla="*/ 2147483647 h 1545"/>
              <a:gd name="T14" fmla="*/ 2147483647 w 3328"/>
              <a:gd name="T15" fmla="*/ 2147483647 h 1545"/>
              <a:gd name="T16" fmla="*/ 2147483647 w 3328"/>
              <a:gd name="T17" fmla="*/ 2147483647 h 1545"/>
              <a:gd name="T18" fmla="*/ 2147483647 w 3328"/>
              <a:gd name="T19" fmla="*/ 2147483647 h 1545"/>
              <a:gd name="T20" fmla="*/ 2147483647 w 3328"/>
              <a:gd name="T21" fmla="*/ 2147483647 h 1545"/>
              <a:gd name="T22" fmla="*/ 2147483647 w 3328"/>
              <a:gd name="T23" fmla="*/ 2147483647 h 1545"/>
              <a:gd name="T24" fmla="*/ 2147483647 w 3328"/>
              <a:gd name="T25" fmla="*/ 2147483647 h 1545"/>
              <a:gd name="T26" fmla="*/ 2147483647 w 3328"/>
              <a:gd name="T27" fmla="*/ 2147483647 h 1545"/>
              <a:gd name="T28" fmla="*/ 2147483647 w 3328"/>
              <a:gd name="T29" fmla="*/ 2147483647 h 1545"/>
              <a:gd name="T30" fmla="*/ 2147483647 w 3328"/>
              <a:gd name="T31" fmla="*/ 2147483647 h 1545"/>
              <a:gd name="T32" fmla="*/ 2147483647 w 3328"/>
              <a:gd name="T33" fmla="*/ 2147483647 h 1545"/>
              <a:gd name="T34" fmla="*/ 2147483647 w 3328"/>
              <a:gd name="T35" fmla="*/ 2147483647 h 1545"/>
              <a:gd name="T36" fmla="*/ 2147483647 w 3328"/>
              <a:gd name="T37" fmla="*/ 2147483647 h 1545"/>
              <a:gd name="T38" fmla="*/ 2147483647 w 3328"/>
              <a:gd name="T39" fmla="*/ 2147483647 h 1545"/>
              <a:gd name="T40" fmla="*/ 2147483647 w 3328"/>
              <a:gd name="T41" fmla="*/ 2147483647 h 1545"/>
              <a:gd name="T42" fmla="*/ 2147483647 w 3328"/>
              <a:gd name="T43" fmla="*/ 2147483647 h 1545"/>
              <a:gd name="T44" fmla="*/ 2147483647 w 3328"/>
              <a:gd name="T45" fmla="*/ 2147483647 h 1545"/>
              <a:gd name="T46" fmla="*/ 2147483647 w 3328"/>
              <a:gd name="T47" fmla="*/ 2147483647 h 1545"/>
              <a:gd name="T48" fmla="*/ 2147483647 w 3328"/>
              <a:gd name="T49" fmla="*/ 2147483647 h 1545"/>
              <a:gd name="T50" fmla="*/ 2147483647 w 3328"/>
              <a:gd name="T51" fmla="*/ 2147483647 h 1545"/>
              <a:gd name="T52" fmla="*/ 2147483647 w 3328"/>
              <a:gd name="T53" fmla="*/ 2147483647 h 1545"/>
              <a:gd name="T54" fmla="*/ 2147483647 w 3328"/>
              <a:gd name="T55" fmla="*/ 2147483647 h 1545"/>
              <a:gd name="T56" fmla="*/ 0 w 3328"/>
              <a:gd name="T57" fmla="*/ 2147483647 h 1545"/>
              <a:gd name="T58" fmla="*/ 2147483647 w 3328"/>
              <a:gd name="T59" fmla="*/ 2147483647 h 1545"/>
              <a:gd name="T60" fmla="*/ 2147483647 w 3328"/>
              <a:gd name="T61" fmla="*/ 2147483647 h 1545"/>
              <a:gd name="T62" fmla="*/ 2147483647 w 3328"/>
              <a:gd name="T63" fmla="*/ 0 h 1545"/>
              <a:gd name="T64" fmla="*/ 2147483647 w 3328"/>
              <a:gd name="T65" fmla="*/ 2147483647 h 1545"/>
              <a:gd name="T66" fmla="*/ 2147483647 w 3328"/>
              <a:gd name="T67" fmla="*/ 2147483647 h 1545"/>
              <a:gd name="T68" fmla="*/ 2147483647 w 3328"/>
              <a:gd name="T69" fmla="*/ 2147483647 h 1545"/>
              <a:gd name="T70" fmla="*/ 2147483647 w 3328"/>
              <a:gd name="T71" fmla="*/ 2147483647 h 1545"/>
              <a:gd name="T72" fmla="*/ 2147483647 w 3328"/>
              <a:gd name="T73" fmla="*/ 2147483647 h 1545"/>
              <a:gd name="T74" fmla="*/ 2147483647 w 3328"/>
              <a:gd name="T75" fmla="*/ 2147483647 h 1545"/>
              <a:gd name="T76" fmla="*/ 2147483647 w 3328"/>
              <a:gd name="T77" fmla="*/ 2147483647 h 1545"/>
              <a:gd name="T78" fmla="*/ 2147483647 w 3328"/>
              <a:gd name="T79" fmla="*/ 2147483647 h 1545"/>
              <a:gd name="T80" fmla="*/ 2147483647 w 3328"/>
              <a:gd name="T81" fmla="*/ 2147483647 h 1545"/>
              <a:gd name="T82" fmla="*/ 2147483647 w 3328"/>
              <a:gd name="T83" fmla="*/ 2147483647 h 1545"/>
              <a:gd name="T84" fmla="*/ 2147483647 w 3328"/>
              <a:gd name="T85" fmla="*/ 2147483647 h 1545"/>
              <a:gd name="T86" fmla="*/ 2147483647 w 3328"/>
              <a:gd name="T87" fmla="*/ 2147483647 h 1545"/>
              <a:gd name="T88" fmla="*/ 2147483647 w 3328"/>
              <a:gd name="T89" fmla="*/ 2147483647 h 1545"/>
              <a:gd name="T90" fmla="*/ 2147483647 w 3328"/>
              <a:gd name="T91" fmla="*/ 2147483647 h 1545"/>
              <a:gd name="T92" fmla="*/ 2147483647 w 3328"/>
              <a:gd name="T93" fmla="*/ 2147483647 h 1545"/>
              <a:gd name="T94" fmla="*/ 2147483647 w 3328"/>
              <a:gd name="T95" fmla="*/ 2147483647 h 1545"/>
              <a:gd name="T96" fmla="*/ 2147483647 w 3328"/>
              <a:gd name="T97" fmla="*/ 2147483647 h 1545"/>
              <a:gd name="T98" fmla="*/ 2147483647 w 3328"/>
              <a:gd name="T99" fmla="*/ 2147483647 h 1545"/>
              <a:gd name="T100" fmla="*/ 2147483647 w 3328"/>
              <a:gd name="T101" fmla="*/ 2147483647 h 1545"/>
              <a:gd name="T102" fmla="*/ 2147483647 w 3328"/>
              <a:gd name="T103" fmla="*/ 2147483647 h 154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3328"/>
              <a:gd name="T157" fmla="*/ 0 h 1545"/>
              <a:gd name="T158" fmla="*/ 3328 w 3328"/>
              <a:gd name="T159" fmla="*/ 1545 h 1545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3328" h="1545">
                <a:moveTo>
                  <a:pt x="3273" y="1545"/>
                </a:moveTo>
                <a:cubicBezTo>
                  <a:pt x="3254" y="1526"/>
                  <a:pt x="3226" y="1519"/>
                  <a:pt x="3209" y="1499"/>
                </a:cubicBezTo>
                <a:cubicBezTo>
                  <a:pt x="3185" y="1472"/>
                  <a:pt x="3189" y="1416"/>
                  <a:pt x="3172" y="1389"/>
                </a:cubicBezTo>
                <a:cubicBezTo>
                  <a:pt x="3162" y="1373"/>
                  <a:pt x="3141" y="1365"/>
                  <a:pt x="3126" y="1353"/>
                </a:cubicBezTo>
                <a:cubicBezTo>
                  <a:pt x="3104" y="1298"/>
                  <a:pt x="3086" y="1248"/>
                  <a:pt x="3044" y="1206"/>
                </a:cubicBezTo>
                <a:cubicBezTo>
                  <a:pt x="3027" y="1137"/>
                  <a:pt x="3051" y="1197"/>
                  <a:pt x="2998" y="1152"/>
                </a:cubicBezTo>
                <a:cubicBezTo>
                  <a:pt x="2989" y="1145"/>
                  <a:pt x="2987" y="1132"/>
                  <a:pt x="2980" y="1124"/>
                </a:cubicBezTo>
                <a:cubicBezTo>
                  <a:pt x="2957" y="1098"/>
                  <a:pt x="2936" y="1070"/>
                  <a:pt x="2907" y="1051"/>
                </a:cubicBezTo>
                <a:cubicBezTo>
                  <a:pt x="2857" y="1018"/>
                  <a:pt x="2801" y="998"/>
                  <a:pt x="2742" y="987"/>
                </a:cubicBezTo>
                <a:cubicBezTo>
                  <a:pt x="2730" y="981"/>
                  <a:pt x="2719" y="974"/>
                  <a:pt x="2706" y="969"/>
                </a:cubicBezTo>
                <a:cubicBezTo>
                  <a:pt x="2694" y="965"/>
                  <a:pt x="2681" y="965"/>
                  <a:pt x="2669" y="960"/>
                </a:cubicBezTo>
                <a:cubicBezTo>
                  <a:pt x="2580" y="921"/>
                  <a:pt x="2712" y="958"/>
                  <a:pt x="2605" y="932"/>
                </a:cubicBezTo>
                <a:cubicBezTo>
                  <a:pt x="2574" y="916"/>
                  <a:pt x="2546" y="898"/>
                  <a:pt x="2514" y="886"/>
                </a:cubicBezTo>
                <a:cubicBezTo>
                  <a:pt x="2475" y="848"/>
                  <a:pt x="2432" y="816"/>
                  <a:pt x="2386" y="786"/>
                </a:cubicBezTo>
                <a:cubicBezTo>
                  <a:pt x="2373" y="778"/>
                  <a:pt x="2368" y="761"/>
                  <a:pt x="2358" y="749"/>
                </a:cubicBezTo>
                <a:cubicBezTo>
                  <a:pt x="2341" y="730"/>
                  <a:pt x="2304" y="694"/>
                  <a:pt x="2304" y="694"/>
                </a:cubicBezTo>
                <a:cubicBezTo>
                  <a:pt x="2295" y="669"/>
                  <a:pt x="2290" y="654"/>
                  <a:pt x="2276" y="630"/>
                </a:cubicBezTo>
                <a:cubicBezTo>
                  <a:pt x="2265" y="611"/>
                  <a:pt x="2247" y="596"/>
                  <a:pt x="2240" y="576"/>
                </a:cubicBezTo>
                <a:cubicBezTo>
                  <a:pt x="2235" y="561"/>
                  <a:pt x="2226" y="531"/>
                  <a:pt x="2212" y="521"/>
                </a:cubicBezTo>
                <a:cubicBezTo>
                  <a:pt x="2202" y="514"/>
                  <a:pt x="2188" y="515"/>
                  <a:pt x="2176" y="512"/>
                </a:cubicBezTo>
                <a:cubicBezTo>
                  <a:pt x="2141" y="477"/>
                  <a:pt x="2104" y="436"/>
                  <a:pt x="2057" y="420"/>
                </a:cubicBezTo>
                <a:cubicBezTo>
                  <a:pt x="1958" y="325"/>
                  <a:pt x="1596" y="366"/>
                  <a:pt x="1545" y="365"/>
                </a:cubicBezTo>
                <a:cubicBezTo>
                  <a:pt x="1521" y="360"/>
                  <a:pt x="1487" y="354"/>
                  <a:pt x="1462" y="347"/>
                </a:cubicBezTo>
                <a:cubicBezTo>
                  <a:pt x="1444" y="342"/>
                  <a:pt x="1408" y="329"/>
                  <a:pt x="1408" y="329"/>
                </a:cubicBezTo>
                <a:cubicBezTo>
                  <a:pt x="1379" y="300"/>
                  <a:pt x="1328" y="275"/>
                  <a:pt x="1289" y="265"/>
                </a:cubicBezTo>
                <a:cubicBezTo>
                  <a:pt x="1226" y="223"/>
                  <a:pt x="1255" y="235"/>
                  <a:pt x="1206" y="219"/>
                </a:cubicBezTo>
                <a:cubicBezTo>
                  <a:pt x="1124" y="164"/>
                  <a:pt x="1080" y="166"/>
                  <a:pt x="969" y="164"/>
                </a:cubicBezTo>
                <a:cubicBezTo>
                  <a:pt x="679" y="159"/>
                  <a:pt x="390" y="158"/>
                  <a:pt x="100" y="155"/>
                </a:cubicBezTo>
                <a:cubicBezTo>
                  <a:pt x="59" y="141"/>
                  <a:pt x="35" y="115"/>
                  <a:pt x="0" y="91"/>
                </a:cubicBezTo>
                <a:cubicBezTo>
                  <a:pt x="3" y="82"/>
                  <a:pt x="2" y="71"/>
                  <a:pt x="9" y="64"/>
                </a:cubicBezTo>
                <a:cubicBezTo>
                  <a:pt x="16" y="57"/>
                  <a:pt x="30" y="62"/>
                  <a:pt x="36" y="54"/>
                </a:cubicBezTo>
                <a:cubicBezTo>
                  <a:pt x="47" y="38"/>
                  <a:pt x="54" y="0"/>
                  <a:pt x="54" y="0"/>
                </a:cubicBezTo>
                <a:cubicBezTo>
                  <a:pt x="439" y="8"/>
                  <a:pt x="546" y="17"/>
                  <a:pt x="923" y="9"/>
                </a:cubicBezTo>
                <a:cubicBezTo>
                  <a:pt x="1050" y="14"/>
                  <a:pt x="1189" y="2"/>
                  <a:pt x="1316" y="18"/>
                </a:cubicBezTo>
                <a:cubicBezTo>
                  <a:pt x="1614" y="114"/>
                  <a:pt x="1085" y="49"/>
                  <a:pt x="2011" y="64"/>
                </a:cubicBezTo>
                <a:cubicBezTo>
                  <a:pt x="2098" y="92"/>
                  <a:pt x="2047" y="80"/>
                  <a:pt x="2166" y="91"/>
                </a:cubicBezTo>
                <a:cubicBezTo>
                  <a:pt x="2175" y="94"/>
                  <a:pt x="2186" y="95"/>
                  <a:pt x="2194" y="100"/>
                </a:cubicBezTo>
                <a:cubicBezTo>
                  <a:pt x="2205" y="107"/>
                  <a:pt x="2208" y="126"/>
                  <a:pt x="2221" y="128"/>
                </a:cubicBezTo>
                <a:cubicBezTo>
                  <a:pt x="2275" y="138"/>
                  <a:pt x="2331" y="134"/>
                  <a:pt x="2386" y="137"/>
                </a:cubicBezTo>
                <a:cubicBezTo>
                  <a:pt x="2432" y="152"/>
                  <a:pt x="2468" y="180"/>
                  <a:pt x="2514" y="192"/>
                </a:cubicBezTo>
                <a:cubicBezTo>
                  <a:pt x="2556" y="234"/>
                  <a:pt x="2538" y="257"/>
                  <a:pt x="2569" y="292"/>
                </a:cubicBezTo>
                <a:cubicBezTo>
                  <a:pt x="2604" y="331"/>
                  <a:pt x="2650" y="338"/>
                  <a:pt x="2697" y="347"/>
                </a:cubicBezTo>
                <a:cubicBezTo>
                  <a:pt x="2713" y="358"/>
                  <a:pt x="2724" y="376"/>
                  <a:pt x="2742" y="384"/>
                </a:cubicBezTo>
                <a:cubicBezTo>
                  <a:pt x="2815" y="417"/>
                  <a:pt x="2866" y="421"/>
                  <a:pt x="2944" y="429"/>
                </a:cubicBezTo>
                <a:cubicBezTo>
                  <a:pt x="2991" y="445"/>
                  <a:pt x="2955" y="426"/>
                  <a:pt x="2989" y="466"/>
                </a:cubicBezTo>
                <a:cubicBezTo>
                  <a:pt x="3003" y="482"/>
                  <a:pt x="3035" y="512"/>
                  <a:pt x="3035" y="512"/>
                </a:cubicBezTo>
                <a:cubicBezTo>
                  <a:pt x="3038" y="521"/>
                  <a:pt x="3040" y="531"/>
                  <a:pt x="3044" y="539"/>
                </a:cubicBezTo>
                <a:cubicBezTo>
                  <a:pt x="3049" y="549"/>
                  <a:pt x="3058" y="556"/>
                  <a:pt x="3062" y="566"/>
                </a:cubicBezTo>
                <a:cubicBezTo>
                  <a:pt x="3067" y="578"/>
                  <a:pt x="3065" y="592"/>
                  <a:pt x="3072" y="603"/>
                </a:cubicBezTo>
                <a:cubicBezTo>
                  <a:pt x="3078" y="612"/>
                  <a:pt x="3090" y="615"/>
                  <a:pt x="3099" y="621"/>
                </a:cubicBezTo>
                <a:cubicBezTo>
                  <a:pt x="3123" y="659"/>
                  <a:pt x="3147" y="680"/>
                  <a:pt x="3190" y="694"/>
                </a:cubicBezTo>
                <a:cubicBezTo>
                  <a:pt x="3268" y="746"/>
                  <a:pt x="3223" y="731"/>
                  <a:pt x="3328" y="731"/>
                </a:cubicBezTo>
              </a:path>
            </a:pathLst>
          </a:custGeom>
          <a:solidFill>
            <a:srgbClr val="9966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56747" name="Oval 12"/>
          <p:cNvSpPr>
            <a:spLocks noChangeArrowheads="1"/>
          </p:cNvSpPr>
          <p:nvPr/>
        </p:nvSpPr>
        <p:spPr bwMode="auto">
          <a:xfrm rot="1897840">
            <a:off x="2771775" y="3981450"/>
            <a:ext cx="1066800" cy="2819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6748" name="Oval 13"/>
          <p:cNvSpPr>
            <a:spLocks noChangeArrowheads="1"/>
          </p:cNvSpPr>
          <p:nvPr/>
        </p:nvSpPr>
        <p:spPr bwMode="auto">
          <a:xfrm rot="1897840">
            <a:off x="4549775" y="406400"/>
            <a:ext cx="1066800" cy="34290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6749" name="Oval 14"/>
          <p:cNvSpPr>
            <a:spLocks noChangeArrowheads="1"/>
          </p:cNvSpPr>
          <p:nvPr/>
        </p:nvSpPr>
        <p:spPr bwMode="auto">
          <a:xfrm rot="1897840">
            <a:off x="1331913" y="3081338"/>
            <a:ext cx="1066800" cy="3657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6750" name="Oval 15"/>
          <p:cNvSpPr>
            <a:spLocks noChangeArrowheads="1"/>
          </p:cNvSpPr>
          <p:nvPr/>
        </p:nvSpPr>
        <p:spPr bwMode="auto">
          <a:xfrm rot="1897840">
            <a:off x="-346075" y="2657475"/>
            <a:ext cx="1387475" cy="3276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6751" name="Oval 16"/>
          <p:cNvSpPr>
            <a:spLocks noChangeArrowheads="1"/>
          </p:cNvSpPr>
          <p:nvPr/>
        </p:nvSpPr>
        <p:spPr bwMode="auto">
          <a:xfrm>
            <a:off x="0" y="228600"/>
            <a:ext cx="1066800" cy="27432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6752" name="Oval 17"/>
          <p:cNvSpPr>
            <a:spLocks noChangeArrowheads="1"/>
          </p:cNvSpPr>
          <p:nvPr/>
        </p:nvSpPr>
        <p:spPr bwMode="auto">
          <a:xfrm>
            <a:off x="6477000" y="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6753" name="Oval 18"/>
          <p:cNvSpPr>
            <a:spLocks noChangeArrowheads="1"/>
          </p:cNvSpPr>
          <p:nvPr/>
        </p:nvSpPr>
        <p:spPr bwMode="auto">
          <a:xfrm>
            <a:off x="7696200" y="19050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6754" name="Oval 19"/>
          <p:cNvSpPr>
            <a:spLocks noChangeArrowheads="1"/>
          </p:cNvSpPr>
          <p:nvPr/>
        </p:nvSpPr>
        <p:spPr bwMode="auto">
          <a:xfrm>
            <a:off x="6400800" y="21336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6755" name="Oval 20"/>
          <p:cNvSpPr>
            <a:spLocks noChangeArrowheads="1"/>
          </p:cNvSpPr>
          <p:nvPr/>
        </p:nvSpPr>
        <p:spPr bwMode="auto">
          <a:xfrm>
            <a:off x="5715000" y="5867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6756" name="Oval 21"/>
          <p:cNvSpPr>
            <a:spLocks noChangeArrowheads="1"/>
          </p:cNvSpPr>
          <p:nvPr/>
        </p:nvSpPr>
        <p:spPr bwMode="auto">
          <a:xfrm>
            <a:off x="4800600" y="16002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6757" name="Oval 22"/>
          <p:cNvSpPr>
            <a:spLocks noChangeArrowheads="1"/>
          </p:cNvSpPr>
          <p:nvPr/>
        </p:nvSpPr>
        <p:spPr bwMode="auto">
          <a:xfrm>
            <a:off x="1295400" y="48006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6758" name="Oval 24"/>
          <p:cNvSpPr>
            <a:spLocks noChangeArrowheads="1"/>
          </p:cNvSpPr>
          <p:nvPr/>
        </p:nvSpPr>
        <p:spPr bwMode="auto">
          <a:xfrm>
            <a:off x="7086600" y="58674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6759" name="Oval 25"/>
          <p:cNvSpPr>
            <a:spLocks noChangeArrowheads="1"/>
          </p:cNvSpPr>
          <p:nvPr/>
        </p:nvSpPr>
        <p:spPr bwMode="auto">
          <a:xfrm>
            <a:off x="0" y="16002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6760" name="Oval 26"/>
          <p:cNvSpPr>
            <a:spLocks noChangeArrowheads="1"/>
          </p:cNvSpPr>
          <p:nvPr/>
        </p:nvSpPr>
        <p:spPr bwMode="auto">
          <a:xfrm>
            <a:off x="-457200" y="4495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6761" name="Oval 27"/>
          <p:cNvSpPr>
            <a:spLocks noChangeArrowheads="1"/>
          </p:cNvSpPr>
          <p:nvPr/>
        </p:nvSpPr>
        <p:spPr bwMode="auto">
          <a:xfrm rot="4968046">
            <a:off x="4572000" y="58674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56762" name="Picture 28" descr="Flying Bir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981863" flipH="1" flipV="1">
            <a:off x="5791200" y="-533400"/>
            <a:ext cx="3870325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6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0"/>
            <a:ext cx="4495800" cy="6126163"/>
          </a:xfrm>
        </p:spPr>
        <p:txBody>
          <a:bodyPr/>
          <a:lstStyle/>
          <a:p>
            <a:pPr marL="990600" lvl="1" indent="-533400" eaLnBrk="1" hangingPunct="1"/>
            <a:r>
              <a:rPr lang="en-US" smtClean="0">
                <a:solidFill>
                  <a:srgbClr val="FF9900"/>
                </a:solidFill>
              </a:rPr>
              <a:t>The environment can’t support unlimited population growth.</a:t>
            </a:r>
          </a:p>
        </p:txBody>
      </p:sp>
      <p:sp>
        <p:nvSpPr>
          <p:cNvPr id="1236996" name="Rectangle 4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sp>
        <p:nvSpPr>
          <p:cNvPr id="757764" name="Oval 5"/>
          <p:cNvSpPr>
            <a:spLocks noChangeArrowheads="1"/>
          </p:cNvSpPr>
          <p:nvPr/>
        </p:nvSpPr>
        <p:spPr bwMode="auto">
          <a:xfrm>
            <a:off x="6553200" y="533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7765" name="Oval 6"/>
          <p:cNvSpPr>
            <a:spLocks noChangeArrowheads="1"/>
          </p:cNvSpPr>
          <p:nvPr/>
        </p:nvSpPr>
        <p:spPr bwMode="auto">
          <a:xfrm>
            <a:off x="5867400" y="762000"/>
            <a:ext cx="9144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7766" name="Oval 7"/>
          <p:cNvSpPr>
            <a:spLocks noChangeArrowheads="1"/>
          </p:cNvSpPr>
          <p:nvPr/>
        </p:nvSpPr>
        <p:spPr bwMode="auto">
          <a:xfrm>
            <a:off x="5943600" y="3429000"/>
            <a:ext cx="914400" cy="609600"/>
          </a:xfrm>
          <a:prstGeom prst="ellipse">
            <a:avLst/>
          </a:prstGeom>
          <a:solidFill>
            <a:srgbClr val="3333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7767" name="Oval 8"/>
          <p:cNvSpPr>
            <a:spLocks noChangeArrowheads="1"/>
          </p:cNvSpPr>
          <p:nvPr/>
        </p:nvSpPr>
        <p:spPr bwMode="auto">
          <a:xfrm>
            <a:off x="5029200" y="304800"/>
            <a:ext cx="9144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7768" name="Rectangle 9"/>
          <p:cNvSpPr>
            <a:spLocks noChangeArrowheads="1"/>
          </p:cNvSpPr>
          <p:nvPr/>
        </p:nvSpPr>
        <p:spPr bwMode="auto">
          <a:xfrm>
            <a:off x="5029200" y="-228600"/>
            <a:ext cx="3810000" cy="7086600"/>
          </a:xfrm>
          <a:prstGeom prst="rect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7769" name="Oval 10"/>
          <p:cNvSpPr>
            <a:spLocks noChangeArrowheads="1"/>
          </p:cNvSpPr>
          <p:nvPr/>
        </p:nvSpPr>
        <p:spPr bwMode="auto">
          <a:xfrm>
            <a:off x="6477000" y="44958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7770" name="Freeform 11"/>
          <p:cNvSpPr>
            <a:spLocks/>
          </p:cNvSpPr>
          <p:nvPr/>
        </p:nvSpPr>
        <p:spPr bwMode="auto">
          <a:xfrm>
            <a:off x="-144463" y="2903538"/>
            <a:ext cx="5283201" cy="2452687"/>
          </a:xfrm>
          <a:custGeom>
            <a:avLst/>
            <a:gdLst>
              <a:gd name="T0" fmla="*/ 2147483647 w 3328"/>
              <a:gd name="T1" fmla="*/ 2147483647 h 1545"/>
              <a:gd name="T2" fmla="*/ 2147483647 w 3328"/>
              <a:gd name="T3" fmla="*/ 2147483647 h 1545"/>
              <a:gd name="T4" fmla="*/ 2147483647 w 3328"/>
              <a:gd name="T5" fmla="*/ 2147483647 h 1545"/>
              <a:gd name="T6" fmla="*/ 2147483647 w 3328"/>
              <a:gd name="T7" fmla="*/ 2147483647 h 1545"/>
              <a:gd name="T8" fmla="*/ 2147483647 w 3328"/>
              <a:gd name="T9" fmla="*/ 2147483647 h 1545"/>
              <a:gd name="T10" fmla="*/ 2147483647 w 3328"/>
              <a:gd name="T11" fmla="*/ 2147483647 h 1545"/>
              <a:gd name="T12" fmla="*/ 2147483647 w 3328"/>
              <a:gd name="T13" fmla="*/ 2147483647 h 1545"/>
              <a:gd name="T14" fmla="*/ 2147483647 w 3328"/>
              <a:gd name="T15" fmla="*/ 2147483647 h 1545"/>
              <a:gd name="T16" fmla="*/ 2147483647 w 3328"/>
              <a:gd name="T17" fmla="*/ 2147483647 h 1545"/>
              <a:gd name="T18" fmla="*/ 2147483647 w 3328"/>
              <a:gd name="T19" fmla="*/ 2147483647 h 1545"/>
              <a:gd name="T20" fmla="*/ 2147483647 w 3328"/>
              <a:gd name="T21" fmla="*/ 2147483647 h 1545"/>
              <a:gd name="T22" fmla="*/ 2147483647 w 3328"/>
              <a:gd name="T23" fmla="*/ 2147483647 h 1545"/>
              <a:gd name="T24" fmla="*/ 2147483647 w 3328"/>
              <a:gd name="T25" fmla="*/ 2147483647 h 1545"/>
              <a:gd name="T26" fmla="*/ 2147483647 w 3328"/>
              <a:gd name="T27" fmla="*/ 2147483647 h 1545"/>
              <a:gd name="T28" fmla="*/ 2147483647 w 3328"/>
              <a:gd name="T29" fmla="*/ 2147483647 h 1545"/>
              <a:gd name="T30" fmla="*/ 2147483647 w 3328"/>
              <a:gd name="T31" fmla="*/ 2147483647 h 1545"/>
              <a:gd name="T32" fmla="*/ 2147483647 w 3328"/>
              <a:gd name="T33" fmla="*/ 2147483647 h 1545"/>
              <a:gd name="T34" fmla="*/ 2147483647 w 3328"/>
              <a:gd name="T35" fmla="*/ 2147483647 h 1545"/>
              <a:gd name="T36" fmla="*/ 2147483647 w 3328"/>
              <a:gd name="T37" fmla="*/ 2147483647 h 1545"/>
              <a:gd name="T38" fmla="*/ 2147483647 w 3328"/>
              <a:gd name="T39" fmla="*/ 2147483647 h 1545"/>
              <a:gd name="T40" fmla="*/ 2147483647 w 3328"/>
              <a:gd name="T41" fmla="*/ 2147483647 h 1545"/>
              <a:gd name="T42" fmla="*/ 2147483647 w 3328"/>
              <a:gd name="T43" fmla="*/ 2147483647 h 1545"/>
              <a:gd name="T44" fmla="*/ 2147483647 w 3328"/>
              <a:gd name="T45" fmla="*/ 2147483647 h 1545"/>
              <a:gd name="T46" fmla="*/ 2147483647 w 3328"/>
              <a:gd name="T47" fmla="*/ 2147483647 h 1545"/>
              <a:gd name="T48" fmla="*/ 2147483647 w 3328"/>
              <a:gd name="T49" fmla="*/ 2147483647 h 1545"/>
              <a:gd name="T50" fmla="*/ 2147483647 w 3328"/>
              <a:gd name="T51" fmla="*/ 2147483647 h 1545"/>
              <a:gd name="T52" fmla="*/ 2147483647 w 3328"/>
              <a:gd name="T53" fmla="*/ 2147483647 h 1545"/>
              <a:gd name="T54" fmla="*/ 2147483647 w 3328"/>
              <a:gd name="T55" fmla="*/ 2147483647 h 1545"/>
              <a:gd name="T56" fmla="*/ 0 w 3328"/>
              <a:gd name="T57" fmla="*/ 2147483647 h 1545"/>
              <a:gd name="T58" fmla="*/ 2147483647 w 3328"/>
              <a:gd name="T59" fmla="*/ 2147483647 h 1545"/>
              <a:gd name="T60" fmla="*/ 2147483647 w 3328"/>
              <a:gd name="T61" fmla="*/ 2147483647 h 1545"/>
              <a:gd name="T62" fmla="*/ 2147483647 w 3328"/>
              <a:gd name="T63" fmla="*/ 0 h 1545"/>
              <a:gd name="T64" fmla="*/ 2147483647 w 3328"/>
              <a:gd name="T65" fmla="*/ 2147483647 h 1545"/>
              <a:gd name="T66" fmla="*/ 2147483647 w 3328"/>
              <a:gd name="T67" fmla="*/ 2147483647 h 1545"/>
              <a:gd name="T68" fmla="*/ 2147483647 w 3328"/>
              <a:gd name="T69" fmla="*/ 2147483647 h 1545"/>
              <a:gd name="T70" fmla="*/ 2147483647 w 3328"/>
              <a:gd name="T71" fmla="*/ 2147483647 h 1545"/>
              <a:gd name="T72" fmla="*/ 2147483647 w 3328"/>
              <a:gd name="T73" fmla="*/ 2147483647 h 1545"/>
              <a:gd name="T74" fmla="*/ 2147483647 w 3328"/>
              <a:gd name="T75" fmla="*/ 2147483647 h 1545"/>
              <a:gd name="T76" fmla="*/ 2147483647 w 3328"/>
              <a:gd name="T77" fmla="*/ 2147483647 h 1545"/>
              <a:gd name="T78" fmla="*/ 2147483647 w 3328"/>
              <a:gd name="T79" fmla="*/ 2147483647 h 1545"/>
              <a:gd name="T80" fmla="*/ 2147483647 w 3328"/>
              <a:gd name="T81" fmla="*/ 2147483647 h 1545"/>
              <a:gd name="T82" fmla="*/ 2147483647 w 3328"/>
              <a:gd name="T83" fmla="*/ 2147483647 h 1545"/>
              <a:gd name="T84" fmla="*/ 2147483647 w 3328"/>
              <a:gd name="T85" fmla="*/ 2147483647 h 1545"/>
              <a:gd name="T86" fmla="*/ 2147483647 w 3328"/>
              <a:gd name="T87" fmla="*/ 2147483647 h 1545"/>
              <a:gd name="T88" fmla="*/ 2147483647 w 3328"/>
              <a:gd name="T89" fmla="*/ 2147483647 h 1545"/>
              <a:gd name="T90" fmla="*/ 2147483647 w 3328"/>
              <a:gd name="T91" fmla="*/ 2147483647 h 1545"/>
              <a:gd name="T92" fmla="*/ 2147483647 w 3328"/>
              <a:gd name="T93" fmla="*/ 2147483647 h 1545"/>
              <a:gd name="T94" fmla="*/ 2147483647 w 3328"/>
              <a:gd name="T95" fmla="*/ 2147483647 h 1545"/>
              <a:gd name="T96" fmla="*/ 2147483647 w 3328"/>
              <a:gd name="T97" fmla="*/ 2147483647 h 1545"/>
              <a:gd name="T98" fmla="*/ 2147483647 w 3328"/>
              <a:gd name="T99" fmla="*/ 2147483647 h 1545"/>
              <a:gd name="T100" fmla="*/ 2147483647 w 3328"/>
              <a:gd name="T101" fmla="*/ 2147483647 h 1545"/>
              <a:gd name="T102" fmla="*/ 2147483647 w 3328"/>
              <a:gd name="T103" fmla="*/ 2147483647 h 154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3328"/>
              <a:gd name="T157" fmla="*/ 0 h 1545"/>
              <a:gd name="T158" fmla="*/ 3328 w 3328"/>
              <a:gd name="T159" fmla="*/ 1545 h 1545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3328" h="1545">
                <a:moveTo>
                  <a:pt x="3273" y="1545"/>
                </a:moveTo>
                <a:cubicBezTo>
                  <a:pt x="3254" y="1526"/>
                  <a:pt x="3226" y="1519"/>
                  <a:pt x="3209" y="1499"/>
                </a:cubicBezTo>
                <a:cubicBezTo>
                  <a:pt x="3185" y="1472"/>
                  <a:pt x="3189" y="1416"/>
                  <a:pt x="3172" y="1389"/>
                </a:cubicBezTo>
                <a:cubicBezTo>
                  <a:pt x="3162" y="1373"/>
                  <a:pt x="3141" y="1365"/>
                  <a:pt x="3126" y="1353"/>
                </a:cubicBezTo>
                <a:cubicBezTo>
                  <a:pt x="3104" y="1298"/>
                  <a:pt x="3086" y="1248"/>
                  <a:pt x="3044" y="1206"/>
                </a:cubicBezTo>
                <a:cubicBezTo>
                  <a:pt x="3027" y="1137"/>
                  <a:pt x="3051" y="1197"/>
                  <a:pt x="2998" y="1152"/>
                </a:cubicBezTo>
                <a:cubicBezTo>
                  <a:pt x="2989" y="1145"/>
                  <a:pt x="2987" y="1132"/>
                  <a:pt x="2980" y="1124"/>
                </a:cubicBezTo>
                <a:cubicBezTo>
                  <a:pt x="2957" y="1098"/>
                  <a:pt x="2936" y="1070"/>
                  <a:pt x="2907" y="1051"/>
                </a:cubicBezTo>
                <a:cubicBezTo>
                  <a:pt x="2857" y="1018"/>
                  <a:pt x="2801" y="998"/>
                  <a:pt x="2742" y="987"/>
                </a:cubicBezTo>
                <a:cubicBezTo>
                  <a:pt x="2730" y="981"/>
                  <a:pt x="2719" y="974"/>
                  <a:pt x="2706" y="969"/>
                </a:cubicBezTo>
                <a:cubicBezTo>
                  <a:pt x="2694" y="965"/>
                  <a:pt x="2681" y="965"/>
                  <a:pt x="2669" y="960"/>
                </a:cubicBezTo>
                <a:cubicBezTo>
                  <a:pt x="2580" y="921"/>
                  <a:pt x="2712" y="958"/>
                  <a:pt x="2605" y="932"/>
                </a:cubicBezTo>
                <a:cubicBezTo>
                  <a:pt x="2574" y="916"/>
                  <a:pt x="2546" y="898"/>
                  <a:pt x="2514" y="886"/>
                </a:cubicBezTo>
                <a:cubicBezTo>
                  <a:pt x="2475" y="848"/>
                  <a:pt x="2432" y="816"/>
                  <a:pt x="2386" y="786"/>
                </a:cubicBezTo>
                <a:cubicBezTo>
                  <a:pt x="2373" y="778"/>
                  <a:pt x="2368" y="761"/>
                  <a:pt x="2358" y="749"/>
                </a:cubicBezTo>
                <a:cubicBezTo>
                  <a:pt x="2341" y="730"/>
                  <a:pt x="2304" y="694"/>
                  <a:pt x="2304" y="694"/>
                </a:cubicBezTo>
                <a:cubicBezTo>
                  <a:pt x="2295" y="669"/>
                  <a:pt x="2290" y="654"/>
                  <a:pt x="2276" y="630"/>
                </a:cubicBezTo>
                <a:cubicBezTo>
                  <a:pt x="2265" y="611"/>
                  <a:pt x="2247" y="596"/>
                  <a:pt x="2240" y="576"/>
                </a:cubicBezTo>
                <a:cubicBezTo>
                  <a:pt x="2235" y="561"/>
                  <a:pt x="2226" y="531"/>
                  <a:pt x="2212" y="521"/>
                </a:cubicBezTo>
                <a:cubicBezTo>
                  <a:pt x="2202" y="514"/>
                  <a:pt x="2188" y="515"/>
                  <a:pt x="2176" y="512"/>
                </a:cubicBezTo>
                <a:cubicBezTo>
                  <a:pt x="2141" y="477"/>
                  <a:pt x="2104" y="436"/>
                  <a:pt x="2057" y="420"/>
                </a:cubicBezTo>
                <a:cubicBezTo>
                  <a:pt x="1958" y="325"/>
                  <a:pt x="1596" y="366"/>
                  <a:pt x="1545" y="365"/>
                </a:cubicBezTo>
                <a:cubicBezTo>
                  <a:pt x="1521" y="360"/>
                  <a:pt x="1487" y="354"/>
                  <a:pt x="1462" y="347"/>
                </a:cubicBezTo>
                <a:cubicBezTo>
                  <a:pt x="1444" y="342"/>
                  <a:pt x="1408" y="329"/>
                  <a:pt x="1408" y="329"/>
                </a:cubicBezTo>
                <a:cubicBezTo>
                  <a:pt x="1379" y="300"/>
                  <a:pt x="1328" y="275"/>
                  <a:pt x="1289" y="265"/>
                </a:cubicBezTo>
                <a:cubicBezTo>
                  <a:pt x="1226" y="223"/>
                  <a:pt x="1255" y="235"/>
                  <a:pt x="1206" y="219"/>
                </a:cubicBezTo>
                <a:cubicBezTo>
                  <a:pt x="1124" y="164"/>
                  <a:pt x="1080" y="166"/>
                  <a:pt x="969" y="164"/>
                </a:cubicBezTo>
                <a:cubicBezTo>
                  <a:pt x="679" y="159"/>
                  <a:pt x="390" y="158"/>
                  <a:pt x="100" y="155"/>
                </a:cubicBezTo>
                <a:cubicBezTo>
                  <a:pt x="59" y="141"/>
                  <a:pt x="35" y="115"/>
                  <a:pt x="0" y="91"/>
                </a:cubicBezTo>
                <a:cubicBezTo>
                  <a:pt x="3" y="82"/>
                  <a:pt x="2" y="71"/>
                  <a:pt x="9" y="64"/>
                </a:cubicBezTo>
                <a:cubicBezTo>
                  <a:pt x="16" y="57"/>
                  <a:pt x="30" y="62"/>
                  <a:pt x="36" y="54"/>
                </a:cubicBezTo>
                <a:cubicBezTo>
                  <a:pt x="47" y="38"/>
                  <a:pt x="54" y="0"/>
                  <a:pt x="54" y="0"/>
                </a:cubicBezTo>
                <a:cubicBezTo>
                  <a:pt x="439" y="8"/>
                  <a:pt x="546" y="17"/>
                  <a:pt x="923" y="9"/>
                </a:cubicBezTo>
                <a:cubicBezTo>
                  <a:pt x="1050" y="14"/>
                  <a:pt x="1189" y="2"/>
                  <a:pt x="1316" y="18"/>
                </a:cubicBezTo>
                <a:cubicBezTo>
                  <a:pt x="1614" y="114"/>
                  <a:pt x="1085" y="49"/>
                  <a:pt x="2011" y="64"/>
                </a:cubicBezTo>
                <a:cubicBezTo>
                  <a:pt x="2098" y="92"/>
                  <a:pt x="2047" y="80"/>
                  <a:pt x="2166" y="91"/>
                </a:cubicBezTo>
                <a:cubicBezTo>
                  <a:pt x="2175" y="94"/>
                  <a:pt x="2186" y="95"/>
                  <a:pt x="2194" y="100"/>
                </a:cubicBezTo>
                <a:cubicBezTo>
                  <a:pt x="2205" y="107"/>
                  <a:pt x="2208" y="126"/>
                  <a:pt x="2221" y="128"/>
                </a:cubicBezTo>
                <a:cubicBezTo>
                  <a:pt x="2275" y="138"/>
                  <a:pt x="2331" y="134"/>
                  <a:pt x="2386" y="137"/>
                </a:cubicBezTo>
                <a:cubicBezTo>
                  <a:pt x="2432" y="152"/>
                  <a:pt x="2468" y="180"/>
                  <a:pt x="2514" y="192"/>
                </a:cubicBezTo>
                <a:cubicBezTo>
                  <a:pt x="2556" y="234"/>
                  <a:pt x="2538" y="257"/>
                  <a:pt x="2569" y="292"/>
                </a:cubicBezTo>
                <a:cubicBezTo>
                  <a:pt x="2604" y="331"/>
                  <a:pt x="2650" y="338"/>
                  <a:pt x="2697" y="347"/>
                </a:cubicBezTo>
                <a:cubicBezTo>
                  <a:pt x="2713" y="358"/>
                  <a:pt x="2724" y="376"/>
                  <a:pt x="2742" y="384"/>
                </a:cubicBezTo>
                <a:cubicBezTo>
                  <a:pt x="2815" y="417"/>
                  <a:pt x="2866" y="421"/>
                  <a:pt x="2944" y="429"/>
                </a:cubicBezTo>
                <a:cubicBezTo>
                  <a:pt x="2991" y="445"/>
                  <a:pt x="2955" y="426"/>
                  <a:pt x="2989" y="466"/>
                </a:cubicBezTo>
                <a:cubicBezTo>
                  <a:pt x="3003" y="482"/>
                  <a:pt x="3035" y="512"/>
                  <a:pt x="3035" y="512"/>
                </a:cubicBezTo>
                <a:cubicBezTo>
                  <a:pt x="3038" y="521"/>
                  <a:pt x="3040" y="531"/>
                  <a:pt x="3044" y="539"/>
                </a:cubicBezTo>
                <a:cubicBezTo>
                  <a:pt x="3049" y="549"/>
                  <a:pt x="3058" y="556"/>
                  <a:pt x="3062" y="566"/>
                </a:cubicBezTo>
                <a:cubicBezTo>
                  <a:pt x="3067" y="578"/>
                  <a:pt x="3065" y="592"/>
                  <a:pt x="3072" y="603"/>
                </a:cubicBezTo>
                <a:cubicBezTo>
                  <a:pt x="3078" y="612"/>
                  <a:pt x="3090" y="615"/>
                  <a:pt x="3099" y="621"/>
                </a:cubicBezTo>
                <a:cubicBezTo>
                  <a:pt x="3123" y="659"/>
                  <a:pt x="3147" y="680"/>
                  <a:pt x="3190" y="694"/>
                </a:cubicBezTo>
                <a:cubicBezTo>
                  <a:pt x="3268" y="746"/>
                  <a:pt x="3223" y="731"/>
                  <a:pt x="3328" y="731"/>
                </a:cubicBezTo>
              </a:path>
            </a:pathLst>
          </a:custGeom>
          <a:solidFill>
            <a:srgbClr val="9966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57771" name="Oval 12"/>
          <p:cNvSpPr>
            <a:spLocks noChangeArrowheads="1"/>
          </p:cNvSpPr>
          <p:nvPr/>
        </p:nvSpPr>
        <p:spPr bwMode="auto">
          <a:xfrm rot="1897840">
            <a:off x="2771775" y="3981450"/>
            <a:ext cx="1066800" cy="2819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7772" name="Oval 13"/>
          <p:cNvSpPr>
            <a:spLocks noChangeArrowheads="1"/>
          </p:cNvSpPr>
          <p:nvPr/>
        </p:nvSpPr>
        <p:spPr bwMode="auto">
          <a:xfrm rot="1897840">
            <a:off x="4549775" y="406400"/>
            <a:ext cx="1066800" cy="34290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7773" name="Oval 14"/>
          <p:cNvSpPr>
            <a:spLocks noChangeArrowheads="1"/>
          </p:cNvSpPr>
          <p:nvPr/>
        </p:nvSpPr>
        <p:spPr bwMode="auto">
          <a:xfrm rot="1897840">
            <a:off x="1331913" y="3081338"/>
            <a:ext cx="1066800" cy="3657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7774" name="Oval 15"/>
          <p:cNvSpPr>
            <a:spLocks noChangeArrowheads="1"/>
          </p:cNvSpPr>
          <p:nvPr/>
        </p:nvSpPr>
        <p:spPr bwMode="auto">
          <a:xfrm rot="1897840">
            <a:off x="-346075" y="2657475"/>
            <a:ext cx="1387475" cy="3276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7775" name="Oval 16"/>
          <p:cNvSpPr>
            <a:spLocks noChangeArrowheads="1"/>
          </p:cNvSpPr>
          <p:nvPr/>
        </p:nvSpPr>
        <p:spPr bwMode="auto">
          <a:xfrm>
            <a:off x="0" y="228600"/>
            <a:ext cx="1066800" cy="27432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7776" name="Oval 18"/>
          <p:cNvSpPr>
            <a:spLocks noChangeArrowheads="1"/>
          </p:cNvSpPr>
          <p:nvPr/>
        </p:nvSpPr>
        <p:spPr bwMode="auto">
          <a:xfrm>
            <a:off x="7696200" y="19050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7777" name="Oval 19"/>
          <p:cNvSpPr>
            <a:spLocks noChangeArrowheads="1"/>
          </p:cNvSpPr>
          <p:nvPr/>
        </p:nvSpPr>
        <p:spPr bwMode="auto">
          <a:xfrm>
            <a:off x="6400800" y="21336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7778" name="Oval 20"/>
          <p:cNvSpPr>
            <a:spLocks noChangeArrowheads="1"/>
          </p:cNvSpPr>
          <p:nvPr/>
        </p:nvSpPr>
        <p:spPr bwMode="auto">
          <a:xfrm>
            <a:off x="5715000" y="5867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7779" name="Oval 21"/>
          <p:cNvSpPr>
            <a:spLocks noChangeArrowheads="1"/>
          </p:cNvSpPr>
          <p:nvPr/>
        </p:nvSpPr>
        <p:spPr bwMode="auto">
          <a:xfrm>
            <a:off x="4800600" y="16002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7780" name="Oval 22"/>
          <p:cNvSpPr>
            <a:spLocks noChangeArrowheads="1"/>
          </p:cNvSpPr>
          <p:nvPr/>
        </p:nvSpPr>
        <p:spPr bwMode="auto">
          <a:xfrm>
            <a:off x="1295400" y="48006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7781" name="Oval 24"/>
          <p:cNvSpPr>
            <a:spLocks noChangeArrowheads="1"/>
          </p:cNvSpPr>
          <p:nvPr/>
        </p:nvSpPr>
        <p:spPr bwMode="auto">
          <a:xfrm>
            <a:off x="7086600" y="58674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7782" name="Oval 25"/>
          <p:cNvSpPr>
            <a:spLocks noChangeArrowheads="1"/>
          </p:cNvSpPr>
          <p:nvPr/>
        </p:nvSpPr>
        <p:spPr bwMode="auto">
          <a:xfrm>
            <a:off x="0" y="16002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7783" name="Oval 26"/>
          <p:cNvSpPr>
            <a:spLocks noChangeArrowheads="1"/>
          </p:cNvSpPr>
          <p:nvPr/>
        </p:nvSpPr>
        <p:spPr bwMode="auto">
          <a:xfrm>
            <a:off x="-457200" y="4495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7784" name="Oval 27"/>
          <p:cNvSpPr>
            <a:spLocks noChangeArrowheads="1"/>
          </p:cNvSpPr>
          <p:nvPr/>
        </p:nvSpPr>
        <p:spPr bwMode="auto">
          <a:xfrm rot="4968046">
            <a:off x="4572000" y="58674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57785" name="Picture 28" descr="Flying Bir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981863" flipH="1" flipV="1">
            <a:off x="5715000" y="-1692275"/>
            <a:ext cx="3870325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228600"/>
            <a:ext cx="8229600" cy="5897563"/>
          </a:xfrm>
        </p:spPr>
        <p:txBody>
          <a:bodyPr/>
          <a:lstStyle/>
          <a:p>
            <a:r>
              <a:rPr lang="en-US" smtClean="0"/>
              <a:t>Which one is a younger </a:t>
            </a:r>
            <a:r>
              <a:rPr lang="en-US" smtClean="0">
                <a:solidFill>
                  <a:srgbClr val="FF9900"/>
                </a:solidFill>
              </a:rPr>
              <a:t>Charles Darwin</a:t>
            </a:r>
            <a:r>
              <a:rPr lang="en-US" smtClean="0"/>
              <a:t>, and which one is </a:t>
            </a:r>
            <a:r>
              <a:rPr lang="en-US" smtClean="0">
                <a:solidFill>
                  <a:srgbClr val="66FFCC"/>
                </a:solidFill>
              </a:rPr>
              <a:t>Alfred Russel Wallace</a:t>
            </a:r>
            <a:r>
              <a:rPr lang="en-US" smtClean="0"/>
              <a:t>.</a:t>
            </a:r>
          </a:p>
        </p:txBody>
      </p:sp>
      <p:pic>
        <p:nvPicPr>
          <p:cNvPr id="113667" name="Picture 3" descr="http://upload.wikimedia.org/wikipedia/commons/thumb/b/b2/Alfred_Russel_Wallace_1862_-_Project_Gutenberg_eText_15997.png/220px-Alfred_Russel_Wallace_1862_-_Project_Gutenberg_eText_1599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371600"/>
            <a:ext cx="3924300" cy="5334000"/>
          </a:xfrm>
          <a:prstGeom prst="rect">
            <a:avLst/>
          </a:prstGeom>
          <a:noFill/>
          <a:ln w="57150">
            <a:solidFill>
              <a:srgbClr val="66FF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68" name="Picture 4" descr="http://upload.wikimedia.org/wikipedia/commons/thumb/1/12/Charles_Darwin_by_Maull_and_Polyblank,_1855-crop.png/170px-Charles_Darwin_by_Maull_and_Polyblank,_1855-cro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47800"/>
            <a:ext cx="3757613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9" name="WordArt 5"/>
          <p:cNvSpPr>
            <a:spLocks noChangeArrowheads="1" noChangeShapeType="1" noTextEdit="1"/>
          </p:cNvSpPr>
          <p:nvPr/>
        </p:nvSpPr>
        <p:spPr bwMode="auto">
          <a:xfrm>
            <a:off x="4953000" y="1447800"/>
            <a:ext cx="862013" cy="9350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28575">
                  <a:solidFill>
                    <a:srgbClr val="66FFCC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B</a:t>
            </a:r>
          </a:p>
        </p:txBody>
      </p:sp>
      <p:sp>
        <p:nvSpPr>
          <p:cNvPr id="113670" name="Oval 6"/>
          <p:cNvSpPr>
            <a:spLocks noChangeArrowheads="1"/>
          </p:cNvSpPr>
          <p:nvPr/>
        </p:nvSpPr>
        <p:spPr bwMode="auto">
          <a:xfrm>
            <a:off x="609600" y="1447800"/>
            <a:ext cx="3733800" cy="5105400"/>
          </a:xfrm>
          <a:prstGeom prst="ellipse">
            <a:avLst/>
          </a:prstGeom>
          <a:noFill/>
          <a:ln w="762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671" name="WordArt 7"/>
          <p:cNvSpPr>
            <a:spLocks noChangeArrowheads="1" noChangeShapeType="1" noTextEdit="1"/>
          </p:cNvSpPr>
          <p:nvPr/>
        </p:nvSpPr>
        <p:spPr bwMode="auto">
          <a:xfrm>
            <a:off x="304800" y="1447800"/>
            <a:ext cx="8382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28575">
                  <a:solidFill>
                    <a:srgbClr val="FF99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A</a:t>
            </a:r>
          </a:p>
        </p:txBody>
      </p:sp>
      <p:sp>
        <p:nvSpPr>
          <p:cNvPr id="113672" name="WordArt 8"/>
          <p:cNvSpPr>
            <a:spLocks noChangeArrowheads="1" noChangeShapeType="1" noTextEdit="1"/>
          </p:cNvSpPr>
          <p:nvPr/>
        </p:nvSpPr>
        <p:spPr bwMode="auto">
          <a:xfrm>
            <a:off x="609600" y="5181600"/>
            <a:ext cx="379095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9525">
                  <a:solidFill>
                    <a:srgbClr val="FF99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Charles Darwin</a:t>
            </a:r>
          </a:p>
        </p:txBody>
      </p:sp>
      <p:sp>
        <p:nvSpPr>
          <p:cNvPr id="113673" name="WordArt 10"/>
          <p:cNvSpPr>
            <a:spLocks noChangeArrowheads="1" noChangeShapeType="1" noTextEdit="1"/>
          </p:cNvSpPr>
          <p:nvPr/>
        </p:nvSpPr>
        <p:spPr bwMode="auto">
          <a:xfrm>
            <a:off x="5562600" y="2895600"/>
            <a:ext cx="2590800" cy="1943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9525">
                  <a:solidFill>
                    <a:srgbClr val="66FFCC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Alfred </a:t>
            </a:r>
          </a:p>
          <a:p>
            <a:pPr algn="ctr"/>
            <a:r>
              <a:rPr lang="en-US" sz="3600" kern="10" spc="720">
                <a:ln w="9525">
                  <a:solidFill>
                    <a:srgbClr val="66FFCC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Russel</a:t>
            </a:r>
          </a:p>
          <a:p>
            <a:pPr algn="ctr"/>
            <a:r>
              <a:rPr lang="en-US" sz="3600" kern="10" spc="720">
                <a:ln w="9525">
                  <a:solidFill>
                    <a:srgbClr val="66FFCC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Wallace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78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0"/>
            <a:ext cx="4495800" cy="6126163"/>
          </a:xfrm>
        </p:spPr>
        <p:txBody>
          <a:bodyPr/>
          <a:lstStyle/>
          <a:p>
            <a:pPr marL="990600" lvl="1" indent="-533400" eaLnBrk="1" hangingPunct="1"/>
            <a:r>
              <a:rPr lang="en-US" smtClean="0">
                <a:solidFill>
                  <a:srgbClr val="FF9900"/>
                </a:solidFill>
              </a:rPr>
              <a:t>Predators eat the beetles that don’t blend into the environment.</a:t>
            </a:r>
          </a:p>
        </p:txBody>
      </p:sp>
      <p:sp>
        <p:nvSpPr>
          <p:cNvPr id="1238020" name="Rectangle 4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sp>
        <p:nvSpPr>
          <p:cNvPr id="758788" name="Oval 5"/>
          <p:cNvSpPr>
            <a:spLocks noChangeArrowheads="1"/>
          </p:cNvSpPr>
          <p:nvPr/>
        </p:nvSpPr>
        <p:spPr bwMode="auto">
          <a:xfrm>
            <a:off x="6553200" y="533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8789" name="Oval 6"/>
          <p:cNvSpPr>
            <a:spLocks noChangeArrowheads="1"/>
          </p:cNvSpPr>
          <p:nvPr/>
        </p:nvSpPr>
        <p:spPr bwMode="auto">
          <a:xfrm>
            <a:off x="5867400" y="762000"/>
            <a:ext cx="9144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8790" name="Oval 7"/>
          <p:cNvSpPr>
            <a:spLocks noChangeArrowheads="1"/>
          </p:cNvSpPr>
          <p:nvPr/>
        </p:nvSpPr>
        <p:spPr bwMode="auto">
          <a:xfrm>
            <a:off x="5943600" y="3429000"/>
            <a:ext cx="914400" cy="609600"/>
          </a:xfrm>
          <a:prstGeom prst="ellipse">
            <a:avLst/>
          </a:prstGeom>
          <a:solidFill>
            <a:srgbClr val="3333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8791" name="Oval 8"/>
          <p:cNvSpPr>
            <a:spLocks noChangeArrowheads="1"/>
          </p:cNvSpPr>
          <p:nvPr/>
        </p:nvSpPr>
        <p:spPr bwMode="auto">
          <a:xfrm>
            <a:off x="5029200" y="304800"/>
            <a:ext cx="9144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8792" name="Rectangle 9"/>
          <p:cNvSpPr>
            <a:spLocks noChangeArrowheads="1"/>
          </p:cNvSpPr>
          <p:nvPr/>
        </p:nvSpPr>
        <p:spPr bwMode="auto">
          <a:xfrm>
            <a:off x="5029200" y="-228600"/>
            <a:ext cx="3810000" cy="7086600"/>
          </a:xfrm>
          <a:prstGeom prst="rect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8793" name="Oval 10"/>
          <p:cNvSpPr>
            <a:spLocks noChangeArrowheads="1"/>
          </p:cNvSpPr>
          <p:nvPr/>
        </p:nvSpPr>
        <p:spPr bwMode="auto">
          <a:xfrm>
            <a:off x="6477000" y="44958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8794" name="Freeform 11"/>
          <p:cNvSpPr>
            <a:spLocks/>
          </p:cNvSpPr>
          <p:nvPr/>
        </p:nvSpPr>
        <p:spPr bwMode="auto">
          <a:xfrm>
            <a:off x="-144463" y="2903538"/>
            <a:ext cx="5283201" cy="2452687"/>
          </a:xfrm>
          <a:custGeom>
            <a:avLst/>
            <a:gdLst>
              <a:gd name="T0" fmla="*/ 2147483647 w 3328"/>
              <a:gd name="T1" fmla="*/ 2147483647 h 1545"/>
              <a:gd name="T2" fmla="*/ 2147483647 w 3328"/>
              <a:gd name="T3" fmla="*/ 2147483647 h 1545"/>
              <a:gd name="T4" fmla="*/ 2147483647 w 3328"/>
              <a:gd name="T5" fmla="*/ 2147483647 h 1545"/>
              <a:gd name="T6" fmla="*/ 2147483647 w 3328"/>
              <a:gd name="T7" fmla="*/ 2147483647 h 1545"/>
              <a:gd name="T8" fmla="*/ 2147483647 w 3328"/>
              <a:gd name="T9" fmla="*/ 2147483647 h 1545"/>
              <a:gd name="T10" fmla="*/ 2147483647 w 3328"/>
              <a:gd name="T11" fmla="*/ 2147483647 h 1545"/>
              <a:gd name="T12" fmla="*/ 2147483647 w 3328"/>
              <a:gd name="T13" fmla="*/ 2147483647 h 1545"/>
              <a:gd name="T14" fmla="*/ 2147483647 w 3328"/>
              <a:gd name="T15" fmla="*/ 2147483647 h 1545"/>
              <a:gd name="T16" fmla="*/ 2147483647 w 3328"/>
              <a:gd name="T17" fmla="*/ 2147483647 h 1545"/>
              <a:gd name="T18" fmla="*/ 2147483647 w 3328"/>
              <a:gd name="T19" fmla="*/ 2147483647 h 1545"/>
              <a:gd name="T20" fmla="*/ 2147483647 w 3328"/>
              <a:gd name="T21" fmla="*/ 2147483647 h 1545"/>
              <a:gd name="T22" fmla="*/ 2147483647 w 3328"/>
              <a:gd name="T23" fmla="*/ 2147483647 h 1545"/>
              <a:gd name="T24" fmla="*/ 2147483647 w 3328"/>
              <a:gd name="T25" fmla="*/ 2147483647 h 1545"/>
              <a:gd name="T26" fmla="*/ 2147483647 w 3328"/>
              <a:gd name="T27" fmla="*/ 2147483647 h 1545"/>
              <a:gd name="T28" fmla="*/ 2147483647 w 3328"/>
              <a:gd name="T29" fmla="*/ 2147483647 h 1545"/>
              <a:gd name="T30" fmla="*/ 2147483647 w 3328"/>
              <a:gd name="T31" fmla="*/ 2147483647 h 1545"/>
              <a:gd name="T32" fmla="*/ 2147483647 w 3328"/>
              <a:gd name="T33" fmla="*/ 2147483647 h 1545"/>
              <a:gd name="T34" fmla="*/ 2147483647 w 3328"/>
              <a:gd name="T35" fmla="*/ 2147483647 h 1545"/>
              <a:gd name="T36" fmla="*/ 2147483647 w 3328"/>
              <a:gd name="T37" fmla="*/ 2147483647 h 1545"/>
              <a:gd name="T38" fmla="*/ 2147483647 w 3328"/>
              <a:gd name="T39" fmla="*/ 2147483647 h 1545"/>
              <a:gd name="T40" fmla="*/ 2147483647 w 3328"/>
              <a:gd name="T41" fmla="*/ 2147483647 h 1545"/>
              <a:gd name="T42" fmla="*/ 2147483647 w 3328"/>
              <a:gd name="T43" fmla="*/ 2147483647 h 1545"/>
              <a:gd name="T44" fmla="*/ 2147483647 w 3328"/>
              <a:gd name="T45" fmla="*/ 2147483647 h 1545"/>
              <a:gd name="T46" fmla="*/ 2147483647 w 3328"/>
              <a:gd name="T47" fmla="*/ 2147483647 h 1545"/>
              <a:gd name="T48" fmla="*/ 2147483647 w 3328"/>
              <a:gd name="T49" fmla="*/ 2147483647 h 1545"/>
              <a:gd name="T50" fmla="*/ 2147483647 w 3328"/>
              <a:gd name="T51" fmla="*/ 2147483647 h 1545"/>
              <a:gd name="T52" fmla="*/ 2147483647 w 3328"/>
              <a:gd name="T53" fmla="*/ 2147483647 h 1545"/>
              <a:gd name="T54" fmla="*/ 2147483647 w 3328"/>
              <a:gd name="T55" fmla="*/ 2147483647 h 1545"/>
              <a:gd name="T56" fmla="*/ 0 w 3328"/>
              <a:gd name="T57" fmla="*/ 2147483647 h 1545"/>
              <a:gd name="T58" fmla="*/ 2147483647 w 3328"/>
              <a:gd name="T59" fmla="*/ 2147483647 h 1545"/>
              <a:gd name="T60" fmla="*/ 2147483647 w 3328"/>
              <a:gd name="T61" fmla="*/ 2147483647 h 1545"/>
              <a:gd name="T62" fmla="*/ 2147483647 w 3328"/>
              <a:gd name="T63" fmla="*/ 0 h 1545"/>
              <a:gd name="T64" fmla="*/ 2147483647 w 3328"/>
              <a:gd name="T65" fmla="*/ 2147483647 h 1545"/>
              <a:gd name="T66" fmla="*/ 2147483647 w 3328"/>
              <a:gd name="T67" fmla="*/ 2147483647 h 1545"/>
              <a:gd name="T68" fmla="*/ 2147483647 w 3328"/>
              <a:gd name="T69" fmla="*/ 2147483647 h 1545"/>
              <a:gd name="T70" fmla="*/ 2147483647 w 3328"/>
              <a:gd name="T71" fmla="*/ 2147483647 h 1545"/>
              <a:gd name="T72" fmla="*/ 2147483647 w 3328"/>
              <a:gd name="T73" fmla="*/ 2147483647 h 1545"/>
              <a:gd name="T74" fmla="*/ 2147483647 w 3328"/>
              <a:gd name="T75" fmla="*/ 2147483647 h 1545"/>
              <a:gd name="T76" fmla="*/ 2147483647 w 3328"/>
              <a:gd name="T77" fmla="*/ 2147483647 h 1545"/>
              <a:gd name="T78" fmla="*/ 2147483647 w 3328"/>
              <a:gd name="T79" fmla="*/ 2147483647 h 1545"/>
              <a:gd name="T80" fmla="*/ 2147483647 w 3328"/>
              <a:gd name="T81" fmla="*/ 2147483647 h 1545"/>
              <a:gd name="T82" fmla="*/ 2147483647 w 3328"/>
              <a:gd name="T83" fmla="*/ 2147483647 h 1545"/>
              <a:gd name="T84" fmla="*/ 2147483647 w 3328"/>
              <a:gd name="T85" fmla="*/ 2147483647 h 1545"/>
              <a:gd name="T86" fmla="*/ 2147483647 w 3328"/>
              <a:gd name="T87" fmla="*/ 2147483647 h 1545"/>
              <a:gd name="T88" fmla="*/ 2147483647 w 3328"/>
              <a:gd name="T89" fmla="*/ 2147483647 h 1545"/>
              <a:gd name="T90" fmla="*/ 2147483647 w 3328"/>
              <a:gd name="T91" fmla="*/ 2147483647 h 1545"/>
              <a:gd name="T92" fmla="*/ 2147483647 w 3328"/>
              <a:gd name="T93" fmla="*/ 2147483647 h 1545"/>
              <a:gd name="T94" fmla="*/ 2147483647 w 3328"/>
              <a:gd name="T95" fmla="*/ 2147483647 h 1545"/>
              <a:gd name="T96" fmla="*/ 2147483647 w 3328"/>
              <a:gd name="T97" fmla="*/ 2147483647 h 1545"/>
              <a:gd name="T98" fmla="*/ 2147483647 w 3328"/>
              <a:gd name="T99" fmla="*/ 2147483647 h 1545"/>
              <a:gd name="T100" fmla="*/ 2147483647 w 3328"/>
              <a:gd name="T101" fmla="*/ 2147483647 h 1545"/>
              <a:gd name="T102" fmla="*/ 2147483647 w 3328"/>
              <a:gd name="T103" fmla="*/ 2147483647 h 154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3328"/>
              <a:gd name="T157" fmla="*/ 0 h 1545"/>
              <a:gd name="T158" fmla="*/ 3328 w 3328"/>
              <a:gd name="T159" fmla="*/ 1545 h 1545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3328" h="1545">
                <a:moveTo>
                  <a:pt x="3273" y="1545"/>
                </a:moveTo>
                <a:cubicBezTo>
                  <a:pt x="3254" y="1526"/>
                  <a:pt x="3226" y="1519"/>
                  <a:pt x="3209" y="1499"/>
                </a:cubicBezTo>
                <a:cubicBezTo>
                  <a:pt x="3185" y="1472"/>
                  <a:pt x="3189" y="1416"/>
                  <a:pt x="3172" y="1389"/>
                </a:cubicBezTo>
                <a:cubicBezTo>
                  <a:pt x="3162" y="1373"/>
                  <a:pt x="3141" y="1365"/>
                  <a:pt x="3126" y="1353"/>
                </a:cubicBezTo>
                <a:cubicBezTo>
                  <a:pt x="3104" y="1298"/>
                  <a:pt x="3086" y="1248"/>
                  <a:pt x="3044" y="1206"/>
                </a:cubicBezTo>
                <a:cubicBezTo>
                  <a:pt x="3027" y="1137"/>
                  <a:pt x="3051" y="1197"/>
                  <a:pt x="2998" y="1152"/>
                </a:cubicBezTo>
                <a:cubicBezTo>
                  <a:pt x="2989" y="1145"/>
                  <a:pt x="2987" y="1132"/>
                  <a:pt x="2980" y="1124"/>
                </a:cubicBezTo>
                <a:cubicBezTo>
                  <a:pt x="2957" y="1098"/>
                  <a:pt x="2936" y="1070"/>
                  <a:pt x="2907" y="1051"/>
                </a:cubicBezTo>
                <a:cubicBezTo>
                  <a:pt x="2857" y="1018"/>
                  <a:pt x="2801" y="998"/>
                  <a:pt x="2742" y="987"/>
                </a:cubicBezTo>
                <a:cubicBezTo>
                  <a:pt x="2730" y="981"/>
                  <a:pt x="2719" y="974"/>
                  <a:pt x="2706" y="969"/>
                </a:cubicBezTo>
                <a:cubicBezTo>
                  <a:pt x="2694" y="965"/>
                  <a:pt x="2681" y="965"/>
                  <a:pt x="2669" y="960"/>
                </a:cubicBezTo>
                <a:cubicBezTo>
                  <a:pt x="2580" y="921"/>
                  <a:pt x="2712" y="958"/>
                  <a:pt x="2605" y="932"/>
                </a:cubicBezTo>
                <a:cubicBezTo>
                  <a:pt x="2574" y="916"/>
                  <a:pt x="2546" y="898"/>
                  <a:pt x="2514" y="886"/>
                </a:cubicBezTo>
                <a:cubicBezTo>
                  <a:pt x="2475" y="848"/>
                  <a:pt x="2432" y="816"/>
                  <a:pt x="2386" y="786"/>
                </a:cubicBezTo>
                <a:cubicBezTo>
                  <a:pt x="2373" y="778"/>
                  <a:pt x="2368" y="761"/>
                  <a:pt x="2358" y="749"/>
                </a:cubicBezTo>
                <a:cubicBezTo>
                  <a:pt x="2341" y="730"/>
                  <a:pt x="2304" y="694"/>
                  <a:pt x="2304" y="694"/>
                </a:cubicBezTo>
                <a:cubicBezTo>
                  <a:pt x="2295" y="669"/>
                  <a:pt x="2290" y="654"/>
                  <a:pt x="2276" y="630"/>
                </a:cubicBezTo>
                <a:cubicBezTo>
                  <a:pt x="2265" y="611"/>
                  <a:pt x="2247" y="596"/>
                  <a:pt x="2240" y="576"/>
                </a:cubicBezTo>
                <a:cubicBezTo>
                  <a:pt x="2235" y="561"/>
                  <a:pt x="2226" y="531"/>
                  <a:pt x="2212" y="521"/>
                </a:cubicBezTo>
                <a:cubicBezTo>
                  <a:pt x="2202" y="514"/>
                  <a:pt x="2188" y="515"/>
                  <a:pt x="2176" y="512"/>
                </a:cubicBezTo>
                <a:cubicBezTo>
                  <a:pt x="2141" y="477"/>
                  <a:pt x="2104" y="436"/>
                  <a:pt x="2057" y="420"/>
                </a:cubicBezTo>
                <a:cubicBezTo>
                  <a:pt x="1958" y="325"/>
                  <a:pt x="1596" y="366"/>
                  <a:pt x="1545" y="365"/>
                </a:cubicBezTo>
                <a:cubicBezTo>
                  <a:pt x="1521" y="360"/>
                  <a:pt x="1487" y="354"/>
                  <a:pt x="1462" y="347"/>
                </a:cubicBezTo>
                <a:cubicBezTo>
                  <a:pt x="1444" y="342"/>
                  <a:pt x="1408" y="329"/>
                  <a:pt x="1408" y="329"/>
                </a:cubicBezTo>
                <a:cubicBezTo>
                  <a:pt x="1379" y="300"/>
                  <a:pt x="1328" y="275"/>
                  <a:pt x="1289" y="265"/>
                </a:cubicBezTo>
                <a:cubicBezTo>
                  <a:pt x="1226" y="223"/>
                  <a:pt x="1255" y="235"/>
                  <a:pt x="1206" y="219"/>
                </a:cubicBezTo>
                <a:cubicBezTo>
                  <a:pt x="1124" y="164"/>
                  <a:pt x="1080" y="166"/>
                  <a:pt x="969" y="164"/>
                </a:cubicBezTo>
                <a:cubicBezTo>
                  <a:pt x="679" y="159"/>
                  <a:pt x="390" y="158"/>
                  <a:pt x="100" y="155"/>
                </a:cubicBezTo>
                <a:cubicBezTo>
                  <a:pt x="59" y="141"/>
                  <a:pt x="35" y="115"/>
                  <a:pt x="0" y="91"/>
                </a:cubicBezTo>
                <a:cubicBezTo>
                  <a:pt x="3" y="82"/>
                  <a:pt x="2" y="71"/>
                  <a:pt x="9" y="64"/>
                </a:cubicBezTo>
                <a:cubicBezTo>
                  <a:pt x="16" y="57"/>
                  <a:pt x="30" y="62"/>
                  <a:pt x="36" y="54"/>
                </a:cubicBezTo>
                <a:cubicBezTo>
                  <a:pt x="47" y="38"/>
                  <a:pt x="54" y="0"/>
                  <a:pt x="54" y="0"/>
                </a:cubicBezTo>
                <a:cubicBezTo>
                  <a:pt x="439" y="8"/>
                  <a:pt x="546" y="17"/>
                  <a:pt x="923" y="9"/>
                </a:cubicBezTo>
                <a:cubicBezTo>
                  <a:pt x="1050" y="14"/>
                  <a:pt x="1189" y="2"/>
                  <a:pt x="1316" y="18"/>
                </a:cubicBezTo>
                <a:cubicBezTo>
                  <a:pt x="1614" y="114"/>
                  <a:pt x="1085" y="49"/>
                  <a:pt x="2011" y="64"/>
                </a:cubicBezTo>
                <a:cubicBezTo>
                  <a:pt x="2098" y="92"/>
                  <a:pt x="2047" y="80"/>
                  <a:pt x="2166" y="91"/>
                </a:cubicBezTo>
                <a:cubicBezTo>
                  <a:pt x="2175" y="94"/>
                  <a:pt x="2186" y="95"/>
                  <a:pt x="2194" y="100"/>
                </a:cubicBezTo>
                <a:cubicBezTo>
                  <a:pt x="2205" y="107"/>
                  <a:pt x="2208" y="126"/>
                  <a:pt x="2221" y="128"/>
                </a:cubicBezTo>
                <a:cubicBezTo>
                  <a:pt x="2275" y="138"/>
                  <a:pt x="2331" y="134"/>
                  <a:pt x="2386" y="137"/>
                </a:cubicBezTo>
                <a:cubicBezTo>
                  <a:pt x="2432" y="152"/>
                  <a:pt x="2468" y="180"/>
                  <a:pt x="2514" y="192"/>
                </a:cubicBezTo>
                <a:cubicBezTo>
                  <a:pt x="2556" y="234"/>
                  <a:pt x="2538" y="257"/>
                  <a:pt x="2569" y="292"/>
                </a:cubicBezTo>
                <a:cubicBezTo>
                  <a:pt x="2604" y="331"/>
                  <a:pt x="2650" y="338"/>
                  <a:pt x="2697" y="347"/>
                </a:cubicBezTo>
                <a:cubicBezTo>
                  <a:pt x="2713" y="358"/>
                  <a:pt x="2724" y="376"/>
                  <a:pt x="2742" y="384"/>
                </a:cubicBezTo>
                <a:cubicBezTo>
                  <a:pt x="2815" y="417"/>
                  <a:pt x="2866" y="421"/>
                  <a:pt x="2944" y="429"/>
                </a:cubicBezTo>
                <a:cubicBezTo>
                  <a:pt x="2991" y="445"/>
                  <a:pt x="2955" y="426"/>
                  <a:pt x="2989" y="466"/>
                </a:cubicBezTo>
                <a:cubicBezTo>
                  <a:pt x="3003" y="482"/>
                  <a:pt x="3035" y="512"/>
                  <a:pt x="3035" y="512"/>
                </a:cubicBezTo>
                <a:cubicBezTo>
                  <a:pt x="3038" y="521"/>
                  <a:pt x="3040" y="531"/>
                  <a:pt x="3044" y="539"/>
                </a:cubicBezTo>
                <a:cubicBezTo>
                  <a:pt x="3049" y="549"/>
                  <a:pt x="3058" y="556"/>
                  <a:pt x="3062" y="566"/>
                </a:cubicBezTo>
                <a:cubicBezTo>
                  <a:pt x="3067" y="578"/>
                  <a:pt x="3065" y="592"/>
                  <a:pt x="3072" y="603"/>
                </a:cubicBezTo>
                <a:cubicBezTo>
                  <a:pt x="3078" y="612"/>
                  <a:pt x="3090" y="615"/>
                  <a:pt x="3099" y="621"/>
                </a:cubicBezTo>
                <a:cubicBezTo>
                  <a:pt x="3123" y="659"/>
                  <a:pt x="3147" y="680"/>
                  <a:pt x="3190" y="694"/>
                </a:cubicBezTo>
                <a:cubicBezTo>
                  <a:pt x="3268" y="746"/>
                  <a:pt x="3223" y="731"/>
                  <a:pt x="3328" y="731"/>
                </a:cubicBezTo>
              </a:path>
            </a:pathLst>
          </a:custGeom>
          <a:solidFill>
            <a:srgbClr val="9966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58795" name="Oval 12"/>
          <p:cNvSpPr>
            <a:spLocks noChangeArrowheads="1"/>
          </p:cNvSpPr>
          <p:nvPr/>
        </p:nvSpPr>
        <p:spPr bwMode="auto">
          <a:xfrm rot="1897840">
            <a:off x="2771775" y="3981450"/>
            <a:ext cx="1066800" cy="2819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8796" name="Oval 13"/>
          <p:cNvSpPr>
            <a:spLocks noChangeArrowheads="1"/>
          </p:cNvSpPr>
          <p:nvPr/>
        </p:nvSpPr>
        <p:spPr bwMode="auto">
          <a:xfrm rot="1897840">
            <a:off x="4549775" y="406400"/>
            <a:ext cx="1066800" cy="34290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8797" name="Oval 14"/>
          <p:cNvSpPr>
            <a:spLocks noChangeArrowheads="1"/>
          </p:cNvSpPr>
          <p:nvPr/>
        </p:nvSpPr>
        <p:spPr bwMode="auto">
          <a:xfrm rot="1897840">
            <a:off x="1331913" y="3081338"/>
            <a:ext cx="1066800" cy="3657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8798" name="Oval 15"/>
          <p:cNvSpPr>
            <a:spLocks noChangeArrowheads="1"/>
          </p:cNvSpPr>
          <p:nvPr/>
        </p:nvSpPr>
        <p:spPr bwMode="auto">
          <a:xfrm rot="1897840">
            <a:off x="-346075" y="2657475"/>
            <a:ext cx="1387475" cy="3276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8799" name="Oval 16"/>
          <p:cNvSpPr>
            <a:spLocks noChangeArrowheads="1"/>
          </p:cNvSpPr>
          <p:nvPr/>
        </p:nvSpPr>
        <p:spPr bwMode="auto">
          <a:xfrm>
            <a:off x="0" y="228600"/>
            <a:ext cx="1066800" cy="27432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8800" name="Oval 17"/>
          <p:cNvSpPr>
            <a:spLocks noChangeArrowheads="1"/>
          </p:cNvSpPr>
          <p:nvPr/>
        </p:nvSpPr>
        <p:spPr bwMode="auto">
          <a:xfrm>
            <a:off x="7696200" y="19050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8801" name="Oval 18"/>
          <p:cNvSpPr>
            <a:spLocks noChangeArrowheads="1"/>
          </p:cNvSpPr>
          <p:nvPr/>
        </p:nvSpPr>
        <p:spPr bwMode="auto">
          <a:xfrm>
            <a:off x="6400800" y="21336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8802" name="Oval 19"/>
          <p:cNvSpPr>
            <a:spLocks noChangeArrowheads="1"/>
          </p:cNvSpPr>
          <p:nvPr/>
        </p:nvSpPr>
        <p:spPr bwMode="auto">
          <a:xfrm>
            <a:off x="5715000" y="5867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8803" name="Oval 20"/>
          <p:cNvSpPr>
            <a:spLocks noChangeArrowheads="1"/>
          </p:cNvSpPr>
          <p:nvPr/>
        </p:nvSpPr>
        <p:spPr bwMode="auto">
          <a:xfrm>
            <a:off x="4800600" y="16002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8804" name="Oval 21"/>
          <p:cNvSpPr>
            <a:spLocks noChangeArrowheads="1"/>
          </p:cNvSpPr>
          <p:nvPr/>
        </p:nvSpPr>
        <p:spPr bwMode="auto">
          <a:xfrm>
            <a:off x="1295400" y="48006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8805" name="Oval 22"/>
          <p:cNvSpPr>
            <a:spLocks noChangeArrowheads="1"/>
          </p:cNvSpPr>
          <p:nvPr/>
        </p:nvSpPr>
        <p:spPr bwMode="auto">
          <a:xfrm>
            <a:off x="7086600" y="58674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8806" name="Oval 23"/>
          <p:cNvSpPr>
            <a:spLocks noChangeArrowheads="1"/>
          </p:cNvSpPr>
          <p:nvPr/>
        </p:nvSpPr>
        <p:spPr bwMode="auto">
          <a:xfrm>
            <a:off x="0" y="16002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8807" name="Oval 24"/>
          <p:cNvSpPr>
            <a:spLocks noChangeArrowheads="1"/>
          </p:cNvSpPr>
          <p:nvPr/>
        </p:nvSpPr>
        <p:spPr bwMode="auto">
          <a:xfrm>
            <a:off x="-457200" y="4495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8808" name="Oval 25"/>
          <p:cNvSpPr>
            <a:spLocks noChangeArrowheads="1"/>
          </p:cNvSpPr>
          <p:nvPr/>
        </p:nvSpPr>
        <p:spPr bwMode="auto">
          <a:xfrm rot="4968046">
            <a:off x="4572000" y="58674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81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0"/>
            <a:ext cx="4495800" cy="6126163"/>
          </a:xfrm>
        </p:spPr>
        <p:txBody>
          <a:bodyPr/>
          <a:lstStyle/>
          <a:p>
            <a:pPr marL="990600" lvl="1" indent="-533400" eaLnBrk="1" hangingPunct="1"/>
            <a:r>
              <a:rPr lang="en-US" smtClean="0">
                <a:solidFill>
                  <a:srgbClr val="996600"/>
                </a:solidFill>
              </a:rPr>
              <a:t>The environment begins to dry with climatic changes and the landscape becomes brown.</a:t>
            </a:r>
          </a:p>
          <a:p>
            <a:pPr marL="990600" lvl="1" indent="-533400" eaLnBrk="1" hangingPunct="1"/>
            <a:endParaRPr lang="en-US" smtClean="0">
              <a:solidFill>
                <a:srgbClr val="996600"/>
              </a:solidFill>
            </a:endParaRPr>
          </a:p>
        </p:txBody>
      </p:sp>
      <p:sp>
        <p:nvSpPr>
          <p:cNvPr id="1241092" name="Rectangle 4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sp>
        <p:nvSpPr>
          <p:cNvPr id="759812" name="Oval 5"/>
          <p:cNvSpPr>
            <a:spLocks noChangeArrowheads="1"/>
          </p:cNvSpPr>
          <p:nvPr/>
        </p:nvSpPr>
        <p:spPr bwMode="auto">
          <a:xfrm>
            <a:off x="6553200" y="533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9813" name="Oval 6"/>
          <p:cNvSpPr>
            <a:spLocks noChangeArrowheads="1"/>
          </p:cNvSpPr>
          <p:nvPr/>
        </p:nvSpPr>
        <p:spPr bwMode="auto">
          <a:xfrm>
            <a:off x="5867400" y="762000"/>
            <a:ext cx="9144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9814" name="Oval 7"/>
          <p:cNvSpPr>
            <a:spLocks noChangeArrowheads="1"/>
          </p:cNvSpPr>
          <p:nvPr/>
        </p:nvSpPr>
        <p:spPr bwMode="auto">
          <a:xfrm>
            <a:off x="5943600" y="3429000"/>
            <a:ext cx="914400" cy="609600"/>
          </a:xfrm>
          <a:prstGeom prst="ellipse">
            <a:avLst/>
          </a:prstGeom>
          <a:solidFill>
            <a:srgbClr val="3333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9815" name="Oval 8"/>
          <p:cNvSpPr>
            <a:spLocks noChangeArrowheads="1"/>
          </p:cNvSpPr>
          <p:nvPr/>
        </p:nvSpPr>
        <p:spPr bwMode="auto">
          <a:xfrm>
            <a:off x="5029200" y="304800"/>
            <a:ext cx="9144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9816" name="Rectangle 9"/>
          <p:cNvSpPr>
            <a:spLocks noChangeArrowheads="1"/>
          </p:cNvSpPr>
          <p:nvPr/>
        </p:nvSpPr>
        <p:spPr bwMode="auto">
          <a:xfrm>
            <a:off x="5029200" y="-228600"/>
            <a:ext cx="3810000" cy="7086600"/>
          </a:xfrm>
          <a:prstGeom prst="rect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9817" name="Oval 10"/>
          <p:cNvSpPr>
            <a:spLocks noChangeArrowheads="1"/>
          </p:cNvSpPr>
          <p:nvPr/>
        </p:nvSpPr>
        <p:spPr bwMode="auto">
          <a:xfrm>
            <a:off x="6477000" y="44958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9818" name="Freeform 11"/>
          <p:cNvSpPr>
            <a:spLocks/>
          </p:cNvSpPr>
          <p:nvPr/>
        </p:nvSpPr>
        <p:spPr bwMode="auto">
          <a:xfrm>
            <a:off x="-144463" y="2903538"/>
            <a:ext cx="5283201" cy="2452687"/>
          </a:xfrm>
          <a:custGeom>
            <a:avLst/>
            <a:gdLst>
              <a:gd name="T0" fmla="*/ 2147483647 w 3328"/>
              <a:gd name="T1" fmla="*/ 2147483647 h 1545"/>
              <a:gd name="T2" fmla="*/ 2147483647 w 3328"/>
              <a:gd name="T3" fmla="*/ 2147483647 h 1545"/>
              <a:gd name="T4" fmla="*/ 2147483647 w 3328"/>
              <a:gd name="T5" fmla="*/ 2147483647 h 1545"/>
              <a:gd name="T6" fmla="*/ 2147483647 w 3328"/>
              <a:gd name="T7" fmla="*/ 2147483647 h 1545"/>
              <a:gd name="T8" fmla="*/ 2147483647 w 3328"/>
              <a:gd name="T9" fmla="*/ 2147483647 h 1545"/>
              <a:gd name="T10" fmla="*/ 2147483647 w 3328"/>
              <a:gd name="T11" fmla="*/ 2147483647 h 1545"/>
              <a:gd name="T12" fmla="*/ 2147483647 w 3328"/>
              <a:gd name="T13" fmla="*/ 2147483647 h 1545"/>
              <a:gd name="T14" fmla="*/ 2147483647 w 3328"/>
              <a:gd name="T15" fmla="*/ 2147483647 h 1545"/>
              <a:gd name="T16" fmla="*/ 2147483647 w 3328"/>
              <a:gd name="T17" fmla="*/ 2147483647 h 1545"/>
              <a:gd name="T18" fmla="*/ 2147483647 w 3328"/>
              <a:gd name="T19" fmla="*/ 2147483647 h 1545"/>
              <a:gd name="T20" fmla="*/ 2147483647 w 3328"/>
              <a:gd name="T21" fmla="*/ 2147483647 h 1545"/>
              <a:gd name="T22" fmla="*/ 2147483647 w 3328"/>
              <a:gd name="T23" fmla="*/ 2147483647 h 1545"/>
              <a:gd name="T24" fmla="*/ 2147483647 w 3328"/>
              <a:gd name="T25" fmla="*/ 2147483647 h 1545"/>
              <a:gd name="T26" fmla="*/ 2147483647 w 3328"/>
              <a:gd name="T27" fmla="*/ 2147483647 h 1545"/>
              <a:gd name="T28" fmla="*/ 2147483647 w 3328"/>
              <a:gd name="T29" fmla="*/ 2147483647 h 1545"/>
              <a:gd name="T30" fmla="*/ 2147483647 w 3328"/>
              <a:gd name="T31" fmla="*/ 2147483647 h 1545"/>
              <a:gd name="T32" fmla="*/ 2147483647 w 3328"/>
              <a:gd name="T33" fmla="*/ 2147483647 h 1545"/>
              <a:gd name="T34" fmla="*/ 2147483647 w 3328"/>
              <a:gd name="T35" fmla="*/ 2147483647 h 1545"/>
              <a:gd name="T36" fmla="*/ 2147483647 w 3328"/>
              <a:gd name="T37" fmla="*/ 2147483647 h 1545"/>
              <a:gd name="T38" fmla="*/ 2147483647 w 3328"/>
              <a:gd name="T39" fmla="*/ 2147483647 h 1545"/>
              <a:gd name="T40" fmla="*/ 2147483647 w 3328"/>
              <a:gd name="T41" fmla="*/ 2147483647 h 1545"/>
              <a:gd name="T42" fmla="*/ 2147483647 w 3328"/>
              <a:gd name="T43" fmla="*/ 2147483647 h 1545"/>
              <a:gd name="T44" fmla="*/ 2147483647 w 3328"/>
              <a:gd name="T45" fmla="*/ 2147483647 h 1545"/>
              <a:gd name="T46" fmla="*/ 2147483647 w 3328"/>
              <a:gd name="T47" fmla="*/ 2147483647 h 1545"/>
              <a:gd name="T48" fmla="*/ 2147483647 w 3328"/>
              <a:gd name="T49" fmla="*/ 2147483647 h 1545"/>
              <a:gd name="T50" fmla="*/ 2147483647 w 3328"/>
              <a:gd name="T51" fmla="*/ 2147483647 h 1545"/>
              <a:gd name="T52" fmla="*/ 2147483647 w 3328"/>
              <a:gd name="T53" fmla="*/ 2147483647 h 1545"/>
              <a:gd name="T54" fmla="*/ 2147483647 w 3328"/>
              <a:gd name="T55" fmla="*/ 2147483647 h 1545"/>
              <a:gd name="T56" fmla="*/ 0 w 3328"/>
              <a:gd name="T57" fmla="*/ 2147483647 h 1545"/>
              <a:gd name="T58" fmla="*/ 2147483647 w 3328"/>
              <a:gd name="T59" fmla="*/ 2147483647 h 1545"/>
              <a:gd name="T60" fmla="*/ 2147483647 w 3328"/>
              <a:gd name="T61" fmla="*/ 2147483647 h 1545"/>
              <a:gd name="T62" fmla="*/ 2147483647 w 3328"/>
              <a:gd name="T63" fmla="*/ 0 h 1545"/>
              <a:gd name="T64" fmla="*/ 2147483647 w 3328"/>
              <a:gd name="T65" fmla="*/ 2147483647 h 1545"/>
              <a:gd name="T66" fmla="*/ 2147483647 w 3328"/>
              <a:gd name="T67" fmla="*/ 2147483647 h 1545"/>
              <a:gd name="T68" fmla="*/ 2147483647 w 3328"/>
              <a:gd name="T69" fmla="*/ 2147483647 h 1545"/>
              <a:gd name="T70" fmla="*/ 2147483647 w 3328"/>
              <a:gd name="T71" fmla="*/ 2147483647 h 1545"/>
              <a:gd name="T72" fmla="*/ 2147483647 w 3328"/>
              <a:gd name="T73" fmla="*/ 2147483647 h 1545"/>
              <a:gd name="T74" fmla="*/ 2147483647 w 3328"/>
              <a:gd name="T75" fmla="*/ 2147483647 h 1545"/>
              <a:gd name="T76" fmla="*/ 2147483647 w 3328"/>
              <a:gd name="T77" fmla="*/ 2147483647 h 1545"/>
              <a:gd name="T78" fmla="*/ 2147483647 w 3328"/>
              <a:gd name="T79" fmla="*/ 2147483647 h 1545"/>
              <a:gd name="T80" fmla="*/ 2147483647 w 3328"/>
              <a:gd name="T81" fmla="*/ 2147483647 h 1545"/>
              <a:gd name="T82" fmla="*/ 2147483647 w 3328"/>
              <a:gd name="T83" fmla="*/ 2147483647 h 1545"/>
              <a:gd name="T84" fmla="*/ 2147483647 w 3328"/>
              <a:gd name="T85" fmla="*/ 2147483647 h 1545"/>
              <a:gd name="T86" fmla="*/ 2147483647 w 3328"/>
              <a:gd name="T87" fmla="*/ 2147483647 h 1545"/>
              <a:gd name="T88" fmla="*/ 2147483647 w 3328"/>
              <a:gd name="T89" fmla="*/ 2147483647 h 1545"/>
              <a:gd name="T90" fmla="*/ 2147483647 w 3328"/>
              <a:gd name="T91" fmla="*/ 2147483647 h 1545"/>
              <a:gd name="T92" fmla="*/ 2147483647 w 3328"/>
              <a:gd name="T93" fmla="*/ 2147483647 h 1545"/>
              <a:gd name="T94" fmla="*/ 2147483647 w 3328"/>
              <a:gd name="T95" fmla="*/ 2147483647 h 1545"/>
              <a:gd name="T96" fmla="*/ 2147483647 w 3328"/>
              <a:gd name="T97" fmla="*/ 2147483647 h 1545"/>
              <a:gd name="T98" fmla="*/ 2147483647 w 3328"/>
              <a:gd name="T99" fmla="*/ 2147483647 h 1545"/>
              <a:gd name="T100" fmla="*/ 2147483647 w 3328"/>
              <a:gd name="T101" fmla="*/ 2147483647 h 1545"/>
              <a:gd name="T102" fmla="*/ 2147483647 w 3328"/>
              <a:gd name="T103" fmla="*/ 2147483647 h 154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3328"/>
              <a:gd name="T157" fmla="*/ 0 h 1545"/>
              <a:gd name="T158" fmla="*/ 3328 w 3328"/>
              <a:gd name="T159" fmla="*/ 1545 h 1545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3328" h="1545">
                <a:moveTo>
                  <a:pt x="3273" y="1545"/>
                </a:moveTo>
                <a:cubicBezTo>
                  <a:pt x="3254" y="1526"/>
                  <a:pt x="3226" y="1519"/>
                  <a:pt x="3209" y="1499"/>
                </a:cubicBezTo>
                <a:cubicBezTo>
                  <a:pt x="3185" y="1472"/>
                  <a:pt x="3189" y="1416"/>
                  <a:pt x="3172" y="1389"/>
                </a:cubicBezTo>
                <a:cubicBezTo>
                  <a:pt x="3162" y="1373"/>
                  <a:pt x="3141" y="1365"/>
                  <a:pt x="3126" y="1353"/>
                </a:cubicBezTo>
                <a:cubicBezTo>
                  <a:pt x="3104" y="1298"/>
                  <a:pt x="3086" y="1248"/>
                  <a:pt x="3044" y="1206"/>
                </a:cubicBezTo>
                <a:cubicBezTo>
                  <a:pt x="3027" y="1137"/>
                  <a:pt x="3051" y="1197"/>
                  <a:pt x="2998" y="1152"/>
                </a:cubicBezTo>
                <a:cubicBezTo>
                  <a:pt x="2989" y="1145"/>
                  <a:pt x="2987" y="1132"/>
                  <a:pt x="2980" y="1124"/>
                </a:cubicBezTo>
                <a:cubicBezTo>
                  <a:pt x="2957" y="1098"/>
                  <a:pt x="2936" y="1070"/>
                  <a:pt x="2907" y="1051"/>
                </a:cubicBezTo>
                <a:cubicBezTo>
                  <a:pt x="2857" y="1018"/>
                  <a:pt x="2801" y="998"/>
                  <a:pt x="2742" y="987"/>
                </a:cubicBezTo>
                <a:cubicBezTo>
                  <a:pt x="2730" y="981"/>
                  <a:pt x="2719" y="974"/>
                  <a:pt x="2706" y="969"/>
                </a:cubicBezTo>
                <a:cubicBezTo>
                  <a:pt x="2694" y="965"/>
                  <a:pt x="2681" y="965"/>
                  <a:pt x="2669" y="960"/>
                </a:cubicBezTo>
                <a:cubicBezTo>
                  <a:pt x="2580" y="921"/>
                  <a:pt x="2712" y="958"/>
                  <a:pt x="2605" y="932"/>
                </a:cubicBezTo>
                <a:cubicBezTo>
                  <a:pt x="2574" y="916"/>
                  <a:pt x="2546" y="898"/>
                  <a:pt x="2514" y="886"/>
                </a:cubicBezTo>
                <a:cubicBezTo>
                  <a:pt x="2475" y="848"/>
                  <a:pt x="2432" y="816"/>
                  <a:pt x="2386" y="786"/>
                </a:cubicBezTo>
                <a:cubicBezTo>
                  <a:pt x="2373" y="778"/>
                  <a:pt x="2368" y="761"/>
                  <a:pt x="2358" y="749"/>
                </a:cubicBezTo>
                <a:cubicBezTo>
                  <a:pt x="2341" y="730"/>
                  <a:pt x="2304" y="694"/>
                  <a:pt x="2304" y="694"/>
                </a:cubicBezTo>
                <a:cubicBezTo>
                  <a:pt x="2295" y="669"/>
                  <a:pt x="2290" y="654"/>
                  <a:pt x="2276" y="630"/>
                </a:cubicBezTo>
                <a:cubicBezTo>
                  <a:pt x="2265" y="611"/>
                  <a:pt x="2247" y="596"/>
                  <a:pt x="2240" y="576"/>
                </a:cubicBezTo>
                <a:cubicBezTo>
                  <a:pt x="2235" y="561"/>
                  <a:pt x="2226" y="531"/>
                  <a:pt x="2212" y="521"/>
                </a:cubicBezTo>
                <a:cubicBezTo>
                  <a:pt x="2202" y="514"/>
                  <a:pt x="2188" y="515"/>
                  <a:pt x="2176" y="512"/>
                </a:cubicBezTo>
                <a:cubicBezTo>
                  <a:pt x="2141" y="477"/>
                  <a:pt x="2104" y="436"/>
                  <a:pt x="2057" y="420"/>
                </a:cubicBezTo>
                <a:cubicBezTo>
                  <a:pt x="1958" y="325"/>
                  <a:pt x="1596" y="366"/>
                  <a:pt x="1545" y="365"/>
                </a:cubicBezTo>
                <a:cubicBezTo>
                  <a:pt x="1521" y="360"/>
                  <a:pt x="1487" y="354"/>
                  <a:pt x="1462" y="347"/>
                </a:cubicBezTo>
                <a:cubicBezTo>
                  <a:pt x="1444" y="342"/>
                  <a:pt x="1408" y="329"/>
                  <a:pt x="1408" y="329"/>
                </a:cubicBezTo>
                <a:cubicBezTo>
                  <a:pt x="1379" y="300"/>
                  <a:pt x="1328" y="275"/>
                  <a:pt x="1289" y="265"/>
                </a:cubicBezTo>
                <a:cubicBezTo>
                  <a:pt x="1226" y="223"/>
                  <a:pt x="1255" y="235"/>
                  <a:pt x="1206" y="219"/>
                </a:cubicBezTo>
                <a:cubicBezTo>
                  <a:pt x="1124" y="164"/>
                  <a:pt x="1080" y="166"/>
                  <a:pt x="969" y="164"/>
                </a:cubicBezTo>
                <a:cubicBezTo>
                  <a:pt x="679" y="159"/>
                  <a:pt x="390" y="158"/>
                  <a:pt x="100" y="155"/>
                </a:cubicBezTo>
                <a:cubicBezTo>
                  <a:pt x="59" y="141"/>
                  <a:pt x="35" y="115"/>
                  <a:pt x="0" y="91"/>
                </a:cubicBezTo>
                <a:cubicBezTo>
                  <a:pt x="3" y="82"/>
                  <a:pt x="2" y="71"/>
                  <a:pt x="9" y="64"/>
                </a:cubicBezTo>
                <a:cubicBezTo>
                  <a:pt x="16" y="57"/>
                  <a:pt x="30" y="62"/>
                  <a:pt x="36" y="54"/>
                </a:cubicBezTo>
                <a:cubicBezTo>
                  <a:pt x="47" y="38"/>
                  <a:pt x="54" y="0"/>
                  <a:pt x="54" y="0"/>
                </a:cubicBezTo>
                <a:cubicBezTo>
                  <a:pt x="439" y="8"/>
                  <a:pt x="546" y="17"/>
                  <a:pt x="923" y="9"/>
                </a:cubicBezTo>
                <a:cubicBezTo>
                  <a:pt x="1050" y="14"/>
                  <a:pt x="1189" y="2"/>
                  <a:pt x="1316" y="18"/>
                </a:cubicBezTo>
                <a:cubicBezTo>
                  <a:pt x="1614" y="114"/>
                  <a:pt x="1085" y="49"/>
                  <a:pt x="2011" y="64"/>
                </a:cubicBezTo>
                <a:cubicBezTo>
                  <a:pt x="2098" y="92"/>
                  <a:pt x="2047" y="80"/>
                  <a:pt x="2166" y="91"/>
                </a:cubicBezTo>
                <a:cubicBezTo>
                  <a:pt x="2175" y="94"/>
                  <a:pt x="2186" y="95"/>
                  <a:pt x="2194" y="100"/>
                </a:cubicBezTo>
                <a:cubicBezTo>
                  <a:pt x="2205" y="107"/>
                  <a:pt x="2208" y="126"/>
                  <a:pt x="2221" y="128"/>
                </a:cubicBezTo>
                <a:cubicBezTo>
                  <a:pt x="2275" y="138"/>
                  <a:pt x="2331" y="134"/>
                  <a:pt x="2386" y="137"/>
                </a:cubicBezTo>
                <a:cubicBezTo>
                  <a:pt x="2432" y="152"/>
                  <a:pt x="2468" y="180"/>
                  <a:pt x="2514" y="192"/>
                </a:cubicBezTo>
                <a:cubicBezTo>
                  <a:pt x="2556" y="234"/>
                  <a:pt x="2538" y="257"/>
                  <a:pt x="2569" y="292"/>
                </a:cubicBezTo>
                <a:cubicBezTo>
                  <a:pt x="2604" y="331"/>
                  <a:pt x="2650" y="338"/>
                  <a:pt x="2697" y="347"/>
                </a:cubicBezTo>
                <a:cubicBezTo>
                  <a:pt x="2713" y="358"/>
                  <a:pt x="2724" y="376"/>
                  <a:pt x="2742" y="384"/>
                </a:cubicBezTo>
                <a:cubicBezTo>
                  <a:pt x="2815" y="417"/>
                  <a:pt x="2866" y="421"/>
                  <a:pt x="2944" y="429"/>
                </a:cubicBezTo>
                <a:cubicBezTo>
                  <a:pt x="2991" y="445"/>
                  <a:pt x="2955" y="426"/>
                  <a:pt x="2989" y="466"/>
                </a:cubicBezTo>
                <a:cubicBezTo>
                  <a:pt x="3003" y="482"/>
                  <a:pt x="3035" y="512"/>
                  <a:pt x="3035" y="512"/>
                </a:cubicBezTo>
                <a:cubicBezTo>
                  <a:pt x="3038" y="521"/>
                  <a:pt x="3040" y="531"/>
                  <a:pt x="3044" y="539"/>
                </a:cubicBezTo>
                <a:cubicBezTo>
                  <a:pt x="3049" y="549"/>
                  <a:pt x="3058" y="556"/>
                  <a:pt x="3062" y="566"/>
                </a:cubicBezTo>
                <a:cubicBezTo>
                  <a:pt x="3067" y="578"/>
                  <a:pt x="3065" y="592"/>
                  <a:pt x="3072" y="603"/>
                </a:cubicBezTo>
                <a:cubicBezTo>
                  <a:pt x="3078" y="612"/>
                  <a:pt x="3090" y="615"/>
                  <a:pt x="3099" y="621"/>
                </a:cubicBezTo>
                <a:cubicBezTo>
                  <a:pt x="3123" y="659"/>
                  <a:pt x="3147" y="680"/>
                  <a:pt x="3190" y="694"/>
                </a:cubicBezTo>
                <a:cubicBezTo>
                  <a:pt x="3268" y="746"/>
                  <a:pt x="3223" y="731"/>
                  <a:pt x="3328" y="731"/>
                </a:cubicBezTo>
              </a:path>
            </a:pathLst>
          </a:custGeom>
          <a:solidFill>
            <a:srgbClr val="9966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59819" name="Oval 12"/>
          <p:cNvSpPr>
            <a:spLocks noChangeArrowheads="1"/>
          </p:cNvSpPr>
          <p:nvPr/>
        </p:nvSpPr>
        <p:spPr bwMode="auto">
          <a:xfrm rot="1897840">
            <a:off x="2771775" y="3981450"/>
            <a:ext cx="1066800" cy="2819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9820" name="Oval 13"/>
          <p:cNvSpPr>
            <a:spLocks noChangeArrowheads="1"/>
          </p:cNvSpPr>
          <p:nvPr/>
        </p:nvSpPr>
        <p:spPr bwMode="auto">
          <a:xfrm rot="1897840">
            <a:off x="4549775" y="406400"/>
            <a:ext cx="1066800" cy="34290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9821" name="Oval 14"/>
          <p:cNvSpPr>
            <a:spLocks noChangeArrowheads="1"/>
          </p:cNvSpPr>
          <p:nvPr/>
        </p:nvSpPr>
        <p:spPr bwMode="auto">
          <a:xfrm rot="1897840">
            <a:off x="1331913" y="3081338"/>
            <a:ext cx="1066800" cy="3657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9822" name="Oval 15"/>
          <p:cNvSpPr>
            <a:spLocks noChangeArrowheads="1"/>
          </p:cNvSpPr>
          <p:nvPr/>
        </p:nvSpPr>
        <p:spPr bwMode="auto">
          <a:xfrm rot="1897840">
            <a:off x="-346075" y="2657475"/>
            <a:ext cx="1387475" cy="3276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9823" name="Oval 16"/>
          <p:cNvSpPr>
            <a:spLocks noChangeArrowheads="1"/>
          </p:cNvSpPr>
          <p:nvPr/>
        </p:nvSpPr>
        <p:spPr bwMode="auto">
          <a:xfrm>
            <a:off x="0" y="228600"/>
            <a:ext cx="1066800" cy="27432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9824" name="Oval 17"/>
          <p:cNvSpPr>
            <a:spLocks noChangeArrowheads="1"/>
          </p:cNvSpPr>
          <p:nvPr/>
        </p:nvSpPr>
        <p:spPr bwMode="auto">
          <a:xfrm>
            <a:off x="7696200" y="19050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9825" name="Oval 18"/>
          <p:cNvSpPr>
            <a:spLocks noChangeArrowheads="1"/>
          </p:cNvSpPr>
          <p:nvPr/>
        </p:nvSpPr>
        <p:spPr bwMode="auto">
          <a:xfrm>
            <a:off x="6400800" y="21336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9826" name="Oval 19"/>
          <p:cNvSpPr>
            <a:spLocks noChangeArrowheads="1"/>
          </p:cNvSpPr>
          <p:nvPr/>
        </p:nvSpPr>
        <p:spPr bwMode="auto">
          <a:xfrm>
            <a:off x="5715000" y="5867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9827" name="Oval 20"/>
          <p:cNvSpPr>
            <a:spLocks noChangeArrowheads="1"/>
          </p:cNvSpPr>
          <p:nvPr/>
        </p:nvSpPr>
        <p:spPr bwMode="auto">
          <a:xfrm>
            <a:off x="4800600" y="16002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9828" name="Oval 21"/>
          <p:cNvSpPr>
            <a:spLocks noChangeArrowheads="1"/>
          </p:cNvSpPr>
          <p:nvPr/>
        </p:nvSpPr>
        <p:spPr bwMode="auto">
          <a:xfrm>
            <a:off x="1295400" y="48006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9829" name="Oval 22"/>
          <p:cNvSpPr>
            <a:spLocks noChangeArrowheads="1"/>
          </p:cNvSpPr>
          <p:nvPr/>
        </p:nvSpPr>
        <p:spPr bwMode="auto">
          <a:xfrm>
            <a:off x="7086600" y="58674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9830" name="Oval 23"/>
          <p:cNvSpPr>
            <a:spLocks noChangeArrowheads="1"/>
          </p:cNvSpPr>
          <p:nvPr/>
        </p:nvSpPr>
        <p:spPr bwMode="auto">
          <a:xfrm>
            <a:off x="0" y="16002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9831" name="Oval 24"/>
          <p:cNvSpPr>
            <a:spLocks noChangeArrowheads="1"/>
          </p:cNvSpPr>
          <p:nvPr/>
        </p:nvSpPr>
        <p:spPr bwMode="auto">
          <a:xfrm>
            <a:off x="-457200" y="4495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9832" name="Oval 25"/>
          <p:cNvSpPr>
            <a:spLocks noChangeArrowheads="1"/>
          </p:cNvSpPr>
          <p:nvPr/>
        </p:nvSpPr>
        <p:spPr bwMode="auto">
          <a:xfrm rot="4968046">
            <a:off x="4572000" y="58674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83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0"/>
            <a:ext cx="4495800" cy="6126163"/>
          </a:xfrm>
        </p:spPr>
        <p:txBody>
          <a:bodyPr/>
          <a:lstStyle/>
          <a:p>
            <a:pPr marL="990600" lvl="1" indent="-533400" eaLnBrk="1" hangingPunct="1"/>
            <a:r>
              <a:rPr lang="en-US" smtClean="0">
                <a:solidFill>
                  <a:srgbClr val="996600"/>
                </a:solidFill>
              </a:rPr>
              <a:t>The environment begins to dry with climatic changes and the landscape becomes brown.</a:t>
            </a:r>
          </a:p>
        </p:txBody>
      </p:sp>
      <p:sp>
        <p:nvSpPr>
          <p:cNvPr id="1240068" name="Rectangle 4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sp>
        <p:nvSpPr>
          <p:cNvPr id="760836" name="Oval 5"/>
          <p:cNvSpPr>
            <a:spLocks noChangeArrowheads="1"/>
          </p:cNvSpPr>
          <p:nvPr/>
        </p:nvSpPr>
        <p:spPr bwMode="auto">
          <a:xfrm>
            <a:off x="6553200" y="533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0837" name="Oval 6"/>
          <p:cNvSpPr>
            <a:spLocks noChangeArrowheads="1"/>
          </p:cNvSpPr>
          <p:nvPr/>
        </p:nvSpPr>
        <p:spPr bwMode="auto">
          <a:xfrm>
            <a:off x="5867400" y="762000"/>
            <a:ext cx="9144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0838" name="Oval 7"/>
          <p:cNvSpPr>
            <a:spLocks noChangeArrowheads="1"/>
          </p:cNvSpPr>
          <p:nvPr/>
        </p:nvSpPr>
        <p:spPr bwMode="auto">
          <a:xfrm>
            <a:off x="5943600" y="3429000"/>
            <a:ext cx="914400" cy="609600"/>
          </a:xfrm>
          <a:prstGeom prst="ellipse">
            <a:avLst/>
          </a:prstGeom>
          <a:solidFill>
            <a:srgbClr val="3333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0839" name="Oval 8"/>
          <p:cNvSpPr>
            <a:spLocks noChangeArrowheads="1"/>
          </p:cNvSpPr>
          <p:nvPr/>
        </p:nvSpPr>
        <p:spPr bwMode="auto">
          <a:xfrm>
            <a:off x="5029200" y="304800"/>
            <a:ext cx="9144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0840" name="Rectangle 9"/>
          <p:cNvSpPr>
            <a:spLocks noChangeArrowheads="1"/>
          </p:cNvSpPr>
          <p:nvPr/>
        </p:nvSpPr>
        <p:spPr bwMode="auto">
          <a:xfrm>
            <a:off x="5029200" y="-228600"/>
            <a:ext cx="3810000" cy="7086600"/>
          </a:xfrm>
          <a:prstGeom prst="rect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0841" name="Oval 10"/>
          <p:cNvSpPr>
            <a:spLocks noChangeArrowheads="1"/>
          </p:cNvSpPr>
          <p:nvPr/>
        </p:nvSpPr>
        <p:spPr bwMode="auto">
          <a:xfrm>
            <a:off x="6477000" y="44958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0842" name="Freeform 11"/>
          <p:cNvSpPr>
            <a:spLocks/>
          </p:cNvSpPr>
          <p:nvPr/>
        </p:nvSpPr>
        <p:spPr bwMode="auto">
          <a:xfrm>
            <a:off x="-144463" y="2903538"/>
            <a:ext cx="5283201" cy="2452687"/>
          </a:xfrm>
          <a:custGeom>
            <a:avLst/>
            <a:gdLst>
              <a:gd name="T0" fmla="*/ 2147483647 w 3328"/>
              <a:gd name="T1" fmla="*/ 2147483647 h 1545"/>
              <a:gd name="T2" fmla="*/ 2147483647 w 3328"/>
              <a:gd name="T3" fmla="*/ 2147483647 h 1545"/>
              <a:gd name="T4" fmla="*/ 2147483647 w 3328"/>
              <a:gd name="T5" fmla="*/ 2147483647 h 1545"/>
              <a:gd name="T6" fmla="*/ 2147483647 w 3328"/>
              <a:gd name="T7" fmla="*/ 2147483647 h 1545"/>
              <a:gd name="T8" fmla="*/ 2147483647 w 3328"/>
              <a:gd name="T9" fmla="*/ 2147483647 h 1545"/>
              <a:gd name="T10" fmla="*/ 2147483647 w 3328"/>
              <a:gd name="T11" fmla="*/ 2147483647 h 1545"/>
              <a:gd name="T12" fmla="*/ 2147483647 w 3328"/>
              <a:gd name="T13" fmla="*/ 2147483647 h 1545"/>
              <a:gd name="T14" fmla="*/ 2147483647 w 3328"/>
              <a:gd name="T15" fmla="*/ 2147483647 h 1545"/>
              <a:gd name="T16" fmla="*/ 2147483647 w 3328"/>
              <a:gd name="T17" fmla="*/ 2147483647 h 1545"/>
              <a:gd name="T18" fmla="*/ 2147483647 w 3328"/>
              <a:gd name="T19" fmla="*/ 2147483647 h 1545"/>
              <a:gd name="T20" fmla="*/ 2147483647 w 3328"/>
              <a:gd name="T21" fmla="*/ 2147483647 h 1545"/>
              <a:gd name="T22" fmla="*/ 2147483647 w 3328"/>
              <a:gd name="T23" fmla="*/ 2147483647 h 1545"/>
              <a:gd name="T24" fmla="*/ 2147483647 w 3328"/>
              <a:gd name="T25" fmla="*/ 2147483647 h 1545"/>
              <a:gd name="T26" fmla="*/ 2147483647 w 3328"/>
              <a:gd name="T27" fmla="*/ 2147483647 h 1545"/>
              <a:gd name="T28" fmla="*/ 2147483647 w 3328"/>
              <a:gd name="T29" fmla="*/ 2147483647 h 1545"/>
              <a:gd name="T30" fmla="*/ 2147483647 w 3328"/>
              <a:gd name="T31" fmla="*/ 2147483647 h 1545"/>
              <a:gd name="T32" fmla="*/ 2147483647 w 3328"/>
              <a:gd name="T33" fmla="*/ 2147483647 h 1545"/>
              <a:gd name="T34" fmla="*/ 2147483647 w 3328"/>
              <a:gd name="T35" fmla="*/ 2147483647 h 1545"/>
              <a:gd name="T36" fmla="*/ 2147483647 w 3328"/>
              <a:gd name="T37" fmla="*/ 2147483647 h 1545"/>
              <a:gd name="T38" fmla="*/ 2147483647 w 3328"/>
              <a:gd name="T39" fmla="*/ 2147483647 h 1545"/>
              <a:gd name="T40" fmla="*/ 2147483647 w 3328"/>
              <a:gd name="T41" fmla="*/ 2147483647 h 1545"/>
              <a:gd name="T42" fmla="*/ 2147483647 w 3328"/>
              <a:gd name="T43" fmla="*/ 2147483647 h 1545"/>
              <a:gd name="T44" fmla="*/ 2147483647 w 3328"/>
              <a:gd name="T45" fmla="*/ 2147483647 h 1545"/>
              <a:gd name="T46" fmla="*/ 2147483647 w 3328"/>
              <a:gd name="T47" fmla="*/ 2147483647 h 1545"/>
              <a:gd name="T48" fmla="*/ 2147483647 w 3328"/>
              <a:gd name="T49" fmla="*/ 2147483647 h 1545"/>
              <a:gd name="T50" fmla="*/ 2147483647 w 3328"/>
              <a:gd name="T51" fmla="*/ 2147483647 h 1545"/>
              <a:gd name="T52" fmla="*/ 2147483647 w 3328"/>
              <a:gd name="T53" fmla="*/ 2147483647 h 1545"/>
              <a:gd name="T54" fmla="*/ 2147483647 w 3328"/>
              <a:gd name="T55" fmla="*/ 2147483647 h 1545"/>
              <a:gd name="T56" fmla="*/ 0 w 3328"/>
              <a:gd name="T57" fmla="*/ 2147483647 h 1545"/>
              <a:gd name="T58" fmla="*/ 2147483647 w 3328"/>
              <a:gd name="T59" fmla="*/ 2147483647 h 1545"/>
              <a:gd name="T60" fmla="*/ 2147483647 w 3328"/>
              <a:gd name="T61" fmla="*/ 2147483647 h 1545"/>
              <a:gd name="T62" fmla="*/ 2147483647 w 3328"/>
              <a:gd name="T63" fmla="*/ 0 h 1545"/>
              <a:gd name="T64" fmla="*/ 2147483647 w 3328"/>
              <a:gd name="T65" fmla="*/ 2147483647 h 1545"/>
              <a:gd name="T66" fmla="*/ 2147483647 w 3328"/>
              <a:gd name="T67" fmla="*/ 2147483647 h 1545"/>
              <a:gd name="T68" fmla="*/ 2147483647 w 3328"/>
              <a:gd name="T69" fmla="*/ 2147483647 h 1545"/>
              <a:gd name="T70" fmla="*/ 2147483647 w 3328"/>
              <a:gd name="T71" fmla="*/ 2147483647 h 1545"/>
              <a:gd name="T72" fmla="*/ 2147483647 w 3328"/>
              <a:gd name="T73" fmla="*/ 2147483647 h 1545"/>
              <a:gd name="T74" fmla="*/ 2147483647 w 3328"/>
              <a:gd name="T75" fmla="*/ 2147483647 h 1545"/>
              <a:gd name="T76" fmla="*/ 2147483647 w 3328"/>
              <a:gd name="T77" fmla="*/ 2147483647 h 1545"/>
              <a:gd name="T78" fmla="*/ 2147483647 w 3328"/>
              <a:gd name="T79" fmla="*/ 2147483647 h 1545"/>
              <a:gd name="T80" fmla="*/ 2147483647 w 3328"/>
              <a:gd name="T81" fmla="*/ 2147483647 h 1545"/>
              <a:gd name="T82" fmla="*/ 2147483647 w 3328"/>
              <a:gd name="T83" fmla="*/ 2147483647 h 1545"/>
              <a:gd name="T84" fmla="*/ 2147483647 w 3328"/>
              <a:gd name="T85" fmla="*/ 2147483647 h 1545"/>
              <a:gd name="T86" fmla="*/ 2147483647 w 3328"/>
              <a:gd name="T87" fmla="*/ 2147483647 h 1545"/>
              <a:gd name="T88" fmla="*/ 2147483647 w 3328"/>
              <a:gd name="T89" fmla="*/ 2147483647 h 1545"/>
              <a:gd name="T90" fmla="*/ 2147483647 w 3328"/>
              <a:gd name="T91" fmla="*/ 2147483647 h 1545"/>
              <a:gd name="T92" fmla="*/ 2147483647 w 3328"/>
              <a:gd name="T93" fmla="*/ 2147483647 h 1545"/>
              <a:gd name="T94" fmla="*/ 2147483647 w 3328"/>
              <a:gd name="T95" fmla="*/ 2147483647 h 1545"/>
              <a:gd name="T96" fmla="*/ 2147483647 w 3328"/>
              <a:gd name="T97" fmla="*/ 2147483647 h 1545"/>
              <a:gd name="T98" fmla="*/ 2147483647 w 3328"/>
              <a:gd name="T99" fmla="*/ 2147483647 h 1545"/>
              <a:gd name="T100" fmla="*/ 2147483647 w 3328"/>
              <a:gd name="T101" fmla="*/ 2147483647 h 1545"/>
              <a:gd name="T102" fmla="*/ 2147483647 w 3328"/>
              <a:gd name="T103" fmla="*/ 2147483647 h 154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3328"/>
              <a:gd name="T157" fmla="*/ 0 h 1545"/>
              <a:gd name="T158" fmla="*/ 3328 w 3328"/>
              <a:gd name="T159" fmla="*/ 1545 h 1545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3328" h="1545">
                <a:moveTo>
                  <a:pt x="3273" y="1545"/>
                </a:moveTo>
                <a:cubicBezTo>
                  <a:pt x="3254" y="1526"/>
                  <a:pt x="3226" y="1519"/>
                  <a:pt x="3209" y="1499"/>
                </a:cubicBezTo>
                <a:cubicBezTo>
                  <a:pt x="3185" y="1472"/>
                  <a:pt x="3189" y="1416"/>
                  <a:pt x="3172" y="1389"/>
                </a:cubicBezTo>
                <a:cubicBezTo>
                  <a:pt x="3162" y="1373"/>
                  <a:pt x="3141" y="1365"/>
                  <a:pt x="3126" y="1353"/>
                </a:cubicBezTo>
                <a:cubicBezTo>
                  <a:pt x="3104" y="1298"/>
                  <a:pt x="3086" y="1248"/>
                  <a:pt x="3044" y="1206"/>
                </a:cubicBezTo>
                <a:cubicBezTo>
                  <a:pt x="3027" y="1137"/>
                  <a:pt x="3051" y="1197"/>
                  <a:pt x="2998" y="1152"/>
                </a:cubicBezTo>
                <a:cubicBezTo>
                  <a:pt x="2989" y="1145"/>
                  <a:pt x="2987" y="1132"/>
                  <a:pt x="2980" y="1124"/>
                </a:cubicBezTo>
                <a:cubicBezTo>
                  <a:pt x="2957" y="1098"/>
                  <a:pt x="2936" y="1070"/>
                  <a:pt x="2907" y="1051"/>
                </a:cubicBezTo>
                <a:cubicBezTo>
                  <a:pt x="2857" y="1018"/>
                  <a:pt x="2801" y="998"/>
                  <a:pt x="2742" y="987"/>
                </a:cubicBezTo>
                <a:cubicBezTo>
                  <a:pt x="2730" y="981"/>
                  <a:pt x="2719" y="974"/>
                  <a:pt x="2706" y="969"/>
                </a:cubicBezTo>
                <a:cubicBezTo>
                  <a:pt x="2694" y="965"/>
                  <a:pt x="2681" y="965"/>
                  <a:pt x="2669" y="960"/>
                </a:cubicBezTo>
                <a:cubicBezTo>
                  <a:pt x="2580" y="921"/>
                  <a:pt x="2712" y="958"/>
                  <a:pt x="2605" y="932"/>
                </a:cubicBezTo>
                <a:cubicBezTo>
                  <a:pt x="2574" y="916"/>
                  <a:pt x="2546" y="898"/>
                  <a:pt x="2514" y="886"/>
                </a:cubicBezTo>
                <a:cubicBezTo>
                  <a:pt x="2475" y="848"/>
                  <a:pt x="2432" y="816"/>
                  <a:pt x="2386" y="786"/>
                </a:cubicBezTo>
                <a:cubicBezTo>
                  <a:pt x="2373" y="778"/>
                  <a:pt x="2368" y="761"/>
                  <a:pt x="2358" y="749"/>
                </a:cubicBezTo>
                <a:cubicBezTo>
                  <a:pt x="2341" y="730"/>
                  <a:pt x="2304" y="694"/>
                  <a:pt x="2304" y="694"/>
                </a:cubicBezTo>
                <a:cubicBezTo>
                  <a:pt x="2295" y="669"/>
                  <a:pt x="2290" y="654"/>
                  <a:pt x="2276" y="630"/>
                </a:cubicBezTo>
                <a:cubicBezTo>
                  <a:pt x="2265" y="611"/>
                  <a:pt x="2247" y="596"/>
                  <a:pt x="2240" y="576"/>
                </a:cubicBezTo>
                <a:cubicBezTo>
                  <a:pt x="2235" y="561"/>
                  <a:pt x="2226" y="531"/>
                  <a:pt x="2212" y="521"/>
                </a:cubicBezTo>
                <a:cubicBezTo>
                  <a:pt x="2202" y="514"/>
                  <a:pt x="2188" y="515"/>
                  <a:pt x="2176" y="512"/>
                </a:cubicBezTo>
                <a:cubicBezTo>
                  <a:pt x="2141" y="477"/>
                  <a:pt x="2104" y="436"/>
                  <a:pt x="2057" y="420"/>
                </a:cubicBezTo>
                <a:cubicBezTo>
                  <a:pt x="1958" y="325"/>
                  <a:pt x="1596" y="366"/>
                  <a:pt x="1545" y="365"/>
                </a:cubicBezTo>
                <a:cubicBezTo>
                  <a:pt x="1521" y="360"/>
                  <a:pt x="1487" y="354"/>
                  <a:pt x="1462" y="347"/>
                </a:cubicBezTo>
                <a:cubicBezTo>
                  <a:pt x="1444" y="342"/>
                  <a:pt x="1408" y="329"/>
                  <a:pt x="1408" y="329"/>
                </a:cubicBezTo>
                <a:cubicBezTo>
                  <a:pt x="1379" y="300"/>
                  <a:pt x="1328" y="275"/>
                  <a:pt x="1289" y="265"/>
                </a:cubicBezTo>
                <a:cubicBezTo>
                  <a:pt x="1226" y="223"/>
                  <a:pt x="1255" y="235"/>
                  <a:pt x="1206" y="219"/>
                </a:cubicBezTo>
                <a:cubicBezTo>
                  <a:pt x="1124" y="164"/>
                  <a:pt x="1080" y="166"/>
                  <a:pt x="969" y="164"/>
                </a:cubicBezTo>
                <a:cubicBezTo>
                  <a:pt x="679" y="159"/>
                  <a:pt x="390" y="158"/>
                  <a:pt x="100" y="155"/>
                </a:cubicBezTo>
                <a:cubicBezTo>
                  <a:pt x="59" y="141"/>
                  <a:pt x="35" y="115"/>
                  <a:pt x="0" y="91"/>
                </a:cubicBezTo>
                <a:cubicBezTo>
                  <a:pt x="3" y="82"/>
                  <a:pt x="2" y="71"/>
                  <a:pt x="9" y="64"/>
                </a:cubicBezTo>
                <a:cubicBezTo>
                  <a:pt x="16" y="57"/>
                  <a:pt x="30" y="62"/>
                  <a:pt x="36" y="54"/>
                </a:cubicBezTo>
                <a:cubicBezTo>
                  <a:pt x="47" y="38"/>
                  <a:pt x="54" y="0"/>
                  <a:pt x="54" y="0"/>
                </a:cubicBezTo>
                <a:cubicBezTo>
                  <a:pt x="439" y="8"/>
                  <a:pt x="546" y="17"/>
                  <a:pt x="923" y="9"/>
                </a:cubicBezTo>
                <a:cubicBezTo>
                  <a:pt x="1050" y="14"/>
                  <a:pt x="1189" y="2"/>
                  <a:pt x="1316" y="18"/>
                </a:cubicBezTo>
                <a:cubicBezTo>
                  <a:pt x="1614" y="114"/>
                  <a:pt x="1085" y="49"/>
                  <a:pt x="2011" y="64"/>
                </a:cubicBezTo>
                <a:cubicBezTo>
                  <a:pt x="2098" y="92"/>
                  <a:pt x="2047" y="80"/>
                  <a:pt x="2166" y="91"/>
                </a:cubicBezTo>
                <a:cubicBezTo>
                  <a:pt x="2175" y="94"/>
                  <a:pt x="2186" y="95"/>
                  <a:pt x="2194" y="100"/>
                </a:cubicBezTo>
                <a:cubicBezTo>
                  <a:pt x="2205" y="107"/>
                  <a:pt x="2208" y="126"/>
                  <a:pt x="2221" y="128"/>
                </a:cubicBezTo>
                <a:cubicBezTo>
                  <a:pt x="2275" y="138"/>
                  <a:pt x="2331" y="134"/>
                  <a:pt x="2386" y="137"/>
                </a:cubicBezTo>
                <a:cubicBezTo>
                  <a:pt x="2432" y="152"/>
                  <a:pt x="2468" y="180"/>
                  <a:pt x="2514" y="192"/>
                </a:cubicBezTo>
                <a:cubicBezTo>
                  <a:pt x="2556" y="234"/>
                  <a:pt x="2538" y="257"/>
                  <a:pt x="2569" y="292"/>
                </a:cubicBezTo>
                <a:cubicBezTo>
                  <a:pt x="2604" y="331"/>
                  <a:pt x="2650" y="338"/>
                  <a:pt x="2697" y="347"/>
                </a:cubicBezTo>
                <a:cubicBezTo>
                  <a:pt x="2713" y="358"/>
                  <a:pt x="2724" y="376"/>
                  <a:pt x="2742" y="384"/>
                </a:cubicBezTo>
                <a:cubicBezTo>
                  <a:pt x="2815" y="417"/>
                  <a:pt x="2866" y="421"/>
                  <a:pt x="2944" y="429"/>
                </a:cubicBezTo>
                <a:cubicBezTo>
                  <a:pt x="2991" y="445"/>
                  <a:pt x="2955" y="426"/>
                  <a:pt x="2989" y="466"/>
                </a:cubicBezTo>
                <a:cubicBezTo>
                  <a:pt x="3003" y="482"/>
                  <a:pt x="3035" y="512"/>
                  <a:pt x="3035" y="512"/>
                </a:cubicBezTo>
                <a:cubicBezTo>
                  <a:pt x="3038" y="521"/>
                  <a:pt x="3040" y="531"/>
                  <a:pt x="3044" y="539"/>
                </a:cubicBezTo>
                <a:cubicBezTo>
                  <a:pt x="3049" y="549"/>
                  <a:pt x="3058" y="556"/>
                  <a:pt x="3062" y="566"/>
                </a:cubicBezTo>
                <a:cubicBezTo>
                  <a:pt x="3067" y="578"/>
                  <a:pt x="3065" y="592"/>
                  <a:pt x="3072" y="603"/>
                </a:cubicBezTo>
                <a:cubicBezTo>
                  <a:pt x="3078" y="612"/>
                  <a:pt x="3090" y="615"/>
                  <a:pt x="3099" y="621"/>
                </a:cubicBezTo>
                <a:cubicBezTo>
                  <a:pt x="3123" y="659"/>
                  <a:pt x="3147" y="680"/>
                  <a:pt x="3190" y="694"/>
                </a:cubicBezTo>
                <a:cubicBezTo>
                  <a:pt x="3268" y="746"/>
                  <a:pt x="3223" y="731"/>
                  <a:pt x="3328" y="731"/>
                </a:cubicBezTo>
              </a:path>
            </a:pathLst>
          </a:custGeom>
          <a:solidFill>
            <a:srgbClr val="9966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0843" name="Oval 12"/>
          <p:cNvSpPr>
            <a:spLocks noChangeArrowheads="1"/>
          </p:cNvSpPr>
          <p:nvPr/>
        </p:nvSpPr>
        <p:spPr bwMode="auto">
          <a:xfrm rot="1897840">
            <a:off x="2743200" y="4038600"/>
            <a:ext cx="1066800" cy="28194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0844" name="Oval 16"/>
          <p:cNvSpPr>
            <a:spLocks noChangeArrowheads="1"/>
          </p:cNvSpPr>
          <p:nvPr/>
        </p:nvSpPr>
        <p:spPr bwMode="auto">
          <a:xfrm>
            <a:off x="0" y="228600"/>
            <a:ext cx="1066800" cy="27432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0845" name="Oval 17"/>
          <p:cNvSpPr>
            <a:spLocks noChangeArrowheads="1"/>
          </p:cNvSpPr>
          <p:nvPr/>
        </p:nvSpPr>
        <p:spPr bwMode="auto">
          <a:xfrm>
            <a:off x="7696200" y="19050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0846" name="Oval 18"/>
          <p:cNvSpPr>
            <a:spLocks noChangeArrowheads="1"/>
          </p:cNvSpPr>
          <p:nvPr/>
        </p:nvSpPr>
        <p:spPr bwMode="auto">
          <a:xfrm>
            <a:off x="6400800" y="21336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0847" name="Oval 19"/>
          <p:cNvSpPr>
            <a:spLocks noChangeArrowheads="1"/>
          </p:cNvSpPr>
          <p:nvPr/>
        </p:nvSpPr>
        <p:spPr bwMode="auto">
          <a:xfrm>
            <a:off x="5715000" y="5867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0848" name="Oval 20"/>
          <p:cNvSpPr>
            <a:spLocks noChangeArrowheads="1"/>
          </p:cNvSpPr>
          <p:nvPr/>
        </p:nvSpPr>
        <p:spPr bwMode="auto">
          <a:xfrm>
            <a:off x="4800600" y="16002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0849" name="Oval 22"/>
          <p:cNvSpPr>
            <a:spLocks noChangeArrowheads="1"/>
          </p:cNvSpPr>
          <p:nvPr/>
        </p:nvSpPr>
        <p:spPr bwMode="auto">
          <a:xfrm>
            <a:off x="7086600" y="58674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0850" name="Oval 23"/>
          <p:cNvSpPr>
            <a:spLocks noChangeArrowheads="1"/>
          </p:cNvSpPr>
          <p:nvPr/>
        </p:nvSpPr>
        <p:spPr bwMode="auto">
          <a:xfrm>
            <a:off x="0" y="16002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0851" name="Oval 25"/>
          <p:cNvSpPr>
            <a:spLocks noChangeArrowheads="1"/>
          </p:cNvSpPr>
          <p:nvPr/>
        </p:nvSpPr>
        <p:spPr bwMode="auto">
          <a:xfrm rot="4968046">
            <a:off x="4572000" y="58674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85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0"/>
            <a:ext cx="4495800" cy="6126163"/>
          </a:xfrm>
        </p:spPr>
        <p:txBody>
          <a:bodyPr/>
          <a:lstStyle/>
          <a:p>
            <a:pPr marL="990600" lvl="1" indent="-533400" eaLnBrk="1" hangingPunct="1"/>
            <a:r>
              <a:rPr lang="en-US" smtClean="0">
                <a:solidFill>
                  <a:srgbClr val="996600"/>
                </a:solidFill>
              </a:rPr>
              <a:t>The environment begins to dry with climatic changes and the landscape becomes brown.</a:t>
            </a:r>
          </a:p>
        </p:txBody>
      </p:sp>
      <p:sp>
        <p:nvSpPr>
          <p:cNvPr id="1242116" name="Rectangle 4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sp>
        <p:nvSpPr>
          <p:cNvPr id="761860" name="Oval 5"/>
          <p:cNvSpPr>
            <a:spLocks noChangeArrowheads="1"/>
          </p:cNvSpPr>
          <p:nvPr/>
        </p:nvSpPr>
        <p:spPr bwMode="auto">
          <a:xfrm>
            <a:off x="6553200" y="533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1861" name="Oval 6"/>
          <p:cNvSpPr>
            <a:spLocks noChangeArrowheads="1"/>
          </p:cNvSpPr>
          <p:nvPr/>
        </p:nvSpPr>
        <p:spPr bwMode="auto">
          <a:xfrm>
            <a:off x="5867400" y="762000"/>
            <a:ext cx="9144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1862" name="Oval 7"/>
          <p:cNvSpPr>
            <a:spLocks noChangeArrowheads="1"/>
          </p:cNvSpPr>
          <p:nvPr/>
        </p:nvSpPr>
        <p:spPr bwMode="auto">
          <a:xfrm>
            <a:off x="5943600" y="3429000"/>
            <a:ext cx="914400" cy="609600"/>
          </a:xfrm>
          <a:prstGeom prst="ellipse">
            <a:avLst/>
          </a:prstGeom>
          <a:solidFill>
            <a:srgbClr val="3333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1863" name="Oval 8"/>
          <p:cNvSpPr>
            <a:spLocks noChangeArrowheads="1"/>
          </p:cNvSpPr>
          <p:nvPr/>
        </p:nvSpPr>
        <p:spPr bwMode="auto">
          <a:xfrm>
            <a:off x="5029200" y="304800"/>
            <a:ext cx="9144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1864" name="Rectangle 9"/>
          <p:cNvSpPr>
            <a:spLocks noChangeArrowheads="1"/>
          </p:cNvSpPr>
          <p:nvPr/>
        </p:nvSpPr>
        <p:spPr bwMode="auto">
          <a:xfrm>
            <a:off x="5029200" y="-228600"/>
            <a:ext cx="3810000" cy="7086600"/>
          </a:xfrm>
          <a:prstGeom prst="rect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1865" name="Oval 10"/>
          <p:cNvSpPr>
            <a:spLocks noChangeArrowheads="1"/>
          </p:cNvSpPr>
          <p:nvPr/>
        </p:nvSpPr>
        <p:spPr bwMode="auto">
          <a:xfrm>
            <a:off x="6477000" y="44958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1866" name="Freeform 11"/>
          <p:cNvSpPr>
            <a:spLocks/>
          </p:cNvSpPr>
          <p:nvPr/>
        </p:nvSpPr>
        <p:spPr bwMode="auto">
          <a:xfrm>
            <a:off x="-144463" y="2903538"/>
            <a:ext cx="5283201" cy="2452687"/>
          </a:xfrm>
          <a:custGeom>
            <a:avLst/>
            <a:gdLst>
              <a:gd name="T0" fmla="*/ 2147483647 w 3328"/>
              <a:gd name="T1" fmla="*/ 2147483647 h 1545"/>
              <a:gd name="T2" fmla="*/ 2147483647 w 3328"/>
              <a:gd name="T3" fmla="*/ 2147483647 h 1545"/>
              <a:gd name="T4" fmla="*/ 2147483647 w 3328"/>
              <a:gd name="T5" fmla="*/ 2147483647 h 1545"/>
              <a:gd name="T6" fmla="*/ 2147483647 w 3328"/>
              <a:gd name="T7" fmla="*/ 2147483647 h 1545"/>
              <a:gd name="T8" fmla="*/ 2147483647 w 3328"/>
              <a:gd name="T9" fmla="*/ 2147483647 h 1545"/>
              <a:gd name="T10" fmla="*/ 2147483647 w 3328"/>
              <a:gd name="T11" fmla="*/ 2147483647 h 1545"/>
              <a:gd name="T12" fmla="*/ 2147483647 w 3328"/>
              <a:gd name="T13" fmla="*/ 2147483647 h 1545"/>
              <a:gd name="T14" fmla="*/ 2147483647 w 3328"/>
              <a:gd name="T15" fmla="*/ 2147483647 h 1545"/>
              <a:gd name="T16" fmla="*/ 2147483647 w 3328"/>
              <a:gd name="T17" fmla="*/ 2147483647 h 1545"/>
              <a:gd name="T18" fmla="*/ 2147483647 w 3328"/>
              <a:gd name="T19" fmla="*/ 2147483647 h 1545"/>
              <a:gd name="T20" fmla="*/ 2147483647 w 3328"/>
              <a:gd name="T21" fmla="*/ 2147483647 h 1545"/>
              <a:gd name="T22" fmla="*/ 2147483647 w 3328"/>
              <a:gd name="T23" fmla="*/ 2147483647 h 1545"/>
              <a:gd name="T24" fmla="*/ 2147483647 w 3328"/>
              <a:gd name="T25" fmla="*/ 2147483647 h 1545"/>
              <a:gd name="T26" fmla="*/ 2147483647 w 3328"/>
              <a:gd name="T27" fmla="*/ 2147483647 h 1545"/>
              <a:gd name="T28" fmla="*/ 2147483647 w 3328"/>
              <a:gd name="T29" fmla="*/ 2147483647 h 1545"/>
              <a:gd name="T30" fmla="*/ 2147483647 w 3328"/>
              <a:gd name="T31" fmla="*/ 2147483647 h 1545"/>
              <a:gd name="T32" fmla="*/ 2147483647 w 3328"/>
              <a:gd name="T33" fmla="*/ 2147483647 h 1545"/>
              <a:gd name="T34" fmla="*/ 2147483647 w 3328"/>
              <a:gd name="T35" fmla="*/ 2147483647 h 1545"/>
              <a:gd name="T36" fmla="*/ 2147483647 w 3328"/>
              <a:gd name="T37" fmla="*/ 2147483647 h 1545"/>
              <a:gd name="T38" fmla="*/ 2147483647 w 3328"/>
              <a:gd name="T39" fmla="*/ 2147483647 h 1545"/>
              <a:gd name="T40" fmla="*/ 2147483647 w 3328"/>
              <a:gd name="T41" fmla="*/ 2147483647 h 1545"/>
              <a:gd name="T42" fmla="*/ 2147483647 w 3328"/>
              <a:gd name="T43" fmla="*/ 2147483647 h 1545"/>
              <a:gd name="T44" fmla="*/ 2147483647 w 3328"/>
              <a:gd name="T45" fmla="*/ 2147483647 h 1545"/>
              <a:gd name="T46" fmla="*/ 2147483647 w 3328"/>
              <a:gd name="T47" fmla="*/ 2147483647 h 1545"/>
              <a:gd name="T48" fmla="*/ 2147483647 w 3328"/>
              <a:gd name="T49" fmla="*/ 2147483647 h 1545"/>
              <a:gd name="T50" fmla="*/ 2147483647 w 3328"/>
              <a:gd name="T51" fmla="*/ 2147483647 h 1545"/>
              <a:gd name="T52" fmla="*/ 2147483647 w 3328"/>
              <a:gd name="T53" fmla="*/ 2147483647 h 1545"/>
              <a:gd name="T54" fmla="*/ 2147483647 w 3328"/>
              <a:gd name="T55" fmla="*/ 2147483647 h 1545"/>
              <a:gd name="T56" fmla="*/ 0 w 3328"/>
              <a:gd name="T57" fmla="*/ 2147483647 h 1545"/>
              <a:gd name="T58" fmla="*/ 2147483647 w 3328"/>
              <a:gd name="T59" fmla="*/ 2147483647 h 1545"/>
              <a:gd name="T60" fmla="*/ 2147483647 w 3328"/>
              <a:gd name="T61" fmla="*/ 2147483647 h 1545"/>
              <a:gd name="T62" fmla="*/ 2147483647 w 3328"/>
              <a:gd name="T63" fmla="*/ 0 h 1545"/>
              <a:gd name="T64" fmla="*/ 2147483647 w 3328"/>
              <a:gd name="T65" fmla="*/ 2147483647 h 1545"/>
              <a:gd name="T66" fmla="*/ 2147483647 w 3328"/>
              <a:gd name="T67" fmla="*/ 2147483647 h 1545"/>
              <a:gd name="T68" fmla="*/ 2147483647 w 3328"/>
              <a:gd name="T69" fmla="*/ 2147483647 h 1545"/>
              <a:gd name="T70" fmla="*/ 2147483647 w 3328"/>
              <a:gd name="T71" fmla="*/ 2147483647 h 1545"/>
              <a:gd name="T72" fmla="*/ 2147483647 w 3328"/>
              <a:gd name="T73" fmla="*/ 2147483647 h 1545"/>
              <a:gd name="T74" fmla="*/ 2147483647 w 3328"/>
              <a:gd name="T75" fmla="*/ 2147483647 h 1545"/>
              <a:gd name="T76" fmla="*/ 2147483647 w 3328"/>
              <a:gd name="T77" fmla="*/ 2147483647 h 1545"/>
              <a:gd name="T78" fmla="*/ 2147483647 w 3328"/>
              <a:gd name="T79" fmla="*/ 2147483647 h 1545"/>
              <a:gd name="T80" fmla="*/ 2147483647 w 3328"/>
              <a:gd name="T81" fmla="*/ 2147483647 h 1545"/>
              <a:gd name="T82" fmla="*/ 2147483647 w 3328"/>
              <a:gd name="T83" fmla="*/ 2147483647 h 1545"/>
              <a:gd name="T84" fmla="*/ 2147483647 w 3328"/>
              <a:gd name="T85" fmla="*/ 2147483647 h 1545"/>
              <a:gd name="T86" fmla="*/ 2147483647 w 3328"/>
              <a:gd name="T87" fmla="*/ 2147483647 h 1545"/>
              <a:gd name="T88" fmla="*/ 2147483647 w 3328"/>
              <a:gd name="T89" fmla="*/ 2147483647 h 1545"/>
              <a:gd name="T90" fmla="*/ 2147483647 w 3328"/>
              <a:gd name="T91" fmla="*/ 2147483647 h 1545"/>
              <a:gd name="T92" fmla="*/ 2147483647 w 3328"/>
              <a:gd name="T93" fmla="*/ 2147483647 h 1545"/>
              <a:gd name="T94" fmla="*/ 2147483647 w 3328"/>
              <a:gd name="T95" fmla="*/ 2147483647 h 1545"/>
              <a:gd name="T96" fmla="*/ 2147483647 w 3328"/>
              <a:gd name="T97" fmla="*/ 2147483647 h 1545"/>
              <a:gd name="T98" fmla="*/ 2147483647 w 3328"/>
              <a:gd name="T99" fmla="*/ 2147483647 h 1545"/>
              <a:gd name="T100" fmla="*/ 2147483647 w 3328"/>
              <a:gd name="T101" fmla="*/ 2147483647 h 1545"/>
              <a:gd name="T102" fmla="*/ 2147483647 w 3328"/>
              <a:gd name="T103" fmla="*/ 2147483647 h 154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3328"/>
              <a:gd name="T157" fmla="*/ 0 h 1545"/>
              <a:gd name="T158" fmla="*/ 3328 w 3328"/>
              <a:gd name="T159" fmla="*/ 1545 h 1545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3328" h="1545">
                <a:moveTo>
                  <a:pt x="3273" y="1545"/>
                </a:moveTo>
                <a:cubicBezTo>
                  <a:pt x="3254" y="1526"/>
                  <a:pt x="3226" y="1519"/>
                  <a:pt x="3209" y="1499"/>
                </a:cubicBezTo>
                <a:cubicBezTo>
                  <a:pt x="3185" y="1472"/>
                  <a:pt x="3189" y="1416"/>
                  <a:pt x="3172" y="1389"/>
                </a:cubicBezTo>
                <a:cubicBezTo>
                  <a:pt x="3162" y="1373"/>
                  <a:pt x="3141" y="1365"/>
                  <a:pt x="3126" y="1353"/>
                </a:cubicBezTo>
                <a:cubicBezTo>
                  <a:pt x="3104" y="1298"/>
                  <a:pt x="3086" y="1248"/>
                  <a:pt x="3044" y="1206"/>
                </a:cubicBezTo>
                <a:cubicBezTo>
                  <a:pt x="3027" y="1137"/>
                  <a:pt x="3051" y="1197"/>
                  <a:pt x="2998" y="1152"/>
                </a:cubicBezTo>
                <a:cubicBezTo>
                  <a:pt x="2989" y="1145"/>
                  <a:pt x="2987" y="1132"/>
                  <a:pt x="2980" y="1124"/>
                </a:cubicBezTo>
                <a:cubicBezTo>
                  <a:pt x="2957" y="1098"/>
                  <a:pt x="2936" y="1070"/>
                  <a:pt x="2907" y="1051"/>
                </a:cubicBezTo>
                <a:cubicBezTo>
                  <a:pt x="2857" y="1018"/>
                  <a:pt x="2801" y="998"/>
                  <a:pt x="2742" y="987"/>
                </a:cubicBezTo>
                <a:cubicBezTo>
                  <a:pt x="2730" y="981"/>
                  <a:pt x="2719" y="974"/>
                  <a:pt x="2706" y="969"/>
                </a:cubicBezTo>
                <a:cubicBezTo>
                  <a:pt x="2694" y="965"/>
                  <a:pt x="2681" y="965"/>
                  <a:pt x="2669" y="960"/>
                </a:cubicBezTo>
                <a:cubicBezTo>
                  <a:pt x="2580" y="921"/>
                  <a:pt x="2712" y="958"/>
                  <a:pt x="2605" y="932"/>
                </a:cubicBezTo>
                <a:cubicBezTo>
                  <a:pt x="2574" y="916"/>
                  <a:pt x="2546" y="898"/>
                  <a:pt x="2514" y="886"/>
                </a:cubicBezTo>
                <a:cubicBezTo>
                  <a:pt x="2475" y="848"/>
                  <a:pt x="2432" y="816"/>
                  <a:pt x="2386" y="786"/>
                </a:cubicBezTo>
                <a:cubicBezTo>
                  <a:pt x="2373" y="778"/>
                  <a:pt x="2368" y="761"/>
                  <a:pt x="2358" y="749"/>
                </a:cubicBezTo>
                <a:cubicBezTo>
                  <a:pt x="2341" y="730"/>
                  <a:pt x="2304" y="694"/>
                  <a:pt x="2304" y="694"/>
                </a:cubicBezTo>
                <a:cubicBezTo>
                  <a:pt x="2295" y="669"/>
                  <a:pt x="2290" y="654"/>
                  <a:pt x="2276" y="630"/>
                </a:cubicBezTo>
                <a:cubicBezTo>
                  <a:pt x="2265" y="611"/>
                  <a:pt x="2247" y="596"/>
                  <a:pt x="2240" y="576"/>
                </a:cubicBezTo>
                <a:cubicBezTo>
                  <a:pt x="2235" y="561"/>
                  <a:pt x="2226" y="531"/>
                  <a:pt x="2212" y="521"/>
                </a:cubicBezTo>
                <a:cubicBezTo>
                  <a:pt x="2202" y="514"/>
                  <a:pt x="2188" y="515"/>
                  <a:pt x="2176" y="512"/>
                </a:cubicBezTo>
                <a:cubicBezTo>
                  <a:pt x="2141" y="477"/>
                  <a:pt x="2104" y="436"/>
                  <a:pt x="2057" y="420"/>
                </a:cubicBezTo>
                <a:cubicBezTo>
                  <a:pt x="1958" y="325"/>
                  <a:pt x="1596" y="366"/>
                  <a:pt x="1545" y="365"/>
                </a:cubicBezTo>
                <a:cubicBezTo>
                  <a:pt x="1521" y="360"/>
                  <a:pt x="1487" y="354"/>
                  <a:pt x="1462" y="347"/>
                </a:cubicBezTo>
                <a:cubicBezTo>
                  <a:pt x="1444" y="342"/>
                  <a:pt x="1408" y="329"/>
                  <a:pt x="1408" y="329"/>
                </a:cubicBezTo>
                <a:cubicBezTo>
                  <a:pt x="1379" y="300"/>
                  <a:pt x="1328" y="275"/>
                  <a:pt x="1289" y="265"/>
                </a:cubicBezTo>
                <a:cubicBezTo>
                  <a:pt x="1226" y="223"/>
                  <a:pt x="1255" y="235"/>
                  <a:pt x="1206" y="219"/>
                </a:cubicBezTo>
                <a:cubicBezTo>
                  <a:pt x="1124" y="164"/>
                  <a:pt x="1080" y="166"/>
                  <a:pt x="969" y="164"/>
                </a:cubicBezTo>
                <a:cubicBezTo>
                  <a:pt x="679" y="159"/>
                  <a:pt x="390" y="158"/>
                  <a:pt x="100" y="155"/>
                </a:cubicBezTo>
                <a:cubicBezTo>
                  <a:pt x="59" y="141"/>
                  <a:pt x="35" y="115"/>
                  <a:pt x="0" y="91"/>
                </a:cubicBezTo>
                <a:cubicBezTo>
                  <a:pt x="3" y="82"/>
                  <a:pt x="2" y="71"/>
                  <a:pt x="9" y="64"/>
                </a:cubicBezTo>
                <a:cubicBezTo>
                  <a:pt x="16" y="57"/>
                  <a:pt x="30" y="62"/>
                  <a:pt x="36" y="54"/>
                </a:cubicBezTo>
                <a:cubicBezTo>
                  <a:pt x="47" y="38"/>
                  <a:pt x="54" y="0"/>
                  <a:pt x="54" y="0"/>
                </a:cubicBezTo>
                <a:cubicBezTo>
                  <a:pt x="439" y="8"/>
                  <a:pt x="546" y="17"/>
                  <a:pt x="923" y="9"/>
                </a:cubicBezTo>
                <a:cubicBezTo>
                  <a:pt x="1050" y="14"/>
                  <a:pt x="1189" y="2"/>
                  <a:pt x="1316" y="18"/>
                </a:cubicBezTo>
                <a:cubicBezTo>
                  <a:pt x="1614" y="114"/>
                  <a:pt x="1085" y="49"/>
                  <a:pt x="2011" y="64"/>
                </a:cubicBezTo>
                <a:cubicBezTo>
                  <a:pt x="2098" y="92"/>
                  <a:pt x="2047" y="80"/>
                  <a:pt x="2166" y="91"/>
                </a:cubicBezTo>
                <a:cubicBezTo>
                  <a:pt x="2175" y="94"/>
                  <a:pt x="2186" y="95"/>
                  <a:pt x="2194" y="100"/>
                </a:cubicBezTo>
                <a:cubicBezTo>
                  <a:pt x="2205" y="107"/>
                  <a:pt x="2208" y="126"/>
                  <a:pt x="2221" y="128"/>
                </a:cubicBezTo>
                <a:cubicBezTo>
                  <a:pt x="2275" y="138"/>
                  <a:pt x="2331" y="134"/>
                  <a:pt x="2386" y="137"/>
                </a:cubicBezTo>
                <a:cubicBezTo>
                  <a:pt x="2432" y="152"/>
                  <a:pt x="2468" y="180"/>
                  <a:pt x="2514" y="192"/>
                </a:cubicBezTo>
                <a:cubicBezTo>
                  <a:pt x="2556" y="234"/>
                  <a:pt x="2538" y="257"/>
                  <a:pt x="2569" y="292"/>
                </a:cubicBezTo>
                <a:cubicBezTo>
                  <a:pt x="2604" y="331"/>
                  <a:pt x="2650" y="338"/>
                  <a:pt x="2697" y="347"/>
                </a:cubicBezTo>
                <a:cubicBezTo>
                  <a:pt x="2713" y="358"/>
                  <a:pt x="2724" y="376"/>
                  <a:pt x="2742" y="384"/>
                </a:cubicBezTo>
                <a:cubicBezTo>
                  <a:pt x="2815" y="417"/>
                  <a:pt x="2866" y="421"/>
                  <a:pt x="2944" y="429"/>
                </a:cubicBezTo>
                <a:cubicBezTo>
                  <a:pt x="2991" y="445"/>
                  <a:pt x="2955" y="426"/>
                  <a:pt x="2989" y="466"/>
                </a:cubicBezTo>
                <a:cubicBezTo>
                  <a:pt x="3003" y="482"/>
                  <a:pt x="3035" y="512"/>
                  <a:pt x="3035" y="512"/>
                </a:cubicBezTo>
                <a:cubicBezTo>
                  <a:pt x="3038" y="521"/>
                  <a:pt x="3040" y="531"/>
                  <a:pt x="3044" y="539"/>
                </a:cubicBezTo>
                <a:cubicBezTo>
                  <a:pt x="3049" y="549"/>
                  <a:pt x="3058" y="556"/>
                  <a:pt x="3062" y="566"/>
                </a:cubicBezTo>
                <a:cubicBezTo>
                  <a:pt x="3067" y="578"/>
                  <a:pt x="3065" y="592"/>
                  <a:pt x="3072" y="603"/>
                </a:cubicBezTo>
                <a:cubicBezTo>
                  <a:pt x="3078" y="612"/>
                  <a:pt x="3090" y="615"/>
                  <a:pt x="3099" y="621"/>
                </a:cubicBezTo>
                <a:cubicBezTo>
                  <a:pt x="3123" y="659"/>
                  <a:pt x="3147" y="680"/>
                  <a:pt x="3190" y="694"/>
                </a:cubicBezTo>
                <a:cubicBezTo>
                  <a:pt x="3268" y="746"/>
                  <a:pt x="3223" y="731"/>
                  <a:pt x="3328" y="731"/>
                </a:cubicBezTo>
              </a:path>
            </a:pathLst>
          </a:custGeom>
          <a:solidFill>
            <a:srgbClr val="9966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1867" name="Oval 12"/>
          <p:cNvSpPr>
            <a:spLocks noChangeArrowheads="1"/>
          </p:cNvSpPr>
          <p:nvPr/>
        </p:nvSpPr>
        <p:spPr bwMode="auto">
          <a:xfrm rot="1897840">
            <a:off x="2743200" y="4038600"/>
            <a:ext cx="1066800" cy="28194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1868" name="Oval 13"/>
          <p:cNvSpPr>
            <a:spLocks noChangeArrowheads="1"/>
          </p:cNvSpPr>
          <p:nvPr/>
        </p:nvSpPr>
        <p:spPr bwMode="auto">
          <a:xfrm>
            <a:off x="0" y="228600"/>
            <a:ext cx="1066800" cy="27432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1869" name="Oval 14"/>
          <p:cNvSpPr>
            <a:spLocks noChangeArrowheads="1"/>
          </p:cNvSpPr>
          <p:nvPr/>
        </p:nvSpPr>
        <p:spPr bwMode="auto">
          <a:xfrm>
            <a:off x="7696200" y="19050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1870" name="Oval 15"/>
          <p:cNvSpPr>
            <a:spLocks noChangeArrowheads="1"/>
          </p:cNvSpPr>
          <p:nvPr/>
        </p:nvSpPr>
        <p:spPr bwMode="auto">
          <a:xfrm>
            <a:off x="6400800" y="21336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1871" name="Oval 16"/>
          <p:cNvSpPr>
            <a:spLocks noChangeArrowheads="1"/>
          </p:cNvSpPr>
          <p:nvPr/>
        </p:nvSpPr>
        <p:spPr bwMode="auto">
          <a:xfrm>
            <a:off x="5715000" y="5867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1872" name="Oval 17"/>
          <p:cNvSpPr>
            <a:spLocks noChangeArrowheads="1"/>
          </p:cNvSpPr>
          <p:nvPr/>
        </p:nvSpPr>
        <p:spPr bwMode="auto">
          <a:xfrm>
            <a:off x="4800600" y="16002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1873" name="Oval 18"/>
          <p:cNvSpPr>
            <a:spLocks noChangeArrowheads="1"/>
          </p:cNvSpPr>
          <p:nvPr/>
        </p:nvSpPr>
        <p:spPr bwMode="auto">
          <a:xfrm>
            <a:off x="7086600" y="58674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1874" name="Oval 19"/>
          <p:cNvSpPr>
            <a:spLocks noChangeArrowheads="1"/>
          </p:cNvSpPr>
          <p:nvPr/>
        </p:nvSpPr>
        <p:spPr bwMode="auto">
          <a:xfrm>
            <a:off x="0" y="16002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1875" name="Oval 20"/>
          <p:cNvSpPr>
            <a:spLocks noChangeArrowheads="1"/>
          </p:cNvSpPr>
          <p:nvPr/>
        </p:nvSpPr>
        <p:spPr bwMode="auto">
          <a:xfrm rot="4968046">
            <a:off x="4572000" y="58674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61876" name="Picture 21" descr="Flying Bir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19908" flipH="1" flipV="1">
            <a:off x="7696200" y="0"/>
            <a:ext cx="3870325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1877" name="Picture 22" descr="Flying Bir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-1943100" y="4419600"/>
            <a:ext cx="3886200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88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0"/>
            <a:ext cx="4495800" cy="6126163"/>
          </a:xfrm>
        </p:spPr>
        <p:txBody>
          <a:bodyPr/>
          <a:lstStyle/>
          <a:p>
            <a:pPr marL="990600" lvl="1" indent="-533400" eaLnBrk="1" hangingPunct="1"/>
            <a:r>
              <a:rPr lang="en-US" smtClean="0">
                <a:solidFill>
                  <a:srgbClr val="996600"/>
                </a:solidFill>
              </a:rPr>
              <a:t>The environment begins to dry with climatic changes and the landscape becomes brown.</a:t>
            </a:r>
          </a:p>
        </p:txBody>
      </p:sp>
      <p:sp>
        <p:nvSpPr>
          <p:cNvPr id="1243140" name="Rectangle 4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sp>
        <p:nvSpPr>
          <p:cNvPr id="762884" name="Oval 5"/>
          <p:cNvSpPr>
            <a:spLocks noChangeArrowheads="1"/>
          </p:cNvSpPr>
          <p:nvPr/>
        </p:nvSpPr>
        <p:spPr bwMode="auto">
          <a:xfrm>
            <a:off x="6553200" y="533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2885" name="Oval 6"/>
          <p:cNvSpPr>
            <a:spLocks noChangeArrowheads="1"/>
          </p:cNvSpPr>
          <p:nvPr/>
        </p:nvSpPr>
        <p:spPr bwMode="auto">
          <a:xfrm>
            <a:off x="5867400" y="762000"/>
            <a:ext cx="9144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2886" name="Oval 7"/>
          <p:cNvSpPr>
            <a:spLocks noChangeArrowheads="1"/>
          </p:cNvSpPr>
          <p:nvPr/>
        </p:nvSpPr>
        <p:spPr bwMode="auto">
          <a:xfrm>
            <a:off x="5943600" y="3429000"/>
            <a:ext cx="914400" cy="609600"/>
          </a:xfrm>
          <a:prstGeom prst="ellipse">
            <a:avLst/>
          </a:prstGeom>
          <a:solidFill>
            <a:srgbClr val="3333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2887" name="Oval 8"/>
          <p:cNvSpPr>
            <a:spLocks noChangeArrowheads="1"/>
          </p:cNvSpPr>
          <p:nvPr/>
        </p:nvSpPr>
        <p:spPr bwMode="auto">
          <a:xfrm>
            <a:off x="5029200" y="304800"/>
            <a:ext cx="9144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2888" name="Rectangle 9"/>
          <p:cNvSpPr>
            <a:spLocks noChangeArrowheads="1"/>
          </p:cNvSpPr>
          <p:nvPr/>
        </p:nvSpPr>
        <p:spPr bwMode="auto">
          <a:xfrm>
            <a:off x="5029200" y="-228600"/>
            <a:ext cx="3810000" cy="7086600"/>
          </a:xfrm>
          <a:prstGeom prst="rect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2889" name="Oval 10"/>
          <p:cNvSpPr>
            <a:spLocks noChangeArrowheads="1"/>
          </p:cNvSpPr>
          <p:nvPr/>
        </p:nvSpPr>
        <p:spPr bwMode="auto">
          <a:xfrm>
            <a:off x="6477000" y="44958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2890" name="Freeform 11"/>
          <p:cNvSpPr>
            <a:spLocks/>
          </p:cNvSpPr>
          <p:nvPr/>
        </p:nvSpPr>
        <p:spPr bwMode="auto">
          <a:xfrm>
            <a:off x="-144463" y="2903538"/>
            <a:ext cx="5283201" cy="2452687"/>
          </a:xfrm>
          <a:custGeom>
            <a:avLst/>
            <a:gdLst>
              <a:gd name="T0" fmla="*/ 2147483647 w 3328"/>
              <a:gd name="T1" fmla="*/ 2147483647 h 1545"/>
              <a:gd name="T2" fmla="*/ 2147483647 w 3328"/>
              <a:gd name="T3" fmla="*/ 2147483647 h 1545"/>
              <a:gd name="T4" fmla="*/ 2147483647 w 3328"/>
              <a:gd name="T5" fmla="*/ 2147483647 h 1545"/>
              <a:gd name="T6" fmla="*/ 2147483647 w 3328"/>
              <a:gd name="T7" fmla="*/ 2147483647 h 1545"/>
              <a:gd name="T8" fmla="*/ 2147483647 w 3328"/>
              <a:gd name="T9" fmla="*/ 2147483647 h 1545"/>
              <a:gd name="T10" fmla="*/ 2147483647 w 3328"/>
              <a:gd name="T11" fmla="*/ 2147483647 h 1545"/>
              <a:gd name="T12" fmla="*/ 2147483647 w 3328"/>
              <a:gd name="T13" fmla="*/ 2147483647 h 1545"/>
              <a:gd name="T14" fmla="*/ 2147483647 w 3328"/>
              <a:gd name="T15" fmla="*/ 2147483647 h 1545"/>
              <a:gd name="T16" fmla="*/ 2147483647 w 3328"/>
              <a:gd name="T17" fmla="*/ 2147483647 h 1545"/>
              <a:gd name="T18" fmla="*/ 2147483647 w 3328"/>
              <a:gd name="T19" fmla="*/ 2147483647 h 1545"/>
              <a:gd name="T20" fmla="*/ 2147483647 w 3328"/>
              <a:gd name="T21" fmla="*/ 2147483647 h 1545"/>
              <a:gd name="T22" fmla="*/ 2147483647 w 3328"/>
              <a:gd name="T23" fmla="*/ 2147483647 h 1545"/>
              <a:gd name="T24" fmla="*/ 2147483647 w 3328"/>
              <a:gd name="T25" fmla="*/ 2147483647 h 1545"/>
              <a:gd name="T26" fmla="*/ 2147483647 w 3328"/>
              <a:gd name="T27" fmla="*/ 2147483647 h 1545"/>
              <a:gd name="T28" fmla="*/ 2147483647 w 3328"/>
              <a:gd name="T29" fmla="*/ 2147483647 h 1545"/>
              <a:gd name="T30" fmla="*/ 2147483647 w 3328"/>
              <a:gd name="T31" fmla="*/ 2147483647 h 1545"/>
              <a:gd name="T32" fmla="*/ 2147483647 w 3328"/>
              <a:gd name="T33" fmla="*/ 2147483647 h 1545"/>
              <a:gd name="T34" fmla="*/ 2147483647 w 3328"/>
              <a:gd name="T35" fmla="*/ 2147483647 h 1545"/>
              <a:gd name="T36" fmla="*/ 2147483647 w 3328"/>
              <a:gd name="T37" fmla="*/ 2147483647 h 1545"/>
              <a:gd name="T38" fmla="*/ 2147483647 w 3328"/>
              <a:gd name="T39" fmla="*/ 2147483647 h 1545"/>
              <a:gd name="T40" fmla="*/ 2147483647 w 3328"/>
              <a:gd name="T41" fmla="*/ 2147483647 h 1545"/>
              <a:gd name="T42" fmla="*/ 2147483647 w 3328"/>
              <a:gd name="T43" fmla="*/ 2147483647 h 1545"/>
              <a:gd name="T44" fmla="*/ 2147483647 w 3328"/>
              <a:gd name="T45" fmla="*/ 2147483647 h 1545"/>
              <a:gd name="T46" fmla="*/ 2147483647 w 3328"/>
              <a:gd name="T47" fmla="*/ 2147483647 h 1545"/>
              <a:gd name="T48" fmla="*/ 2147483647 w 3328"/>
              <a:gd name="T49" fmla="*/ 2147483647 h 1545"/>
              <a:gd name="T50" fmla="*/ 2147483647 w 3328"/>
              <a:gd name="T51" fmla="*/ 2147483647 h 1545"/>
              <a:gd name="T52" fmla="*/ 2147483647 w 3328"/>
              <a:gd name="T53" fmla="*/ 2147483647 h 1545"/>
              <a:gd name="T54" fmla="*/ 2147483647 w 3328"/>
              <a:gd name="T55" fmla="*/ 2147483647 h 1545"/>
              <a:gd name="T56" fmla="*/ 0 w 3328"/>
              <a:gd name="T57" fmla="*/ 2147483647 h 1545"/>
              <a:gd name="T58" fmla="*/ 2147483647 w 3328"/>
              <a:gd name="T59" fmla="*/ 2147483647 h 1545"/>
              <a:gd name="T60" fmla="*/ 2147483647 w 3328"/>
              <a:gd name="T61" fmla="*/ 2147483647 h 1545"/>
              <a:gd name="T62" fmla="*/ 2147483647 w 3328"/>
              <a:gd name="T63" fmla="*/ 0 h 1545"/>
              <a:gd name="T64" fmla="*/ 2147483647 w 3328"/>
              <a:gd name="T65" fmla="*/ 2147483647 h 1545"/>
              <a:gd name="T66" fmla="*/ 2147483647 w 3328"/>
              <a:gd name="T67" fmla="*/ 2147483647 h 1545"/>
              <a:gd name="T68" fmla="*/ 2147483647 w 3328"/>
              <a:gd name="T69" fmla="*/ 2147483647 h 1545"/>
              <a:gd name="T70" fmla="*/ 2147483647 w 3328"/>
              <a:gd name="T71" fmla="*/ 2147483647 h 1545"/>
              <a:gd name="T72" fmla="*/ 2147483647 w 3328"/>
              <a:gd name="T73" fmla="*/ 2147483647 h 1545"/>
              <a:gd name="T74" fmla="*/ 2147483647 w 3328"/>
              <a:gd name="T75" fmla="*/ 2147483647 h 1545"/>
              <a:gd name="T76" fmla="*/ 2147483647 w 3328"/>
              <a:gd name="T77" fmla="*/ 2147483647 h 1545"/>
              <a:gd name="T78" fmla="*/ 2147483647 w 3328"/>
              <a:gd name="T79" fmla="*/ 2147483647 h 1545"/>
              <a:gd name="T80" fmla="*/ 2147483647 w 3328"/>
              <a:gd name="T81" fmla="*/ 2147483647 h 1545"/>
              <a:gd name="T82" fmla="*/ 2147483647 w 3328"/>
              <a:gd name="T83" fmla="*/ 2147483647 h 1545"/>
              <a:gd name="T84" fmla="*/ 2147483647 w 3328"/>
              <a:gd name="T85" fmla="*/ 2147483647 h 1545"/>
              <a:gd name="T86" fmla="*/ 2147483647 w 3328"/>
              <a:gd name="T87" fmla="*/ 2147483647 h 1545"/>
              <a:gd name="T88" fmla="*/ 2147483647 w 3328"/>
              <a:gd name="T89" fmla="*/ 2147483647 h 1545"/>
              <a:gd name="T90" fmla="*/ 2147483647 w 3328"/>
              <a:gd name="T91" fmla="*/ 2147483647 h 1545"/>
              <a:gd name="T92" fmla="*/ 2147483647 w 3328"/>
              <a:gd name="T93" fmla="*/ 2147483647 h 1545"/>
              <a:gd name="T94" fmla="*/ 2147483647 w 3328"/>
              <a:gd name="T95" fmla="*/ 2147483647 h 1545"/>
              <a:gd name="T96" fmla="*/ 2147483647 w 3328"/>
              <a:gd name="T97" fmla="*/ 2147483647 h 1545"/>
              <a:gd name="T98" fmla="*/ 2147483647 w 3328"/>
              <a:gd name="T99" fmla="*/ 2147483647 h 1545"/>
              <a:gd name="T100" fmla="*/ 2147483647 w 3328"/>
              <a:gd name="T101" fmla="*/ 2147483647 h 1545"/>
              <a:gd name="T102" fmla="*/ 2147483647 w 3328"/>
              <a:gd name="T103" fmla="*/ 2147483647 h 154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3328"/>
              <a:gd name="T157" fmla="*/ 0 h 1545"/>
              <a:gd name="T158" fmla="*/ 3328 w 3328"/>
              <a:gd name="T159" fmla="*/ 1545 h 1545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3328" h="1545">
                <a:moveTo>
                  <a:pt x="3273" y="1545"/>
                </a:moveTo>
                <a:cubicBezTo>
                  <a:pt x="3254" y="1526"/>
                  <a:pt x="3226" y="1519"/>
                  <a:pt x="3209" y="1499"/>
                </a:cubicBezTo>
                <a:cubicBezTo>
                  <a:pt x="3185" y="1472"/>
                  <a:pt x="3189" y="1416"/>
                  <a:pt x="3172" y="1389"/>
                </a:cubicBezTo>
                <a:cubicBezTo>
                  <a:pt x="3162" y="1373"/>
                  <a:pt x="3141" y="1365"/>
                  <a:pt x="3126" y="1353"/>
                </a:cubicBezTo>
                <a:cubicBezTo>
                  <a:pt x="3104" y="1298"/>
                  <a:pt x="3086" y="1248"/>
                  <a:pt x="3044" y="1206"/>
                </a:cubicBezTo>
                <a:cubicBezTo>
                  <a:pt x="3027" y="1137"/>
                  <a:pt x="3051" y="1197"/>
                  <a:pt x="2998" y="1152"/>
                </a:cubicBezTo>
                <a:cubicBezTo>
                  <a:pt x="2989" y="1145"/>
                  <a:pt x="2987" y="1132"/>
                  <a:pt x="2980" y="1124"/>
                </a:cubicBezTo>
                <a:cubicBezTo>
                  <a:pt x="2957" y="1098"/>
                  <a:pt x="2936" y="1070"/>
                  <a:pt x="2907" y="1051"/>
                </a:cubicBezTo>
                <a:cubicBezTo>
                  <a:pt x="2857" y="1018"/>
                  <a:pt x="2801" y="998"/>
                  <a:pt x="2742" y="987"/>
                </a:cubicBezTo>
                <a:cubicBezTo>
                  <a:pt x="2730" y="981"/>
                  <a:pt x="2719" y="974"/>
                  <a:pt x="2706" y="969"/>
                </a:cubicBezTo>
                <a:cubicBezTo>
                  <a:pt x="2694" y="965"/>
                  <a:pt x="2681" y="965"/>
                  <a:pt x="2669" y="960"/>
                </a:cubicBezTo>
                <a:cubicBezTo>
                  <a:pt x="2580" y="921"/>
                  <a:pt x="2712" y="958"/>
                  <a:pt x="2605" y="932"/>
                </a:cubicBezTo>
                <a:cubicBezTo>
                  <a:pt x="2574" y="916"/>
                  <a:pt x="2546" y="898"/>
                  <a:pt x="2514" y="886"/>
                </a:cubicBezTo>
                <a:cubicBezTo>
                  <a:pt x="2475" y="848"/>
                  <a:pt x="2432" y="816"/>
                  <a:pt x="2386" y="786"/>
                </a:cubicBezTo>
                <a:cubicBezTo>
                  <a:pt x="2373" y="778"/>
                  <a:pt x="2368" y="761"/>
                  <a:pt x="2358" y="749"/>
                </a:cubicBezTo>
                <a:cubicBezTo>
                  <a:pt x="2341" y="730"/>
                  <a:pt x="2304" y="694"/>
                  <a:pt x="2304" y="694"/>
                </a:cubicBezTo>
                <a:cubicBezTo>
                  <a:pt x="2295" y="669"/>
                  <a:pt x="2290" y="654"/>
                  <a:pt x="2276" y="630"/>
                </a:cubicBezTo>
                <a:cubicBezTo>
                  <a:pt x="2265" y="611"/>
                  <a:pt x="2247" y="596"/>
                  <a:pt x="2240" y="576"/>
                </a:cubicBezTo>
                <a:cubicBezTo>
                  <a:pt x="2235" y="561"/>
                  <a:pt x="2226" y="531"/>
                  <a:pt x="2212" y="521"/>
                </a:cubicBezTo>
                <a:cubicBezTo>
                  <a:pt x="2202" y="514"/>
                  <a:pt x="2188" y="515"/>
                  <a:pt x="2176" y="512"/>
                </a:cubicBezTo>
                <a:cubicBezTo>
                  <a:pt x="2141" y="477"/>
                  <a:pt x="2104" y="436"/>
                  <a:pt x="2057" y="420"/>
                </a:cubicBezTo>
                <a:cubicBezTo>
                  <a:pt x="1958" y="325"/>
                  <a:pt x="1596" y="366"/>
                  <a:pt x="1545" y="365"/>
                </a:cubicBezTo>
                <a:cubicBezTo>
                  <a:pt x="1521" y="360"/>
                  <a:pt x="1487" y="354"/>
                  <a:pt x="1462" y="347"/>
                </a:cubicBezTo>
                <a:cubicBezTo>
                  <a:pt x="1444" y="342"/>
                  <a:pt x="1408" y="329"/>
                  <a:pt x="1408" y="329"/>
                </a:cubicBezTo>
                <a:cubicBezTo>
                  <a:pt x="1379" y="300"/>
                  <a:pt x="1328" y="275"/>
                  <a:pt x="1289" y="265"/>
                </a:cubicBezTo>
                <a:cubicBezTo>
                  <a:pt x="1226" y="223"/>
                  <a:pt x="1255" y="235"/>
                  <a:pt x="1206" y="219"/>
                </a:cubicBezTo>
                <a:cubicBezTo>
                  <a:pt x="1124" y="164"/>
                  <a:pt x="1080" y="166"/>
                  <a:pt x="969" y="164"/>
                </a:cubicBezTo>
                <a:cubicBezTo>
                  <a:pt x="679" y="159"/>
                  <a:pt x="390" y="158"/>
                  <a:pt x="100" y="155"/>
                </a:cubicBezTo>
                <a:cubicBezTo>
                  <a:pt x="59" y="141"/>
                  <a:pt x="35" y="115"/>
                  <a:pt x="0" y="91"/>
                </a:cubicBezTo>
                <a:cubicBezTo>
                  <a:pt x="3" y="82"/>
                  <a:pt x="2" y="71"/>
                  <a:pt x="9" y="64"/>
                </a:cubicBezTo>
                <a:cubicBezTo>
                  <a:pt x="16" y="57"/>
                  <a:pt x="30" y="62"/>
                  <a:pt x="36" y="54"/>
                </a:cubicBezTo>
                <a:cubicBezTo>
                  <a:pt x="47" y="38"/>
                  <a:pt x="54" y="0"/>
                  <a:pt x="54" y="0"/>
                </a:cubicBezTo>
                <a:cubicBezTo>
                  <a:pt x="439" y="8"/>
                  <a:pt x="546" y="17"/>
                  <a:pt x="923" y="9"/>
                </a:cubicBezTo>
                <a:cubicBezTo>
                  <a:pt x="1050" y="14"/>
                  <a:pt x="1189" y="2"/>
                  <a:pt x="1316" y="18"/>
                </a:cubicBezTo>
                <a:cubicBezTo>
                  <a:pt x="1614" y="114"/>
                  <a:pt x="1085" y="49"/>
                  <a:pt x="2011" y="64"/>
                </a:cubicBezTo>
                <a:cubicBezTo>
                  <a:pt x="2098" y="92"/>
                  <a:pt x="2047" y="80"/>
                  <a:pt x="2166" y="91"/>
                </a:cubicBezTo>
                <a:cubicBezTo>
                  <a:pt x="2175" y="94"/>
                  <a:pt x="2186" y="95"/>
                  <a:pt x="2194" y="100"/>
                </a:cubicBezTo>
                <a:cubicBezTo>
                  <a:pt x="2205" y="107"/>
                  <a:pt x="2208" y="126"/>
                  <a:pt x="2221" y="128"/>
                </a:cubicBezTo>
                <a:cubicBezTo>
                  <a:pt x="2275" y="138"/>
                  <a:pt x="2331" y="134"/>
                  <a:pt x="2386" y="137"/>
                </a:cubicBezTo>
                <a:cubicBezTo>
                  <a:pt x="2432" y="152"/>
                  <a:pt x="2468" y="180"/>
                  <a:pt x="2514" y="192"/>
                </a:cubicBezTo>
                <a:cubicBezTo>
                  <a:pt x="2556" y="234"/>
                  <a:pt x="2538" y="257"/>
                  <a:pt x="2569" y="292"/>
                </a:cubicBezTo>
                <a:cubicBezTo>
                  <a:pt x="2604" y="331"/>
                  <a:pt x="2650" y="338"/>
                  <a:pt x="2697" y="347"/>
                </a:cubicBezTo>
                <a:cubicBezTo>
                  <a:pt x="2713" y="358"/>
                  <a:pt x="2724" y="376"/>
                  <a:pt x="2742" y="384"/>
                </a:cubicBezTo>
                <a:cubicBezTo>
                  <a:pt x="2815" y="417"/>
                  <a:pt x="2866" y="421"/>
                  <a:pt x="2944" y="429"/>
                </a:cubicBezTo>
                <a:cubicBezTo>
                  <a:pt x="2991" y="445"/>
                  <a:pt x="2955" y="426"/>
                  <a:pt x="2989" y="466"/>
                </a:cubicBezTo>
                <a:cubicBezTo>
                  <a:pt x="3003" y="482"/>
                  <a:pt x="3035" y="512"/>
                  <a:pt x="3035" y="512"/>
                </a:cubicBezTo>
                <a:cubicBezTo>
                  <a:pt x="3038" y="521"/>
                  <a:pt x="3040" y="531"/>
                  <a:pt x="3044" y="539"/>
                </a:cubicBezTo>
                <a:cubicBezTo>
                  <a:pt x="3049" y="549"/>
                  <a:pt x="3058" y="556"/>
                  <a:pt x="3062" y="566"/>
                </a:cubicBezTo>
                <a:cubicBezTo>
                  <a:pt x="3067" y="578"/>
                  <a:pt x="3065" y="592"/>
                  <a:pt x="3072" y="603"/>
                </a:cubicBezTo>
                <a:cubicBezTo>
                  <a:pt x="3078" y="612"/>
                  <a:pt x="3090" y="615"/>
                  <a:pt x="3099" y="621"/>
                </a:cubicBezTo>
                <a:cubicBezTo>
                  <a:pt x="3123" y="659"/>
                  <a:pt x="3147" y="680"/>
                  <a:pt x="3190" y="694"/>
                </a:cubicBezTo>
                <a:cubicBezTo>
                  <a:pt x="3268" y="746"/>
                  <a:pt x="3223" y="731"/>
                  <a:pt x="3328" y="731"/>
                </a:cubicBezTo>
              </a:path>
            </a:pathLst>
          </a:custGeom>
          <a:solidFill>
            <a:srgbClr val="9966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2891" name="Oval 12"/>
          <p:cNvSpPr>
            <a:spLocks noChangeArrowheads="1"/>
          </p:cNvSpPr>
          <p:nvPr/>
        </p:nvSpPr>
        <p:spPr bwMode="auto">
          <a:xfrm rot="1897840">
            <a:off x="2743200" y="4038600"/>
            <a:ext cx="1066800" cy="28194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2892" name="Oval 13"/>
          <p:cNvSpPr>
            <a:spLocks noChangeArrowheads="1"/>
          </p:cNvSpPr>
          <p:nvPr/>
        </p:nvSpPr>
        <p:spPr bwMode="auto">
          <a:xfrm>
            <a:off x="0" y="228600"/>
            <a:ext cx="1066800" cy="27432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2893" name="Oval 14"/>
          <p:cNvSpPr>
            <a:spLocks noChangeArrowheads="1"/>
          </p:cNvSpPr>
          <p:nvPr/>
        </p:nvSpPr>
        <p:spPr bwMode="auto">
          <a:xfrm>
            <a:off x="7696200" y="19050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2894" name="Oval 15"/>
          <p:cNvSpPr>
            <a:spLocks noChangeArrowheads="1"/>
          </p:cNvSpPr>
          <p:nvPr/>
        </p:nvSpPr>
        <p:spPr bwMode="auto">
          <a:xfrm>
            <a:off x="6400800" y="21336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2895" name="Oval 16"/>
          <p:cNvSpPr>
            <a:spLocks noChangeArrowheads="1"/>
          </p:cNvSpPr>
          <p:nvPr/>
        </p:nvSpPr>
        <p:spPr bwMode="auto">
          <a:xfrm>
            <a:off x="5715000" y="5867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2896" name="Oval 17"/>
          <p:cNvSpPr>
            <a:spLocks noChangeArrowheads="1"/>
          </p:cNvSpPr>
          <p:nvPr/>
        </p:nvSpPr>
        <p:spPr bwMode="auto">
          <a:xfrm>
            <a:off x="4800600" y="16002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2897" name="Oval 18"/>
          <p:cNvSpPr>
            <a:spLocks noChangeArrowheads="1"/>
          </p:cNvSpPr>
          <p:nvPr/>
        </p:nvSpPr>
        <p:spPr bwMode="auto">
          <a:xfrm>
            <a:off x="7086600" y="58674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2898" name="Oval 19"/>
          <p:cNvSpPr>
            <a:spLocks noChangeArrowheads="1"/>
          </p:cNvSpPr>
          <p:nvPr/>
        </p:nvSpPr>
        <p:spPr bwMode="auto">
          <a:xfrm>
            <a:off x="0" y="16002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2899" name="Oval 20"/>
          <p:cNvSpPr>
            <a:spLocks noChangeArrowheads="1"/>
          </p:cNvSpPr>
          <p:nvPr/>
        </p:nvSpPr>
        <p:spPr bwMode="auto">
          <a:xfrm rot="4968046">
            <a:off x="4572000" y="58674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62900" name="Picture 21" descr="Flying Bir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19908" flipH="1" flipV="1">
            <a:off x="6477000" y="228600"/>
            <a:ext cx="3870325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2901" name="Picture 22" descr="Flying Bir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-228600" y="4419600"/>
            <a:ext cx="3886200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90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0"/>
            <a:ext cx="4495800" cy="6126163"/>
          </a:xfrm>
        </p:spPr>
        <p:txBody>
          <a:bodyPr/>
          <a:lstStyle/>
          <a:p>
            <a:pPr marL="990600" lvl="1" indent="-533400" eaLnBrk="1" hangingPunct="1"/>
            <a:r>
              <a:rPr lang="en-US" smtClean="0">
                <a:solidFill>
                  <a:srgbClr val="996600"/>
                </a:solidFill>
              </a:rPr>
              <a:t>The environment begins to dry with climatic changes and the landscape becomes brown.</a:t>
            </a:r>
          </a:p>
        </p:txBody>
      </p:sp>
      <p:sp>
        <p:nvSpPr>
          <p:cNvPr id="1244164" name="Rectangle 4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sp>
        <p:nvSpPr>
          <p:cNvPr id="763908" name="Oval 5"/>
          <p:cNvSpPr>
            <a:spLocks noChangeArrowheads="1"/>
          </p:cNvSpPr>
          <p:nvPr/>
        </p:nvSpPr>
        <p:spPr bwMode="auto">
          <a:xfrm>
            <a:off x="6553200" y="533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3909" name="Oval 6"/>
          <p:cNvSpPr>
            <a:spLocks noChangeArrowheads="1"/>
          </p:cNvSpPr>
          <p:nvPr/>
        </p:nvSpPr>
        <p:spPr bwMode="auto">
          <a:xfrm>
            <a:off x="5867400" y="762000"/>
            <a:ext cx="9144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3910" name="Oval 7"/>
          <p:cNvSpPr>
            <a:spLocks noChangeArrowheads="1"/>
          </p:cNvSpPr>
          <p:nvPr/>
        </p:nvSpPr>
        <p:spPr bwMode="auto">
          <a:xfrm>
            <a:off x="5943600" y="3429000"/>
            <a:ext cx="914400" cy="609600"/>
          </a:xfrm>
          <a:prstGeom prst="ellipse">
            <a:avLst/>
          </a:prstGeom>
          <a:solidFill>
            <a:srgbClr val="3333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3911" name="Oval 8"/>
          <p:cNvSpPr>
            <a:spLocks noChangeArrowheads="1"/>
          </p:cNvSpPr>
          <p:nvPr/>
        </p:nvSpPr>
        <p:spPr bwMode="auto">
          <a:xfrm>
            <a:off x="5029200" y="304800"/>
            <a:ext cx="9144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3912" name="Rectangle 9"/>
          <p:cNvSpPr>
            <a:spLocks noChangeArrowheads="1"/>
          </p:cNvSpPr>
          <p:nvPr/>
        </p:nvSpPr>
        <p:spPr bwMode="auto">
          <a:xfrm>
            <a:off x="5029200" y="-228600"/>
            <a:ext cx="3810000" cy="7086600"/>
          </a:xfrm>
          <a:prstGeom prst="rect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3913" name="Oval 10"/>
          <p:cNvSpPr>
            <a:spLocks noChangeArrowheads="1"/>
          </p:cNvSpPr>
          <p:nvPr/>
        </p:nvSpPr>
        <p:spPr bwMode="auto">
          <a:xfrm>
            <a:off x="6477000" y="44958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3914" name="Freeform 11"/>
          <p:cNvSpPr>
            <a:spLocks/>
          </p:cNvSpPr>
          <p:nvPr/>
        </p:nvSpPr>
        <p:spPr bwMode="auto">
          <a:xfrm>
            <a:off x="-144463" y="2903538"/>
            <a:ext cx="5283201" cy="2452687"/>
          </a:xfrm>
          <a:custGeom>
            <a:avLst/>
            <a:gdLst>
              <a:gd name="T0" fmla="*/ 2147483647 w 3328"/>
              <a:gd name="T1" fmla="*/ 2147483647 h 1545"/>
              <a:gd name="T2" fmla="*/ 2147483647 w 3328"/>
              <a:gd name="T3" fmla="*/ 2147483647 h 1545"/>
              <a:gd name="T4" fmla="*/ 2147483647 w 3328"/>
              <a:gd name="T5" fmla="*/ 2147483647 h 1545"/>
              <a:gd name="T6" fmla="*/ 2147483647 w 3328"/>
              <a:gd name="T7" fmla="*/ 2147483647 h 1545"/>
              <a:gd name="T8" fmla="*/ 2147483647 w 3328"/>
              <a:gd name="T9" fmla="*/ 2147483647 h 1545"/>
              <a:gd name="T10" fmla="*/ 2147483647 w 3328"/>
              <a:gd name="T11" fmla="*/ 2147483647 h 1545"/>
              <a:gd name="T12" fmla="*/ 2147483647 w 3328"/>
              <a:gd name="T13" fmla="*/ 2147483647 h 1545"/>
              <a:gd name="T14" fmla="*/ 2147483647 w 3328"/>
              <a:gd name="T15" fmla="*/ 2147483647 h 1545"/>
              <a:gd name="T16" fmla="*/ 2147483647 w 3328"/>
              <a:gd name="T17" fmla="*/ 2147483647 h 1545"/>
              <a:gd name="T18" fmla="*/ 2147483647 w 3328"/>
              <a:gd name="T19" fmla="*/ 2147483647 h 1545"/>
              <a:gd name="T20" fmla="*/ 2147483647 w 3328"/>
              <a:gd name="T21" fmla="*/ 2147483647 h 1545"/>
              <a:gd name="T22" fmla="*/ 2147483647 w 3328"/>
              <a:gd name="T23" fmla="*/ 2147483647 h 1545"/>
              <a:gd name="T24" fmla="*/ 2147483647 w 3328"/>
              <a:gd name="T25" fmla="*/ 2147483647 h 1545"/>
              <a:gd name="T26" fmla="*/ 2147483647 w 3328"/>
              <a:gd name="T27" fmla="*/ 2147483647 h 1545"/>
              <a:gd name="T28" fmla="*/ 2147483647 w 3328"/>
              <a:gd name="T29" fmla="*/ 2147483647 h 1545"/>
              <a:gd name="T30" fmla="*/ 2147483647 w 3328"/>
              <a:gd name="T31" fmla="*/ 2147483647 h 1545"/>
              <a:gd name="T32" fmla="*/ 2147483647 w 3328"/>
              <a:gd name="T33" fmla="*/ 2147483647 h 1545"/>
              <a:gd name="T34" fmla="*/ 2147483647 w 3328"/>
              <a:gd name="T35" fmla="*/ 2147483647 h 1545"/>
              <a:gd name="T36" fmla="*/ 2147483647 w 3328"/>
              <a:gd name="T37" fmla="*/ 2147483647 h 1545"/>
              <a:gd name="T38" fmla="*/ 2147483647 w 3328"/>
              <a:gd name="T39" fmla="*/ 2147483647 h 1545"/>
              <a:gd name="T40" fmla="*/ 2147483647 w 3328"/>
              <a:gd name="T41" fmla="*/ 2147483647 h 1545"/>
              <a:gd name="T42" fmla="*/ 2147483647 w 3328"/>
              <a:gd name="T43" fmla="*/ 2147483647 h 1545"/>
              <a:gd name="T44" fmla="*/ 2147483647 w 3328"/>
              <a:gd name="T45" fmla="*/ 2147483647 h 1545"/>
              <a:gd name="T46" fmla="*/ 2147483647 w 3328"/>
              <a:gd name="T47" fmla="*/ 2147483647 h 1545"/>
              <a:gd name="T48" fmla="*/ 2147483647 w 3328"/>
              <a:gd name="T49" fmla="*/ 2147483647 h 1545"/>
              <a:gd name="T50" fmla="*/ 2147483647 w 3328"/>
              <a:gd name="T51" fmla="*/ 2147483647 h 1545"/>
              <a:gd name="T52" fmla="*/ 2147483647 w 3328"/>
              <a:gd name="T53" fmla="*/ 2147483647 h 1545"/>
              <a:gd name="T54" fmla="*/ 2147483647 w 3328"/>
              <a:gd name="T55" fmla="*/ 2147483647 h 1545"/>
              <a:gd name="T56" fmla="*/ 0 w 3328"/>
              <a:gd name="T57" fmla="*/ 2147483647 h 1545"/>
              <a:gd name="T58" fmla="*/ 2147483647 w 3328"/>
              <a:gd name="T59" fmla="*/ 2147483647 h 1545"/>
              <a:gd name="T60" fmla="*/ 2147483647 w 3328"/>
              <a:gd name="T61" fmla="*/ 2147483647 h 1545"/>
              <a:gd name="T62" fmla="*/ 2147483647 w 3328"/>
              <a:gd name="T63" fmla="*/ 0 h 1545"/>
              <a:gd name="T64" fmla="*/ 2147483647 w 3328"/>
              <a:gd name="T65" fmla="*/ 2147483647 h 1545"/>
              <a:gd name="T66" fmla="*/ 2147483647 w 3328"/>
              <a:gd name="T67" fmla="*/ 2147483647 h 1545"/>
              <a:gd name="T68" fmla="*/ 2147483647 w 3328"/>
              <a:gd name="T69" fmla="*/ 2147483647 h 1545"/>
              <a:gd name="T70" fmla="*/ 2147483647 w 3328"/>
              <a:gd name="T71" fmla="*/ 2147483647 h 1545"/>
              <a:gd name="T72" fmla="*/ 2147483647 w 3328"/>
              <a:gd name="T73" fmla="*/ 2147483647 h 1545"/>
              <a:gd name="T74" fmla="*/ 2147483647 w 3328"/>
              <a:gd name="T75" fmla="*/ 2147483647 h 1545"/>
              <a:gd name="T76" fmla="*/ 2147483647 w 3328"/>
              <a:gd name="T77" fmla="*/ 2147483647 h 1545"/>
              <a:gd name="T78" fmla="*/ 2147483647 w 3328"/>
              <a:gd name="T79" fmla="*/ 2147483647 h 1545"/>
              <a:gd name="T80" fmla="*/ 2147483647 w 3328"/>
              <a:gd name="T81" fmla="*/ 2147483647 h 1545"/>
              <a:gd name="T82" fmla="*/ 2147483647 w 3328"/>
              <a:gd name="T83" fmla="*/ 2147483647 h 1545"/>
              <a:gd name="T84" fmla="*/ 2147483647 w 3328"/>
              <a:gd name="T85" fmla="*/ 2147483647 h 1545"/>
              <a:gd name="T86" fmla="*/ 2147483647 w 3328"/>
              <a:gd name="T87" fmla="*/ 2147483647 h 1545"/>
              <a:gd name="T88" fmla="*/ 2147483647 w 3328"/>
              <a:gd name="T89" fmla="*/ 2147483647 h 1545"/>
              <a:gd name="T90" fmla="*/ 2147483647 w 3328"/>
              <a:gd name="T91" fmla="*/ 2147483647 h 1545"/>
              <a:gd name="T92" fmla="*/ 2147483647 w 3328"/>
              <a:gd name="T93" fmla="*/ 2147483647 h 1545"/>
              <a:gd name="T94" fmla="*/ 2147483647 w 3328"/>
              <a:gd name="T95" fmla="*/ 2147483647 h 1545"/>
              <a:gd name="T96" fmla="*/ 2147483647 w 3328"/>
              <a:gd name="T97" fmla="*/ 2147483647 h 1545"/>
              <a:gd name="T98" fmla="*/ 2147483647 w 3328"/>
              <a:gd name="T99" fmla="*/ 2147483647 h 1545"/>
              <a:gd name="T100" fmla="*/ 2147483647 w 3328"/>
              <a:gd name="T101" fmla="*/ 2147483647 h 1545"/>
              <a:gd name="T102" fmla="*/ 2147483647 w 3328"/>
              <a:gd name="T103" fmla="*/ 2147483647 h 154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3328"/>
              <a:gd name="T157" fmla="*/ 0 h 1545"/>
              <a:gd name="T158" fmla="*/ 3328 w 3328"/>
              <a:gd name="T159" fmla="*/ 1545 h 1545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3328" h="1545">
                <a:moveTo>
                  <a:pt x="3273" y="1545"/>
                </a:moveTo>
                <a:cubicBezTo>
                  <a:pt x="3254" y="1526"/>
                  <a:pt x="3226" y="1519"/>
                  <a:pt x="3209" y="1499"/>
                </a:cubicBezTo>
                <a:cubicBezTo>
                  <a:pt x="3185" y="1472"/>
                  <a:pt x="3189" y="1416"/>
                  <a:pt x="3172" y="1389"/>
                </a:cubicBezTo>
                <a:cubicBezTo>
                  <a:pt x="3162" y="1373"/>
                  <a:pt x="3141" y="1365"/>
                  <a:pt x="3126" y="1353"/>
                </a:cubicBezTo>
                <a:cubicBezTo>
                  <a:pt x="3104" y="1298"/>
                  <a:pt x="3086" y="1248"/>
                  <a:pt x="3044" y="1206"/>
                </a:cubicBezTo>
                <a:cubicBezTo>
                  <a:pt x="3027" y="1137"/>
                  <a:pt x="3051" y="1197"/>
                  <a:pt x="2998" y="1152"/>
                </a:cubicBezTo>
                <a:cubicBezTo>
                  <a:pt x="2989" y="1145"/>
                  <a:pt x="2987" y="1132"/>
                  <a:pt x="2980" y="1124"/>
                </a:cubicBezTo>
                <a:cubicBezTo>
                  <a:pt x="2957" y="1098"/>
                  <a:pt x="2936" y="1070"/>
                  <a:pt x="2907" y="1051"/>
                </a:cubicBezTo>
                <a:cubicBezTo>
                  <a:pt x="2857" y="1018"/>
                  <a:pt x="2801" y="998"/>
                  <a:pt x="2742" y="987"/>
                </a:cubicBezTo>
                <a:cubicBezTo>
                  <a:pt x="2730" y="981"/>
                  <a:pt x="2719" y="974"/>
                  <a:pt x="2706" y="969"/>
                </a:cubicBezTo>
                <a:cubicBezTo>
                  <a:pt x="2694" y="965"/>
                  <a:pt x="2681" y="965"/>
                  <a:pt x="2669" y="960"/>
                </a:cubicBezTo>
                <a:cubicBezTo>
                  <a:pt x="2580" y="921"/>
                  <a:pt x="2712" y="958"/>
                  <a:pt x="2605" y="932"/>
                </a:cubicBezTo>
                <a:cubicBezTo>
                  <a:pt x="2574" y="916"/>
                  <a:pt x="2546" y="898"/>
                  <a:pt x="2514" y="886"/>
                </a:cubicBezTo>
                <a:cubicBezTo>
                  <a:pt x="2475" y="848"/>
                  <a:pt x="2432" y="816"/>
                  <a:pt x="2386" y="786"/>
                </a:cubicBezTo>
                <a:cubicBezTo>
                  <a:pt x="2373" y="778"/>
                  <a:pt x="2368" y="761"/>
                  <a:pt x="2358" y="749"/>
                </a:cubicBezTo>
                <a:cubicBezTo>
                  <a:pt x="2341" y="730"/>
                  <a:pt x="2304" y="694"/>
                  <a:pt x="2304" y="694"/>
                </a:cubicBezTo>
                <a:cubicBezTo>
                  <a:pt x="2295" y="669"/>
                  <a:pt x="2290" y="654"/>
                  <a:pt x="2276" y="630"/>
                </a:cubicBezTo>
                <a:cubicBezTo>
                  <a:pt x="2265" y="611"/>
                  <a:pt x="2247" y="596"/>
                  <a:pt x="2240" y="576"/>
                </a:cubicBezTo>
                <a:cubicBezTo>
                  <a:pt x="2235" y="561"/>
                  <a:pt x="2226" y="531"/>
                  <a:pt x="2212" y="521"/>
                </a:cubicBezTo>
                <a:cubicBezTo>
                  <a:pt x="2202" y="514"/>
                  <a:pt x="2188" y="515"/>
                  <a:pt x="2176" y="512"/>
                </a:cubicBezTo>
                <a:cubicBezTo>
                  <a:pt x="2141" y="477"/>
                  <a:pt x="2104" y="436"/>
                  <a:pt x="2057" y="420"/>
                </a:cubicBezTo>
                <a:cubicBezTo>
                  <a:pt x="1958" y="325"/>
                  <a:pt x="1596" y="366"/>
                  <a:pt x="1545" y="365"/>
                </a:cubicBezTo>
                <a:cubicBezTo>
                  <a:pt x="1521" y="360"/>
                  <a:pt x="1487" y="354"/>
                  <a:pt x="1462" y="347"/>
                </a:cubicBezTo>
                <a:cubicBezTo>
                  <a:pt x="1444" y="342"/>
                  <a:pt x="1408" y="329"/>
                  <a:pt x="1408" y="329"/>
                </a:cubicBezTo>
                <a:cubicBezTo>
                  <a:pt x="1379" y="300"/>
                  <a:pt x="1328" y="275"/>
                  <a:pt x="1289" y="265"/>
                </a:cubicBezTo>
                <a:cubicBezTo>
                  <a:pt x="1226" y="223"/>
                  <a:pt x="1255" y="235"/>
                  <a:pt x="1206" y="219"/>
                </a:cubicBezTo>
                <a:cubicBezTo>
                  <a:pt x="1124" y="164"/>
                  <a:pt x="1080" y="166"/>
                  <a:pt x="969" y="164"/>
                </a:cubicBezTo>
                <a:cubicBezTo>
                  <a:pt x="679" y="159"/>
                  <a:pt x="390" y="158"/>
                  <a:pt x="100" y="155"/>
                </a:cubicBezTo>
                <a:cubicBezTo>
                  <a:pt x="59" y="141"/>
                  <a:pt x="35" y="115"/>
                  <a:pt x="0" y="91"/>
                </a:cubicBezTo>
                <a:cubicBezTo>
                  <a:pt x="3" y="82"/>
                  <a:pt x="2" y="71"/>
                  <a:pt x="9" y="64"/>
                </a:cubicBezTo>
                <a:cubicBezTo>
                  <a:pt x="16" y="57"/>
                  <a:pt x="30" y="62"/>
                  <a:pt x="36" y="54"/>
                </a:cubicBezTo>
                <a:cubicBezTo>
                  <a:pt x="47" y="38"/>
                  <a:pt x="54" y="0"/>
                  <a:pt x="54" y="0"/>
                </a:cubicBezTo>
                <a:cubicBezTo>
                  <a:pt x="439" y="8"/>
                  <a:pt x="546" y="17"/>
                  <a:pt x="923" y="9"/>
                </a:cubicBezTo>
                <a:cubicBezTo>
                  <a:pt x="1050" y="14"/>
                  <a:pt x="1189" y="2"/>
                  <a:pt x="1316" y="18"/>
                </a:cubicBezTo>
                <a:cubicBezTo>
                  <a:pt x="1614" y="114"/>
                  <a:pt x="1085" y="49"/>
                  <a:pt x="2011" y="64"/>
                </a:cubicBezTo>
                <a:cubicBezTo>
                  <a:pt x="2098" y="92"/>
                  <a:pt x="2047" y="80"/>
                  <a:pt x="2166" y="91"/>
                </a:cubicBezTo>
                <a:cubicBezTo>
                  <a:pt x="2175" y="94"/>
                  <a:pt x="2186" y="95"/>
                  <a:pt x="2194" y="100"/>
                </a:cubicBezTo>
                <a:cubicBezTo>
                  <a:pt x="2205" y="107"/>
                  <a:pt x="2208" y="126"/>
                  <a:pt x="2221" y="128"/>
                </a:cubicBezTo>
                <a:cubicBezTo>
                  <a:pt x="2275" y="138"/>
                  <a:pt x="2331" y="134"/>
                  <a:pt x="2386" y="137"/>
                </a:cubicBezTo>
                <a:cubicBezTo>
                  <a:pt x="2432" y="152"/>
                  <a:pt x="2468" y="180"/>
                  <a:pt x="2514" y="192"/>
                </a:cubicBezTo>
                <a:cubicBezTo>
                  <a:pt x="2556" y="234"/>
                  <a:pt x="2538" y="257"/>
                  <a:pt x="2569" y="292"/>
                </a:cubicBezTo>
                <a:cubicBezTo>
                  <a:pt x="2604" y="331"/>
                  <a:pt x="2650" y="338"/>
                  <a:pt x="2697" y="347"/>
                </a:cubicBezTo>
                <a:cubicBezTo>
                  <a:pt x="2713" y="358"/>
                  <a:pt x="2724" y="376"/>
                  <a:pt x="2742" y="384"/>
                </a:cubicBezTo>
                <a:cubicBezTo>
                  <a:pt x="2815" y="417"/>
                  <a:pt x="2866" y="421"/>
                  <a:pt x="2944" y="429"/>
                </a:cubicBezTo>
                <a:cubicBezTo>
                  <a:pt x="2991" y="445"/>
                  <a:pt x="2955" y="426"/>
                  <a:pt x="2989" y="466"/>
                </a:cubicBezTo>
                <a:cubicBezTo>
                  <a:pt x="3003" y="482"/>
                  <a:pt x="3035" y="512"/>
                  <a:pt x="3035" y="512"/>
                </a:cubicBezTo>
                <a:cubicBezTo>
                  <a:pt x="3038" y="521"/>
                  <a:pt x="3040" y="531"/>
                  <a:pt x="3044" y="539"/>
                </a:cubicBezTo>
                <a:cubicBezTo>
                  <a:pt x="3049" y="549"/>
                  <a:pt x="3058" y="556"/>
                  <a:pt x="3062" y="566"/>
                </a:cubicBezTo>
                <a:cubicBezTo>
                  <a:pt x="3067" y="578"/>
                  <a:pt x="3065" y="592"/>
                  <a:pt x="3072" y="603"/>
                </a:cubicBezTo>
                <a:cubicBezTo>
                  <a:pt x="3078" y="612"/>
                  <a:pt x="3090" y="615"/>
                  <a:pt x="3099" y="621"/>
                </a:cubicBezTo>
                <a:cubicBezTo>
                  <a:pt x="3123" y="659"/>
                  <a:pt x="3147" y="680"/>
                  <a:pt x="3190" y="694"/>
                </a:cubicBezTo>
                <a:cubicBezTo>
                  <a:pt x="3268" y="746"/>
                  <a:pt x="3223" y="731"/>
                  <a:pt x="3328" y="731"/>
                </a:cubicBezTo>
              </a:path>
            </a:pathLst>
          </a:custGeom>
          <a:solidFill>
            <a:srgbClr val="9966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3915" name="Oval 12"/>
          <p:cNvSpPr>
            <a:spLocks noChangeArrowheads="1"/>
          </p:cNvSpPr>
          <p:nvPr/>
        </p:nvSpPr>
        <p:spPr bwMode="auto">
          <a:xfrm rot="1897840">
            <a:off x="2743200" y="4038600"/>
            <a:ext cx="1066800" cy="28194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3916" name="Oval 13"/>
          <p:cNvSpPr>
            <a:spLocks noChangeArrowheads="1"/>
          </p:cNvSpPr>
          <p:nvPr/>
        </p:nvSpPr>
        <p:spPr bwMode="auto">
          <a:xfrm>
            <a:off x="0" y="228600"/>
            <a:ext cx="1066800" cy="27432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3917" name="Oval 14"/>
          <p:cNvSpPr>
            <a:spLocks noChangeArrowheads="1"/>
          </p:cNvSpPr>
          <p:nvPr/>
        </p:nvSpPr>
        <p:spPr bwMode="auto">
          <a:xfrm>
            <a:off x="7696200" y="19050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3918" name="Oval 15"/>
          <p:cNvSpPr>
            <a:spLocks noChangeArrowheads="1"/>
          </p:cNvSpPr>
          <p:nvPr/>
        </p:nvSpPr>
        <p:spPr bwMode="auto">
          <a:xfrm>
            <a:off x="6400800" y="21336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3919" name="Oval 16"/>
          <p:cNvSpPr>
            <a:spLocks noChangeArrowheads="1"/>
          </p:cNvSpPr>
          <p:nvPr/>
        </p:nvSpPr>
        <p:spPr bwMode="auto">
          <a:xfrm>
            <a:off x="5715000" y="5867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3920" name="Oval 17"/>
          <p:cNvSpPr>
            <a:spLocks noChangeArrowheads="1"/>
          </p:cNvSpPr>
          <p:nvPr/>
        </p:nvSpPr>
        <p:spPr bwMode="auto">
          <a:xfrm>
            <a:off x="4800600" y="16002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3921" name="Oval 18"/>
          <p:cNvSpPr>
            <a:spLocks noChangeArrowheads="1"/>
          </p:cNvSpPr>
          <p:nvPr/>
        </p:nvSpPr>
        <p:spPr bwMode="auto">
          <a:xfrm>
            <a:off x="7086600" y="58674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3922" name="Oval 19"/>
          <p:cNvSpPr>
            <a:spLocks noChangeArrowheads="1"/>
          </p:cNvSpPr>
          <p:nvPr/>
        </p:nvSpPr>
        <p:spPr bwMode="auto">
          <a:xfrm>
            <a:off x="0" y="16002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3923" name="Oval 20"/>
          <p:cNvSpPr>
            <a:spLocks noChangeArrowheads="1"/>
          </p:cNvSpPr>
          <p:nvPr/>
        </p:nvSpPr>
        <p:spPr bwMode="auto">
          <a:xfrm rot="4968046">
            <a:off x="4572000" y="58674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63924" name="Picture 21" descr="Flying Bir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19908" flipH="1" flipV="1">
            <a:off x="4953000" y="304800"/>
            <a:ext cx="3870325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3925" name="Picture 22" descr="Flying Bir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133600" y="4495800"/>
            <a:ext cx="3886200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93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0"/>
            <a:ext cx="4495800" cy="6126163"/>
          </a:xfrm>
        </p:spPr>
        <p:txBody>
          <a:bodyPr/>
          <a:lstStyle/>
          <a:p>
            <a:pPr marL="990600" lvl="1" indent="-533400" eaLnBrk="1" hangingPunct="1"/>
            <a:r>
              <a:rPr lang="en-US" smtClean="0">
                <a:solidFill>
                  <a:srgbClr val="996600"/>
                </a:solidFill>
              </a:rPr>
              <a:t>The environment begins to dry with climatic changes and the landscape becomes brown.</a:t>
            </a:r>
          </a:p>
        </p:txBody>
      </p:sp>
      <p:sp>
        <p:nvSpPr>
          <p:cNvPr id="1245188" name="Rectangle 4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sp>
        <p:nvSpPr>
          <p:cNvPr id="764932" name="Oval 5"/>
          <p:cNvSpPr>
            <a:spLocks noChangeArrowheads="1"/>
          </p:cNvSpPr>
          <p:nvPr/>
        </p:nvSpPr>
        <p:spPr bwMode="auto">
          <a:xfrm>
            <a:off x="6553200" y="533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4933" name="Oval 6"/>
          <p:cNvSpPr>
            <a:spLocks noChangeArrowheads="1"/>
          </p:cNvSpPr>
          <p:nvPr/>
        </p:nvSpPr>
        <p:spPr bwMode="auto">
          <a:xfrm>
            <a:off x="5867400" y="762000"/>
            <a:ext cx="9144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4934" name="Oval 7"/>
          <p:cNvSpPr>
            <a:spLocks noChangeArrowheads="1"/>
          </p:cNvSpPr>
          <p:nvPr/>
        </p:nvSpPr>
        <p:spPr bwMode="auto">
          <a:xfrm>
            <a:off x="5943600" y="3429000"/>
            <a:ext cx="914400" cy="609600"/>
          </a:xfrm>
          <a:prstGeom prst="ellipse">
            <a:avLst/>
          </a:prstGeom>
          <a:solidFill>
            <a:srgbClr val="3333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4935" name="Oval 8"/>
          <p:cNvSpPr>
            <a:spLocks noChangeArrowheads="1"/>
          </p:cNvSpPr>
          <p:nvPr/>
        </p:nvSpPr>
        <p:spPr bwMode="auto">
          <a:xfrm>
            <a:off x="5029200" y="304800"/>
            <a:ext cx="9144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4936" name="Rectangle 9"/>
          <p:cNvSpPr>
            <a:spLocks noChangeArrowheads="1"/>
          </p:cNvSpPr>
          <p:nvPr/>
        </p:nvSpPr>
        <p:spPr bwMode="auto">
          <a:xfrm>
            <a:off x="5029200" y="-228600"/>
            <a:ext cx="3810000" cy="7086600"/>
          </a:xfrm>
          <a:prstGeom prst="rect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4937" name="Oval 10"/>
          <p:cNvSpPr>
            <a:spLocks noChangeArrowheads="1"/>
          </p:cNvSpPr>
          <p:nvPr/>
        </p:nvSpPr>
        <p:spPr bwMode="auto">
          <a:xfrm>
            <a:off x="6477000" y="44958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4938" name="Freeform 11"/>
          <p:cNvSpPr>
            <a:spLocks/>
          </p:cNvSpPr>
          <p:nvPr/>
        </p:nvSpPr>
        <p:spPr bwMode="auto">
          <a:xfrm>
            <a:off x="-144463" y="2903538"/>
            <a:ext cx="5283201" cy="2452687"/>
          </a:xfrm>
          <a:custGeom>
            <a:avLst/>
            <a:gdLst>
              <a:gd name="T0" fmla="*/ 2147483647 w 3328"/>
              <a:gd name="T1" fmla="*/ 2147483647 h 1545"/>
              <a:gd name="T2" fmla="*/ 2147483647 w 3328"/>
              <a:gd name="T3" fmla="*/ 2147483647 h 1545"/>
              <a:gd name="T4" fmla="*/ 2147483647 w 3328"/>
              <a:gd name="T5" fmla="*/ 2147483647 h 1545"/>
              <a:gd name="T6" fmla="*/ 2147483647 w 3328"/>
              <a:gd name="T7" fmla="*/ 2147483647 h 1545"/>
              <a:gd name="T8" fmla="*/ 2147483647 w 3328"/>
              <a:gd name="T9" fmla="*/ 2147483647 h 1545"/>
              <a:gd name="T10" fmla="*/ 2147483647 w 3328"/>
              <a:gd name="T11" fmla="*/ 2147483647 h 1545"/>
              <a:gd name="T12" fmla="*/ 2147483647 w 3328"/>
              <a:gd name="T13" fmla="*/ 2147483647 h 1545"/>
              <a:gd name="T14" fmla="*/ 2147483647 w 3328"/>
              <a:gd name="T15" fmla="*/ 2147483647 h 1545"/>
              <a:gd name="T16" fmla="*/ 2147483647 w 3328"/>
              <a:gd name="T17" fmla="*/ 2147483647 h 1545"/>
              <a:gd name="T18" fmla="*/ 2147483647 w 3328"/>
              <a:gd name="T19" fmla="*/ 2147483647 h 1545"/>
              <a:gd name="T20" fmla="*/ 2147483647 w 3328"/>
              <a:gd name="T21" fmla="*/ 2147483647 h 1545"/>
              <a:gd name="T22" fmla="*/ 2147483647 w 3328"/>
              <a:gd name="T23" fmla="*/ 2147483647 h 1545"/>
              <a:gd name="T24" fmla="*/ 2147483647 w 3328"/>
              <a:gd name="T25" fmla="*/ 2147483647 h 1545"/>
              <a:gd name="T26" fmla="*/ 2147483647 w 3328"/>
              <a:gd name="T27" fmla="*/ 2147483647 h 1545"/>
              <a:gd name="T28" fmla="*/ 2147483647 w 3328"/>
              <a:gd name="T29" fmla="*/ 2147483647 h 1545"/>
              <a:gd name="T30" fmla="*/ 2147483647 w 3328"/>
              <a:gd name="T31" fmla="*/ 2147483647 h 1545"/>
              <a:gd name="T32" fmla="*/ 2147483647 w 3328"/>
              <a:gd name="T33" fmla="*/ 2147483647 h 1545"/>
              <a:gd name="T34" fmla="*/ 2147483647 w 3328"/>
              <a:gd name="T35" fmla="*/ 2147483647 h 1545"/>
              <a:gd name="T36" fmla="*/ 2147483647 w 3328"/>
              <a:gd name="T37" fmla="*/ 2147483647 h 1545"/>
              <a:gd name="T38" fmla="*/ 2147483647 w 3328"/>
              <a:gd name="T39" fmla="*/ 2147483647 h 1545"/>
              <a:gd name="T40" fmla="*/ 2147483647 w 3328"/>
              <a:gd name="T41" fmla="*/ 2147483647 h 1545"/>
              <a:gd name="T42" fmla="*/ 2147483647 w 3328"/>
              <a:gd name="T43" fmla="*/ 2147483647 h 1545"/>
              <a:gd name="T44" fmla="*/ 2147483647 w 3328"/>
              <a:gd name="T45" fmla="*/ 2147483647 h 1545"/>
              <a:gd name="T46" fmla="*/ 2147483647 w 3328"/>
              <a:gd name="T47" fmla="*/ 2147483647 h 1545"/>
              <a:gd name="T48" fmla="*/ 2147483647 w 3328"/>
              <a:gd name="T49" fmla="*/ 2147483647 h 1545"/>
              <a:gd name="T50" fmla="*/ 2147483647 w 3328"/>
              <a:gd name="T51" fmla="*/ 2147483647 h 1545"/>
              <a:gd name="T52" fmla="*/ 2147483647 w 3328"/>
              <a:gd name="T53" fmla="*/ 2147483647 h 1545"/>
              <a:gd name="T54" fmla="*/ 2147483647 w 3328"/>
              <a:gd name="T55" fmla="*/ 2147483647 h 1545"/>
              <a:gd name="T56" fmla="*/ 0 w 3328"/>
              <a:gd name="T57" fmla="*/ 2147483647 h 1545"/>
              <a:gd name="T58" fmla="*/ 2147483647 w 3328"/>
              <a:gd name="T59" fmla="*/ 2147483647 h 1545"/>
              <a:gd name="T60" fmla="*/ 2147483647 w 3328"/>
              <a:gd name="T61" fmla="*/ 2147483647 h 1545"/>
              <a:gd name="T62" fmla="*/ 2147483647 w 3328"/>
              <a:gd name="T63" fmla="*/ 0 h 1545"/>
              <a:gd name="T64" fmla="*/ 2147483647 w 3328"/>
              <a:gd name="T65" fmla="*/ 2147483647 h 1545"/>
              <a:gd name="T66" fmla="*/ 2147483647 w 3328"/>
              <a:gd name="T67" fmla="*/ 2147483647 h 1545"/>
              <a:gd name="T68" fmla="*/ 2147483647 w 3328"/>
              <a:gd name="T69" fmla="*/ 2147483647 h 1545"/>
              <a:gd name="T70" fmla="*/ 2147483647 w 3328"/>
              <a:gd name="T71" fmla="*/ 2147483647 h 1545"/>
              <a:gd name="T72" fmla="*/ 2147483647 w 3328"/>
              <a:gd name="T73" fmla="*/ 2147483647 h 1545"/>
              <a:gd name="T74" fmla="*/ 2147483647 w 3328"/>
              <a:gd name="T75" fmla="*/ 2147483647 h 1545"/>
              <a:gd name="T76" fmla="*/ 2147483647 w 3328"/>
              <a:gd name="T77" fmla="*/ 2147483647 h 1545"/>
              <a:gd name="T78" fmla="*/ 2147483647 w 3328"/>
              <a:gd name="T79" fmla="*/ 2147483647 h 1545"/>
              <a:gd name="T80" fmla="*/ 2147483647 w 3328"/>
              <a:gd name="T81" fmla="*/ 2147483647 h 1545"/>
              <a:gd name="T82" fmla="*/ 2147483647 w 3328"/>
              <a:gd name="T83" fmla="*/ 2147483647 h 1545"/>
              <a:gd name="T84" fmla="*/ 2147483647 w 3328"/>
              <a:gd name="T85" fmla="*/ 2147483647 h 1545"/>
              <a:gd name="T86" fmla="*/ 2147483647 w 3328"/>
              <a:gd name="T87" fmla="*/ 2147483647 h 1545"/>
              <a:gd name="T88" fmla="*/ 2147483647 w 3328"/>
              <a:gd name="T89" fmla="*/ 2147483647 h 1545"/>
              <a:gd name="T90" fmla="*/ 2147483647 w 3328"/>
              <a:gd name="T91" fmla="*/ 2147483647 h 1545"/>
              <a:gd name="T92" fmla="*/ 2147483647 w 3328"/>
              <a:gd name="T93" fmla="*/ 2147483647 h 1545"/>
              <a:gd name="T94" fmla="*/ 2147483647 w 3328"/>
              <a:gd name="T95" fmla="*/ 2147483647 h 1545"/>
              <a:gd name="T96" fmla="*/ 2147483647 w 3328"/>
              <a:gd name="T97" fmla="*/ 2147483647 h 1545"/>
              <a:gd name="T98" fmla="*/ 2147483647 w 3328"/>
              <a:gd name="T99" fmla="*/ 2147483647 h 1545"/>
              <a:gd name="T100" fmla="*/ 2147483647 w 3328"/>
              <a:gd name="T101" fmla="*/ 2147483647 h 1545"/>
              <a:gd name="T102" fmla="*/ 2147483647 w 3328"/>
              <a:gd name="T103" fmla="*/ 2147483647 h 154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3328"/>
              <a:gd name="T157" fmla="*/ 0 h 1545"/>
              <a:gd name="T158" fmla="*/ 3328 w 3328"/>
              <a:gd name="T159" fmla="*/ 1545 h 1545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3328" h="1545">
                <a:moveTo>
                  <a:pt x="3273" y="1545"/>
                </a:moveTo>
                <a:cubicBezTo>
                  <a:pt x="3254" y="1526"/>
                  <a:pt x="3226" y="1519"/>
                  <a:pt x="3209" y="1499"/>
                </a:cubicBezTo>
                <a:cubicBezTo>
                  <a:pt x="3185" y="1472"/>
                  <a:pt x="3189" y="1416"/>
                  <a:pt x="3172" y="1389"/>
                </a:cubicBezTo>
                <a:cubicBezTo>
                  <a:pt x="3162" y="1373"/>
                  <a:pt x="3141" y="1365"/>
                  <a:pt x="3126" y="1353"/>
                </a:cubicBezTo>
                <a:cubicBezTo>
                  <a:pt x="3104" y="1298"/>
                  <a:pt x="3086" y="1248"/>
                  <a:pt x="3044" y="1206"/>
                </a:cubicBezTo>
                <a:cubicBezTo>
                  <a:pt x="3027" y="1137"/>
                  <a:pt x="3051" y="1197"/>
                  <a:pt x="2998" y="1152"/>
                </a:cubicBezTo>
                <a:cubicBezTo>
                  <a:pt x="2989" y="1145"/>
                  <a:pt x="2987" y="1132"/>
                  <a:pt x="2980" y="1124"/>
                </a:cubicBezTo>
                <a:cubicBezTo>
                  <a:pt x="2957" y="1098"/>
                  <a:pt x="2936" y="1070"/>
                  <a:pt x="2907" y="1051"/>
                </a:cubicBezTo>
                <a:cubicBezTo>
                  <a:pt x="2857" y="1018"/>
                  <a:pt x="2801" y="998"/>
                  <a:pt x="2742" y="987"/>
                </a:cubicBezTo>
                <a:cubicBezTo>
                  <a:pt x="2730" y="981"/>
                  <a:pt x="2719" y="974"/>
                  <a:pt x="2706" y="969"/>
                </a:cubicBezTo>
                <a:cubicBezTo>
                  <a:pt x="2694" y="965"/>
                  <a:pt x="2681" y="965"/>
                  <a:pt x="2669" y="960"/>
                </a:cubicBezTo>
                <a:cubicBezTo>
                  <a:pt x="2580" y="921"/>
                  <a:pt x="2712" y="958"/>
                  <a:pt x="2605" y="932"/>
                </a:cubicBezTo>
                <a:cubicBezTo>
                  <a:pt x="2574" y="916"/>
                  <a:pt x="2546" y="898"/>
                  <a:pt x="2514" y="886"/>
                </a:cubicBezTo>
                <a:cubicBezTo>
                  <a:pt x="2475" y="848"/>
                  <a:pt x="2432" y="816"/>
                  <a:pt x="2386" y="786"/>
                </a:cubicBezTo>
                <a:cubicBezTo>
                  <a:pt x="2373" y="778"/>
                  <a:pt x="2368" y="761"/>
                  <a:pt x="2358" y="749"/>
                </a:cubicBezTo>
                <a:cubicBezTo>
                  <a:pt x="2341" y="730"/>
                  <a:pt x="2304" y="694"/>
                  <a:pt x="2304" y="694"/>
                </a:cubicBezTo>
                <a:cubicBezTo>
                  <a:pt x="2295" y="669"/>
                  <a:pt x="2290" y="654"/>
                  <a:pt x="2276" y="630"/>
                </a:cubicBezTo>
                <a:cubicBezTo>
                  <a:pt x="2265" y="611"/>
                  <a:pt x="2247" y="596"/>
                  <a:pt x="2240" y="576"/>
                </a:cubicBezTo>
                <a:cubicBezTo>
                  <a:pt x="2235" y="561"/>
                  <a:pt x="2226" y="531"/>
                  <a:pt x="2212" y="521"/>
                </a:cubicBezTo>
                <a:cubicBezTo>
                  <a:pt x="2202" y="514"/>
                  <a:pt x="2188" y="515"/>
                  <a:pt x="2176" y="512"/>
                </a:cubicBezTo>
                <a:cubicBezTo>
                  <a:pt x="2141" y="477"/>
                  <a:pt x="2104" y="436"/>
                  <a:pt x="2057" y="420"/>
                </a:cubicBezTo>
                <a:cubicBezTo>
                  <a:pt x="1958" y="325"/>
                  <a:pt x="1596" y="366"/>
                  <a:pt x="1545" y="365"/>
                </a:cubicBezTo>
                <a:cubicBezTo>
                  <a:pt x="1521" y="360"/>
                  <a:pt x="1487" y="354"/>
                  <a:pt x="1462" y="347"/>
                </a:cubicBezTo>
                <a:cubicBezTo>
                  <a:pt x="1444" y="342"/>
                  <a:pt x="1408" y="329"/>
                  <a:pt x="1408" y="329"/>
                </a:cubicBezTo>
                <a:cubicBezTo>
                  <a:pt x="1379" y="300"/>
                  <a:pt x="1328" y="275"/>
                  <a:pt x="1289" y="265"/>
                </a:cubicBezTo>
                <a:cubicBezTo>
                  <a:pt x="1226" y="223"/>
                  <a:pt x="1255" y="235"/>
                  <a:pt x="1206" y="219"/>
                </a:cubicBezTo>
                <a:cubicBezTo>
                  <a:pt x="1124" y="164"/>
                  <a:pt x="1080" y="166"/>
                  <a:pt x="969" y="164"/>
                </a:cubicBezTo>
                <a:cubicBezTo>
                  <a:pt x="679" y="159"/>
                  <a:pt x="390" y="158"/>
                  <a:pt x="100" y="155"/>
                </a:cubicBezTo>
                <a:cubicBezTo>
                  <a:pt x="59" y="141"/>
                  <a:pt x="35" y="115"/>
                  <a:pt x="0" y="91"/>
                </a:cubicBezTo>
                <a:cubicBezTo>
                  <a:pt x="3" y="82"/>
                  <a:pt x="2" y="71"/>
                  <a:pt x="9" y="64"/>
                </a:cubicBezTo>
                <a:cubicBezTo>
                  <a:pt x="16" y="57"/>
                  <a:pt x="30" y="62"/>
                  <a:pt x="36" y="54"/>
                </a:cubicBezTo>
                <a:cubicBezTo>
                  <a:pt x="47" y="38"/>
                  <a:pt x="54" y="0"/>
                  <a:pt x="54" y="0"/>
                </a:cubicBezTo>
                <a:cubicBezTo>
                  <a:pt x="439" y="8"/>
                  <a:pt x="546" y="17"/>
                  <a:pt x="923" y="9"/>
                </a:cubicBezTo>
                <a:cubicBezTo>
                  <a:pt x="1050" y="14"/>
                  <a:pt x="1189" y="2"/>
                  <a:pt x="1316" y="18"/>
                </a:cubicBezTo>
                <a:cubicBezTo>
                  <a:pt x="1614" y="114"/>
                  <a:pt x="1085" y="49"/>
                  <a:pt x="2011" y="64"/>
                </a:cubicBezTo>
                <a:cubicBezTo>
                  <a:pt x="2098" y="92"/>
                  <a:pt x="2047" y="80"/>
                  <a:pt x="2166" y="91"/>
                </a:cubicBezTo>
                <a:cubicBezTo>
                  <a:pt x="2175" y="94"/>
                  <a:pt x="2186" y="95"/>
                  <a:pt x="2194" y="100"/>
                </a:cubicBezTo>
                <a:cubicBezTo>
                  <a:pt x="2205" y="107"/>
                  <a:pt x="2208" y="126"/>
                  <a:pt x="2221" y="128"/>
                </a:cubicBezTo>
                <a:cubicBezTo>
                  <a:pt x="2275" y="138"/>
                  <a:pt x="2331" y="134"/>
                  <a:pt x="2386" y="137"/>
                </a:cubicBezTo>
                <a:cubicBezTo>
                  <a:pt x="2432" y="152"/>
                  <a:pt x="2468" y="180"/>
                  <a:pt x="2514" y="192"/>
                </a:cubicBezTo>
                <a:cubicBezTo>
                  <a:pt x="2556" y="234"/>
                  <a:pt x="2538" y="257"/>
                  <a:pt x="2569" y="292"/>
                </a:cubicBezTo>
                <a:cubicBezTo>
                  <a:pt x="2604" y="331"/>
                  <a:pt x="2650" y="338"/>
                  <a:pt x="2697" y="347"/>
                </a:cubicBezTo>
                <a:cubicBezTo>
                  <a:pt x="2713" y="358"/>
                  <a:pt x="2724" y="376"/>
                  <a:pt x="2742" y="384"/>
                </a:cubicBezTo>
                <a:cubicBezTo>
                  <a:pt x="2815" y="417"/>
                  <a:pt x="2866" y="421"/>
                  <a:pt x="2944" y="429"/>
                </a:cubicBezTo>
                <a:cubicBezTo>
                  <a:pt x="2991" y="445"/>
                  <a:pt x="2955" y="426"/>
                  <a:pt x="2989" y="466"/>
                </a:cubicBezTo>
                <a:cubicBezTo>
                  <a:pt x="3003" y="482"/>
                  <a:pt x="3035" y="512"/>
                  <a:pt x="3035" y="512"/>
                </a:cubicBezTo>
                <a:cubicBezTo>
                  <a:pt x="3038" y="521"/>
                  <a:pt x="3040" y="531"/>
                  <a:pt x="3044" y="539"/>
                </a:cubicBezTo>
                <a:cubicBezTo>
                  <a:pt x="3049" y="549"/>
                  <a:pt x="3058" y="556"/>
                  <a:pt x="3062" y="566"/>
                </a:cubicBezTo>
                <a:cubicBezTo>
                  <a:pt x="3067" y="578"/>
                  <a:pt x="3065" y="592"/>
                  <a:pt x="3072" y="603"/>
                </a:cubicBezTo>
                <a:cubicBezTo>
                  <a:pt x="3078" y="612"/>
                  <a:pt x="3090" y="615"/>
                  <a:pt x="3099" y="621"/>
                </a:cubicBezTo>
                <a:cubicBezTo>
                  <a:pt x="3123" y="659"/>
                  <a:pt x="3147" y="680"/>
                  <a:pt x="3190" y="694"/>
                </a:cubicBezTo>
                <a:cubicBezTo>
                  <a:pt x="3268" y="746"/>
                  <a:pt x="3223" y="731"/>
                  <a:pt x="3328" y="731"/>
                </a:cubicBezTo>
              </a:path>
            </a:pathLst>
          </a:custGeom>
          <a:solidFill>
            <a:srgbClr val="9966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4939" name="Oval 12"/>
          <p:cNvSpPr>
            <a:spLocks noChangeArrowheads="1"/>
          </p:cNvSpPr>
          <p:nvPr/>
        </p:nvSpPr>
        <p:spPr bwMode="auto">
          <a:xfrm rot="1897840">
            <a:off x="2743200" y="4038600"/>
            <a:ext cx="1066800" cy="28194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4940" name="Oval 13"/>
          <p:cNvSpPr>
            <a:spLocks noChangeArrowheads="1"/>
          </p:cNvSpPr>
          <p:nvPr/>
        </p:nvSpPr>
        <p:spPr bwMode="auto">
          <a:xfrm>
            <a:off x="0" y="228600"/>
            <a:ext cx="1066800" cy="27432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4941" name="Oval 14"/>
          <p:cNvSpPr>
            <a:spLocks noChangeArrowheads="1"/>
          </p:cNvSpPr>
          <p:nvPr/>
        </p:nvSpPr>
        <p:spPr bwMode="auto">
          <a:xfrm>
            <a:off x="7696200" y="19050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4942" name="Oval 15"/>
          <p:cNvSpPr>
            <a:spLocks noChangeArrowheads="1"/>
          </p:cNvSpPr>
          <p:nvPr/>
        </p:nvSpPr>
        <p:spPr bwMode="auto">
          <a:xfrm>
            <a:off x="6400800" y="21336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4943" name="Oval 16"/>
          <p:cNvSpPr>
            <a:spLocks noChangeArrowheads="1"/>
          </p:cNvSpPr>
          <p:nvPr/>
        </p:nvSpPr>
        <p:spPr bwMode="auto">
          <a:xfrm>
            <a:off x="5715000" y="5867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4944" name="Oval 18"/>
          <p:cNvSpPr>
            <a:spLocks noChangeArrowheads="1"/>
          </p:cNvSpPr>
          <p:nvPr/>
        </p:nvSpPr>
        <p:spPr bwMode="auto">
          <a:xfrm>
            <a:off x="7086600" y="58674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4945" name="Oval 19"/>
          <p:cNvSpPr>
            <a:spLocks noChangeArrowheads="1"/>
          </p:cNvSpPr>
          <p:nvPr/>
        </p:nvSpPr>
        <p:spPr bwMode="auto">
          <a:xfrm>
            <a:off x="0" y="16002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64946" name="Picture 21" descr="Flying Bir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19908" flipH="1" flipV="1">
            <a:off x="4267200" y="762000"/>
            <a:ext cx="3870325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4947" name="Picture 22" descr="Flying Bir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3048000" y="4953000"/>
            <a:ext cx="3886200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95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0"/>
            <a:ext cx="4495800" cy="6126163"/>
          </a:xfrm>
        </p:spPr>
        <p:txBody>
          <a:bodyPr/>
          <a:lstStyle/>
          <a:p>
            <a:pPr marL="990600" lvl="1" indent="-533400" eaLnBrk="1" hangingPunct="1"/>
            <a:r>
              <a:rPr lang="en-US" smtClean="0">
                <a:solidFill>
                  <a:srgbClr val="996600"/>
                </a:solidFill>
              </a:rPr>
              <a:t>The environment begins to dry with climatic changes and the landscape becomes brown.</a:t>
            </a:r>
          </a:p>
        </p:txBody>
      </p:sp>
      <p:sp>
        <p:nvSpPr>
          <p:cNvPr id="1246212" name="Rectangle 4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sp>
        <p:nvSpPr>
          <p:cNvPr id="765956" name="Oval 5"/>
          <p:cNvSpPr>
            <a:spLocks noChangeArrowheads="1"/>
          </p:cNvSpPr>
          <p:nvPr/>
        </p:nvSpPr>
        <p:spPr bwMode="auto">
          <a:xfrm>
            <a:off x="6553200" y="533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5957" name="Oval 6"/>
          <p:cNvSpPr>
            <a:spLocks noChangeArrowheads="1"/>
          </p:cNvSpPr>
          <p:nvPr/>
        </p:nvSpPr>
        <p:spPr bwMode="auto">
          <a:xfrm>
            <a:off x="5867400" y="762000"/>
            <a:ext cx="9144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5958" name="Oval 7"/>
          <p:cNvSpPr>
            <a:spLocks noChangeArrowheads="1"/>
          </p:cNvSpPr>
          <p:nvPr/>
        </p:nvSpPr>
        <p:spPr bwMode="auto">
          <a:xfrm>
            <a:off x="5943600" y="3429000"/>
            <a:ext cx="914400" cy="609600"/>
          </a:xfrm>
          <a:prstGeom prst="ellipse">
            <a:avLst/>
          </a:prstGeom>
          <a:solidFill>
            <a:srgbClr val="3333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5959" name="Oval 8"/>
          <p:cNvSpPr>
            <a:spLocks noChangeArrowheads="1"/>
          </p:cNvSpPr>
          <p:nvPr/>
        </p:nvSpPr>
        <p:spPr bwMode="auto">
          <a:xfrm>
            <a:off x="5029200" y="304800"/>
            <a:ext cx="9144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5960" name="Rectangle 9"/>
          <p:cNvSpPr>
            <a:spLocks noChangeArrowheads="1"/>
          </p:cNvSpPr>
          <p:nvPr/>
        </p:nvSpPr>
        <p:spPr bwMode="auto">
          <a:xfrm>
            <a:off x="5029200" y="-228600"/>
            <a:ext cx="3810000" cy="7086600"/>
          </a:xfrm>
          <a:prstGeom prst="rect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5961" name="Oval 10"/>
          <p:cNvSpPr>
            <a:spLocks noChangeArrowheads="1"/>
          </p:cNvSpPr>
          <p:nvPr/>
        </p:nvSpPr>
        <p:spPr bwMode="auto">
          <a:xfrm>
            <a:off x="6477000" y="44958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5962" name="Freeform 11"/>
          <p:cNvSpPr>
            <a:spLocks/>
          </p:cNvSpPr>
          <p:nvPr/>
        </p:nvSpPr>
        <p:spPr bwMode="auto">
          <a:xfrm>
            <a:off x="-144463" y="2903538"/>
            <a:ext cx="5283201" cy="2452687"/>
          </a:xfrm>
          <a:custGeom>
            <a:avLst/>
            <a:gdLst>
              <a:gd name="T0" fmla="*/ 2147483647 w 3328"/>
              <a:gd name="T1" fmla="*/ 2147483647 h 1545"/>
              <a:gd name="T2" fmla="*/ 2147483647 w 3328"/>
              <a:gd name="T3" fmla="*/ 2147483647 h 1545"/>
              <a:gd name="T4" fmla="*/ 2147483647 w 3328"/>
              <a:gd name="T5" fmla="*/ 2147483647 h 1545"/>
              <a:gd name="T6" fmla="*/ 2147483647 w 3328"/>
              <a:gd name="T7" fmla="*/ 2147483647 h 1545"/>
              <a:gd name="T8" fmla="*/ 2147483647 w 3328"/>
              <a:gd name="T9" fmla="*/ 2147483647 h 1545"/>
              <a:gd name="T10" fmla="*/ 2147483647 w 3328"/>
              <a:gd name="T11" fmla="*/ 2147483647 h 1545"/>
              <a:gd name="T12" fmla="*/ 2147483647 w 3328"/>
              <a:gd name="T13" fmla="*/ 2147483647 h 1545"/>
              <a:gd name="T14" fmla="*/ 2147483647 w 3328"/>
              <a:gd name="T15" fmla="*/ 2147483647 h 1545"/>
              <a:gd name="T16" fmla="*/ 2147483647 w 3328"/>
              <a:gd name="T17" fmla="*/ 2147483647 h 1545"/>
              <a:gd name="T18" fmla="*/ 2147483647 w 3328"/>
              <a:gd name="T19" fmla="*/ 2147483647 h 1545"/>
              <a:gd name="T20" fmla="*/ 2147483647 w 3328"/>
              <a:gd name="T21" fmla="*/ 2147483647 h 1545"/>
              <a:gd name="T22" fmla="*/ 2147483647 w 3328"/>
              <a:gd name="T23" fmla="*/ 2147483647 h 1545"/>
              <a:gd name="T24" fmla="*/ 2147483647 w 3328"/>
              <a:gd name="T25" fmla="*/ 2147483647 h 1545"/>
              <a:gd name="T26" fmla="*/ 2147483647 w 3328"/>
              <a:gd name="T27" fmla="*/ 2147483647 h 1545"/>
              <a:gd name="T28" fmla="*/ 2147483647 w 3328"/>
              <a:gd name="T29" fmla="*/ 2147483647 h 1545"/>
              <a:gd name="T30" fmla="*/ 2147483647 w 3328"/>
              <a:gd name="T31" fmla="*/ 2147483647 h 1545"/>
              <a:gd name="T32" fmla="*/ 2147483647 w 3328"/>
              <a:gd name="T33" fmla="*/ 2147483647 h 1545"/>
              <a:gd name="T34" fmla="*/ 2147483647 w 3328"/>
              <a:gd name="T35" fmla="*/ 2147483647 h 1545"/>
              <a:gd name="T36" fmla="*/ 2147483647 w 3328"/>
              <a:gd name="T37" fmla="*/ 2147483647 h 1545"/>
              <a:gd name="T38" fmla="*/ 2147483647 w 3328"/>
              <a:gd name="T39" fmla="*/ 2147483647 h 1545"/>
              <a:gd name="T40" fmla="*/ 2147483647 w 3328"/>
              <a:gd name="T41" fmla="*/ 2147483647 h 1545"/>
              <a:gd name="T42" fmla="*/ 2147483647 w 3328"/>
              <a:gd name="T43" fmla="*/ 2147483647 h 1545"/>
              <a:gd name="T44" fmla="*/ 2147483647 w 3328"/>
              <a:gd name="T45" fmla="*/ 2147483647 h 1545"/>
              <a:gd name="T46" fmla="*/ 2147483647 w 3328"/>
              <a:gd name="T47" fmla="*/ 2147483647 h 1545"/>
              <a:gd name="T48" fmla="*/ 2147483647 w 3328"/>
              <a:gd name="T49" fmla="*/ 2147483647 h 1545"/>
              <a:gd name="T50" fmla="*/ 2147483647 w 3328"/>
              <a:gd name="T51" fmla="*/ 2147483647 h 1545"/>
              <a:gd name="T52" fmla="*/ 2147483647 w 3328"/>
              <a:gd name="T53" fmla="*/ 2147483647 h 1545"/>
              <a:gd name="T54" fmla="*/ 2147483647 w 3328"/>
              <a:gd name="T55" fmla="*/ 2147483647 h 1545"/>
              <a:gd name="T56" fmla="*/ 0 w 3328"/>
              <a:gd name="T57" fmla="*/ 2147483647 h 1545"/>
              <a:gd name="T58" fmla="*/ 2147483647 w 3328"/>
              <a:gd name="T59" fmla="*/ 2147483647 h 1545"/>
              <a:gd name="T60" fmla="*/ 2147483647 w 3328"/>
              <a:gd name="T61" fmla="*/ 2147483647 h 1545"/>
              <a:gd name="T62" fmla="*/ 2147483647 w 3328"/>
              <a:gd name="T63" fmla="*/ 0 h 1545"/>
              <a:gd name="T64" fmla="*/ 2147483647 w 3328"/>
              <a:gd name="T65" fmla="*/ 2147483647 h 1545"/>
              <a:gd name="T66" fmla="*/ 2147483647 w 3328"/>
              <a:gd name="T67" fmla="*/ 2147483647 h 1545"/>
              <a:gd name="T68" fmla="*/ 2147483647 w 3328"/>
              <a:gd name="T69" fmla="*/ 2147483647 h 1545"/>
              <a:gd name="T70" fmla="*/ 2147483647 w 3328"/>
              <a:gd name="T71" fmla="*/ 2147483647 h 1545"/>
              <a:gd name="T72" fmla="*/ 2147483647 w 3328"/>
              <a:gd name="T73" fmla="*/ 2147483647 h 1545"/>
              <a:gd name="T74" fmla="*/ 2147483647 w 3328"/>
              <a:gd name="T75" fmla="*/ 2147483647 h 1545"/>
              <a:gd name="T76" fmla="*/ 2147483647 w 3328"/>
              <a:gd name="T77" fmla="*/ 2147483647 h 1545"/>
              <a:gd name="T78" fmla="*/ 2147483647 w 3328"/>
              <a:gd name="T79" fmla="*/ 2147483647 h 1545"/>
              <a:gd name="T80" fmla="*/ 2147483647 w 3328"/>
              <a:gd name="T81" fmla="*/ 2147483647 h 1545"/>
              <a:gd name="T82" fmla="*/ 2147483647 w 3328"/>
              <a:gd name="T83" fmla="*/ 2147483647 h 1545"/>
              <a:gd name="T84" fmla="*/ 2147483647 w 3328"/>
              <a:gd name="T85" fmla="*/ 2147483647 h 1545"/>
              <a:gd name="T86" fmla="*/ 2147483647 w 3328"/>
              <a:gd name="T87" fmla="*/ 2147483647 h 1545"/>
              <a:gd name="T88" fmla="*/ 2147483647 w 3328"/>
              <a:gd name="T89" fmla="*/ 2147483647 h 1545"/>
              <a:gd name="T90" fmla="*/ 2147483647 w 3328"/>
              <a:gd name="T91" fmla="*/ 2147483647 h 1545"/>
              <a:gd name="T92" fmla="*/ 2147483647 w 3328"/>
              <a:gd name="T93" fmla="*/ 2147483647 h 1545"/>
              <a:gd name="T94" fmla="*/ 2147483647 w 3328"/>
              <a:gd name="T95" fmla="*/ 2147483647 h 1545"/>
              <a:gd name="T96" fmla="*/ 2147483647 w 3328"/>
              <a:gd name="T97" fmla="*/ 2147483647 h 1545"/>
              <a:gd name="T98" fmla="*/ 2147483647 w 3328"/>
              <a:gd name="T99" fmla="*/ 2147483647 h 1545"/>
              <a:gd name="T100" fmla="*/ 2147483647 w 3328"/>
              <a:gd name="T101" fmla="*/ 2147483647 h 1545"/>
              <a:gd name="T102" fmla="*/ 2147483647 w 3328"/>
              <a:gd name="T103" fmla="*/ 2147483647 h 154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3328"/>
              <a:gd name="T157" fmla="*/ 0 h 1545"/>
              <a:gd name="T158" fmla="*/ 3328 w 3328"/>
              <a:gd name="T159" fmla="*/ 1545 h 1545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3328" h="1545">
                <a:moveTo>
                  <a:pt x="3273" y="1545"/>
                </a:moveTo>
                <a:cubicBezTo>
                  <a:pt x="3254" y="1526"/>
                  <a:pt x="3226" y="1519"/>
                  <a:pt x="3209" y="1499"/>
                </a:cubicBezTo>
                <a:cubicBezTo>
                  <a:pt x="3185" y="1472"/>
                  <a:pt x="3189" y="1416"/>
                  <a:pt x="3172" y="1389"/>
                </a:cubicBezTo>
                <a:cubicBezTo>
                  <a:pt x="3162" y="1373"/>
                  <a:pt x="3141" y="1365"/>
                  <a:pt x="3126" y="1353"/>
                </a:cubicBezTo>
                <a:cubicBezTo>
                  <a:pt x="3104" y="1298"/>
                  <a:pt x="3086" y="1248"/>
                  <a:pt x="3044" y="1206"/>
                </a:cubicBezTo>
                <a:cubicBezTo>
                  <a:pt x="3027" y="1137"/>
                  <a:pt x="3051" y="1197"/>
                  <a:pt x="2998" y="1152"/>
                </a:cubicBezTo>
                <a:cubicBezTo>
                  <a:pt x="2989" y="1145"/>
                  <a:pt x="2987" y="1132"/>
                  <a:pt x="2980" y="1124"/>
                </a:cubicBezTo>
                <a:cubicBezTo>
                  <a:pt x="2957" y="1098"/>
                  <a:pt x="2936" y="1070"/>
                  <a:pt x="2907" y="1051"/>
                </a:cubicBezTo>
                <a:cubicBezTo>
                  <a:pt x="2857" y="1018"/>
                  <a:pt x="2801" y="998"/>
                  <a:pt x="2742" y="987"/>
                </a:cubicBezTo>
                <a:cubicBezTo>
                  <a:pt x="2730" y="981"/>
                  <a:pt x="2719" y="974"/>
                  <a:pt x="2706" y="969"/>
                </a:cubicBezTo>
                <a:cubicBezTo>
                  <a:pt x="2694" y="965"/>
                  <a:pt x="2681" y="965"/>
                  <a:pt x="2669" y="960"/>
                </a:cubicBezTo>
                <a:cubicBezTo>
                  <a:pt x="2580" y="921"/>
                  <a:pt x="2712" y="958"/>
                  <a:pt x="2605" y="932"/>
                </a:cubicBezTo>
                <a:cubicBezTo>
                  <a:pt x="2574" y="916"/>
                  <a:pt x="2546" y="898"/>
                  <a:pt x="2514" y="886"/>
                </a:cubicBezTo>
                <a:cubicBezTo>
                  <a:pt x="2475" y="848"/>
                  <a:pt x="2432" y="816"/>
                  <a:pt x="2386" y="786"/>
                </a:cubicBezTo>
                <a:cubicBezTo>
                  <a:pt x="2373" y="778"/>
                  <a:pt x="2368" y="761"/>
                  <a:pt x="2358" y="749"/>
                </a:cubicBezTo>
                <a:cubicBezTo>
                  <a:pt x="2341" y="730"/>
                  <a:pt x="2304" y="694"/>
                  <a:pt x="2304" y="694"/>
                </a:cubicBezTo>
                <a:cubicBezTo>
                  <a:pt x="2295" y="669"/>
                  <a:pt x="2290" y="654"/>
                  <a:pt x="2276" y="630"/>
                </a:cubicBezTo>
                <a:cubicBezTo>
                  <a:pt x="2265" y="611"/>
                  <a:pt x="2247" y="596"/>
                  <a:pt x="2240" y="576"/>
                </a:cubicBezTo>
                <a:cubicBezTo>
                  <a:pt x="2235" y="561"/>
                  <a:pt x="2226" y="531"/>
                  <a:pt x="2212" y="521"/>
                </a:cubicBezTo>
                <a:cubicBezTo>
                  <a:pt x="2202" y="514"/>
                  <a:pt x="2188" y="515"/>
                  <a:pt x="2176" y="512"/>
                </a:cubicBezTo>
                <a:cubicBezTo>
                  <a:pt x="2141" y="477"/>
                  <a:pt x="2104" y="436"/>
                  <a:pt x="2057" y="420"/>
                </a:cubicBezTo>
                <a:cubicBezTo>
                  <a:pt x="1958" y="325"/>
                  <a:pt x="1596" y="366"/>
                  <a:pt x="1545" y="365"/>
                </a:cubicBezTo>
                <a:cubicBezTo>
                  <a:pt x="1521" y="360"/>
                  <a:pt x="1487" y="354"/>
                  <a:pt x="1462" y="347"/>
                </a:cubicBezTo>
                <a:cubicBezTo>
                  <a:pt x="1444" y="342"/>
                  <a:pt x="1408" y="329"/>
                  <a:pt x="1408" y="329"/>
                </a:cubicBezTo>
                <a:cubicBezTo>
                  <a:pt x="1379" y="300"/>
                  <a:pt x="1328" y="275"/>
                  <a:pt x="1289" y="265"/>
                </a:cubicBezTo>
                <a:cubicBezTo>
                  <a:pt x="1226" y="223"/>
                  <a:pt x="1255" y="235"/>
                  <a:pt x="1206" y="219"/>
                </a:cubicBezTo>
                <a:cubicBezTo>
                  <a:pt x="1124" y="164"/>
                  <a:pt x="1080" y="166"/>
                  <a:pt x="969" y="164"/>
                </a:cubicBezTo>
                <a:cubicBezTo>
                  <a:pt x="679" y="159"/>
                  <a:pt x="390" y="158"/>
                  <a:pt x="100" y="155"/>
                </a:cubicBezTo>
                <a:cubicBezTo>
                  <a:pt x="59" y="141"/>
                  <a:pt x="35" y="115"/>
                  <a:pt x="0" y="91"/>
                </a:cubicBezTo>
                <a:cubicBezTo>
                  <a:pt x="3" y="82"/>
                  <a:pt x="2" y="71"/>
                  <a:pt x="9" y="64"/>
                </a:cubicBezTo>
                <a:cubicBezTo>
                  <a:pt x="16" y="57"/>
                  <a:pt x="30" y="62"/>
                  <a:pt x="36" y="54"/>
                </a:cubicBezTo>
                <a:cubicBezTo>
                  <a:pt x="47" y="38"/>
                  <a:pt x="54" y="0"/>
                  <a:pt x="54" y="0"/>
                </a:cubicBezTo>
                <a:cubicBezTo>
                  <a:pt x="439" y="8"/>
                  <a:pt x="546" y="17"/>
                  <a:pt x="923" y="9"/>
                </a:cubicBezTo>
                <a:cubicBezTo>
                  <a:pt x="1050" y="14"/>
                  <a:pt x="1189" y="2"/>
                  <a:pt x="1316" y="18"/>
                </a:cubicBezTo>
                <a:cubicBezTo>
                  <a:pt x="1614" y="114"/>
                  <a:pt x="1085" y="49"/>
                  <a:pt x="2011" y="64"/>
                </a:cubicBezTo>
                <a:cubicBezTo>
                  <a:pt x="2098" y="92"/>
                  <a:pt x="2047" y="80"/>
                  <a:pt x="2166" y="91"/>
                </a:cubicBezTo>
                <a:cubicBezTo>
                  <a:pt x="2175" y="94"/>
                  <a:pt x="2186" y="95"/>
                  <a:pt x="2194" y="100"/>
                </a:cubicBezTo>
                <a:cubicBezTo>
                  <a:pt x="2205" y="107"/>
                  <a:pt x="2208" y="126"/>
                  <a:pt x="2221" y="128"/>
                </a:cubicBezTo>
                <a:cubicBezTo>
                  <a:pt x="2275" y="138"/>
                  <a:pt x="2331" y="134"/>
                  <a:pt x="2386" y="137"/>
                </a:cubicBezTo>
                <a:cubicBezTo>
                  <a:pt x="2432" y="152"/>
                  <a:pt x="2468" y="180"/>
                  <a:pt x="2514" y="192"/>
                </a:cubicBezTo>
                <a:cubicBezTo>
                  <a:pt x="2556" y="234"/>
                  <a:pt x="2538" y="257"/>
                  <a:pt x="2569" y="292"/>
                </a:cubicBezTo>
                <a:cubicBezTo>
                  <a:pt x="2604" y="331"/>
                  <a:pt x="2650" y="338"/>
                  <a:pt x="2697" y="347"/>
                </a:cubicBezTo>
                <a:cubicBezTo>
                  <a:pt x="2713" y="358"/>
                  <a:pt x="2724" y="376"/>
                  <a:pt x="2742" y="384"/>
                </a:cubicBezTo>
                <a:cubicBezTo>
                  <a:pt x="2815" y="417"/>
                  <a:pt x="2866" y="421"/>
                  <a:pt x="2944" y="429"/>
                </a:cubicBezTo>
                <a:cubicBezTo>
                  <a:pt x="2991" y="445"/>
                  <a:pt x="2955" y="426"/>
                  <a:pt x="2989" y="466"/>
                </a:cubicBezTo>
                <a:cubicBezTo>
                  <a:pt x="3003" y="482"/>
                  <a:pt x="3035" y="512"/>
                  <a:pt x="3035" y="512"/>
                </a:cubicBezTo>
                <a:cubicBezTo>
                  <a:pt x="3038" y="521"/>
                  <a:pt x="3040" y="531"/>
                  <a:pt x="3044" y="539"/>
                </a:cubicBezTo>
                <a:cubicBezTo>
                  <a:pt x="3049" y="549"/>
                  <a:pt x="3058" y="556"/>
                  <a:pt x="3062" y="566"/>
                </a:cubicBezTo>
                <a:cubicBezTo>
                  <a:pt x="3067" y="578"/>
                  <a:pt x="3065" y="592"/>
                  <a:pt x="3072" y="603"/>
                </a:cubicBezTo>
                <a:cubicBezTo>
                  <a:pt x="3078" y="612"/>
                  <a:pt x="3090" y="615"/>
                  <a:pt x="3099" y="621"/>
                </a:cubicBezTo>
                <a:cubicBezTo>
                  <a:pt x="3123" y="659"/>
                  <a:pt x="3147" y="680"/>
                  <a:pt x="3190" y="694"/>
                </a:cubicBezTo>
                <a:cubicBezTo>
                  <a:pt x="3268" y="746"/>
                  <a:pt x="3223" y="731"/>
                  <a:pt x="3328" y="731"/>
                </a:cubicBezTo>
              </a:path>
            </a:pathLst>
          </a:custGeom>
          <a:solidFill>
            <a:srgbClr val="9966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5963" name="Oval 12"/>
          <p:cNvSpPr>
            <a:spLocks noChangeArrowheads="1"/>
          </p:cNvSpPr>
          <p:nvPr/>
        </p:nvSpPr>
        <p:spPr bwMode="auto">
          <a:xfrm rot="1897840">
            <a:off x="2743200" y="4038600"/>
            <a:ext cx="1066800" cy="28194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5964" name="Oval 13"/>
          <p:cNvSpPr>
            <a:spLocks noChangeArrowheads="1"/>
          </p:cNvSpPr>
          <p:nvPr/>
        </p:nvSpPr>
        <p:spPr bwMode="auto">
          <a:xfrm>
            <a:off x="0" y="228600"/>
            <a:ext cx="1066800" cy="27432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5965" name="Oval 14"/>
          <p:cNvSpPr>
            <a:spLocks noChangeArrowheads="1"/>
          </p:cNvSpPr>
          <p:nvPr/>
        </p:nvSpPr>
        <p:spPr bwMode="auto">
          <a:xfrm>
            <a:off x="7696200" y="19050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5966" name="Oval 15"/>
          <p:cNvSpPr>
            <a:spLocks noChangeArrowheads="1"/>
          </p:cNvSpPr>
          <p:nvPr/>
        </p:nvSpPr>
        <p:spPr bwMode="auto">
          <a:xfrm>
            <a:off x="6400800" y="21336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5967" name="Oval 16"/>
          <p:cNvSpPr>
            <a:spLocks noChangeArrowheads="1"/>
          </p:cNvSpPr>
          <p:nvPr/>
        </p:nvSpPr>
        <p:spPr bwMode="auto">
          <a:xfrm>
            <a:off x="5715000" y="5867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5968" name="Oval 17"/>
          <p:cNvSpPr>
            <a:spLocks noChangeArrowheads="1"/>
          </p:cNvSpPr>
          <p:nvPr/>
        </p:nvSpPr>
        <p:spPr bwMode="auto">
          <a:xfrm>
            <a:off x="7086600" y="58674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5969" name="Oval 18"/>
          <p:cNvSpPr>
            <a:spLocks noChangeArrowheads="1"/>
          </p:cNvSpPr>
          <p:nvPr/>
        </p:nvSpPr>
        <p:spPr bwMode="auto">
          <a:xfrm>
            <a:off x="0" y="16002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65970" name="Picture 19" descr="Flying Bir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19908" flipH="1" flipV="1">
            <a:off x="2514600" y="762000"/>
            <a:ext cx="3870325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5971" name="Picture 20" descr="Flying Bir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4114800" y="5165725"/>
            <a:ext cx="3886200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97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0"/>
            <a:ext cx="4495800" cy="6126163"/>
          </a:xfrm>
        </p:spPr>
        <p:txBody>
          <a:bodyPr/>
          <a:lstStyle/>
          <a:p>
            <a:pPr marL="990600" lvl="1" indent="-533400" eaLnBrk="1" hangingPunct="1"/>
            <a:r>
              <a:rPr lang="en-US" smtClean="0">
                <a:solidFill>
                  <a:srgbClr val="996600"/>
                </a:solidFill>
              </a:rPr>
              <a:t>The environment begins to dry with climatic changes and the landscape becomes brown.</a:t>
            </a:r>
          </a:p>
        </p:txBody>
      </p:sp>
      <p:sp>
        <p:nvSpPr>
          <p:cNvPr id="1247236" name="Rectangle 4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sp>
        <p:nvSpPr>
          <p:cNvPr id="766980" name="Oval 5"/>
          <p:cNvSpPr>
            <a:spLocks noChangeArrowheads="1"/>
          </p:cNvSpPr>
          <p:nvPr/>
        </p:nvSpPr>
        <p:spPr bwMode="auto">
          <a:xfrm>
            <a:off x="6553200" y="533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6981" name="Oval 6"/>
          <p:cNvSpPr>
            <a:spLocks noChangeArrowheads="1"/>
          </p:cNvSpPr>
          <p:nvPr/>
        </p:nvSpPr>
        <p:spPr bwMode="auto">
          <a:xfrm>
            <a:off x="5867400" y="762000"/>
            <a:ext cx="9144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6982" name="Oval 7"/>
          <p:cNvSpPr>
            <a:spLocks noChangeArrowheads="1"/>
          </p:cNvSpPr>
          <p:nvPr/>
        </p:nvSpPr>
        <p:spPr bwMode="auto">
          <a:xfrm>
            <a:off x="5943600" y="3429000"/>
            <a:ext cx="914400" cy="609600"/>
          </a:xfrm>
          <a:prstGeom prst="ellipse">
            <a:avLst/>
          </a:prstGeom>
          <a:solidFill>
            <a:srgbClr val="3333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6983" name="Oval 8"/>
          <p:cNvSpPr>
            <a:spLocks noChangeArrowheads="1"/>
          </p:cNvSpPr>
          <p:nvPr/>
        </p:nvSpPr>
        <p:spPr bwMode="auto">
          <a:xfrm>
            <a:off x="5029200" y="304800"/>
            <a:ext cx="9144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6984" name="Rectangle 9"/>
          <p:cNvSpPr>
            <a:spLocks noChangeArrowheads="1"/>
          </p:cNvSpPr>
          <p:nvPr/>
        </p:nvSpPr>
        <p:spPr bwMode="auto">
          <a:xfrm>
            <a:off x="5029200" y="-228600"/>
            <a:ext cx="3810000" cy="7086600"/>
          </a:xfrm>
          <a:prstGeom prst="rect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6985" name="Oval 10"/>
          <p:cNvSpPr>
            <a:spLocks noChangeArrowheads="1"/>
          </p:cNvSpPr>
          <p:nvPr/>
        </p:nvSpPr>
        <p:spPr bwMode="auto">
          <a:xfrm>
            <a:off x="6477000" y="44958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6986" name="Freeform 11"/>
          <p:cNvSpPr>
            <a:spLocks/>
          </p:cNvSpPr>
          <p:nvPr/>
        </p:nvSpPr>
        <p:spPr bwMode="auto">
          <a:xfrm>
            <a:off x="-144463" y="2903538"/>
            <a:ext cx="5283201" cy="2452687"/>
          </a:xfrm>
          <a:custGeom>
            <a:avLst/>
            <a:gdLst>
              <a:gd name="T0" fmla="*/ 2147483647 w 3328"/>
              <a:gd name="T1" fmla="*/ 2147483647 h 1545"/>
              <a:gd name="T2" fmla="*/ 2147483647 w 3328"/>
              <a:gd name="T3" fmla="*/ 2147483647 h 1545"/>
              <a:gd name="T4" fmla="*/ 2147483647 w 3328"/>
              <a:gd name="T5" fmla="*/ 2147483647 h 1545"/>
              <a:gd name="T6" fmla="*/ 2147483647 w 3328"/>
              <a:gd name="T7" fmla="*/ 2147483647 h 1545"/>
              <a:gd name="T8" fmla="*/ 2147483647 w 3328"/>
              <a:gd name="T9" fmla="*/ 2147483647 h 1545"/>
              <a:gd name="T10" fmla="*/ 2147483647 w 3328"/>
              <a:gd name="T11" fmla="*/ 2147483647 h 1545"/>
              <a:gd name="T12" fmla="*/ 2147483647 w 3328"/>
              <a:gd name="T13" fmla="*/ 2147483647 h 1545"/>
              <a:gd name="T14" fmla="*/ 2147483647 w 3328"/>
              <a:gd name="T15" fmla="*/ 2147483647 h 1545"/>
              <a:gd name="T16" fmla="*/ 2147483647 w 3328"/>
              <a:gd name="T17" fmla="*/ 2147483647 h 1545"/>
              <a:gd name="T18" fmla="*/ 2147483647 w 3328"/>
              <a:gd name="T19" fmla="*/ 2147483647 h 1545"/>
              <a:gd name="T20" fmla="*/ 2147483647 w 3328"/>
              <a:gd name="T21" fmla="*/ 2147483647 h 1545"/>
              <a:gd name="T22" fmla="*/ 2147483647 w 3328"/>
              <a:gd name="T23" fmla="*/ 2147483647 h 1545"/>
              <a:gd name="T24" fmla="*/ 2147483647 w 3328"/>
              <a:gd name="T25" fmla="*/ 2147483647 h 1545"/>
              <a:gd name="T26" fmla="*/ 2147483647 w 3328"/>
              <a:gd name="T27" fmla="*/ 2147483647 h 1545"/>
              <a:gd name="T28" fmla="*/ 2147483647 w 3328"/>
              <a:gd name="T29" fmla="*/ 2147483647 h 1545"/>
              <a:gd name="T30" fmla="*/ 2147483647 w 3328"/>
              <a:gd name="T31" fmla="*/ 2147483647 h 1545"/>
              <a:gd name="T32" fmla="*/ 2147483647 w 3328"/>
              <a:gd name="T33" fmla="*/ 2147483647 h 1545"/>
              <a:gd name="T34" fmla="*/ 2147483647 w 3328"/>
              <a:gd name="T35" fmla="*/ 2147483647 h 1545"/>
              <a:gd name="T36" fmla="*/ 2147483647 w 3328"/>
              <a:gd name="T37" fmla="*/ 2147483647 h 1545"/>
              <a:gd name="T38" fmla="*/ 2147483647 w 3328"/>
              <a:gd name="T39" fmla="*/ 2147483647 h 1545"/>
              <a:gd name="T40" fmla="*/ 2147483647 w 3328"/>
              <a:gd name="T41" fmla="*/ 2147483647 h 1545"/>
              <a:gd name="T42" fmla="*/ 2147483647 w 3328"/>
              <a:gd name="T43" fmla="*/ 2147483647 h 1545"/>
              <a:gd name="T44" fmla="*/ 2147483647 w 3328"/>
              <a:gd name="T45" fmla="*/ 2147483647 h 1545"/>
              <a:gd name="T46" fmla="*/ 2147483647 w 3328"/>
              <a:gd name="T47" fmla="*/ 2147483647 h 1545"/>
              <a:gd name="T48" fmla="*/ 2147483647 w 3328"/>
              <a:gd name="T49" fmla="*/ 2147483647 h 1545"/>
              <a:gd name="T50" fmla="*/ 2147483647 w 3328"/>
              <a:gd name="T51" fmla="*/ 2147483647 h 1545"/>
              <a:gd name="T52" fmla="*/ 2147483647 w 3328"/>
              <a:gd name="T53" fmla="*/ 2147483647 h 1545"/>
              <a:gd name="T54" fmla="*/ 2147483647 w 3328"/>
              <a:gd name="T55" fmla="*/ 2147483647 h 1545"/>
              <a:gd name="T56" fmla="*/ 0 w 3328"/>
              <a:gd name="T57" fmla="*/ 2147483647 h 1545"/>
              <a:gd name="T58" fmla="*/ 2147483647 w 3328"/>
              <a:gd name="T59" fmla="*/ 2147483647 h 1545"/>
              <a:gd name="T60" fmla="*/ 2147483647 w 3328"/>
              <a:gd name="T61" fmla="*/ 2147483647 h 1545"/>
              <a:gd name="T62" fmla="*/ 2147483647 w 3328"/>
              <a:gd name="T63" fmla="*/ 0 h 1545"/>
              <a:gd name="T64" fmla="*/ 2147483647 w 3328"/>
              <a:gd name="T65" fmla="*/ 2147483647 h 1545"/>
              <a:gd name="T66" fmla="*/ 2147483647 w 3328"/>
              <a:gd name="T67" fmla="*/ 2147483647 h 1545"/>
              <a:gd name="T68" fmla="*/ 2147483647 w 3328"/>
              <a:gd name="T69" fmla="*/ 2147483647 h 1545"/>
              <a:gd name="T70" fmla="*/ 2147483647 w 3328"/>
              <a:gd name="T71" fmla="*/ 2147483647 h 1545"/>
              <a:gd name="T72" fmla="*/ 2147483647 w 3328"/>
              <a:gd name="T73" fmla="*/ 2147483647 h 1545"/>
              <a:gd name="T74" fmla="*/ 2147483647 w 3328"/>
              <a:gd name="T75" fmla="*/ 2147483647 h 1545"/>
              <a:gd name="T76" fmla="*/ 2147483647 w 3328"/>
              <a:gd name="T77" fmla="*/ 2147483647 h 1545"/>
              <a:gd name="T78" fmla="*/ 2147483647 w 3328"/>
              <a:gd name="T79" fmla="*/ 2147483647 h 1545"/>
              <a:gd name="T80" fmla="*/ 2147483647 w 3328"/>
              <a:gd name="T81" fmla="*/ 2147483647 h 1545"/>
              <a:gd name="T82" fmla="*/ 2147483647 w 3328"/>
              <a:gd name="T83" fmla="*/ 2147483647 h 1545"/>
              <a:gd name="T84" fmla="*/ 2147483647 w 3328"/>
              <a:gd name="T85" fmla="*/ 2147483647 h 1545"/>
              <a:gd name="T86" fmla="*/ 2147483647 w 3328"/>
              <a:gd name="T87" fmla="*/ 2147483647 h 1545"/>
              <a:gd name="T88" fmla="*/ 2147483647 w 3328"/>
              <a:gd name="T89" fmla="*/ 2147483647 h 1545"/>
              <a:gd name="T90" fmla="*/ 2147483647 w 3328"/>
              <a:gd name="T91" fmla="*/ 2147483647 h 1545"/>
              <a:gd name="T92" fmla="*/ 2147483647 w 3328"/>
              <a:gd name="T93" fmla="*/ 2147483647 h 1545"/>
              <a:gd name="T94" fmla="*/ 2147483647 w 3328"/>
              <a:gd name="T95" fmla="*/ 2147483647 h 1545"/>
              <a:gd name="T96" fmla="*/ 2147483647 w 3328"/>
              <a:gd name="T97" fmla="*/ 2147483647 h 1545"/>
              <a:gd name="T98" fmla="*/ 2147483647 w 3328"/>
              <a:gd name="T99" fmla="*/ 2147483647 h 1545"/>
              <a:gd name="T100" fmla="*/ 2147483647 w 3328"/>
              <a:gd name="T101" fmla="*/ 2147483647 h 1545"/>
              <a:gd name="T102" fmla="*/ 2147483647 w 3328"/>
              <a:gd name="T103" fmla="*/ 2147483647 h 154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3328"/>
              <a:gd name="T157" fmla="*/ 0 h 1545"/>
              <a:gd name="T158" fmla="*/ 3328 w 3328"/>
              <a:gd name="T159" fmla="*/ 1545 h 1545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3328" h="1545">
                <a:moveTo>
                  <a:pt x="3273" y="1545"/>
                </a:moveTo>
                <a:cubicBezTo>
                  <a:pt x="3254" y="1526"/>
                  <a:pt x="3226" y="1519"/>
                  <a:pt x="3209" y="1499"/>
                </a:cubicBezTo>
                <a:cubicBezTo>
                  <a:pt x="3185" y="1472"/>
                  <a:pt x="3189" y="1416"/>
                  <a:pt x="3172" y="1389"/>
                </a:cubicBezTo>
                <a:cubicBezTo>
                  <a:pt x="3162" y="1373"/>
                  <a:pt x="3141" y="1365"/>
                  <a:pt x="3126" y="1353"/>
                </a:cubicBezTo>
                <a:cubicBezTo>
                  <a:pt x="3104" y="1298"/>
                  <a:pt x="3086" y="1248"/>
                  <a:pt x="3044" y="1206"/>
                </a:cubicBezTo>
                <a:cubicBezTo>
                  <a:pt x="3027" y="1137"/>
                  <a:pt x="3051" y="1197"/>
                  <a:pt x="2998" y="1152"/>
                </a:cubicBezTo>
                <a:cubicBezTo>
                  <a:pt x="2989" y="1145"/>
                  <a:pt x="2987" y="1132"/>
                  <a:pt x="2980" y="1124"/>
                </a:cubicBezTo>
                <a:cubicBezTo>
                  <a:pt x="2957" y="1098"/>
                  <a:pt x="2936" y="1070"/>
                  <a:pt x="2907" y="1051"/>
                </a:cubicBezTo>
                <a:cubicBezTo>
                  <a:pt x="2857" y="1018"/>
                  <a:pt x="2801" y="998"/>
                  <a:pt x="2742" y="987"/>
                </a:cubicBezTo>
                <a:cubicBezTo>
                  <a:pt x="2730" y="981"/>
                  <a:pt x="2719" y="974"/>
                  <a:pt x="2706" y="969"/>
                </a:cubicBezTo>
                <a:cubicBezTo>
                  <a:pt x="2694" y="965"/>
                  <a:pt x="2681" y="965"/>
                  <a:pt x="2669" y="960"/>
                </a:cubicBezTo>
                <a:cubicBezTo>
                  <a:pt x="2580" y="921"/>
                  <a:pt x="2712" y="958"/>
                  <a:pt x="2605" y="932"/>
                </a:cubicBezTo>
                <a:cubicBezTo>
                  <a:pt x="2574" y="916"/>
                  <a:pt x="2546" y="898"/>
                  <a:pt x="2514" y="886"/>
                </a:cubicBezTo>
                <a:cubicBezTo>
                  <a:pt x="2475" y="848"/>
                  <a:pt x="2432" y="816"/>
                  <a:pt x="2386" y="786"/>
                </a:cubicBezTo>
                <a:cubicBezTo>
                  <a:pt x="2373" y="778"/>
                  <a:pt x="2368" y="761"/>
                  <a:pt x="2358" y="749"/>
                </a:cubicBezTo>
                <a:cubicBezTo>
                  <a:pt x="2341" y="730"/>
                  <a:pt x="2304" y="694"/>
                  <a:pt x="2304" y="694"/>
                </a:cubicBezTo>
                <a:cubicBezTo>
                  <a:pt x="2295" y="669"/>
                  <a:pt x="2290" y="654"/>
                  <a:pt x="2276" y="630"/>
                </a:cubicBezTo>
                <a:cubicBezTo>
                  <a:pt x="2265" y="611"/>
                  <a:pt x="2247" y="596"/>
                  <a:pt x="2240" y="576"/>
                </a:cubicBezTo>
                <a:cubicBezTo>
                  <a:pt x="2235" y="561"/>
                  <a:pt x="2226" y="531"/>
                  <a:pt x="2212" y="521"/>
                </a:cubicBezTo>
                <a:cubicBezTo>
                  <a:pt x="2202" y="514"/>
                  <a:pt x="2188" y="515"/>
                  <a:pt x="2176" y="512"/>
                </a:cubicBezTo>
                <a:cubicBezTo>
                  <a:pt x="2141" y="477"/>
                  <a:pt x="2104" y="436"/>
                  <a:pt x="2057" y="420"/>
                </a:cubicBezTo>
                <a:cubicBezTo>
                  <a:pt x="1958" y="325"/>
                  <a:pt x="1596" y="366"/>
                  <a:pt x="1545" y="365"/>
                </a:cubicBezTo>
                <a:cubicBezTo>
                  <a:pt x="1521" y="360"/>
                  <a:pt x="1487" y="354"/>
                  <a:pt x="1462" y="347"/>
                </a:cubicBezTo>
                <a:cubicBezTo>
                  <a:pt x="1444" y="342"/>
                  <a:pt x="1408" y="329"/>
                  <a:pt x="1408" y="329"/>
                </a:cubicBezTo>
                <a:cubicBezTo>
                  <a:pt x="1379" y="300"/>
                  <a:pt x="1328" y="275"/>
                  <a:pt x="1289" y="265"/>
                </a:cubicBezTo>
                <a:cubicBezTo>
                  <a:pt x="1226" y="223"/>
                  <a:pt x="1255" y="235"/>
                  <a:pt x="1206" y="219"/>
                </a:cubicBezTo>
                <a:cubicBezTo>
                  <a:pt x="1124" y="164"/>
                  <a:pt x="1080" y="166"/>
                  <a:pt x="969" y="164"/>
                </a:cubicBezTo>
                <a:cubicBezTo>
                  <a:pt x="679" y="159"/>
                  <a:pt x="390" y="158"/>
                  <a:pt x="100" y="155"/>
                </a:cubicBezTo>
                <a:cubicBezTo>
                  <a:pt x="59" y="141"/>
                  <a:pt x="35" y="115"/>
                  <a:pt x="0" y="91"/>
                </a:cubicBezTo>
                <a:cubicBezTo>
                  <a:pt x="3" y="82"/>
                  <a:pt x="2" y="71"/>
                  <a:pt x="9" y="64"/>
                </a:cubicBezTo>
                <a:cubicBezTo>
                  <a:pt x="16" y="57"/>
                  <a:pt x="30" y="62"/>
                  <a:pt x="36" y="54"/>
                </a:cubicBezTo>
                <a:cubicBezTo>
                  <a:pt x="47" y="38"/>
                  <a:pt x="54" y="0"/>
                  <a:pt x="54" y="0"/>
                </a:cubicBezTo>
                <a:cubicBezTo>
                  <a:pt x="439" y="8"/>
                  <a:pt x="546" y="17"/>
                  <a:pt x="923" y="9"/>
                </a:cubicBezTo>
                <a:cubicBezTo>
                  <a:pt x="1050" y="14"/>
                  <a:pt x="1189" y="2"/>
                  <a:pt x="1316" y="18"/>
                </a:cubicBezTo>
                <a:cubicBezTo>
                  <a:pt x="1614" y="114"/>
                  <a:pt x="1085" y="49"/>
                  <a:pt x="2011" y="64"/>
                </a:cubicBezTo>
                <a:cubicBezTo>
                  <a:pt x="2098" y="92"/>
                  <a:pt x="2047" y="80"/>
                  <a:pt x="2166" y="91"/>
                </a:cubicBezTo>
                <a:cubicBezTo>
                  <a:pt x="2175" y="94"/>
                  <a:pt x="2186" y="95"/>
                  <a:pt x="2194" y="100"/>
                </a:cubicBezTo>
                <a:cubicBezTo>
                  <a:pt x="2205" y="107"/>
                  <a:pt x="2208" y="126"/>
                  <a:pt x="2221" y="128"/>
                </a:cubicBezTo>
                <a:cubicBezTo>
                  <a:pt x="2275" y="138"/>
                  <a:pt x="2331" y="134"/>
                  <a:pt x="2386" y="137"/>
                </a:cubicBezTo>
                <a:cubicBezTo>
                  <a:pt x="2432" y="152"/>
                  <a:pt x="2468" y="180"/>
                  <a:pt x="2514" y="192"/>
                </a:cubicBezTo>
                <a:cubicBezTo>
                  <a:pt x="2556" y="234"/>
                  <a:pt x="2538" y="257"/>
                  <a:pt x="2569" y="292"/>
                </a:cubicBezTo>
                <a:cubicBezTo>
                  <a:pt x="2604" y="331"/>
                  <a:pt x="2650" y="338"/>
                  <a:pt x="2697" y="347"/>
                </a:cubicBezTo>
                <a:cubicBezTo>
                  <a:pt x="2713" y="358"/>
                  <a:pt x="2724" y="376"/>
                  <a:pt x="2742" y="384"/>
                </a:cubicBezTo>
                <a:cubicBezTo>
                  <a:pt x="2815" y="417"/>
                  <a:pt x="2866" y="421"/>
                  <a:pt x="2944" y="429"/>
                </a:cubicBezTo>
                <a:cubicBezTo>
                  <a:pt x="2991" y="445"/>
                  <a:pt x="2955" y="426"/>
                  <a:pt x="2989" y="466"/>
                </a:cubicBezTo>
                <a:cubicBezTo>
                  <a:pt x="3003" y="482"/>
                  <a:pt x="3035" y="512"/>
                  <a:pt x="3035" y="512"/>
                </a:cubicBezTo>
                <a:cubicBezTo>
                  <a:pt x="3038" y="521"/>
                  <a:pt x="3040" y="531"/>
                  <a:pt x="3044" y="539"/>
                </a:cubicBezTo>
                <a:cubicBezTo>
                  <a:pt x="3049" y="549"/>
                  <a:pt x="3058" y="556"/>
                  <a:pt x="3062" y="566"/>
                </a:cubicBezTo>
                <a:cubicBezTo>
                  <a:pt x="3067" y="578"/>
                  <a:pt x="3065" y="592"/>
                  <a:pt x="3072" y="603"/>
                </a:cubicBezTo>
                <a:cubicBezTo>
                  <a:pt x="3078" y="612"/>
                  <a:pt x="3090" y="615"/>
                  <a:pt x="3099" y="621"/>
                </a:cubicBezTo>
                <a:cubicBezTo>
                  <a:pt x="3123" y="659"/>
                  <a:pt x="3147" y="680"/>
                  <a:pt x="3190" y="694"/>
                </a:cubicBezTo>
                <a:cubicBezTo>
                  <a:pt x="3268" y="746"/>
                  <a:pt x="3223" y="731"/>
                  <a:pt x="3328" y="731"/>
                </a:cubicBezTo>
              </a:path>
            </a:pathLst>
          </a:custGeom>
          <a:solidFill>
            <a:srgbClr val="9966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6987" name="Oval 12"/>
          <p:cNvSpPr>
            <a:spLocks noChangeArrowheads="1"/>
          </p:cNvSpPr>
          <p:nvPr/>
        </p:nvSpPr>
        <p:spPr bwMode="auto">
          <a:xfrm rot="1897840">
            <a:off x="2743200" y="4038600"/>
            <a:ext cx="1066800" cy="28194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6988" name="Oval 13"/>
          <p:cNvSpPr>
            <a:spLocks noChangeArrowheads="1"/>
          </p:cNvSpPr>
          <p:nvPr/>
        </p:nvSpPr>
        <p:spPr bwMode="auto">
          <a:xfrm>
            <a:off x="0" y="228600"/>
            <a:ext cx="1066800" cy="27432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6989" name="Oval 14"/>
          <p:cNvSpPr>
            <a:spLocks noChangeArrowheads="1"/>
          </p:cNvSpPr>
          <p:nvPr/>
        </p:nvSpPr>
        <p:spPr bwMode="auto">
          <a:xfrm>
            <a:off x="7696200" y="19050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6990" name="Oval 15"/>
          <p:cNvSpPr>
            <a:spLocks noChangeArrowheads="1"/>
          </p:cNvSpPr>
          <p:nvPr/>
        </p:nvSpPr>
        <p:spPr bwMode="auto">
          <a:xfrm>
            <a:off x="6400800" y="21336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6991" name="Oval 16"/>
          <p:cNvSpPr>
            <a:spLocks noChangeArrowheads="1"/>
          </p:cNvSpPr>
          <p:nvPr/>
        </p:nvSpPr>
        <p:spPr bwMode="auto">
          <a:xfrm>
            <a:off x="5715000" y="5867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6992" name="Oval 18"/>
          <p:cNvSpPr>
            <a:spLocks noChangeArrowheads="1"/>
          </p:cNvSpPr>
          <p:nvPr/>
        </p:nvSpPr>
        <p:spPr bwMode="auto">
          <a:xfrm>
            <a:off x="0" y="16002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66993" name="Picture 19" descr="Flying Bir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19908" flipH="1" flipV="1">
            <a:off x="609600" y="762000"/>
            <a:ext cx="3870325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6994" name="Picture 20" descr="Flying Bir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5029200" y="5165725"/>
            <a:ext cx="3886200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0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0"/>
            <a:ext cx="4495800" cy="6126163"/>
          </a:xfrm>
        </p:spPr>
        <p:txBody>
          <a:bodyPr/>
          <a:lstStyle/>
          <a:p>
            <a:pPr marL="990600" lvl="1" indent="-533400" eaLnBrk="1" hangingPunct="1"/>
            <a:r>
              <a:rPr lang="en-US" smtClean="0">
                <a:solidFill>
                  <a:srgbClr val="996600"/>
                </a:solidFill>
              </a:rPr>
              <a:t>The environment begins to dry with climatic changes and the landscape becomes brown.</a:t>
            </a:r>
          </a:p>
        </p:txBody>
      </p:sp>
      <p:sp>
        <p:nvSpPr>
          <p:cNvPr id="1248260" name="Rectangle 4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sp>
        <p:nvSpPr>
          <p:cNvPr id="768004" name="Oval 5"/>
          <p:cNvSpPr>
            <a:spLocks noChangeArrowheads="1"/>
          </p:cNvSpPr>
          <p:nvPr/>
        </p:nvSpPr>
        <p:spPr bwMode="auto">
          <a:xfrm>
            <a:off x="6553200" y="533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8005" name="Oval 6"/>
          <p:cNvSpPr>
            <a:spLocks noChangeArrowheads="1"/>
          </p:cNvSpPr>
          <p:nvPr/>
        </p:nvSpPr>
        <p:spPr bwMode="auto">
          <a:xfrm>
            <a:off x="5867400" y="762000"/>
            <a:ext cx="9144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8006" name="Oval 7"/>
          <p:cNvSpPr>
            <a:spLocks noChangeArrowheads="1"/>
          </p:cNvSpPr>
          <p:nvPr/>
        </p:nvSpPr>
        <p:spPr bwMode="auto">
          <a:xfrm>
            <a:off x="5943600" y="3429000"/>
            <a:ext cx="914400" cy="609600"/>
          </a:xfrm>
          <a:prstGeom prst="ellipse">
            <a:avLst/>
          </a:prstGeom>
          <a:solidFill>
            <a:srgbClr val="3333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8007" name="Oval 8"/>
          <p:cNvSpPr>
            <a:spLocks noChangeArrowheads="1"/>
          </p:cNvSpPr>
          <p:nvPr/>
        </p:nvSpPr>
        <p:spPr bwMode="auto">
          <a:xfrm>
            <a:off x="5029200" y="304800"/>
            <a:ext cx="9144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8008" name="Rectangle 9"/>
          <p:cNvSpPr>
            <a:spLocks noChangeArrowheads="1"/>
          </p:cNvSpPr>
          <p:nvPr/>
        </p:nvSpPr>
        <p:spPr bwMode="auto">
          <a:xfrm>
            <a:off x="5029200" y="-228600"/>
            <a:ext cx="3810000" cy="7086600"/>
          </a:xfrm>
          <a:prstGeom prst="rect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8009" name="Oval 10"/>
          <p:cNvSpPr>
            <a:spLocks noChangeArrowheads="1"/>
          </p:cNvSpPr>
          <p:nvPr/>
        </p:nvSpPr>
        <p:spPr bwMode="auto">
          <a:xfrm>
            <a:off x="6477000" y="44958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8010" name="Freeform 11"/>
          <p:cNvSpPr>
            <a:spLocks/>
          </p:cNvSpPr>
          <p:nvPr/>
        </p:nvSpPr>
        <p:spPr bwMode="auto">
          <a:xfrm>
            <a:off x="-144463" y="2903538"/>
            <a:ext cx="5283201" cy="2452687"/>
          </a:xfrm>
          <a:custGeom>
            <a:avLst/>
            <a:gdLst>
              <a:gd name="T0" fmla="*/ 2147483647 w 3328"/>
              <a:gd name="T1" fmla="*/ 2147483647 h 1545"/>
              <a:gd name="T2" fmla="*/ 2147483647 w 3328"/>
              <a:gd name="T3" fmla="*/ 2147483647 h 1545"/>
              <a:gd name="T4" fmla="*/ 2147483647 w 3328"/>
              <a:gd name="T5" fmla="*/ 2147483647 h 1545"/>
              <a:gd name="T6" fmla="*/ 2147483647 w 3328"/>
              <a:gd name="T7" fmla="*/ 2147483647 h 1545"/>
              <a:gd name="T8" fmla="*/ 2147483647 w 3328"/>
              <a:gd name="T9" fmla="*/ 2147483647 h 1545"/>
              <a:gd name="T10" fmla="*/ 2147483647 w 3328"/>
              <a:gd name="T11" fmla="*/ 2147483647 h 1545"/>
              <a:gd name="T12" fmla="*/ 2147483647 w 3328"/>
              <a:gd name="T13" fmla="*/ 2147483647 h 1545"/>
              <a:gd name="T14" fmla="*/ 2147483647 w 3328"/>
              <a:gd name="T15" fmla="*/ 2147483647 h 1545"/>
              <a:gd name="T16" fmla="*/ 2147483647 w 3328"/>
              <a:gd name="T17" fmla="*/ 2147483647 h 1545"/>
              <a:gd name="T18" fmla="*/ 2147483647 w 3328"/>
              <a:gd name="T19" fmla="*/ 2147483647 h 1545"/>
              <a:gd name="T20" fmla="*/ 2147483647 w 3328"/>
              <a:gd name="T21" fmla="*/ 2147483647 h 1545"/>
              <a:gd name="T22" fmla="*/ 2147483647 w 3328"/>
              <a:gd name="T23" fmla="*/ 2147483647 h 1545"/>
              <a:gd name="T24" fmla="*/ 2147483647 w 3328"/>
              <a:gd name="T25" fmla="*/ 2147483647 h 1545"/>
              <a:gd name="T26" fmla="*/ 2147483647 w 3328"/>
              <a:gd name="T27" fmla="*/ 2147483647 h 1545"/>
              <a:gd name="T28" fmla="*/ 2147483647 w 3328"/>
              <a:gd name="T29" fmla="*/ 2147483647 h 1545"/>
              <a:gd name="T30" fmla="*/ 2147483647 w 3328"/>
              <a:gd name="T31" fmla="*/ 2147483647 h 1545"/>
              <a:gd name="T32" fmla="*/ 2147483647 w 3328"/>
              <a:gd name="T33" fmla="*/ 2147483647 h 1545"/>
              <a:gd name="T34" fmla="*/ 2147483647 w 3328"/>
              <a:gd name="T35" fmla="*/ 2147483647 h 1545"/>
              <a:gd name="T36" fmla="*/ 2147483647 w 3328"/>
              <a:gd name="T37" fmla="*/ 2147483647 h 1545"/>
              <a:gd name="T38" fmla="*/ 2147483647 w 3328"/>
              <a:gd name="T39" fmla="*/ 2147483647 h 1545"/>
              <a:gd name="T40" fmla="*/ 2147483647 w 3328"/>
              <a:gd name="T41" fmla="*/ 2147483647 h 1545"/>
              <a:gd name="T42" fmla="*/ 2147483647 w 3328"/>
              <a:gd name="T43" fmla="*/ 2147483647 h 1545"/>
              <a:gd name="T44" fmla="*/ 2147483647 w 3328"/>
              <a:gd name="T45" fmla="*/ 2147483647 h 1545"/>
              <a:gd name="T46" fmla="*/ 2147483647 w 3328"/>
              <a:gd name="T47" fmla="*/ 2147483647 h 1545"/>
              <a:gd name="T48" fmla="*/ 2147483647 w 3328"/>
              <a:gd name="T49" fmla="*/ 2147483647 h 1545"/>
              <a:gd name="T50" fmla="*/ 2147483647 w 3328"/>
              <a:gd name="T51" fmla="*/ 2147483647 h 1545"/>
              <a:gd name="T52" fmla="*/ 2147483647 w 3328"/>
              <a:gd name="T53" fmla="*/ 2147483647 h 1545"/>
              <a:gd name="T54" fmla="*/ 2147483647 w 3328"/>
              <a:gd name="T55" fmla="*/ 2147483647 h 1545"/>
              <a:gd name="T56" fmla="*/ 0 w 3328"/>
              <a:gd name="T57" fmla="*/ 2147483647 h 1545"/>
              <a:gd name="T58" fmla="*/ 2147483647 w 3328"/>
              <a:gd name="T59" fmla="*/ 2147483647 h 1545"/>
              <a:gd name="T60" fmla="*/ 2147483647 w 3328"/>
              <a:gd name="T61" fmla="*/ 2147483647 h 1545"/>
              <a:gd name="T62" fmla="*/ 2147483647 w 3328"/>
              <a:gd name="T63" fmla="*/ 0 h 1545"/>
              <a:gd name="T64" fmla="*/ 2147483647 w 3328"/>
              <a:gd name="T65" fmla="*/ 2147483647 h 1545"/>
              <a:gd name="T66" fmla="*/ 2147483647 w 3328"/>
              <a:gd name="T67" fmla="*/ 2147483647 h 1545"/>
              <a:gd name="T68" fmla="*/ 2147483647 w 3328"/>
              <a:gd name="T69" fmla="*/ 2147483647 h 1545"/>
              <a:gd name="T70" fmla="*/ 2147483647 w 3328"/>
              <a:gd name="T71" fmla="*/ 2147483647 h 1545"/>
              <a:gd name="T72" fmla="*/ 2147483647 w 3328"/>
              <a:gd name="T73" fmla="*/ 2147483647 h 1545"/>
              <a:gd name="T74" fmla="*/ 2147483647 w 3328"/>
              <a:gd name="T75" fmla="*/ 2147483647 h 1545"/>
              <a:gd name="T76" fmla="*/ 2147483647 w 3328"/>
              <a:gd name="T77" fmla="*/ 2147483647 h 1545"/>
              <a:gd name="T78" fmla="*/ 2147483647 w 3328"/>
              <a:gd name="T79" fmla="*/ 2147483647 h 1545"/>
              <a:gd name="T80" fmla="*/ 2147483647 w 3328"/>
              <a:gd name="T81" fmla="*/ 2147483647 h 1545"/>
              <a:gd name="T82" fmla="*/ 2147483647 w 3328"/>
              <a:gd name="T83" fmla="*/ 2147483647 h 1545"/>
              <a:gd name="T84" fmla="*/ 2147483647 w 3328"/>
              <a:gd name="T85" fmla="*/ 2147483647 h 1545"/>
              <a:gd name="T86" fmla="*/ 2147483647 w 3328"/>
              <a:gd name="T87" fmla="*/ 2147483647 h 1545"/>
              <a:gd name="T88" fmla="*/ 2147483647 w 3328"/>
              <a:gd name="T89" fmla="*/ 2147483647 h 1545"/>
              <a:gd name="T90" fmla="*/ 2147483647 w 3328"/>
              <a:gd name="T91" fmla="*/ 2147483647 h 1545"/>
              <a:gd name="T92" fmla="*/ 2147483647 w 3328"/>
              <a:gd name="T93" fmla="*/ 2147483647 h 1545"/>
              <a:gd name="T94" fmla="*/ 2147483647 w 3328"/>
              <a:gd name="T95" fmla="*/ 2147483647 h 1545"/>
              <a:gd name="T96" fmla="*/ 2147483647 w 3328"/>
              <a:gd name="T97" fmla="*/ 2147483647 h 1545"/>
              <a:gd name="T98" fmla="*/ 2147483647 w 3328"/>
              <a:gd name="T99" fmla="*/ 2147483647 h 1545"/>
              <a:gd name="T100" fmla="*/ 2147483647 w 3328"/>
              <a:gd name="T101" fmla="*/ 2147483647 h 1545"/>
              <a:gd name="T102" fmla="*/ 2147483647 w 3328"/>
              <a:gd name="T103" fmla="*/ 2147483647 h 154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3328"/>
              <a:gd name="T157" fmla="*/ 0 h 1545"/>
              <a:gd name="T158" fmla="*/ 3328 w 3328"/>
              <a:gd name="T159" fmla="*/ 1545 h 1545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3328" h="1545">
                <a:moveTo>
                  <a:pt x="3273" y="1545"/>
                </a:moveTo>
                <a:cubicBezTo>
                  <a:pt x="3254" y="1526"/>
                  <a:pt x="3226" y="1519"/>
                  <a:pt x="3209" y="1499"/>
                </a:cubicBezTo>
                <a:cubicBezTo>
                  <a:pt x="3185" y="1472"/>
                  <a:pt x="3189" y="1416"/>
                  <a:pt x="3172" y="1389"/>
                </a:cubicBezTo>
                <a:cubicBezTo>
                  <a:pt x="3162" y="1373"/>
                  <a:pt x="3141" y="1365"/>
                  <a:pt x="3126" y="1353"/>
                </a:cubicBezTo>
                <a:cubicBezTo>
                  <a:pt x="3104" y="1298"/>
                  <a:pt x="3086" y="1248"/>
                  <a:pt x="3044" y="1206"/>
                </a:cubicBezTo>
                <a:cubicBezTo>
                  <a:pt x="3027" y="1137"/>
                  <a:pt x="3051" y="1197"/>
                  <a:pt x="2998" y="1152"/>
                </a:cubicBezTo>
                <a:cubicBezTo>
                  <a:pt x="2989" y="1145"/>
                  <a:pt x="2987" y="1132"/>
                  <a:pt x="2980" y="1124"/>
                </a:cubicBezTo>
                <a:cubicBezTo>
                  <a:pt x="2957" y="1098"/>
                  <a:pt x="2936" y="1070"/>
                  <a:pt x="2907" y="1051"/>
                </a:cubicBezTo>
                <a:cubicBezTo>
                  <a:pt x="2857" y="1018"/>
                  <a:pt x="2801" y="998"/>
                  <a:pt x="2742" y="987"/>
                </a:cubicBezTo>
                <a:cubicBezTo>
                  <a:pt x="2730" y="981"/>
                  <a:pt x="2719" y="974"/>
                  <a:pt x="2706" y="969"/>
                </a:cubicBezTo>
                <a:cubicBezTo>
                  <a:pt x="2694" y="965"/>
                  <a:pt x="2681" y="965"/>
                  <a:pt x="2669" y="960"/>
                </a:cubicBezTo>
                <a:cubicBezTo>
                  <a:pt x="2580" y="921"/>
                  <a:pt x="2712" y="958"/>
                  <a:pt x="2605" y="932"/>
                </a:cubicBezTo>
                <a:cubicBezTo>
                  <a:pt x="2574" y="916"/>
                  <a:pt x="2546" y="898"/>
                  <a:pt x="2514" y="886"/>
                </a:cubicBezTo>
                <a:cubicBezTo>
                  <a:pt x="2475" y="848"/>
                  <a:pt x="2432" y="816"/>
                  <a:pt x="2386" y="786"/>
                </a:cubicBezTo>
                <a:cubicBezTo>
                  <a:pt x="2373" y="778"/>
                  <a:pt x="2368" y="761"/>
                  <a:pt x="2358" y="749"/>
                </a:cubicBezTo>
                <a:cubicBezTo>
                  <a:pt x="2341" y="730"/>
                  <a:pt x="2304" y="694"/>
                  <a:pt x="2304" y="694"/>
                </a:cubicBezTo>
                <a:cubicBezTo>
                  <a:pt x="2295" y="669"/>
                  <a:pt x="2290" y="654"/>
                  <a:pt x="2276" y="630"/>
                </a:cubicBezTo>
                <a:cubicBezTo>
                  <a:pt x="2265" y="611"/>
                  <a:pt x="2247" y="596"/>
                  <a:pt x="2240" y="576"/>
                </a:cubicBezTo>
                <a:cubicBezTo>
                  <a:pt x="2235" y="561"/>
                  <a:pt x="2226" y="531"/>
                  <a:pt x="2212" y="521"/>
                </a:cubicBezTo>
                <a:cubicBezTo>
                  <a:pt x="2202" y="514"/>
                  <a:pt x="2188" y="515"/>
                  <a:pt x="2176" y="512"/>
                </a:cubicBezTo>
                <a:cubicBezTo>
                  <a:pt x="2141" y="477"/>
                  <a:pt x="2104" y="436"/>
                  <a:pt x="2057" y="420"/>
                </a:cubicBezTo>
                <a:cubicBezTo>
                  <a:pt x="1958" y="325"/>
                  <a:pt x="1596" y="366"/>
                  <a:pt x="1545" y="365"/>
                </a:cubicBezTo>
                <a:cubicBezTo>
                  <a:pt x="1521" y="360"/>
                  <a:pt x="1487" y="354"/>
                  <a:pt x="1462" y="347"/>
                </a:cubicBezTo>
                <a:cubicBezTo>
                  <a:pt x="1444" y="342"/>
                  <a:pt x="1408" y="329"/>
                  <a:pt x="1408" y="329"/>
                </a:cubicBezTo>
                <a:cubicBezTo>
                  <a:pt x="1379" y="300"/>
                  <a:pt x="1328" y="275"/>
                  <a:pt x="1289" y="265"/>
                </a:cubicBezTo>
                <a:cubicBezTo>
                  <a:pt x="1226" y="223"/>
                  <a:pt x="1255" y="235"/>
                  <a:pt x="1206" y="219"/>
                </a:cubicBezTo>
                <a:cubicBezTo>
                  <a:pt x="1124" y="164"/>
                  <a:pt x="1080" y="166"/>
                  <a:pt x="969" y="164"/>
                </a:cubicBezTo>
                <a:cubicBezTo>
                  <a:pt x="679" y="159"/>
                  <a:pt x="390" y="158"/>
                  <a:pt x="100" y="155"/>
                </a:cubicBezTo>
                <a:cubicBezTo>
                  <a:pt x="59" y="141"/>
                  <a:pt x="35" y="115"/>
                  <a:pt x="0" y="91"/>
                </a:cubicBezTo>
                <a:cubicBezTo>
                  <a:pt x="3" y="82"/>
                  <a:pt x="2" y="71"/>
                  <a:pt x="9" y="64"/>
                </a:cubicBezTo>
                <a:cubicBezTo>
                  <a:pt x="16" y="57"/>
                  <a:pt x="30" y="62"/>
                  <a:pt x="36" y="54"/>
                </a:cubicBezTo>
                <a:cubicBezTo>
                  <a:pt x="47" y="38"/>
                  <a:pt x="54" y="0"/>
                  <a:pt x="54" y="0"/>
                </a:cubicBezTo>
                <a:cubicBezTo>
                  <a:pt x="439" y="8"/>
                  <a:pt x="546" y="17"/>
                  <a:pt x="923" y="9"/>
                </a:cubicBezTo>
                <a:cubicBezTo>
                  <a:pt x="1050" y="14"/>
                  <a:pt x="1189" y="2"/>
                  <a:pt x="1316" y="18"/>
                </a:cubicBezTo>
                <a:cubicBezTo>
                  <a:pt x="1614" y="114"/>
                  <a:pt x="1085" y="49"/>
                  <a:pt x="2011" y="64"/>
                </a:cubicBezTo>
                <a:cubicBezTo>
                  <a:pt x="2098" y="92"/>
                  <a:pt x="2047" y="80"/>
                  <a:pt x="2166" y="91"/>
                </a:cubicBezTo>
                <a:cubicBezTo>
                  <a:pt x="2175" y="94"/>
                  <a:pt x="2186" y="95"/>
                  <a:pt x="2194" y="100"/>
                </a:cubicBezTo>
                <a:cubicBezTo>
                  <a:pt x="2205" y="107"/>
                  <a:pt x="2208" y="126"/>
                  <a:pt x="2221" y="128"/>
                </a:cubicBezTo>
                <a:cubicBezTo>
                  <a:pt x="2275" y="138"/>
                  <a:pt x="2331" y="134"/>
                  <a:pt x="2386" y="137"/>
                </a:cubicBezTo>
                <a:cubicBezTo>
                  <a:pt x="2432" y="152"/>
                  <a:pt x="2468" y="180"/>
                  <a:pt x="2514" y="192"/>
                </a:cubicBezTo>
                <a:cubicBezTo>
                  <a:pt x="2556" y="234"/>
                  <a:pt x="2538" y="257"/>
                  <a:pt x="2569" y="292"/>
                </a:cubicBezTo>
                <a:cubicBezTo>
                  <a:pt x="2604" y="331"/>
                  <a:pt x="2650" y="338"/>
                  <a:pt x="2697" y="347"/>
                </a:cubicBezTo>
                <a:cubicBezTo>
                  <a:pt x="2713" y="358"/>
                  <a:pt x="2724" y="376"/>
                  <a:pt x="2742" y="384"/>
                </a:cubicBezTo>
                <a:cubicBezTo>
                  <a:pt x="2815" y="417"/>
                  <a:pt x="2866" y="421"/>
                  <a:pt x="2944" y="429"/>
                </a:cubicBezTo>
                <a:cubicBezTo>
                  <a:pt x="2991" y="445"/>
                  <a:pt x="2955" y="426"/>
                  <a:pt x="2989" y="466"/>
                </a:cubicBezTo>
                <a:cubicBezTo>
                  <a:pt x="3003" y="482"/>
                  <a:pt x="3035" y="512"/>
                  <a:pt x="3035" y="512"/>
                </a:cubicBezTo>
                <a:cubicBezTo>
                  <a:pt x="3038" y="521"/>
                  <a:pt x="3040" y="531"/>
                  <a:pt x="3044" y="539"/>
                </a:cubicBezTo>
                <a:cubicBezTo>
                  <a:pt x="3049" y="549"/>
                  <a:pt x="3058" y="556"/>
                  <a:pt x="3062" y="566"/>
                </a:cubicBezTo>
                <a:cubicBezTo>
                  <a:pt x="3067" y="578"/>
                  <a:pt x="3065" y="592"/>
                  <a:pt x="3072" y="603"/>
                </a:cubicBezTo>
                <a:cubicBezTo>
                  <a:pt x="3078" y="612"/>
                  <a:pt x="3090" y="615"/>
                  <a:pt x="3099" y="621"/>
                </a:cubicBezTo>
                <a:cubicBezTo>
                  <a:pt x="3123" y="659"/>
                  <a:pt x="3147" y="680"/>
                  <a:pt x="3190" y="694"/>
                </a:cubicBezTo>
                <a:cubicBezTo>
                  <a:pt x="3268" y="746"/>
                  <a:pt x="3223" y="731"/>
                  <a:pt x="3328" y="731"/>
                </a:cubicBezTo>
              </a:path>
            </a:pathLst>
          </a:custGeom>
          <a:solidFill>
            <a:srgbClr val="9966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011" name="Oval 12"/>
          <p:cNvSpPr>
            <a:spLocks noChangeArrowheads="1"/>
          </p:cNvSpPr>
          <p:nvPr/>
        </p:nvSpPr>
        <p:spPr bwMode="auto">
          <a:xfrm rot="1897840">
            <a:off x="2743200" y="4038600"/>
            <a:ext cx="1066800" cy="28194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8012" name="Oval 13"/>
          <p:cNvSpPr>
            <a:spLocks noChangeArrowheads="1"/>
          </p:cNvSpPr>
          <p:nvPr/>
        </p:nvSpPr>
        <p:spPr bwMode="auto">
          <a:xfrm>
            <a:off x="0" y="228600"/>
            <a:ext cx="1066800" cy="27432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8013" name="Oval 14"/>
          <p:cNvSpPr>
            <a:spLocks noChangeArrowheads="1"/>
          </p:cNvSpPr>
          <p:nvPr/>
        </p:nvSpPr>
        <p:spPr bwMode="auto">
          <a:xfrm>
            <a:off x="7696200" y="19050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8014" name="Oval 15"/>
          <p:cNvSpPr>
            <a:spLocks noChangeArrowheads="1"/>
          </p:cNvSpPr>
          <p:nvPr/>
        </p:nvSpPr>
        <p:spPr bwMode="auto">
          <a:xfrm>
            <a:off x="6400800" y="21336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8015" name="Oval 16"/>
          <p:cNvSpPr>
            <a:spLocks noChangeArrowheads="1"/>
          </p:cNvSpPr>
          <p:nvPr/>
        </p:nvSpPr>
        <p:spPr bwMode="auto">
          <a:xfrm>
            <a:off x="5715000" y="5867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8016" name="Oval 17"/>
          <p:cNvSpPr>
            <a:spLocks noChangeArrowheads="1"/>
          </p:cNvSpPr>
          <p:nvPr/>
        </p:nvSpPr>
        <p:spPr bwMode="auto">
          <a:xfrm>
            <a:off x="0" y="16002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68017" name="Picture 18" descr="Flying Bir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19908" flipH="1" flipV="1">
            <a:off x="-304800" y="685800"/>
            <a:ext cx="3870325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18" name="Picture 19" descr="Flying Bir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5715000" y="4724400"/>
            <a:ext cx="3886200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3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04800"/>
            <a:ext cx="8229600" cy="5826125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Evidence of Evolution</a:t>
            </a:r>
          </a:p>
          <a:p>
            <a:pPr lvl="1" eaLnBrk="1" hangingPunct="1">
              <a:defRPr/>
            </a:pPr>
            <a:r>
              <a:rPr lang="en-US" smtClean="0"/>
              <a:t>-</a:t>
            </a:r>
          </a:p>
          <a:p>
            <a:pPr lvl="1" eaLnBrk="1" hangingPunct="1">
              <a:defRPr/>
            </a:pPr>
            <a:r>
              <a:rPr lang="en-US" smtClean="0"/>
              <a:t>-</a:t>
            </a:r>
          </a:p>
          <a:p>
            <a:pPr lvl="1" eaLnBrk="1" hangingPunct="1">
              <a:defRPr/>
            </a:pPr>
            <a:r>
              <a:rPr lang="en-US" smtClean="0"/>
              <a:t>-</a:t>
            </a:r>
          </a:p>
          <a:p>
            <a:pPr lvl="1" eaLnBrk="1" hangingPunct="1">
              <a:defRPr/>
            </a:pPr>
            <a:r>
              <a:rPr lang="en-US" smtClean="0"/>
              <a:t>-</a:t>
            </a:r>
          </a:p>
          <a:p>
            <a:pPr lvl="1" eaLnBrk="1" hangingPunct="1">
              <a:defRPr/>
            </a:pPr>
            <a:endParaRPr lang="en-US" smtClean="0"/>
          </a:p>
        </p:txBody>
      </p:sp>
      <p:pic>
        <p:nvPicPr>
          <p:cNvPr id="143363" name="Picture 4" descr="A001_grass_hopper_excell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200400"/>
            <a:ext cx="8686800" cy="3429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7" name="Rectangle 7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02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0"/>
            <a:ext cx="4495800" cy="6126163"/>
          </a:xfrm>
        </p:spPr>
        <p:txBody>
          <a:bodyPr/>
          <a:lstStyle/>
          <a:p>
            <a:pPr marL="990600" lvl="1" indent="-533400" eaLnBrk="1" hangingPunct="1"/>
            <a:r>
              <a:rPr lang="en-US" smtClean="0">
                <a:solidFill>
                  <a:srgbClr val="996600"/>
                </a:solidFill>
              </a:rPr>
              <a:t>The environment begins to dry with climatic changes and the landscape becomes brown.</a:t>
            </a:r>
          </a:p>
        </p:txBody>
      </p:sp>
      <p:sp>
        <p:nvSpPr>
          <p:cNvPr id="1249284" name="Rectangle 4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sp>
        <p:nvSpPr>
          <p:cNvPr id="769028" name="Oval 5"/>
          <p:cNvSpPr>
            <a:spLocks noChangeArrowheads="1"/>
          </p:cNvSpPr>
          <p:nvPr/>
        </p:nvSpPr>
        <p:spPr bwMode="auto">
          <a:xfrm>
            <a:off x="6553200" y="533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9029" name="Oval 6"/>
          <p:cNvSpPr>
            <a:spLocks noChangeArrowheads="1"/>
          </p:cNvSpPr>
          <p:nvPr/>
        </p:nvSpPr>
        <p:spPr bwMode="auto">
          <a:xfrm>
            <a:off x="5867400" y="762000"/>
            <a:ext cx="9144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9030" name="Oval 7"/>
          <p:cNvSpPr>
            <a:spLocks noChangeArrowheads="1"/>
          </p:cNvSpPr>
          <p:nvPr/>
        </p:nvSpPr>
        <p:spPr bwMode="auto">
          <a:xfrm>
            <a:off x="5943600" y="3429000"/>
            <a:ext cx="914400" cy="609600"/>
          </a:xfrm>
          <a:prstGeom prst="ellipse">
            <a:avLst/>
          </a:prstGeom>
          <a:solidFill>
            <a:srgbClr val="3333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9031" name="Oval 8"/>
          <p:cNvSpPr>
            <a:spLocks noChangeArrowheads="1"/>
          </p:cNvSpPr>
          <p:nvPr/>
        </p:nvSpPr>
        <p:spPr bwMode="auto">
          <a:xfrm>
            <a:off x="5029200" y="304800"/>
            <a:ext cx="9144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9032" name="Rectangle 9"/>
          <p:cNvSpPr>
            <a:spLocks noChangeArrowheads="1"/>
          </p:cNvSpPr>
          <p:nvPr/>
        </p:nvSpPr>
        <p:spPr bwMode="auto">
          <a:xfrm>
            <a:off x="5029200" y="-228600"/>
            <a:ext cx="3810000" cy="7086600"/>
          </a:xfrm>
          <a:prstGeom prst="rect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9033" name="Oval 10"/>
          <p:cNvSpPr>
            <a:spLocks noChangeArrowheads="1"/>
          </p:cNvSpPr>
          <p:nvPr/>
        </p:nvSpPr>
        <p:spPr bwMode="auto">
          <a:xfrm>
            <a:off x="6477000" y="44958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9034" name="Freeform 11"/>
          <p:cNvSpPr>
            <a:spLocks/>
          </p:cNvSpPr>
          <p:nvPr/>
        </p:nvSpPr>
        <p:spPr bwMode="auto">
          <a:xfrm>
            <a:off x="-144463" y="2903538"/>
            <a:ext cx="5283201" cy="2452687"/>
          </a:xfrm>
          <a:custGeom>
            <a:avLst/>
            <a:gdLst>
              <a:gd name="T0" fmla="*/ 2147483647 w 3328"/>
              <a:gd name="T1" fmla="*/ 2147483647 h 1545"/>
              <a:gd name="T2" fmla="*/ 2147483647 w 3328"/>
              <a:gd name="T3" fmla="*/ 2147483647 h 1545"/>
              <a:gd name="T4" fmla="*/ 2147483647 w 3328"/>
              <a:gd name="T5" fmla="*/ 2147483647 h 1545"/>
              <a:gd name="T6" fmla="*/ 2147483647 w 3328"/>
              <a:gd name="T7" fmla="*/ 2147483647 h 1545"/>
              <a:gd name="T8" fmla="*/ 2147483647 w 3328"/>
              <a:gd name="T9" fmla="*/ 2147483647 h 1545"/>
              <a:gd name="T10" fmla="*/ 2147483647 w 3328"/>
              <a:gd name="T11" fmla="*/ 2147483647 h 1545"/>
              <a:gd name="T12" fmla="*/ 2147483647 w 3328"/>
              <a:gd name="T13" fmla="*/ 2147483647 h 1545"/>
              <a:gd name="T14" fmla="*/ 2147483647 w 3328"/>
              <a:gd name="T15" fmla="*/ 2147483647 h 1545"/>
              <a:gd name="T16" fmla="*/ 2147483647 w 3328"/>
              <a:gd name="T17" fmla="*/ 2147483647 h 1545"/>
              <a:gd name="T18" fmla="*/ 2147483647 w 3328"/>
              <a:gd name="T19" fmla="*/ 2147483647 h 1545"/>
              <a:gd name="T20" fmla="*/ 2147483647 w 3328"/>
              <a:gd name="T21" fmla="*/ 2147483647 h 1545"/>
              <a:gd name="T22" fmla="*/ 2147483647 w 3328"/>
              <a:gd name="T23" fmla="*/ 2147483647 h 1545"/>
              <a:gd name="T24" fmla="*/ 2147483647 w 3328"/>
              <a:gd name="T25" fmla="*/ 2147483647 h 1545"/>
              <a:gd name="T26" fmla="*/ 2147483647 w 3328"/>
              <a:gd name="T27" fmla="*/ 2147483647 h 1545"/>
              <a:gd name="T28" fmla="*/ 2147483647 w 3328"/>
              <a:gd name="T29" fmla="*/ 2147483647 h 1545"/>
              <a:gd name="T30" fmla="*/ 2147483647 w 3328"/>
              <a:gd name="T31" fmla="*/ 2147483647 h 1545"/>
              <a:gd name="T32" fmla="*/ 2147483647 w 3328"/>
              <a:gd name="T33" fmla="*/ 2147483647 h 1545"/>
              <a:gd name="T34" fmla="*/ 2147483647 w 3328"/>
              <a:gd name="T35" fmla="*/ 2147483647 h 1545"/>
              <a:gd name="T36" fmla="*/ 2147483647 w 3328"/>
              <a:gd name="T37" fmla="*/ 2147483647 h 1545"/>
              <a:gd name="T38" fmla="*/ 2147483647 w 3328"/>
              <a:gd name="T39" fmla="*/ 2147483647 h 1545"/>
              <a:gd name="T40" fmla="*/ 2147483647 w 3328"/>
              <a:gd name="T41" fmla="*/ 2147483647 h 1545"/>
              <a:gd name="T42" fmla="*/ 2147483647 w 3328"/>
              <a:gd name="T43" fmla="*/ 2147483647 h 1545"/>
              <a:gd name="T44" fmla="*/ 2147483647 w 3328"/>
              <a:gd name="T45" fmla="*/ 2147483647 h 1545"/>
              <a:gd name="T46" fmla="*/ 2147483647 w 3328"/>
              <a:gd name="T47" fmla="*/ 2147483647 h 1545"/>
              <a:gd name="T48" fmla="*/ 2147483647 w 3328"/>
              <a:gd name="T49" fmla="*/ 2147483647 h 1545"/>
              <a:gd name="T50" fmla="*/ 2147483647 w 3328"/>
              <a:gd name="T51" fmla="*/ 2147483647 h 1545"/>
              <a:gd name="T52" fmla="*/ 2147483647 w 3328"/>
              <a:gd name="T53" fmla="*/ 2147483647 h 1545"/>
              <a:gd name="T54" fmla="*/ 2147483647 w 3328"/>
              <a:gd name="T55" fmla="*/ 2147483647 h 1545"/>
              <a:gd name="T56" fmla="*/ 0 w 3328"/>
              <a:gd name="T57" fmla="*/ 2147483647 h 1545"/>
              <a:gd name="T58" fmla="*/ 2147483647 w 3328"/>
              <a:gd name="T59" fmla="*/ 2147483647 h 1545"/>
              <a:gd name="T60" fmla="*/ 2147483647 w 3328"/>
              <a:gd name="T61" fmla="*/ 2147483647 h 1545"/>
              <a:gd name="T62" fmla="*/ 2147483647 w 3328"/>
              <a:gd name="T63" fmla="*/ 0 h 1545"/>
              <a:gd name="T64" fmla="*/ 2147483647 w 3328"/>
              <a:gd name="T65" fmla="*/ 2147483647 h 1545"/>
              <a:gd name="T66" fmla="*/ 2147483647 w 3328"/>
              <a:gd name="T67" fmla="*/ 2147483647 h 1545"/>
              <a:gd name="T68" fmla="*/ 2147483647 w 3328"/>
              <a:gd name="T69" fmla="*/ 2147483647 h 1545"/>
              <a:gd name="T70" fmla="*/ 2147483647 w 3328"/>
              <a:gd name="T71" fmla="*/ 2147483647 h 1545"/>
              <a:gd name="T72" fmla="*/ 2147483647 w 3328"/>
              <a:gd name="T73" fmla="*/ 2147483647 h 1545"/>
              <a:gd name="T74" fmla="*/ 2147483647 w 3328"/>
              <a:gd name="T75" fmla="*/ 2147483647 h 1545"/>
              <a:gd name="T76" fmla="*/ 2147483647 w 3328"/>
              <a:gd name="T77" fmla="*/ 2147483647 h 1545"/>
              <a:gd name="T78" fmla="*/ 2147483647 w 3328"/>
              <a:gd name="T79" fmla="*/ 2147483647 h 1545"/>
              <a:gd name="T80" fmla="*/ 2147483647 w 3328"/>
              <a:gd name="T81" fmla="*/ 2147483647 h 1545"/>
              <a:gd name="T82" fmla="*/ 2147483647 w 3328"/>
              <a:gd name="T83" fmla="*/ 2147483647 h 1545"/>
              <a:gd name="T84" fmla="*/ 2147483647 w 3328"/>
              <a:gd name="T85" fmla="*/ 2147483647 h 1545"/>
              <a:gd name="T86" fmla="*/ 2147483647 w 3328"/>
              <a:gd name="T87" fmla="*/ 2147483647 h 1545"/>
              <a:gd name="T88" fmla="*/ 2147483647 w 3328"/>
              <a:gd name="T89" fmla="*/ 2147483647 h 1545"/>
              <a:gd name="T90" fmla="*/ 2147483647 w 3328"/>
              <a:gd name="T91" fmla="*/ 2147483647 h 1545"/>
              <a:gd name="T92" fmla="*/ 2147483647 w 3328"/>
              <a:gd name="T93" fmla="*/ 2147483647 h 1545"/>
              <a:gd name="T94" fmla="*/ 2147483647 w 3328"/>
              <a:gd name="T95" fmla="*/ 2147483647 h 1545"/>
              <a:gd name="T96" fmla="*/ 2147483647 w 3328"/>
              <a:gd name="T97" fmla="*/ 2147483647 h 1545"/>
              <a:gd name="T98" fmla="*/ 2147483647 w 3328"/>
              <a:gd name="T99" fmla="*/ 2147483647 h 1545"/>
              <a:gd name="T100" fmla="*/ 2147483647 w 3328"/>
              <a:gd name="T101" fmla="*/ 2147483647 h 1545"/>
              <a:gd name="T102" fmla="*/ 2147483647 w 3328"/>
              <a:gd name="T103" fmla="*/ 2147483647 h 154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3328"/>
              <a:gd name="T157" fmla="*/ 0 h 1545"/>
              <a:gd name="T158" fmla="*/ 3328 w 3328"/>
              <a:gd name="T159" fmla="*/ 1545 h 1545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3328" h="1545">
                <a:moveTo>
                  <a:pt x="3273" y="1545"/>
                </a:moveTo>
                <a:cubicBezTo>
                  <a:pt x="3254" y="1526"/>
                  <a:pt x="3226" y="1519"/>
                  <a:pt x="3209" y="1499"/>
                </a:cubicBezTo>
                <a:cubicBezTo>
                  <a:pt x="3185" y="1472"/>
                  <a:pt x="3189" y="1416"/>
                  <a:pt x="3172" y="1389"/>
                </a:cubicBezTo>
                <a:cubicBezTo>
                  <a:pt x="3162" y="1373"/>
                  <a:pt x="3141" y="1365"/>
                  <a:pt x="3126" y="1353"/>
                </a:cubicBezTo>
                <a:cubicBezTo>
                  <a:pt x="3104" y="1298"/>
                  <a:pt x="3086" y="1248"/>
                  <a:pt x="3044" y="1206"/>
                </a:cubicBezTo>
                <a:cubicBezTo>
                  <a:pt x="3027" y="1137"/>
                  <a:pt x="3051" y="1197"/>
                  <a:pt x="2998" y="1152"/>
                </a:cubicBezTo>
                <a:cubicBezTo>
                  <a:pt x="2989" y="1145"/>
                  <a:pt x="2987" y="1132"/>
                  <a:pt x="2980" y="1124"/>
                </a:cubicBezTo>
                <a:cubicBezTo>
                  <a:pt x="2957" y="1098"/>
                  <a:pt x="2936" y="1070"/>
                  <a:pt x="2907" y="1051"/>
                </a:cubicBezTo>
                <a:cubicBezTo>
                  <a:pt x="2857" y="1018"/>
                  <a:pt x="2801" y="998"/>
                  <a:pt x="2742" y="987"/>
                </a:cubicBezTo>
                <a:cubicBezTo>
                  <a:pt x="2730" y="981"/>
                  <a:pt x="2719" y="974"/>
                  <a:pt x="2706" y="969"/>
                </a:cubicBezTo>
                <a:cubicBezTo>
                  <a:pt x="2694" y="965"/>
                  <a:pt x="2681" y="965"/>
                  <a:pt x="2669" y="960"/>
                </a:cubicBezTo>
                <a:cubicBezTo>
                  <a:pt x="2580" y="921"/>
                  <a:pt x="2712" y="958"/>
                  <a:pt x="2605" y="932"/>
                </a:cubicBezTo>
                <a:cubicBezTo>
                  <a:pt x="2574" y="916"/>
                  <a:pt x="2546" y="898"/>
                  <a:pt x="2514" y="886"/>
                </a:cubicBezTo>
                <a:cubicBezTo>
                  <a:pt x="2475" y="848"/>
                  <a:pt x="2432" y="816"/>
                  <a:pt x="2386" y="786"/>
                </a:cubicBezTo>
                <a:cubicBezTo>
                  <a:pt x="2373" y="778"/>
                  <a:pt x="2368" y="761"/>
                  <a:pt x="2358" y="749"/>
                </a:cubicBezTo>
                <a:cubicBezTo>
                  <a:pt x="2341" y="730"/>
                  <a:pt x="2304" y="694"/>
                  <a:pt x="2304" y="694"/>
                </a:cubicBezTo>
                <a:cubicBezTo>
                  <a:pt x="2295" y="669"/>
                  <a:pt x="2290" y="654"/>
                  <a:pt x="2276" y="630"/>
                </a:cubicBezTo>
                <a:cubicBezTo>
                  <a:pt x="2265" y="611"/>
                  <a:pt x="2247" y="596"/>
                  <a:pt x="2240" y="576"/>
                </a:cubicBezTo>
                <a:cubicBezTo>
                  <a:pt x="2235" y="561"/>
                  <a:pt x="2226" y="531"/>
                  <a:pt x="2212" y="521"/>
                </a:cubicBezTo>
                <a:cubicBezTo>
                  <a:pt x="2202" y="514"/>
                  <a:pt x="2188" y="515"/>
                  <a:pt x="2176" y="512"/>
                </a:cubicBezTo>
                <a:cubicBezTo>
                  <a:pt x="2141" y="477"/>
                  <a:pt x="2104" y="436"/>
                  <a:pt x="2057" y="420"/>
                </a:cubicBezTo>
                <a:cubicBezTo>
                  <a:pt x="1958" y="325"/>
                  <a:pt x="1596" y="366"/>
                  <a:pt x="1545" y="365"/>
                </a:cubicBezTo>
                <a:cubicBezTo>
                  <a:pt x="1521" y="360"/>
                  <a:pt x="1487" y="354"/>
                  <a:pt x="1462" y="347"/>
                </a:cubicBezTo>
                <a:cubicBezTo>
                  <a:pt x="1444" y="342"/>
                  <a:pt x="1408" y="329"/>
                  <a:pt x="1408" y="329"/>
                </a:cubicBezTo>
                <a:cubicBezTo>
                  <a:pt x="1379" y="300"/>
                  <a:pt x="1328" y="275"/>
                  <a:pt x="1289" y="265"/>
                </a:cubicBezTo>
                <a:cubicBezTo>
                  <a:pt x="1226" y="223"/>
                  <a:pt x="1255" y="235"/>
                  <a:pt x="1206" y="219"/>
                </a:cubicBezTo>
                <a:cubicBezTo>
                  <a:pt x="1124" y="164"/>
                  <a:pt x="1080" y="166"/>
                  <a:pt x="969" y="164"/>
                </a:cubicBezTo>
                <a:cubicBezTo>
                  <a:pt x="679" y="159"/>
                  <a:pt x="390" y="158"/>
                  <a:pt x="100" y="155"/>
                </a:cubicBezTo>
                <a:cubicBezTo>
                  <a:pt x="59" y="141"/>
                  <a:pt x="35" y="115"/>
                  <a:pt x="0" y="91"/>
                </a:cubicBezTo>
                <a:cubicBezTo>
                  <a:pt x="3" y="82"/>
                  <a:pt x="2" y="71"/>
                  <a:pt x="9" y="64"/>
                </a:cubicBezTo>
                <a:cubicBezTo>
                  <a:pt x="16" y="57"/>
                  <a:pt x="30" y="62"/>
                  <a:pt x="36" y="54"/>
                </a:cubicBezTo>
                <a:cubicBezTo>
                  <a:pt x="47" y="38"/>
                  <a:pt x="54" y="0"/>
                  <a:pt x="54" y="0"/>
                </a:cubicBezTo>
                <a:cubicBezTo>
                  <a:pt x="439" y="8"/>
                  <a:pt x="546" y="17"/>
                  <a:pt x="923" y="9"/>
                </a:cubicBezTo>
                <a:cubicBezTo>
                  <a:pt x="1050" y="14"/>
                  <a:pt x="1189" y="2"/>
                  <a:pt x="1316" y="18"/>
                </a:cubicBezTo>
                <a:cubicBezTo>
                  <a:pt x="1614" y="114"/>
                  <a:pt x="1085" y="49"/>
                  <a:pt x="2011" y="64"/>
                </a:cubicBezTo>
                <a:cubicBezTo>
                  <a:pt x="2098" y="92"/>
                  <a:pt x="2047" y="80"/>
                  <a:pt x="2166" y="91"/>
                </a:cubicBezTo>
                <a:cubicBezTo>
                  <a:pt x="2175" y="94"/>
                  <a:pt x="2186" y="95"/>
                  <a:pt x="2194" y="100"/>
                </a:cubicBezTo>
                <a:cubicBezTo>
                  <a:pt x="2205" y="107"/>
                  <a:pt x="2208" y="126"/>
                  <a:pt x="2221" y="128"/>
                </a:cubicBezTo>
                <a:cubicBezTo>
                  <a:pt x="2275" y="138"/>
                  <a:pt x="2331" y="134"/>
                  <a:pt x="2386" y="137"/>
                </a:cubicBezTo>
                <a:cubicBezTo>
                  <a:pt x="2432" y="152"/>
                  <a:pt x="2468" y="180"/>
                  <a:pt x="2514" y="192"/>
                </a:cubicBezTo>
                <a:cubicBezTo>
                  <a:pt x="2556" y="234"/>
                  <a:pt x="2538" y="257"/>
                  <a:pt x="2569" y="292"/>
                </a:cubicBezTo>
                <a:cubicBezTo>
                  <a:pt x="2604" y="331"/>
                  <a:pt x="2650" y="338"/>
                  <a:pt x="2697" y="347"/>
                </a:cubicBezTo>
                <a:cubicBezTo>
                  <a:pt x="2713" y="358"/>
                  <a:pt x="2724" y="376"/>
                  <a:pt x="2742" y="384"/>
                </a:cubicBezTo>
                <a:cubicBezTo>
                  <a:pt x="2815" y="417"/>
                  <a:pt x="2866" y="421"/>
                  <a:pt x="2944" y="429"/>
                </a:cubicBezTo>
                <a:cubicBezTo>
                  <a:pt x="2991" y="445"/>
                  <a:pt x="2955" y="426"/>
                  <a:pt x="2989" y="466"/>
                </a:cubicBezTo>
                <a:cubicBezTo>
                  <a:pt x="3003" y="482"/>
                  <a:pt x="3035" y="512"/>
                  <a:pt x="3035" y="512"/>
                </a:cubicBezTo>
                <a:cubicBezTo>
                  <a:pt x="3038" y="521"/>
                  <a:pt x="3040" y="531"/>
                  <a:pt x="3044" y="539"/>
                </a:cubicBezTo>
                <a:cubicBezTo>
                  <a:pt x="3049" y="549"/>
                  <a:pt x="3058" y="556"/>
                  <a:pt x="3062" y="566"/>
                </a:cubicBezTo>
                <a:cubicBezTo>
                  <a:pt x="3067" y="578"/>
                  <a:pt x="3065" y="592"/>
                  <a:pt x="3072" y="603"/>
                </a:cubicBezTo>
                <a:cubicBezTo>
                  <a:pt x="3078" y="612"/>
                  <a:pt x="3090" y="615"/>
                  <a:pt x="3099" y="621"/>
                </a:cubicBezTo>
                <a:cubicBezTo>
                  <a:pt x="3123" y="659"/>
                  <a:pt x="3147" y="680"/>
                  <a:pt x="3190" y="694"/>
                </a:cubicBezTo>
                <a:cubicBezTo>
                  <a:pt x="3268" y="746"/>
                  <a:pt x="3223" y="731"/>
                  <a:pt x="3328" y="731"/>
                </a:cubicBezTo>
              </a:path>
            </a:pathLst>
          </a:custGeom>
          <a:solidFill>
            <a:srgbClr val="9966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9035" name="Oval 12"/>
          <p:cNvSpPr>
            <a:spLocks noChangeArrowheads="1"/>
          </p:cNvSpPr>
          <p:nvPr/>
        </p:nvSpPr>
        <p:spPr bwMode="auto">
          <a:xfrm rot="1897840">
            <a:off x="2743200" y="4038600"/>
            <a:ext cx="1066800" cy="28194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9036" name="Oval 13"/>
          <p:cNvSpPr>
            <a:spLocks noChangeArrowheads="1"/>
          </p:cNvSpPr>
          <p:nvPr/>
        </p:nvSpPr>
        <p:spPr bwMode="auto">
          <a:xfrm>
            <a:off x="0" y="228600"/>
            <a:ext cx="1066800" cy="27432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9037" name="Oval 14"/>
          <p:cNvSpPr>
            <a:spLocks noChangeArrowheads="1"/>
          </p:cNvSpPr>
          <p:nvPr/>
        </p:nvSpPr>
        <p:spPr bwMode="auto">
          <a:xfrm>
            <a:off x="7696200" y="19050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9038" name="Oval 15"/>
          <p:cNvSpPr>
            <a:spLocks noChangeArrowheads="1"/>
          </p:cNvSpPr>
          <p:nvPr/>
        </p:nvSpPr>
        <p:spPr bwMode="auto">
          <a:xfrm>
            <a:off x="6400800" y="21336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9039" name="Oval 16"/>
          <p:cNvSpPr>
            <a:spLocks noChangeArrowheads="1"/>
          </p:cNvSpPr>
          <p:nvPr/>
        </p:nvSpPr>
        <p:spPr bwMode="auto">
          <a:xfrm>
            <a:off x="5715000" y="5867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69040" name="Picture 18" descr="Flying Bir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19908" flipH="1" flipV="1">
            <a:off x="-609600" y="533400"/>
            <a:ext cx="3870325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9041" name="Picture 19" descr="Flying Bir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6705600" y="3733800"/>
            <a:ext cx="3886200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05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0"/>
            <a:ext cx="4495800" cy="6126163"/>
          </a:xfrm>
        </p:spPr>
        <p:txBody>
          <a:bodyPr/>
          <a:lstStyle/>
          <a:p>
            <a:pPr marL="990600" lvl="1" indent="-533400" eaLnBrk="1" hangingPunct="1"/>
            <a:r>
              <a:rPr lang="en-US" smtClean="0">
                <a:solidFill>
                  <a:srgbClr val="996600"/>
                </a:solidFill>
              </a:rPr>
              <a:t>The environment begins to dry with climatic changes and the landscape becomes brown.</a:t>
            </a:r>
          </a:p>
        </p:txBody>
      </p:sp>
      <p:sp>
        <p:nvSpPr>
          <p:cNvPr id="1250308" name="Rectangle 4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sp>
        <p:nvSpPr>
          <p:cNvPr id="770052" name="Oval 5"/>
          <p:cNvSpPr>
            <a:spLocks noChangeArrowheads="1"/>
          </p:cNvSpPr>
          <p:nvPr/>
        </p:nvSpPr>
        <p:spPr bwMode="auto">
          <a:xfrm>
            <a:off x="6553200" y="533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0053" name="Oval 6"/>
          <p:cNvSpPr>
            <a:spLocks noChangeArrowheads="1"/>
          </p:cNvSpPr>
          <p:nvPr/>
        </p:nvSpPr>
        <p:spPr bwMode="auto">
          <a:xfrm>
            <a:off x="5867400" y="762000"/>
            <a:ext cx="9144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0054" name="Oval 7"/>
          <p:cNvSpPr>
            <a:spLocks noChangeArrowheads="1"/>
          </p:cNvSpPr>
          <p:nvPr/>
        </p:nvSpPr>
        <p:spPr bwMode="auto">
          <a:xfrm>
            <a:off x="5943600" y="3429000"/>
            <a:ext cx="914400" cy="609600"/>
          </a:xfrm>
          <a:prstGeom prst="ellipse">
            <a:avLst/>
          </a:prstGeom>
          <a:solidFill>
            <a:srgbClr val="3333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0055" name="Oval 8"/>
          <p:cNvSpPr>
            <a:spLocks noChangeArrowheads="1"/>
          </p:cNvSpPr>
          <p:nvPr/>
        </p:nvSpPr>
        <p:spPr bwMode="auto">
          <a:xfrm>
            <a:off x="5029200" y="304800"/>
            <a:ext cx="9144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0056" name="Rectangle 9"/>
          <p:cNvSpPr>
            <a:spLocks noChangeArrowheads="1"/>
          </p:cNvSpPr>
          <p:nvPr/>
        </p:nvSpPr>
        <p:spPr bwMode="auto">
          <a:xfrm>
            <a:off x="5029200" y="-228600"/>
            <a:ext cx="3810000" cy="7086600"/>
          </a:xfrm>
          <a:prstGeom prst="rect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0057" name="Oval 10"/>
          <p:cNvSpPr>
            <a:spLocks noChangeArrowheads="1"/>
          </p:cNvSpPr>
          <p:nvPr/>
        </p:nvSpPr>
        <p:spPr bwMode="auto">
          <a:xfrm>
            <a:off x="6477000" y="44958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0058" name="Freeform 11"/>
          <p:cNvSpPr>
            <a:spLocks/>
          </p:cNvSpPr>
          <p:nvPr/>
        </p:nvSpPr>
        <p:spPr bwMode="auto">
          <a:xfrm>
            <a:off x="-144463" y="2903538"/>
            <a:ext cx="5283201" cy="2452687"/>
          </a:xfrm>
          <a:custGeom>
            <a:avLst/>
            <a:gdLst>
              <a:gd name="T0" fmla="*/ 2147483647 w 3328"/>
              <a:gd name="T1" fmla="*/ 2147483647 h 1545"/>
              <a:gd name="T2" fmla="*/ 2147483647 w 3328"/>
              <a:gd name="T3" fmla="*/ 2147483647 h 1545"/>
              <a:gd name="T4" fmla="*/ 2147483647 w 3328"/>
              <a:gd name="T5" fmla="*/ 2147483647 h 1545"/>
              <a:gd name="T6" fmla="*/ 2147483647 w 3328"/>
              <a:gd name="T7" fmla="*/ 2147483647 h 1545"/>
              <a:gd name="T8" fmla="*/ 2147483647 w 3328"/>
              <a:gd name="T9" fmla="*/ 2147483647 h 1545"/>
              <a:gd name="T10" fmla="*/ 2147483647 w 3328"/>
              <a:gd name="T11" fmla="*/ 2147483647 h 1545"/>
              <a:gd name="T12" fmla="*/ 2147483647 w 3328"/>
              <a:gd name="T13" fmla="*/ 2147483647 h 1545"/>
              <a:gd name="T14" fmla="*/ 2147483647 w 3328"/>
              <a:gd name="T15" fmla="*/ 2147483647 h 1545"/>
              <a:gd name="T16" fmla="*/ 2147483647 w 3328"/>
              <a:gd name="T17" fmla="*/ 2147483647 h 1545"/>
              <a:gd name="T18" fmla="*/ 2147483647 w 3328"/>
              <a:gd name="T19" fmla="*/ 2147483647 h 1545"/>
              <a:gd name="T20" fmla="*/ 2147483647 w 3328"/>
              <a:gd name="T21" fmla="*/ 2147483647 h 1545"/>
              <a:gd name="T22" fmla="*/ 2147483647 w 3328"/>
              <a:gd name="T23" fmla="*/ 2147483647 h 1545"/>
              <a:gd name="T24" fmla="*/ 2147483647 w 3328"/>
              <a:gd name="T25" fmla="*/ 2147483647 h 1545"/>
              <a:gd name="T26" fmla="*/ 2147483647 w 3328"/>
              <a:gd name="T27" fmla="*/ 2147483647 h 1545"/>
              <a:gd name="T28" fmla="*/ 2147483647 w 3328"/>
              <a:gd name="T29" fmla="*/ 2147483647 h 1545"/>
              <a:gd name="T30" fmla="*/ 2147483647 w 3328"/>
              <a:gd name="T31" fmla="*/ 2147483647 h 1545"/>
              <a:gd name="T32" fmla="*/ 2147483647 w 3328"/>
              <a:gd name="T33" fmla="*/ 2147483647 h 1545"/>
              <a:gd name="T34" fmla="*/ 2147483647 w 3328"/>
              <a:gd name="T35" fmla="*/ 2147483647 h 1545"/>
              <a:gd name="T36" fmla="*/ 2147483647 w 3328"/>
              <a:gd name="T37" fmla="*/ 2147483647 h 1545"/>
              <a:gd name="T38" fmla="*/ 2147483647 w 3328"/>
              <a:gd name="T39" fmla="*/ 2147483647 h 1545"/>
              <a:gd name="T40" fmla="*/ 2147483647 w 3328"/>
              <a:gd name="T41" fmla="*/ 2147483647 h 1545"/>
              <a:gd name="T42" fmla="*/ 2147483647 w 3328"/>
              <a:gd name="T43" fmla="*/ 2147483647 h 1545"/>
              <a:gd name="T44" fmla="*/ 2147483647 w 3328"/>
              <a:gd name="T45" fmla="*/ 2147483647 h 1545"/>
              <a:gd name="T46" fmla="*/ 2147483647 w 3328"/>
              <a:gd name="T47" fmla="*/ 2147483647 h 1545"/>
              <a:gd name="T48" fmla="*/ 2147483647 w 3328"/>
              <a:gd name="T49" fmla="*/ 2147483647 h 1545"/>
              <a:gd name="T50" fmla="*/ 2147483647 w 3328"/>
              <a:gd name="T51" fmla="*/ 2147483647 h 1545"/>
              <a:gd name="T52" fmla="*/ 2147483647 w 3328"/>
              <a:gd name="T53" fmla="*/ 2147483647 h 1545"/>
              <a:gd name="T54" fmla="*/ 2147483647 w 3328"/>
              <a:gd name="T55" fmla="*/ 2147483647 h 1545"/>
              <a:gd name="T56" fmla="*/ 0 w 3328"/>
              <a:gd name="T57" fmla="*/ 2147483647 h 1545"/>
              <a:gd name="T58" fmla="*/ 2147483647 w 3328"/>
              <a:gd name="T59" fmla="*/ 2147483647 h 1545"/>
              <a:gd name="T60" fmla="*/ 2147483647 w 3328"/>
              <a:gd name="T61" fmla="*/ 2147483647 h 1545"/>
              <a:gd name="T62" fmla="*/ 2147483647 w 3328"/>
              <a:gd name="T63" fmla="*/ 0 h 1545"/>
              <a:gd name="T64" fmla="*/ 2147483647 w 3328"/>
              <a:gd name="T65" fmla="*/ 2147483647 h 1545"/>
              <a:gd name="T66" fmla="*/ 2147483647 w 3328"/>
              <a:gd name="T67" fmla="*/ 2147483647 h 1545"/>
              <a:gd name="T68" fmla="*/ 2147483647 w 3328"/>
              <a:gd name="T69" fmla="*/ 2147483647 h 1545"/>
              <a:gd name="T70" fmla="*/ 2147483647 w 3328"/>
              <a:gd name="T71" fmla="*/ 2147483647 h 1545"/>
              <a:gd name="T72" fmla="*/ 2147483647 w 3328"/>
              <a:gd name="T73" fmla="*/ 2147483647 h 1545"/>
              <a:gd name="T74" fmla="*/ 2147483647 w 3328"/>
              <a:gd name="T75" fmla="*/ 2147483647 h 1545"/>
              <a:gd name="T76" fmla="*/ 2147483647 w 3328"/>
              <a:gd name="T77" fmla="*/ 2147483647 h 1545"/>
              <a:gd name="T78" fmla="*/ 2147483647 w 3328"/>
              <a:gd name="T79" fmla="*/ 2147483647 h 1545"/>
              <a:gd name="T80" fmla="*/ 2147483647 w 3328"/>
              <a:gd name="T81" fmla="*/ 2147483647 h 1545"/>
              <a:gd name="T82" fmla="*/ 2147483647 w 3328"/>
              <a:gd name="T83" fmla="*/ 2147483647 h 1545"/>
              <a:gd name="T84" fmla="*/ 2147483647 w 3328"/>
              <a:gd name="T85" fmla="*/ 2147483647 h 1545"/>
              <a:gd name="T86" fmla="*/ 2147483647 w 3328"/>
              <a:gd name="T87" fmla="*/ 2147483647 h 1545"/>
              <a:gd name="T88" fmla="*/ 2147483647 w 3328"/>
              <a:gd name="T89" fmla="*/ 2147483647 h 1545"/>
              <a:gd name="T90" fmla="*/ 2147483647 w 3328"/>
              <a:gd name="T91" fmla="*/ 2147483647 h 1545"/>
              <a:gd name="T92" fmla="*/ 2147483647 w 3328"/>
              <a:gd name="T93" fmla="*/ 2147483647 h 1545"/>
              <a:gd name="T94" fmla="*/ 2147483647 w 3328"/>
              <a:gd name="T95" fmla="*/ 2147483647 h 1545"/>
              <a:gd name="T96" fmla="*/ 2147483647 w 3328"/>
              <a:gd name="T97" fmla="*/ 2147483647 h 1545"/>
              <a:gd name="T98" fmla="*/ 2147483647 w 3328"/>
              <a:gd name="T99" fmla="*/ 2147483647 h 1545"/>
              <a:gd name="T100" fmla="*/ 2147483647 w 3328"/>
              <a:gd name="T101" fmla="*/ 2147483647 h 1545"/>
              <a:gd name="T102" fmla="*/ 2147483647 w 3328"/>
              <a:gd name="T103" fmla="*/ 2147483647 h 154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3328"/>
              <a:gd name="T157" fmla="*/ 0 h 1545"/>
              <a:gd name="T158" fmla="*/ 3328 w 3328"/>
              <a:gd name="T159" fmla="*/ 1545 h 1545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3328" h="1545">
                <a:moveTo>
                  <a:pt x="3273" y="1545"/>
                </a:moveTo>
                <a:cubicBezTo>
                  <a:pt x="3254" y="1526"/>
                  <a:pt x="3226" y="1519"/>
                  <a:pt x="3209" y="1499"/>
                </a:cubicBezTo>
                <a:cubicBezTo>
                  <a:pt x="3185" y="1472"/>
                  <a:pt x="3189" y="1416"/>
                  <a:pt x="3172" y="1389"/>
                </a:cubicBezTo>
                <a:cubicBezTo>
                  <a:pt x="3162" y="1373"/>
                  <a:pt x="3141" y="1365"/>
                  <a:pt x="3126" y="1353"/>
                </a:cubicBezTo>
                <a:cubicBezTo>
                  <a:pt x="3104" y="1298"/>
                  <a:pt x="3086" y="1248"/>
                  <a:pt x="3044" y="1206"/>
                </a:cubicBezTo>
                <a:cubicBezTo>
                  <a:pt x="3027" y="1137"/>
                  <a:pt x="3051" y="1197"/>
                  <a:pt x="2998" y="1152"/>
                </a:cubicBezTo>
                <a:cubicBezTo>
                  <a:pt x="2989" y="1145"/>
                  <a:pt x="2987" y="1132"/>
                  <a:pt x="2980" y="1124"/>
                </a:cubicBezTo>
                <a:cubicBezTo>
                  <a:pt x="2957" y="1098"/>
                  <a:pt x="2936" y="1070"/>
                  <a:pt x="2907" y="1051"/>
                </a:cubicBezTo>
                <a:cubicBezTo>
                  <a:pt x="2857" y="1018"/>
                  <a:pt x="2801" y="998"/>
                  <a:pt x="2742" y="987"/>
                </a:cubicBezTo>
                <a:cubicBezTo>
                  <a:pt x="2730" y="981"/>
                  <a:pt x="2719" y="974"/>
                  <a:pt x="2706" y="969"/>
                </a:cubicBezTo>
                <a:cubicBezTo>
                  <a:pt x="2694" y="965"/>
                  <a:pt x="2681" y="965"/>
                  <a:pt x="2669" y="960"/>
                </a:cubicBezTo>
                <a:cubicBezTo>
                  <a:pt x="2580" y="921"/>
                  <a:pt x="2712" y="958"/>
                  <a:pt x="2605" y="932"/>
                </a:cubicBezTo>
                <a:cubicBezTo>
                  <a:pt x="2574" y="916"/>
                  <a:pt x="2546" y="898"/>
                  <a:pt x="2514" y="886"/>
                </a:cubicBezTo>
                <a:cubicBezTo>
                  <a:pt x="2475" y="848"/>
                  <a:pt x="2432" y="816"/>
                  <a:pt x="2386" y="786"/>
                </a:cubicBezTo>
                <a:cubicBezTo>
                  <a:pt x="2373" y="778"/>
                  <a:pt x="2368" y="761"/>
                  <a:pt x="2358" y="749"/>
                </a:cubicBezTo>
                <a:cubicBezTo>
                  <a:pt x="2341" y="730"/>
                  <a:pt x="2304" y="694"/>
                  <a:pt x="2304" y="694"/>
                </a:cubicBezTo>
                <a:cubicBezTo>
                  <a:pt x="2295" y="669"/>
                  <a:pt x="2290" y="654"/>
                  <a:pt x="2276" y="630"/>
                </a:cubicBezTo>
                <a:cubicBezTo>
                  <a:pt x="2265" y="611"/>
                  <a:pt x="2247" y="596"/>
                  <a:pt x="2240" y="576"/>
                </a:cubicBezTo>
                <a:cubicBezTo>
                  <a:pt x="2235" y="561"/>
                  <a:pt x="2226" y="531"/>
                  <a:pt x="2212" y="521"/>
                </a:cubicBezTo>
                <a:cubicBezTo>
                  <a:pt x="2202" y="514"/>
                  <a:pt x="2188" y="515"/>
                  <a:pt x="2176" y="512"/>
                </a:cubicBezTo>
                <a:cubicBezTo>
                  <a:pt x="2141" y="477"/>
                  <a:pt x="2104" y="436"/>
                  <a:pt x="2057" y="420"/>
                </a:cubicBezTo>
                <a:cubicBezTo>
                  <a:pt x="1958" y="325"/>
                  <a:pt x="1596" y="366"/>
                  <a:pt x="1545" y="365"/>
                </a:cubicBezTo>
                <a:cubicBezTo>
                  <a:pt x="1521" y="360"/>
                  <a:pt x="1487" y="354"/>
                  <a:pt x="1462" y="347"/>
                </a:cubicBezTo>
                <a:cubicBezTo>
                  <a:pt x="1444" y="342"/>
                  <a:pt x="1408" y="329"/>
                  <a:pt x="1408" y="329"/>
                </a:cubicBezTo>
                <a:cubicBezTo>
                  <a:pt x="1379" y="300"/>
                  <a:pt x="1328" y="275"/>
                  <a:pt x="1289" y="265"/>
                </a:cubicBezTo>
                <a:cubicBezTo>
                  <a:pt x="1226" y="223"/>
                  <a:pt x="1255" y="235"/>
                  <a:pt x="1206" y="219"/>
                </a:cubicBezTo>
                <a:cubicBezTo>
                  <a:pt x="1124" y="164"/>
                  <a:pt x="1080" y="166"/>
                  <a:pt x="969" y="164"/>
                </a:cubicBezTo>
                <a:cubicBezTo>
                  <a:pt x="679" y="159"/>
                  <a:pt x="390" y="158"/>
                  <a:pt x="100" y="155"/>
                </a:cubicBezTo>
                <a:cubicBezTo>
                  <a:pt x="59" y="141"/>
                  <a:pt x="35" y="115"/>
                  <a:pt x="0" y="91"/>
                </a:cubicBezTo>
                <a:cubicBezTo>
                  <a:pt x="3" y="82"/>
                  <a:pt x="2" y="71"/>
                  <a:pt x="9" y="64"/>
                </a:cubicBezTo>
                <a:cubicBezTo>
                  <a:pt x="16" y="57"/>
                  <a:pt x="30" y="62"/>
                  <a:pt x="36" y="54"/>
                </a:cubicBezTo>
                <a:cubicBezTo>
                  <a:pt x="47" y="38"/>
                  <a:pt x="54" y="0"/>
                  <a:pt x="54" y="0"/>
                </a:cubicBezTo>
                <a:cubicBezTo>
                  <a:pt x="439" y="8"/>
                  <a:pt x="546" y="17"/>
                  <a:pt x="923" y="9"/>
                </a:cubicBezTo>
                <a:cubicBezTo>
                  <a:pt x="1050" y="14"/>
                  <a:pt x="1189" y="2"/>
                  <a:pt x="1316" y="18"/>
                </a:cubicBezTo>
                <a:cubicBezTo>
                  <a:pt x="1614" y="114"/>
                  <a:pt x="1085" y="49"/>
                  <a:pt x="2011" y="64"/>
                </a:cubicBezTo>
                <a:cubicBezTo>
                  <a:pt x="2098" y="92"/>
                  <a:pt x="2047" y="80"/>
                  <a:pt x="2166" y="91"/>
                </a:cubicBezTo>
                <a:cubicBezTo>
                  <a:pt x="2175" y="94"/>
                  <a:pt x="2186" y="95"/>
                  <a:pt x="2194" y="100"/>
                </a:cubicBezTo>
                <a:cubicBezTo>
                  <a:pt x="2205" y="107"/>
                  <a:pt x="2208" y="126"/>
                  <a:pt x="2221" y="128"/>
                </a:cubicBezTo>
                <a:cubicBezTo>
                  <a:pt x="2275" y="138"/>
                  <a:pt x="2331" y="134"/>
                  <a:pt x="2386" y="137"/>
                </a:cubicBezTo>
                <a:cubicBezTo>
                  <a:pt x="2432" y="152"/>
                  <a:pt x="2468" y="180"/>
                  <a:pt x="2514" y="192"/>
                </a:cubicBezTo>
                <a:cubicBezTo>
                  <a:pt x="2556" y="234"/>
                  <a:pt x="2538" y="257"/>
                  <a:pt x="2569" y="292"/>
                </a:cubicBezTo>
                <a:cubicBezTo>
                  <a:pt x="2604" y="331"/>
                  <a:pt x="2650" y="338"/>
                  <a:pt x="2697" y="347"/>
                </a:cubicBezTo>
                <a:cubicBezTo>
                  <a:pt x="2713" y="358"/>
                  <a:pt x="2724" y="376"/>
                  <a:pt x="2742" y="384"/>
                </a:cubicBezTo>
                <a:cubicBezTo>
                  <a:pt x="2815" y="417"/>
                  <a:pt x="2866" y="421"/>
                  <a:pt x="2944" y="429"/>
                </a:cubicBezTo>
                <a:cubicBezTo>
                  <a:pt x="2991" y="445"/>
                  <a:pt x="2955" y="426"/>
                  <a:pt x="2989" y="466"/>
                </a:cubicBezTo>
                <a:cubicBezTo>
                  <a:pt x="3003" y="482"/>
                  <a:pt x="3035" y="512"/>
                  <a:pt x="3035" y="512"/>
                </a:cubicBezTo>
                <a:cubicBezTo>
                  <a:pt x="3038" y="521"/>
                  <a:pt x="3040" y="531"/>
                  <a:pt x="3044" y="539"/>
                </a:cubicBezTo>
                <a:cubicBezTo>
                  <a:pt x="3049" y="549"/>
                  <a:pt x="3058" y="556"/>
                  <a:pt x="3062" y="566"/>
                </a:cubicBezTo>
                <a:cubicBezTo>
                  <a:pt x="3067" y="578"/>
                  <a:pt x="3065" y="592"/>
                  <a:pt x="3072" y="603"/>
                </a:cubicBezTo>
                <a:cubicBezTo>
                  <a:pt x="3078" y="612"/>
                  <a:pt x="3090" y="615"/>
                  <a:pt x="3099" y="621"/>
                </a:cubicBezTo>
                <a:cubicBezTo>
                  <a:pt x="3123" y="659"/>
                  <a:pt x="3147" y="680"/>
                  <a:pt x="3190" y="694"/>
                </a:cubicBezTo>
                <a:cubicBezTo>
                  <a:pt x="3268" y="746"/>
                  <a:pt x="3223" y="731"/>
                  <a:pt x="3328" y="731"/>
                </a:cubicBezTo>
              </a:path>
            </a:pathLst>
          </a:custGeom>
          <a:solidFill>
            <a:srgbClr val="9966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70059" name="Oval 12"/>
          <p:cNvSpPr>
            <a:spLocks noChangeArrowheads="1"/>
          </p:cNvSpPr>
          <p:nvPr/>
        </p:nvSpPr>
        <p:spPr bwMode="auto">
          <a:xfrm rot="1897840">
            <a:off x="2743200" y="4038600"/>
            <a:ext cx="1066800" cy="28194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0060" name="Oval 13"/>
          <p:cNvSpPr>
            <a:spLocks noChangeArrowheads="1"/>
          </p:cNvSpPr>
          <p:nvPr/>
        </p:nvSpPr>
        <p:spPr bwMode="auto">
          <a:xfrm>
            <a:off x="0" y="228600"/>
            <a:ext cx="1066800" cy="27432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0061" name="Oval 14"/>
          <p:cNvSpPr>
            <a:spLocks noChangeArrowheads="1"/>
          </p:cNvSpPr>
          <p:nvPr/>
        </p:nvSpPr>
        <p:spPr bwMode="auto">
          <a:xfrm>
            <a:off x="7696200" y="19050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0062" name="Oval 15"/>
          <p:cNvSpPr>
            <a:spLocks noChangeArrowheads="1"/>
          </p:cNvSpPr>
          <p:nvPr/>
        </p:nvSpPr>
        <p:spPr bwMode="auto">
          <a:xfrm>
            <a:off x="6400800" y="21336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0063" name="Oval 16"/>
          <p:cNvSpPr>
            <a:spLocks noChangeArrowheads="1"/>
          </p:cNvSpPr>
          <p:nvPr/>
        </p:nvSpPr>
        <p:spPr bwMode="auto">
          <a:xfrm>
            <a:off x="5715000" y="5867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70064" name="Picture 17" descr="Flying Bir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19908" flipH="1" flipV="1">
            <a:off x="-1935163" y="-381000"/>
            <a:ext cx="3870326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07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0"/>
            <a:ext cx="4495800" cy="6126163"/>
          </a:xfrm>
        </p:spPr>
        <p:txBody>
          <a:bodyPr/>
          <a:lstStyle/>
          <a:p>
            <a:pPr marL="990600" lvl="1" indent="-533400" eaLnBrk="1" hangingPunct="1"/>
            <a:r>
              <a:rPr lang="en-US" smtClean="0">
                <a:solidFill>
                  <a:srgbClr val="FF9900"/>
                </a:solidFill>
              </a:rPr>
              <a:t>The surviving brown beetles have offspring that are </a:t>
            </a:r>
            <a:r>
              <a:rPr lang="en-US" u="sng" smtClean="0">
                <a:solidFill>
                  <a:srgbClr val="FF9900"/>
                </a:solidFill>
              </a:rPr>
              <a:t>mostly</a:t>
            </a:r>
            <a:r>
              <a:rPr lang="en-US" smtClean="0">
                <a:solidFill>
                  <a:srgbClr val="FF9900"/>
                </a:solidFill>
              </a:rPr>
              <a:t> brown.</a:t>
            </a:r>
          </a:p>
        </p:txBody>
      </p:sp>
      <p:sp>
        <p:nvSpPr>
          <p:cNvPr id="1251332" name="Rectangle 4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sp>
        <p:nvSpPr>
          <p:cNvPr id="771076" name="Oval 5"/>
          <p:cNvSpPr>
            <a:spLocks noChangeArrowheads="1"/>
          </p:cNvSpPr>
          <p:nvPr/>
        </p:nvSpPr>
        <p:spPr bwMode="auto">
          <a:xfrm>
            <a:off x="6553200" y="533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1077" name="Oval 6"/>
          <p:cNvSpPr>
            <a:spLocks noChangeArrowheads="1"/>
          </p:cNvSpPr>
          <p:nvPr/>
        </p:nvSpPr>
        <p:spPr bwMode="auto">
          <a:xfrm>
            <a:off x="5867400" y="762000"/>
            <a:ext cx="9144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1078" name="Oval 7"/>
          <p:cNvSpPr>
            <a:spLocks noChangeArrowheads="1"/>
          </p:cNvSpPr>
          <p:nvPr/>
        </p:nvSpPr>
        <p:spPr bwMode="auto">
          <a:xfrm>
            <a:off x="5943600" y="3429000"/>
            <a:ext cx="914400" cy="609600"/>
          </a:xfrm>
          <a:prstGeom prst="ellipse">
            <a:avLst/>
          </a:prstGeom>
          <a:solidFill>
            <a:srgbClr val="3333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1079" name="Oval 8"/>
          <p:cNvSpPr>
            <a:spLocks noChangeArrowheads="1"/>
          </p:cNvSpPr>
          <p:nvPr/>
        </p:nvSpPr>
        <p:spPr bwMode="auto">
          <a:xfrm>
            <a:off x="5029200" y="304800"/>
            <a:ext cx="9144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1080" name="Rectangle 9"/>
          <p:cNvSpPr>
            <a:spLocks noChangeArrowheads="1"/>
          </p:cNvSpPr>
          <p:nvPr/>
        </p:nvSpPr>
        <p:spPr bwMode="auto">
          <a:xfrm>
            <a:off x="5029200" y="-228600"/>
            <a:ext cx="3810000" cy="7086600"/>
          </a:xfrm>
          <a:prstGeom prst="rect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1081" name="Oval 10"/>
          <p:cNvSpPr>
            <a:spLocks noChangeArrowheads="1"/>
          </p:cNvSpPr>
          <p:nvPr/>
        </p:nvSpPr>
        <p:spPr bwMode="auto">
          <a:xfrm>
            <a:off x="6477000" y="44958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1082" name="Freeform 11"/>
          <p:cNvSpPr>
            <a:spLocks/>
          </p:cNvSpPr>
          <p:nvPr/>
        </p:nvSpPr>
        <p:spPr bwMode="auto">
          <a:xfrm>
            <a:off x="-144463" y="2903538"/>
            <a:ext cx="5283201" cy="2452687"/>
          </a:xfrm>
          <a:custGeom>
            <a:avLst/>
            <a:gdLst>
              <a:gd name="T0" fmla="*/ 2147483647 w 3328"/>
              <a:gd name="T1" fmla="*/ 2147483647 h 1545"/>
              <a:gd name="T2" fmla="*/ 2147483647 w 3328"/>
              <a:gd name="T3" fmla="*/ 2147483647 h 1545"/>
              <a:gd name="T4" fmla="*/ 2147483647 w 3328"/>
              <a:gd name="T5" fmla="*/ 2147483647 h 1545"/>
              <a:gd name="T6" fmla="*/ 2147483647 w 3328"/>
              <a:gd name="T7" fmla="*/ 2147483647 h 1545"/>
              <a:gd name="T8" fmla="*/ 2147483647 w 3328"/>
              <a:gd name="T9" fmla="*/ 2147483647 h 1545"/>
              <a:gd name="T10" fmla="*/ 2147483647 w 3328"/>
              <a:gd name="T11" fmla="*/ 2147483647 h 1545"/>
              <a:gd name="T12" fmla="*/ 2147483647 w 3328"/>
              <a:gd name="T13" fmla="*/ 2147483647 h 1545"/>
              <a:gd name="T14" fmla="*/ 2147483647 w 3328"/>
              <a:gd name="T15" fmla="*/ 2147483647 h 1545"/>
              <a:gd name="T16" fmla="*/ 2147483647 w 3328"/>
              <a:gd name="T17" fmla="*/ 2147483647 h 1545"/>
              <a:gd name="T18" fmla="*/ 2147483647 w 3328"/>
              <a:gd name="T19" fmla="*/ 2147483647 h 1545"/>
              <a:gd name="T20" fmla="*/ 2147483647 w 3328"/>
              <a:gd name="T21" fmla="*/ 2147483647 h 1545"/>
              <a:gd name="T22" fmla="*/ 2147483647 w 3328"/>
              <a:gd name="T23" fmla="*/ 2147483647 h 1545"/>
              <a:gd name="T24" fmla="*/ 2147483647 w 3328"/>
              <a:gd name="T25" fmla="*/ 2147483647 h 1545"/>
              <a:gd name="T26" fmla="*/ 2147483647 w 3328"/>
              <a:gd name="T27" fmla="*/ 2147483647 h 1545"/>
              <a:gd name="T28" fmla="*/ 2147483647 w 3328"/>
              <a:gd name="T29" fmla="*/ 2147483647 h 1545"/>
              <a:gd name="T30" fmla="*/ 2147483647 w 3328"/>
              <a:gd name="T31" fmla="*/ 2147483647 h 1545"/>
              <a:gd name="T32" fmla="*/ 2147483647 w 3328"/>
              <a:gd name="T33" fmla="*/ 2147483647 h 1545"/>
              <a:gd name="T34" fmla="*/ 2147483647 w 3328"/>
              <a:gd name="T35" fmla="*/ 2147483647 h 1545"/>
              <a:gd name="T36" fmla="*/ 2147483647 w 3328"/>
              <a:gd name="T37" fmla="*/ 2147483647 h 1545"/>
              <a:gd name="T38" fmla="*/ 2147483647 w 3328"/>
              <a:gd name="T39" fmla="*/ 2147483647 h 1545"/>
              <a:gd name="T40" fmla="*/ 2147483647 w 3328"/>
              <a:gd name="T41" fmla="*/ 2147483647 h 1545"/>
              <a:gd name="T42" fmla="*/ 2147483647 w 3328"/>
              <a:gd name="T43" fmla="*/ 2147483647 h 1545"/>
              <a:gd name="T44" fmla="*/ 2147483647 w 3328"/>
              <a:gd name="T45" fmla="*/ 2147483647 h 1545"/>
              <a:gd name="T46" fmla="*/ 2147483647 w 3328"/>
              <a:gd name="T47" fmla="*/ 2147483647 h 1545"/>
              <a:gd name="T48" fmla="*/ 2147483647 w 3328"/>
              <a:gd name="T49" fmla="*/ 2147483647 h 1545"/>
              <a:gd name="T50" fmla="*/ 2147483647 w 3328"/>
              <a:gd name="T51" fmla="*/ 2147483647 h 1545"/>
              <a:gd name="T52" fmla="*/ 2147483647 w 3328"/>
              <a:gd name="T53" fmla="*/ 2147483647 h 1545"/>
              <a:gd name="T54" fmla="*/ 2147483647 w 3328"/>
              <a:gd name="T55" fmla="*/ 2147483647 h 1545"/>
              <a:gd name="T56" fmla="*/ 0 w 3328"/>
              <a:gd name="T57" fmla="*/ 2147483647 h 1545"/>
              <a:gd name="T58" fmla="*/ 2147483647 w 3328"/>
              <a:gd name="T59" fmla="*/ 2147483647 h 1545"/>
              <a:gd name="T60" fmla="*/ 2147483647 w 3328"/>
              <a:gd name="T61" fmla="*/ 2147483647 h 1545"/>
              <a:gd name="T62" fmla="*/ 2147483647 w 3328"/>
              <a:gd name="T63" fmla="*/ 0 h 1545"/>
              <a:gd name="T64" fmla="*/ 2147483647 w 3328"/>
              <a:gd name="T65" fmla="*/ 2147483647 h 1545"/>
              <a:gd name="T66" fmla="*/ 2147483647 w 3328"/>
              <a:gd name="T67" fmla="*/ 2147483647 h 1545"/>
              <a:gd name="T68" fmla="*/ 2147483647 w 3328"/>
              <a:gd name="T69" fmla="*/ 2147483647 h 1545"/>
              <a:gd name="T70" fmla="*/ 2147483647 w 3328"/>
              <a:gd name="T71" fmla="*/ 2147483647 h 1545"/>
              <a:gd name="T72" fmla="*/ 2147483647 w 3328"/>
              <a:gd name="T73" fmla="*/ 2147483647 h 1545"/>
              <a:gd name="T74" fmla="*/ 2147483647 w 3328"/>
              <a:gd name="T75" fmla="*/ 2147483647 h 1545"/>
              <a:gd name="T76" fmla="*/ 2147483647 w 3328"/>
              <a:gd name="T77" fmla="*/ 2147483647 h 1545"/>
              <a:gd name="T78" fmla="*/ 2147483647 w 3328"/>
              <a:gd name="T79" fmla="*/ 2147483647 h 1545"/>
              <a:gd name="T80" fmla="*/ 2147483647 w 3328"/>
              <a:gd name="T81" fmla="*/ 2147483647 h 1545"/>
              <a:gd name="T82" fmla="*/ 2147483647 w 3328"/>
              <a:gd name="T83" fmla="*/ 2147483647 h 1545"/>
              <a:gd name="T84" fmla="*/ 2147483647 w 3328"/>
              <a:gd name="T85" fmla="*/ 2147483647 h 1545"/>
              <a:gd name="T86" fmla="*/ 2147483647 w 3328"/>
              <a:gd name="T87" fmla="*/ 2147483647 h 1545"/>
              <a:gd name="T88" fmla="*/ 2147483647 w 3328"/>
              <a:gd name="T89" fmla="*/ 2147483647 h 1545"/>
              <a:gd name="T90" fmla="*/ 2147483647 w 3328"/>
              <a:gd name="T91" fmla="*/ 2147483647 h 1545"/>
              <a:gd name="T92" fmla="*/ 2147483647 w 3328"/>
              <a:gd name="T93" fmla="*/ 2147483647 h 1545"/>
              <a:gd name="T94" fmla="*/ 2147483647 w 3328"/>
              <a:gd name="T95" fmla="*/ 2147483647 h 1545"/>
              <a:gd name="T96" fmla="*/ 2147483647 w 3328"/>
              <a:gd name="T97" fmla="*/ 2147483647 h 1545"/>
              <a:gd name="T98" fmla="*/ 2147483647 w 3328"/>
              <a:gd name="T99" fmla="*/ 2147483647 h 1545"/>
              <a:gd name="T100" fmla="*/ 2147483647 w 3328"/>
              <a:gd name="T101" fmla="*/ 2147483647 h 1545"/>
              <a:gd name="T102" fmla="*/ 2147483647 w 3328"/>
              <a:gd name="T103" fmla="*/ 2147483647 h 154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3328"/>
              <a:gd name="T157" fmla="*/ 0 h 1545"/>
              <a:gd name="T158" fmla="*/ 3328 w 3328"/>
              <a:gd name="T159" fmla="*/ 1545 h 1545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3328" h="1545">
                <a:moveTo>
                  <a:pt x="3273" y="1545"/>
                </a:moveTo>
                <a:cubicBezTo>
                  <a:pt x="3254" y="1526"/>
                  <a:pt x="3226" y="1519"/>
                  <a:pt x="3209" y="1499"/>
                </a:cubicBezTo>
                <a:cubicBezTo>
                  <a:pt x="3185" y="1472"/>
                  <a:pt x="3189" y="1416"/>
                  <a:pt x="3172" y="1389"/>
                </a:cubicBezTo>
                <a:cubicBezTo>
                  <a:pt x="3162" y="1373"/>
                  <a:pt x="3141" y="1365"/>
                  <a:pt x="3126" y="1353"/>
                </a:cubicBezTo>
                <a:cubicBezTo>
                  <a:pt x="3104" y="1298"/>
                  <a:pt x="3086" y="1248"/>
                  <a:pt x="3044" y="1206"/>
                </a:cubicBezTo>
                <a:cubicBezTo>
                  <a:pt x="3027" y="1137"/>
                  <a:pt x="3051" y="1197"/>
                  <a:pt x="2998" y="1152"/>
                </a:cubicBezTo>
                <a:cubicBezTo>
                  <a:pt x="2989" y="1145"/>
                  <a:pt x="2987" y="1132"/>
                  <a:pt x="2980" y="1124"/>
                </a:cubicBezTo>
                <a:cubicBezTo>
                  <a:pt x="2957" y="1098"/>
                  <a:pt x="2936" y="1070"/>
                  <a:pt x="2907" y="1051"/>
                </a:cubicBezTo>
                <a:cubicBezTo>
                  <a:pt x="2857" y="1018"/>
                  <a:pt x="2801" y="998"/>
                  <a:pt x="2742" y="987"/>
                </a:cubicBezTo>
                <a:cubicBezTo>
                  <a:pt x="2730" y="981"/>
                  <a:pt x="2719" y="974"/>
                  <a:pt x="2706" y="969"/>
                </a:cubicBezTo>
                <a:cubicBezTo>
                  <a:pt x="2694" y="965"/>
                  <a:pt x="2681" y="965"/>
                  <a:pt x="2669" y="960"/>
                </a:cubicBezTo>
                <a:cubicBezTo>
                  <a:pt x="2580" y="921"/>
                  <a:pt x="2712" y="958"/>
                  <a:pt x="2605" y="932"/>
                </a:cubicBezTo>
                <a:cubicBezTo>
                  <a:pt x="2574" y="916"/>
                  <a:pt x="2546" y="898"/>
                  <a:pt x="2514" y="886"/>
                </a:cubicBezTo>
                <a:cubicBezTo>
                  <a:pt x="2475" y="848"/>
                  <a:pt x="2432" y="816"/>
                  <a:pt x="2386" y="786"/>
                </a:cubicBezTo>
                <a:cubicBezTo>
                  <a:pt x="2373" y="778"/>
                  <a:pt x="2368" y="761"/>
                  <a:pt x="2358" y="749"/>
                </a:cubicBezTo>
                <a:cubicBezTo>
                  <a:pt x="2341" y="730"/>
                  <a:pt x="2304" y="694"/>
                  <a:pt x="2304" y="694"/>
                </a:cubicBezTo>
                <a:cubicBezTo>
                  <a:pt x="2295" y="669"/>
                  <a:pt x="2290" y="654"/>
                  <a:pt x="2276" y="630"/>
                </a:cubicBezTo>
                <a:cubicBezTo>
                  <a:pt x="2265" y="611"/>
                  <a:pt x="2247" y="596"/>
                  <a:pt x="2240" y="576"/>
                </a:cubicBezTo>
                <a:cubicBezTo>
                  <a:pt x="2235" y="561"/>
                  <a:pt x="2226" y="531"/>
                  <a:pt x="2212" y="521"/>
                </a:cubicBezTo>
                <a:cubicBezTo>
                  <a:pt x="2202" y="514"/>
                  <a:pt x="2188" y="515"/>
                  <a:pt x="2176" y="512"/>
                </a:cubicBezTo>
                <a:cubicBezTo>
                  <a:pt x="2141" y="477"/>
                  <a:pt x="2104" y="436"/>
                  <a:pt x="2057" y="420"/>
                </a:cubicBezTo>
                <a:cubicBezTo>
                  <a:pt x="1958" y="325"/>
                  <a:pt x="1596" y="366"/>
                  <a:pt x="1545" y="365"/>
                </a:cubicBezTo>
                <a:cubicBezTo>
                  <a:pt x="1521" y="360"/>
                  <a:pt x="1487" y="354"/>
                  <a:pt x="1462" y="347"/>
                </a:cubicBezTo>
                <a:cubicBezTo>
                  <a:pt x="1444" y="342"/>
                  <a:pt x="1408" y="329"/>
                  <a:pt x="1408" y="329"/>
                </a:cubicBezTo>
                <a:cubicBezTo>
                  <a:pt x="1379" y="300"/>
                  <a:pt x="1328" y="275"/>
                  <a:pt x="1289" y="265"/>
                </a:cubicBezTo>
                <a:cubicBezTo>
                  <a:pt x="1226" y="223"/>
                  <a:pt x="1255" y="235"/>
                  <a:pt x="1206" y="219"/>
                </a:cubicBezTo>
                <a:cubicBezTo>
                  <a:pt x="1124" y="164"/>
                  <a:pt x="1080" y="166"/>
                  <a:pt x="969" y="164"/>
                </a:cubicBezTo>
                <a:cubicBezTo>
                  <a:pt x="679" y="159"/>
                  <a:pt x="390" y="158"/>
                  <a:pt x="100" y="155"/>
                </a:cubicBezTo>
                <a:cubicBezTo>
                  <a:pt x="59" y="141"/>
                  <a:pt x="35" y="115"/>
                  <a:pt x="0" y="91"/>
                </a:cubicBezTo>
                <a:cubicBezTo>
                  <a:pt x="3" y="82"/>
                  <a:pt x="2" y="71"/>
                  <a:pt x="9" y="64"/>
                </a:cubicBezTo>
                <a:cubicBezTo>
                  <a:pt x="16" y="57"/>
                  <a:pt x="30" y="62"/>
                  <a:pt x="36" y="54"/>
                </a:cubicBezTo>
                <a:cubicBezTo>
                  <a:pt x="47" y="38"/>
                  <a:pt x="54" y="0"/>
                  <a:pt x="54" y="0"/>
                </a:cubicBezTo>
                <a:cubicBezTo>
                  <a:pt x="439" y="8"/>
                  <a:pt x="546" y="17"/>
                  <a:pt x="923" y="9"/>
                </a:cubicBezTo>
                <a:cubicBezTo>
                  <a:pt x="1050" y="14"/>
                  <a:pt x="1189" y="2"/>
                  <a:pt x="1316" y="18"/>
                </a:cubicBezTo>
                <a:cubicBezTo>
                  <a:pt x="1614" y="114"/>
                  <a:pt x="1085" y="49"/>
                  <a:pt x="2011" y="64"/>
                </a:cubicBezTo>
                <a:cubicBezTo>
                  <a:pt x="2098" y="92"/>
                  <a:pt x="2047" y="80"/>
                  <a:pt x="2166" y="91"/>
                </a:cubicBezTo>
                <a:cubicBezTo>
                  <a:pt x="2175" y="94"/>
                  <a:pt x="2186" y="95"/>
                  <a:pt x="2194" y="100"/>
                </a:cubicBezTo>
                <a:cubicBezTo>
                  <a:pt x="2205" y="107"/>
                  <a:pt x="2208" y="126"/>
                  <a:pt x="2221" y="128"/>
                </a:cubicBezTo>
                <a:cubicBezTo>
                  <a:pt x="2275" y="138"/>
                  <a:pt x="2331" y="134"/>
                  <a:pt x="2386" y="137"/>
                </a:cubicBezTo>
                <a:cubicBezTo>
                  <a:pt x="2432" y="152"/>
                  <a:pt x="2468" y="180"/>
                  <a:pt x="2514" y="192"/>
                </a:cubicBezTo>
                <a:cubicBezTo>
                  <a:pt x="2556" y="234"/>
                  <a:pt x="2538" y="257"/>
                  <a:pt x="2569" y="292"/>
                </a:cubicBezTo>
                <a:cubicBezTo>
                  <a:pt x="2604" y="331"/>
                  <a:pt x="2650" y="338"/>
                  <a:pt x="2697" y="347"/>
                </a:cubicBezTo>
                <a:cubicBezTo>
                  <a:pt x="2713" y="358"/>
                  <a:pt x="2724" y="376"/>
                  <a:pt x="2742" y="384"/>
                </a:cubicBezTo>
                <a:cubicBezTo>
                  <a:pt x="2815" y="417"/>
                  <a:pt x="2866" y="421"/>
                  <a:pt x="2944" y="429"/>
                </a:cubicBezTo>
                <a:cubicBezTo>
                  <a:pt x="2991" y="445"/>
                  <a:pt x="2955" y="426"/>
                  <a:pt x="2989" y="466"/>
                </a:cubicBezTo>
                <a:cubicBezTo>
                  <a:pt x="3003" y="482"/>
                  <a:pt x="3035" y="512"/>
                  <a:pt x="3035" y="512"/>
                </a:cubicBezTo>
                <a:cubicBezTo>
                  <a:pt x="3038" y="521"/>
                  <a:pt x="3040" y="531"/>
                  <a:pt x="3044" y="539"/>
                </a:cubicBezTo>
                <a:cubicBezTo>
                  <a:pt x="3049" y="549"/>
                  <a:pt x="3058" y="556"/>
                  <a:pt x="3062" y="566"/>
                </a:cubicBezTo>
                <a:cubicBezTo>
                  <a:pt x="3067" y="578"/>
                  <a:pt x="3065" y="592"/>
                  <a:pt x="3072" y="603"/>
                </a:cubicBezTo>
                <a:cubicBezTo>
                  <a:pt x="3078" y="612"/>
                  <a:pt x="3090" y="615"/>
                  <a:pt x="3099" y="621"/>
                </a:cubicBezTo>
                <a:cubicBezTo>
                  <a:pt x="3123" y="659"/>
                  <a:pt x="3147" y="680"/>
                  <a:pt x="3190" y="694"/>
                </a:cubicBezTo>
                <a:cubicBezTo>
                  <a:pt x="3268" y="746"/>
                  <a:pt x="3223" y="731"/>
                  <a:pt x="3328" y="731"/>
                </a:cubicBezTo>
              </a:path>
            </a:pathLst>
          </a:custGeom>
          <a:solidFill>
            <a:srgbClr val="9966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71083" name="Oval 12"/>
          <p:cNvSpPr>
            <a:spLocks noChangeArrowheads="1"/>
          </p:cNvSpPr>
          <p:nvPr/>
        </p:nvSpPr>
        <p:spPr bwMode="auto">
          <a:xfrm rot="1897840">
            <a:off x="2743200" y="4038600"/>
            <a:ext cx="1066800" cy="28194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1084" name="Oval 13"/>
          <p:cNvSpPr>
            <a:spLocks noChangeArrowheads="1"/>
          </p:cNvSpPr>
          <p:nvPr/>
        </p:nvSpPr>
        <p:spPr bwMode="auto">
          <a:xfrm>
            <a:off x="0" y="228600"/>
            <a:ext cx="1066800" cy="27432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1085" name="Oval 14"/>
          <p:cNvSpPr>
            <a:spLocks noChangeArrowheads="1"/>
          </p:cNvSpPr>
          <p:nvPr/>
        </p:nvSpPr>
        <p:spPr bwMode="auto">
          <a:xfrm>
            <a:off x="3048000" y="48006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1086" name="Oval 15"/>
          <p:cNvSpPr>
            <a:spLocks noChangeArrowheads="1"/>
          </p:cNvSpPr>
          <p:nvPr/>
        </p:nvSpPr>
        <p:spPr bwMode="auto">
          <a:xfrm>
            <a:off x="0" y="7620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1087" name="Oval 16"/>
          <p:cNvSpPr>
            <a:spLocks noChangeArrowheads="1"/>
          </p:cNvSpPr>
          <p:nvPr/>
        </p:nvSpPr>
        <p:spPr bwMode="auto">
          <a:xfrm>
            <a:off x="5715000" y="58674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1088" name="Oval 18"/>
          <p:cNvSpPr>
            <a:spLocks noChangeArrowheads="1"/>
          </p:cNvSpPr>
          <p:nvPr/>
        </p:nvSpPr>
        <p:spPr bwMode="auto">
          <a:xfrm>
            <a:off x="2057400" y="27432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1089" name="Oval 19"/>
          <p:cNvSpPr>
            <a:spLocks noChangeArrowheads="1"/>
          </p:cNvSpPr>
          <p:nvPr/>
        </p:nvSpPr>
        <p:spPr bwMode="auto">
          <a:xfrm>
            <a:off x="3276600" y="34290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1090" name="Oval 20"/>
          <p:cNvSpPr>
            <a:spLocks noChangeArrowheads="1"/>
          </p:cNvSpPr>
          <p:nvPr/>
        </p:nvSpPr>
        <p:spPr bwMode="auto">
          <a:xfrm>
            <a:off x="7315200" y="34290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1091" name="Oval 21"/>
          <p:cNvSpPr>
            <a:spLocks noChangeArrowheads="1"/>
          </p:cNvSpPr>
          <p:nvPr/>
        </p:nvSpPr>
        <p:spPr bwMode="auto">
          <a:xfrm>
            <a:off x="5638800" y="22860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1092" name="Oval 22"/>
          <p:cNvSpPr>
            <a:spLocks noChangeArrowheads="1"/>
          </p:cNvSpPr>
          <p:nvPr/>
        </p:nvSpPr>
        <p:spPr bwMode="auto">
          <a:xfrm>
            <a:off x="7239000" y="3048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1093" name="Oval 23"/>
          <p:cNvSpPr>
            <a:spLocks noChangeArrowheads="1"/>
          </p:cNvSpPr>
          <p:nvPr/>
        </p:nvSpPr>
        <p:spPr bwMode="auto">
          <a:xfrm>
            <a:off x="6019800" y="35052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1094" name="Oval 24"/>
          <p:cNvSpPr>
            <a:spLocks noChangeArrowheads="1"/>
          </p:cNvSpPr>
          <p:nvPr/>
        </p:nvSpPr>
        <p:spPr bwMode="auto">
          <a:xfrm>
            <a:off x="7467600" y="45720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1095" name="Oval 25"/>
          <p:cNvSpPr>
            <a:spLocks noChangeArrowheads="1"/>
          </p:cNvSpPr>
          <p:nvPr/>
        </p:nvSpPr>
        <p:spPr bwMode="auto">
          <a:xfrm>
            <a:off x="7391400" y="5867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1096" name="Oval 26"/>
          <p:cNvSpPr>
            <a:spLocks noChangeArrowheads="1"/>
          </p:cNvSpPr>
          <p:nvPr/>
        </p:nvSpPr>
        <p:spPr bwMode="auto">
          <a:xfrm>
            <a:off x="5562600" y="6096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1097" name="Oval 27"/>
          <p:cNvSpPr>
            <a:spLocks noChangeArrowheads="1"/>
          </p:cNvSpPr>
          <p:nvPr/>
        </p:nvSpPr>
        <p:spPr bwMode="auto">
          <a:xfrm>
            <a:off x="6248400" y="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1098" name="Oval 28"/>
          <p:cNvSpPr>
            <a:spLocks noChangeArrowheads="1"/>
          </p:cNvSpPr>
          <p:nvPr/>
        </p:nvSpPr>
        <p:spPr bwMode="auto">
          <a:xfrm>
            <a:off x="6934200" y="1447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1099" name="Oval 29"/>
          <p:cNvSpPr>
            <a:spLocks noChangeArrowheads="1"/>
          </p:cNvSpPr>
          <p:nvPr/>
        </p:nvSpPr>
        <p:spPr bwMode="auto">
          <a:xfrm>
            <a:off x="228600" y="2057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1100" name="Oval 30"/>
          <p:cNvSpPr>
            <a:spLocks noChangeArrowheads="1"/>
          </p:cNvSpPr>
          <p:nvPr/>
        </p:nvSpPr>
        <p:spPr bwMode="auto">
          <a:xfrm>
            <a:off x="5791200" y="13716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1101" name="Oval 31"/>
          <p:cNvSpPr>
            <a:spLocks noChangeArrowheads="1"/>
          </p:cNvSpPr>
          <p:nvPr/>
        </p:nvSpPr>
        <p:spPr bwMode="auto">
          <a:xfrm>
            <a:off x="6705600" y="2819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1102" name="Oval 32"/>
          <p:cNvSpPr>
            <a:spLocks noChangeArrowheads="1"/>
          </p:cNvSpPr>
          <p:nvPr/>
        </p:nvSpPr>
        <p:spPr bwMode="auto">
          <a:xfrm>
            <a:off x="7620000" y="25146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14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1625" y="457200"/>
            <a:ext cx="8540750" cy="5641975"/>
          </a:xfrm>
        </p:spPr>
        <p:txBody>
          <a:bodyPr/>
          <a:lstStyle/>
          <a:p>
            <a:pPr eaLnBrk="1" hangingPunct="1">
              <a:buFont typeface="Symbol" pitchFamily="18" charset="2"/>
              <a:buChar char=""/>
            </a:pPr>
            <a:r>
              <a:rPr lang="en-US" smtClean="0">
                <a:solidFill>
                  <a:srgbClr val="FF66FF"/>
                </a:solidFill>
              </a:rPr>
              <a:t>The organisms whom die as a consequence of this competition were not totally random,</a:t>
            </a:r>
          </a:p>
          <a:p>
            <a:pPr lvl="1" eaLnBrk="1" hangingPunct="1">
              <a:buFont typeface="Symbol" pitchFamily="18" charset="2"/>
              <a:buChar char=""/>
            </a:pPr>
            <a:r>
              <a:rPr lang="en-US" smtClean="0">
                <a:solidFill>
                  <a:schemeClr val="hlink"/>
                </a:solidFill>
              </a:rPr>
              <a:t>Darwin found that those organisms more suited to their environment were more likely to survive.</a:t>
            </a:r>
            <a:r>
              <a:rPr lang="en-US" smtClean="0">
                <a:solidFill>
                  <a:srgbClr val="FFFF00"/>
                </a:solidFill>
              </a:rPr>
              <a:t> </a:t>
            </a:r>
          </a:p>
          <a:p>
            <a:pPr eaLnBrk="1" hangingPunct="1"/>
            <a:endParaRPr lang="en-US" smtClean="0">
              <a:solidFill>
                <a:srgbClr val="FFFF00"/>
              </a:solidFill>
            </a:endParaRPr>
          </a:p>
        </p:txBody>
      </p:sp>
      <p:sp>
        <p:nvSpPr>
          <p:cNvPr id="1978371" name="Rectangle 3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sp>
        <p:nvSpPr>
          <p:cNvPr id="774148" name="Oval 4"/>
          <p:cNvSpPr>
            <a:spLocks noChangeArrowheads="1"/>
          </p:cNvSpPr>
          <p:nvPr/>
        </p:nvSpPr>
        <p:spPr bwMode="auto">
          <a:xfrm>
            <a:off x="685800" y="3581400"/>
            <a:ext cx="4038600" cy="26670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4149" name="Oval 5"/>
          <p:cNvSpPr>
            <a:spLocks noChangeArrowheads="1"/>
          </p:cNvSpPr>
          <p:nvPr/>
        </p:nvSpPr>
        <p:spPr bwMode="auto">
          <a:xfrm>
            <a:off x="5105400" y="3505200"/>
            <a:ext cx="4038600" cy="26670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4150" name="WordArt 6"/>
          <p:cNvSpPr>
            <a:spLocks noChangeArrowheads="1" noChangeShapeType="1" noTextEdit="1"/>
          </p:cNvSpPr>
          <p:nvPr/>
        </p:nvSpPr>
        <p:spPr bwMode="auto">
          <a:xfrm>
            <a:off x="4191000" y="2667000"/>
            <a:ext cx="471487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and to reproduce...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14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2250" y="228600"/>
            <a:ext cx="8540750" cy="5641975"/>
          </a:xfrm>
        </p:spPr>
        <p:txBody>
          <a:bodyPr/>
          <a:lstStyle/>
          <a:p>
            <a:pPr eaLnBrk="1" hangingPunct="1">
              <a:buFont typeface="Symbol" pitchFamily="18" charset="2"/>
              <a:buChar char=""/>
            </a:pPr>
            <a:r>
              <a:rPr lang="en-US" dirty="0" smtClean="0">
                <a:solidFill>
                  <a:srgbClr val="996633"/>
                </a:solidFill>
              </a:rPr>
              <a:t>Pocket Mice Simulator.</a:t>
            </a:r>
          </a:p>
          <a:p>
            <a:pPr lvl="1" eaLnBrk="1" hangingPunct="1">
              <a:buFont typeface="Symbol" pitchFamily="18" charset="2"/>
              <a:buChar char=""/>
            </a:pPr>
            <a:r>
              <a:rPr lang="en-US" dirty="0" smtClean="0">
                <a:solidFill>
                  <a:schemeClr val="tx1">
                    <a:lumMod val="65000"/>
                  </a:schemeClr>
                </a:solidFill>
              </a:rPr>
              <a:t>Choose the background to see how populations may shift over time.</a:t>
            </a:r>
          </a:p>
          <a:p>
            <a:pPr lvl="1" eaLnBrk="1" hangingPunct="1">
              <a:buFont typeface="Symbol" pitchFamily="18" charset="2"/>
              <a:buChar char=""/>
            </a:pPr>
            <a:r>
              <a:rPr lang="en-US" dirty="0">
                <a:hlinkClick r:id="rId2"/>
              </a:rPr>
              <a:t>http://learn.genetics.utah.edu/content/variation/comparative/</a:t>
            </a:r>
            <a:endParaRPr lang="en-US" dirty="0" smtClean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1978371" name="Rectangle 3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pic>
        <p:nvPicPr>
          <p:cNvPr id="1028" name="Picture 4" descr="http://www.sandiegozooglobal.org/images/uploads/subImage_pocketmous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46" y="2819400"/>
            <a:ext cx="8661854" cy="3657600"/>
          </a:xfrm>
          <a:prstGeom prst="rect">
            <a:avLst/>
          </a:prstGeom>
          <a:noFill/>
          <a:ln w="57150">
            <a:solidFill>
              <a:srgbClr val="99663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80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4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0"/>
            <a:ext cx="4724400" cy="6126163"/>
          </a:xfrm>
        </p:spPr>
        <p:txBody>
          <a:bodyPr/>
          <a:lstStyle/>
          <a:p>
            <a:pPr marL="990600" lvl="1" indent="-533400" eaLnBrk="1" hangingPunct="1"/>
            <a:r>
              <a:rPr lang="en-US" smtClean="0">
                <a:solidFill>
                  <a:schemeClr val="accent2"/>
                </a:solidFill>
              </a:rPr>
              <a:t>If the environment were to become green again, then the green type of beetles may again become favored.</a:t>
            </a:r>
          </a:p>
        </p:txBody>
      </p:sp>
      <p:sp>
        <p:nvSpPr>
          <p:cNvPr id="1253380" name="Rectangle 4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sp>
        <p:nvSpPr>
          <p:cNvPr id="778244" name="Oval 5"/>
          <p:cNvSpPr>
            <a:spLocks noChangeArrowheads="1"/>
          </p:cNvSpPr>
          <p:nvPr/>
        </p:nvSpPr>
        <p:spPr bwMode="auto">
          <a:xfrm>
            <a:off x="6553200" y="533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245" name="Oval 6"/>
          <p:cNvSpPr>
            <a:spLocks noChangeArrowheads="1"/>
          </p:cNvSpPr>
          <p:nvPr/>
        </p:nvSpPr>
        <p:spPr bwMode="auto">
          <a:xfrm>
            <a:off x="5867400" y="762000"/>
            <a:ext cx="9144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246" name="Oval 7"/>
          <p:cNvSpPr>
            <a:spLocks noChangeArrowheads="1"/>
          </p:cNvSpPr>
          <p:nvPr/>
        </p:nvSpPr>
        <p:spPr bwMode="auto">
          <a:xfrm>
            <a:off x="5943600" y="3429000"/>
            <a:ext cx="914400" cy="609600"/>
          </a:xfrm>
          <a:prstGeom prst="ellipse">
            <a:avLst/>
          </a:prstGeom>
          <a:solidFill>
            <a:srgbClr val="3333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247" name="Oval 8"/>
          <p:cNvSpPr>
            <a:spLocks noChangeArrowheads="1"/>
          </p:cNvSpPr>
          <p:nvPr/>
        </p:nvSpPr>
        <p:spPr bwMode="auto">
          <a:xfrm>
            <a:off x="5029200" y="304800"/>
            <a:ext cx="9144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248" name="Rectangle 9"/>
          <p:cNvSpPr>
            <a:spLocks noChangeArrowheads="1"/>
          </p:cNvSpPr>
          <p:nvPr/>
        </p:nvSpPr>
        <p:spPr bwMode="auto">
          <a:xfrm>
            <a:off x="5029200" y="-228600"/>
            <a:ext cx="3810000" cy="7086600"/>
          </a:xfrm>
          <a:prstGeom prst="rect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249" name="Oval 10"/>
          <p:cNvSpPr>
            <a:spLocks noChangeArrowheads="1"/>
          </p:cNvSpPr>
          <p:nvPr/>
        </p:nvSpPr>
        <p:spPr bwMode="auto">
          <a:xfrm>
            <a:off x="6477000" y="44958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250" name="Freeform 11"/>
          <p:cNvSpPr>
            <a:spLocks/>
          </p:cNvSpPr>
          <p:nvPr/>
        </p:nvSpPr>
        <p:spPr bwMode="auto">
          <a:xfrm>
            <a:off x="-144463" y="2903538"/>
            <a:ext cx="5283201" cy="2452687"/>
          </a:xfrm>
          <a:custGeom>
            <a:avLst/>
            <a:gdLst>
              <a:gd name="T0" fmla="*/ 2147483647 w 3328"/>
              <a:gd name="T1" fmla="*/ 2147483647 h 1545"/>
              <a:gd name="T2" fmla="*/ 2147483647 w 3328"/>
              <a:gd name="T3" fmla="*/ 2147483647 h 1545"/>
              <a:gd name="T4" fmla="*/ 2147483647 w 3328"/>
              <a:gd name="T5" fmla="*/ 2147483647 h 1545"/>
              <a:gd name="T6" fmla="*/ 2147483647 w 3328"/>
              <a:gd name="T7" fmla="*/ 2147483647 h 1545"/>
              <a:gd name="T8" fmla="*/ 2147483647 w 3328"/>
              <a:gd name="T9" fmla="*/ 2147483647 h 1545"/>
              <a:gd name="T10" fmla="*/ 2147483647 w 3328"/>
              <a:gd name="T11" fmla="*/ 2147483647 h 1545"/>
              <a:gd name="T12" fmla="*/ 2147483647 w 3328"/>
              <a:gd name="T13" fmla="*/ 2147483647 h 1545"/>
              <a:gd name="T14" fmla="*/ 2147483647 w 3328"/>
              <a:gd name="T15" fmla="*/ 2147483647 h 1545"/>
              <a:gd name="T16" fmla="*/ 2147483647 w 3328"/>
              <a:gd name="T17" fmla="*/ 2147483647 h 1545"/>
              <a:gd name="T18" fmla="*/ 2147483647 w 3328"/>
              <a:gd name="T19" fmla="*/ 2147483647 h 1545"/>
              <a:gd name="T20" fmla="*/ 2147483647 w 3328"/>
              <a:gd name="T21" fmla="*/ 2147483647 h 1545"/>
              <a:gd name="T22" fmla="*/ 2147483647 w 3328"/>
              <a:gd name="T23" fmla="*/ 2147483647 h 1545"/>
              <a:gd name="T24" fmla="*/ 2147483647 w 3328"/>
              <a:gd name="T25" fmla="*/ 2147483647 h 1545"/>
              <a:gd name="T26" fmla="*/ 2147483647 w 3328"/>
              <a:gd name="T27" fmla="*/ 2147483647 h 1545"/>
              <a:gd name="T28" fmla="*/ 2147483647 w 3328"/>
              <a:gd name="T29" fmla="*/ 2147483647 h 1545"/>
              <a:gd name="T30" fmla="*/ 2147483647 w 3328"/>
              <a:gd name="T31" fmla="*/ 2147483647 h 1545"/>
              <a:gd name="T32" fmla="*/ 2147483647 w 3328"/>
              <a:gd name="T33" fmla="*/ 2147483647 h 1545"/>
              <a:gd name="T34" fmla="*/ 2147483647 w 3328"/>
              <a:gd name="T35" fmla="*/ 2147483647 h 1545"/>
              <a:gd name="T36" fmla="*/ 2147483647 w 3328"/>
              <a:gd name="T37" fmla="*/ 2147483647 h 1545"/>
              <a:gd name="T38" fmla="*/ 2147483647 w 3328"/>
              <a:gd name="T39" fmla="*/ 2147483647 h 1545"/>
              <a:gd name="T40" fmla="*/ 2147483647 w 3328"/>
              <a:gd name="T41" fmla="*/ 2147483647 h 1545"/>
              <a:gd name="T42" fmla="*/ 2147483647 w 3328"/>
              <a:gd name="T43" fmla="*/ 2147483647 h 1545"/>
              <a:gd name="T44" fmla="*/ 2147483647 w 3328"/>
              <a:gd name="T45" fmla="*/ 2147483647 h 1545"/>
              <a:gd name="T46" fmla="*/ 2147483647 w 3328"/>
              <a:gd name="T47" fmla="*/ 2147483647 h 1545"/>
              <a:gd name="T48" fmla="*/ 2147483647 w 3328"/>
              <a:gd name="T49" fmla="*/ 2147483647 h 1545"/>
              <a:gd name="T50" fmla="*/ 2147483647 w 3328"/>
              <a:gd name="T51" fmla="*/ 2147483647 h 1545"/>
              <a:gd name="T52" fmla="*/ 2147483647 w 3328"/>
              <a:gd name="T53" fmla="*/ 2147483647 h 1545"/>
              <a:gd name="T54" fmla="*/ 2147483647 w 3328"/>
              <a:gd name="T55" fmla="*/ 2147483647 h 1545"/>
              <a:gd name="T56" fmla="*/ 0 w 3328"/>
              <a:gd name="T57" fmla="*/ 2147483647 h 1545"/>
              <a:gd name="T58" fmla="*/ 2147483647 w 3328"/>
              <a:gd name="T59" fmla="*/ 2147483647 h 1545"/>
              <a:gd name="T60" fmla="*/ 2147483647 w 3328"/>
              <a:gd name="T61" fmla="*/ 2147483647 h 1545"/>
              <a:gd name="T62" fmla="*/ 2147483647 w 3328"/>
              <a:gd name="T63" fmla="*/ 0 h 1545"/>
              <a:gd name="T64" fmla="*/ 2147483647 w 3328"/>
              <a:gd name="T65" fmla="*/ 2147483647 h 1545"/>
              <a:gd name="T66" fmla="*/ 2147483647 w 3328"/>
              <a:gd name="T67" fmla="*/ 2147483647 h 1545"/>
              <a:gd name="T68" fmla="*/ 2147483647 w 3328"/>
              <a:gd name="T69" fmla="*/ 2147483647 h 1545"/>
              <a:gd name="T70" fmla="*/ 2147483647 w 3328"/>
              <a:gd name="T71" fmla="*/ 2147483647 h 1545"/>
              <a:gd name="T72" fmla="*/ 2147483647 w 3328"/>
              <a:gd name="T73" fmla="*/ 2147483647 h 1545"/>
              <a:gd name="T74" fmla="*/ 2147483647 w 3328"/>
              <a:gd name="T75" fmla="*/ 2147483647 h 1545"/>
              <a:gd name="T76" fmla="*/ 2147483647 w 3328"/>
              <a:gd name="T77" fmla="*/ 2147483647 h 1545"/>
              <a:gd name="T78" fmla="*/ 2147483647 w 3328"/>
              <a:gd name="T79" fmla="*/ 2147483647 h 1545"/>
              <a:gd name="T80" fmla="*/ 2147483647 w 3328"/>
              <a:gd name="T81" fmla="*/ 2147483647 h 1545"/>
              <a:gd name="T82" fmla="*/ 2147483647 w 3328"/>
              <a:gd name="T83" fmla="*/ 2147483647 h 1545"/>
              <a:gd name="T84" fmla="*/ 2147483647 w 3328"/>
              <a:gd name="T85" fmla="*/ 2147483647 h 1545"/>
              <a:gd name="T86" fmla="*/ 2147483647 w 3328"/>
              <a:gd name="T87" fmla="*/ 2147483647 h 1545"/>
              <a:gd name="T88" fmla="*/ 2147483647 w 3328"/>
              <a:gd name="T89" fmla="*/ 2147483647 h 1545"/>
              <a:gd name="T90" fmla="*/ 2147483647 w 3328"/>
              <a:gd name="T91" fmla="*/ 2147483647 h 1545"/>
              <a:gd name="T92" fmla="*/ 2147483647 w 3328"/>
              <a:gd name="T93" fmla="*/ 2147483647 h 1545"/>
              <a:gd name="T94" fmla="*/ 2147483647 w 3328"/>
              <a:gd name="T95" fmla="*/ 2147483647 h 1545"/>
              <a:gd name="T96" fmla="*/ 2147483647 w 3328"/>
              <a:gd name="T97" fmla="*/ 2147483647 h 1545"/>
              <a:gd name="T98" fmla="*/ 2147483647 w 3328"/>
              <a:gd name="T99" fmla="*/ 2147483647 h 1545"/>
              <a:gd name="T100" fmla="*/ 2147483647 w 3328"/>
              <a:gd name="T101" fmla="*/ 2147483647 h 1545"/>
              <a:gd name="T102" fmla="*/ 2147483647 w 3328"/>
              <a:gd name="T103" fmla="*/ 2147483647 h 154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3328"/>
              <a:gd name="T157" fmla="*/ 0 h 1545"/>
              <a:gd name="T158" fmla="*/ 3328 w 3328"/>
              <a:gd name="T159" fmla="*/ 1545 h 1545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3328" h="1545">
                <a:moveTo>
                  <a:pt x="3273" y="1545"/>
                </a:moveTo>
                <a:cubicBezTo>
                  <a:pt x="3254" y="1526"/>
                  <a:pt x="3226" y="1519"/>
                  <a:pt x="3209" y="1499"/>
                </a:cubicBezTo>
                <a:cubicBezTo>
                  <a:pt x="3185" y="1472"/>
                  <a:pt x="3189" y="1416"/>
                  <a:pt x="3172" y="1389"/>
                </a:cubicBezTo>
                <a:cubicBezTo>
                  <a:pt x="3162" y="1373"/>
                  <a:pt x="3141" y="1365"/>
                  <a:pt x="3126" y="1353"/>
                </a:cubicBezTo>
                <a:cubicBezTo>
                  <a:pt x="3104" y="1298"/>
                  <a:pt x="3086" y="1248"/>
                  <a:pt x="3044" y="1206"/>
                </a:cubicBezTo>
                <a:cubicBezTo>
                  <a:pt x="3027" y="1137"/>
                  <a:pt x="3051" y="1197"/>
                  <a:pt x="2998" y="1152"/>
                </a:cubicBezTo>
                <a:cubicBezTo>
                  <a:pt x="2989" y="1145"/>
                  <a:pt x="2987" y="1132"/>
                  <a:pt x="2980" y="1124"/>
                </a:cubicBezTo>
                <a:cubicBezTo>
                  <a:pt x="2957" y="1098"/>
                  <a:pt x="2936" y="1070"/>
                  <a:pt x="2907" y="1051"/>
                </a:cubicBezTo>
                <a:cubicBezTo>
                  <a:pt x="2857" y="1018"/>
                  <a:pt x="2801" y="998"/>
                  <a:pt x="2742" y="987"/>
                </a:cubicBezTo>
                <a:cubicBezTo>
                  <a:pt x="2730" y="981"/>
                  <a:pt x="2719" y="974"/>
                  <a:pt x="2706" y="969"/>
                </a:cubicBezTo>
                <a:cubicBezTo>
                  <a:pt x="2694" y="965"/>
                  <a:pt x="2681" y="965"/>
                  <a:pt x="2669" y="960"/>
                </a:cubicBezTo>
                <a:cubicBezTo>
                  <a:pt x="2580" y="921"/>
                  <a:pt x="2712" y="958"/>
                  <a:pt x="2605" y="932"/>
                </a:cubicBezTo>
                <a:cubicBezTo>
                  <a:pt x="2574" y="916"/>
                  <a:pt x="2546" y="898"/>
                  <a:pt x="2514" y="886"/>
                </a:cubicBezTo>
                <a:cubicBezTo>
                  <a:pt x="2475" y="848"/>
                  <a:pt x="2432" y="816"/>
                  <a:pt x="2386" y="786"/>
                </a:cubicBezTo>
                <a:cubicBezTo>
                  <a:pt x="2373" y="778"/>
                  <a:pt x="2368" y="761"/>
                  <a:pt x="2358" y="749"/>
                </a:cubicBezTo>
                <a:cubicBezTo>
                  <a:pt x="2341" y="730"/>
                  <a:pt x="2304" y="694"/>
                  <a:pt x="2304" y="694"/>
                </a:cubicBezTo>
                <a:cubicBezTo>
                  <a:pt x="2295" y="669"/>
                  <a:pt x="2290" y="654"/>
                  <a:pt x="2276" y="630"/>
                </a:cubicBezTo>
                <a:cubicBezTo>
                  <a:pt x="2265" y="611"/>
                  <a:pt x="2247" y="596"/>
                  <a:pt x="2240" y="576"/>
                </a:cubicBezTo>
                <a:cubicBezTo>
                  <a:pt x="2235" y="561"/>
                  <a:pt x="2226" y="531"/>
                  <a:pt x="2212" y="521"/>
                </a:cubicBezTo>
                <a:cubicBezTo>
                  <a:pt x="2202" y="514"/>
                  <a:pt x="2188" y="515"/>
                  <a:pt x="2176" y="512"/>
                </a:cubicBezTo>
                <a:cubicBezTo>
                  <a:pt x="2141" y="477"/>
                  <a:pt x="2104" y="436"/>
                  <a:pt x="2057" y="420"/>
                </a:cubicBezTo>
                <a:cubicBezTo>
                  <a:pt x="1958" y="325"/>
                  <a:pt x="1596" y="366"/>
                  <a:pt x="1545" y="365"/>
                </a:cubicBezTo>
                <a:cubicBezTo>
                  <a:pt x="1521" y="360"/>
                  <a:pt x="1487" y="354"/>
                  <a:pt x="1462" y="347"/>
                </a:cubicBezTo>
                <a:cubicBezTo>
                  <a:pt x="1444" y="342"/>
                  <a:pt x="1408" y="329"/>
                  <a:pt x="1408" y="329"/>
                </a:cubicBezTo>
                <a:cubicBezTo>
                  <a:pt x="1379" y="300"/>
                  <a:pt x="1328" y="275"/>
                  <a:pt x="1289" y="265"/>
                </a:cubicBezTo>
                <a:cubicBezTo>
                  <a:pt x="1226" y="223"/>
                  <a:pt x="1255" y="235"/>
                  <a:pt x="1206" y="219"/>
                </a:cubicBezTo>
                <a:cubicBezTo>
                  <a:pt x="1124" y="164"/>
                  <a:pt x="1080" y="166"/>
                  <a:pt x="969" y="164"/>
                </a:cubicBezTo>
                <a:cubicBezTo>
                  <a:pt x="679" y="159"/>
                  <a:pt x="390" y="158"/>
                  <a:pt x="100" y="155"/>
                </a:cubicBezTo>
                <a:cubicBezTo>
                  <a:pt x="59" y="141"/>
                  <a:pt x="35" y="115"/>
                  <a:pt x="0" y="91"/>
                </a:cubicBezTo>
                <a:cubicBezTo>
                  <a:pt x="3" y="82"/>
                  <a:pt x="2" y="71"/>
                  <a:pt x="9" y="64"/>
                </a:cubicBezTo>
                <a:cubicBezTo>
                  <a:pt x="16" y="57"/>
                  <a:pt x="30" y="62"/>
                  <a:pt x="36" y="54"/>
                </a:cubicBezTo>
                <a:cubicBezTo>
                  <a:pt x="47" y="38"/>
                  <a:pt x="54" y="0"/>
                  <a:pt x="54" y="0"/>
                </a:cubicBezTo>
                <a:cubicBezTo>
                  <a:pt x="439" y="8"/>
                  <a:pt x="546" y="17"/>
                  <a:pt x="923" y="9"/>
                </a:cubicBezTo>
                <a:cubicBezTo>
                  <a:pt x="1050" y="14"/>
                  <a:pt x="1189" y="2"/>
                  <a:pt x="1316" y="18"/>
                </a:cubicBezTo>
                <a:cubicBezTo>
                  <a:pt x="1614" y="114"/>
                  <a:pt x="1085" y="49"/>
                  <a:pt x="2011" y="64"/>
                </a:cubicBezTo>
                <a:cubicBezTo>
                  <a:pt x="2098" y="92"/>
                  <a:pt x="2047" y="80"/>
                  <a:pt x="2166" y="91"/>
                </a:cubicBezTo>
                <a:cubicBezTo>
                  <a:pt x="2175" y="94"/>
                  <a:pt x="2186" y="95"/>
                  <a:pt x="2194" y="100"/>
                </a:cubicBezTo>
                <a:cubicBezTo>
                  <a:pt x="2205" y="107"/>
                  <a:pt x="2208" y="126"/>
                  <a:pt x="2221" y="128"/>
                </a:cubicBezTo>
                <a:cubicBezTo>
                  <a:pt x="2275" y="138"/>
                  <a:pt x="2331" y="134"/>
                  <a:pt x="2386" y="137"/>
                </a:cubicBezTo>
                <a:cubicBezTo>
                  <a:pt x="2432" y="152"/>
                  <a:pt x="2468" y="180"/>
                  <a:pt x="2514" y="192"/>
                </a:cubicBezTo>
                <a:cubicBezTo>
                  <a:pt x="2556" y="234"/>
                  <a:pt x="2538" y="257"/>
                  <a:pt x="2569" y="292"/>
                </a:cubicBezTo>
                <a:cubicBezTo>
                  <a:pt x="2604" y="331"/>
                  <a:pt x="2650" y="338"/>
                  <a:pt x="2697" y="347"/>
                </a:cubicBezTo>
                <a:cubicBezTo>
                  <a:pt x="2713" y="358"/>
                  <a:pt x="2724" y="376"/>
                  <a:pt x="2742" y="384"/>
                </a:cubicBezTo>
                <a:cubicBezTo>
                  <a:pt x="2815" y="417"/>
                  <a:pt x="2866" y="421"/>
                  <a:pt x="2944" y="429"/>
                </a:cubicBezTo>
                <a:cubicBezTo>
                  <a:pt x="2991" y="445"/>
                  <a:pt x="2955" y="426"/>
                  <a:pt x="2989" y="466"/>
                </a:cubicBezTo>
                <a:cubicBezTo>
                  <a:pt x="3003" y="482"/>
                  <a:pt x="3035" y="512"/>
                  <a:pt x="3035" y="512"/>
                </a:cubicBezTo>
                <a:cubicBezTo>
                  <a:pt x="3038" y="521"/>
                  <a:pt x="3040" y="531"/>
                  <a:pt x="3044" y="539"/>
                </a:cubicBezTo>
                <a:cubicBezTo>
                  <a:pt x="3049" y="549"/>
                  <a:pt x="3058" y="556"/>
                  <a:pt x="3062" y="566"/>
                </a:cubicBezTo>
                <a:cubicBezTo>
                  <a:pt x="3067" y="578"/>
                  <a:pt x="3065" y="592"/>
                  <a:pt x="3072" y="603"/>
                </a:cubicBezTo>
                <a:cubicBezTo>
                  <a:pt x="3078" y="612"/>
                  <a:pt x="3090" y="615"/>
                  <a:pt x="3099" y="621"/>
                </a:cubicBezTo>
                <a:cubicBezTo>
                  <a:pt x="3123" y="659"/>
                  <a:pt x="3147" y="680"/>
                  <a:pt x="3190" y="694"/>
                </a:cubicBezTo>
                <a:cubicBezTo>
                  <a:pt x="3268" y="746"/>
                  <a:pt x="3223" y="731"/>
                  <a:pt x="3328" y="731"/>
                </a:cubicBezTo>
              </a:path>
            </a:pathLst>
          </a:custGeom>
          <a:solidFill>
            <a:srgbClr val="9966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78251" name="Oval 12"/>
          <p:cNvSpPr>
            <a:spLocks noChangeArrowheads="1"/>
          </p:cNvSpPr>
          <p:nvPr/>
        </p:nvSpPr>
        <p:spPr bwMode="auto">
          <a:xfrm rot="1897840">
            <a:off x="2743200" y="4038600"/>
            <a:ext cx="1066800" cy="28194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252" name="Oval 13"/>
          <p:cNvSpPr>
            <a:spLocks noChangeArrowheads="1"/>
          </p:cNvSpPr>
          <p:nvPr/>
        </p:nvSpPr>
        <p:spPr bwMode="auto">
          <a:xfrm>
            <a:off x="0" y="228600"/>
            <a:ext cx="1066800" cy="27432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253" name="Oval 14"/>
          <p:cNvSpPr>
            <a:spLocks noChangeArrowheads="1"/>
          </p:cNvSpPr>
          <p:nvPr/>
        </p:nvSpPr>
        <p:spPr bwMode="auto">
          <a:xfrm>
            <a:off x="3048000" y="48006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254" name="Oval 15"/>
          <p:cNvSpPr>
            <a:spLocks noChangeArrowheads="1"/>
          </p:cNvSpPr>
          <p:nvPr/>
        </p:nvSpPr>
        <p:spPr bwMode="auto">
          <a:xfrm>
            <a:off x="0" y="7620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255" name="Oval 16"/>
          <p:cNvSpPr>
            <a:spLocks noChangeArrowheads="1"/>
          </p:cNvSpPr>
          <p:nvPr/>
        </p:nvSpPr>
        <p:spPr bwMode="auto">
          <a:xfrm>
            <a:off x="5715000" y="58674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256" name="Oval 17"/>
          <p:cNvSpPr>
            <a:spLocks noChangeArrowheads="1"/>
          </p:cNvSpPr>
          <p:nvPr/>
        </p:nvSpPr>
        <p:spPr bwMode="auto">
          <a:xfrm>
            <a:off x="2057400" y="27432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257" name="Oval 18"/>
          <p:cNvSpPr>
            <a:spLocks noChangeArrowheads="1"/>
          </p:cNvSpPr>
          <p:nvPr/>
        </p:nvSpPr>
        <p:spPr bwMode="auto">
          <a:xfrm>
            <a:off x="3276600" y="34290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258" name="Oval 19"/>
          <p:cNvSpPr>
            <a:spLocks noChangeArrowheads="1"/>
          </p:cNvSpPr>
          <p:nvPr/>
        </p:nvSpPr>
        <p:spPr bwMode="auto">
          <a:xfrm>
            <a:off x="7315200" y="34290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259" name="Oval 20"/>
          <p:cNvSpPr>
            <a:spLocks noChangeArrowheads="1"/>
          </p:cNvSpPr>
          <p:nvPr/>
        </p:nvSpPr>
        <p:spPr bwMode="auto">
          <a:xfrm>
            <a:off x="5638800" y="22860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260" name="Oval 21"/>
          <p:cNvSpPr>
            <a:spLocks noChangeArrowheads="1"/>
          </p:cNvSpPr>
          <p:nvPr/>
        </p:nvSpPr>
        <p:spPr bwMode="auto">
          <a:xfrm>
            <a:off x="7239000" y="3048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261" name="Oval 22"/>
          <p:cNvSpPr>
            <a:spLocks noChangeArrowheads="1"/>
          </p:cNvSpPr>
          <p:nvPr/>
        </p:nvSpPr>
        <p:spPr bwMode="auto">
          <a:xfrm>
            <a:off x="6019800" y="35052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262" name="Oval 23"/>
          <p:cNvSpPr>
            <a:spLocks noChangeArrowheads="1"/>
          </p:cNvSpPr>
          <p:nvPr/>
        </p:nvSpPr>
        <p:spPr bwMode="auto">
          <a:xfrm>
            <a:off x="7467600" y="45720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263" name="Oval 24"/>
          <p:cNvSpPr>
            <a:spLocks noChangeArrowheads="1"/>
          </p:cNvSpPr>
          <p:nvPr/>
        </p:nvSpPr>
        <p:spPr bwMode="auto">
          <a:xfrm>
            <a:off x="7391400" y="5867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264" name="Oval 25"/>
          <p:cNvSpPr>
            <a:spLocks noChangeArrowheads="1"/>
          </p:cNvSpPr>
          <p:nvPr/>
        </p:nvSpPr>
        <p:spPr bwMode="auto">
          <a:xfrm>
            <a:off x="5562600" y="6096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265" name="Oval 26"/>
          <p:cNvSpPr>
            <a:spLocks noChangeArrowheads="1"/>
          </p:cNvSpPr>
          <p:nvPr/>
        </p:nvSpPr>
        <p:spPr bwMode="auto">
          <a:xfrm>
            <a:off x="6248400" y="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266" name="Oval 27"/>
          <p:cNvSpPr>
            <a:spLocks noChangeArrowheads="1"/>
          </p:cNvSpPr>
          <p:nvPr/>
        </p:nvSpPr>
        <p:spPr bwMode="auto">
          <a:xfrm>
            <a:off x="6934200" y="1447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267" name="Oval 28"/>
          <p:cNvSpPr>
            <a:spLocks noChangeArrowheads="1"/>
          </p:cNvSpPr>
          <p:nvPr/>
        </p:nvSpPr>
        <p:spPr bwMode="auto">
          <a:xfrm>
            <a:off x="228600" y="2057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268" name="Oval 29"/>
          <p:cNvSpPr>
            <a:spLocks noChangeArrowheads="1"/>
          </p:cNvSpPr>
          <p:nvPr/>
        </p:nvSpPr>
        <p:spPr bwMode="auto">
          <a:xfrm>
            <a:off x="5791200" y="13716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269" name="Oval 30"/>
          <p:cNvSpPr>
            <a:spLocks noChangeArrowheads="1"/>
          </p:cNvSpPr>
          <p:nvPr/>
        </p:nvSpPr>
        <p:spPr bwMode="auto">
          <a:xfrm>
            <a:off x="6705600" y="2819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270" name="Oval 31"/>
          <p:cNvSpPr>
            <a:spLocks noChangeArrowheads="1"/>
          </p:cNvSpPr>
          <p:nvPr/>
        </p:nvSpPr>
        <p:spPr bwMode="auto">
          <a:xfrm>
            <a:off x="7620000" y="25146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404" name="Rectangle 4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sp>
        <p:nvSpPr>
          <p:cNvPr id="779267" name="Oval 5"/>
          <p:cNvSpPr>
            <a:spLocks noChangeArrowheads="1"/>
          </p:cNvSpPr>
          <p:nvPr/>
        </p:nvSpPr>
        <p:spPr bwMode="auto">
          <a:xfrm>
            <a:off x="6553200" y="533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9268" name="Oval 6"/>
          <p:cNvSpPr>
            <a:spLocks noChangeArrowheads="1"/>
          </p:cNvSpPr>
          <p:nvPr/>
        </p:nvSpPr>
        <p:spPr bwMode="auto">
          <a:xfrm>
            <a:off x="5867400" y="762000"/>
            <a:ext cx="9144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9269" name="Oval 7"/>
          <p:cNvSpPr>
            <a:spLocks noChangeArrowheads="1"/>
          </p:cNvSpPr>
          <p:nvPr/>
        </p:nvSpPr>
        <p:spPr bwMode="auto">
          <a:xfrm>
            <a:off x="5943600" y="3429000"/>
            <a:ext cx="914400" cy="609600"/>
          </a:xfrm>
          <a:prstGeom prst="ellipse">
            <a:avLst/>
          </a:prstGeom>
          <a:solidFill>
            <a:srgbClr val="3333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9270" name="Oval 8"/>
          <p:cNvSpPr>
            <a:spLocks noChangeArrowheads="1"/>
          </p:cNvSpPr>
          <p:nvPr/>
        </p:nvSpPr>
        <p:spPr bwMode="auto">
          <a:xfrm>
            <a:off x="5029200" y="304800"/>
            <a:ext cx="9144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9271" name="Rectangle 9"/>
          <p:cNvSpPr>
            <a:spLocks noChangeArrowheads="1"/>
          </p:cNvSpPr>
          <p:nvPr/>
        </p:nvSpPr>
        <p:spPr bwMode="auto">
          <a:xfrm>
            <a:off x="5029200" y="-228600"/>
            <a:ext cx="3810000" cy="7086600"/>
          </a:xfrm>
          <a:prstGeom prst="rect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9272" name="Oval 10"/>
          <p:cNvSpPr>
            <a:spLocks noChangeArrowheads="1"/>
          </p:cNvSpPr>
          <p:nvPr/>
        </p:nvSpPr>
        <p:spPr bwMode="auto">
          <a:xfrm>
            <a:off x="6477000" y="44958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9273" name="Freeform 11"/>
          <p:cNvSpPr>
            <a:spLocks/>
          </p:cNvSpPr>
          <p:nvPr/>
        </p:nvSpPr>
        <p:spPr bwMode="auto">
          <a:xfrm>
            <a:off x="-144463" y="2903538"/>
            <a:ext cx="5283201" cy="2452687"/>
          </a:xfrm>
          <a:custGeom>
            <a:avLst/>
            <a:gdLst>
              <a:gd name="T0" fmla="*/ 2147483647 w 3328"/>
              <a:gd name="T1" fmla="*/ 2147483647 h 1545"/>
              <a:gd name="T2" fmla="*/ 2147483647 w 3328"/>
              <a:gd name="T3" fmla="*/ 2147483647 h 1545"/>
              <a:gd name="T4" fmla="*/ 2147483647 w 3328"/>
              <a:gd name="T5" fmla="*/ 2147483647 h 1545"/>
              <a:gd name="T6" fmla="*/ 2147483647 w 3328"/>
              <a:gd name="T7" fmla="*/ 2147483647 h 1545"/>
              <a:gd name="T8" fmla="*/ 2147483647 w 3328"/>
              <a:gd name="T9" fmla="*/ 2147483647 h 1545"/>
              <a:gd name="T10" fmla="*/ 2147483647 w 3328"/>
              <a:gd name="T11" fmla="*/ 2147483647 h 1545"/>
              <a:gd name="T12" fmla="*/ 2147483647 w 3328"/>
              <a:gd name="T13" fmla="*/ 2147483647 h 1545"/>
              <a:gd name="T14" fmla="*/ 2147483647 w 3328"/>
              <a:gd name="T15" fmla="*/ 2147483647 h 1545"/>
              <a:gd name="T16" fmla="*/ 2147483647 w 3328"/>
              <a:gd name="T17" fmla="*/ 2147483647 h 1545"/>
              <a:gd name="T18" fmla="*/ 2147483647 w 3328"/>
              <a:gd name="T19" fmla="*/ 2147483647 h 1545"/>
              <a:gd name="T20" fmla="*/ 2147483647 w 3328"/>
              <a:gd name="T21" fmla="*/ 2147483647 h 1545"/>
              <a:gd name="T22" fmla="*/ 2147483647 w 3328"/>
              <a:gd name="T23" fmla="*/ 2147483647 h 1545"/>
              <a:gd name="T24" fmla="*/ 2147483647 w 3328"/>
              <a:gd name="T25" fmla="*/ 2147483647 h 1545"/>
              <a:gd name="T26" fmla="*/ 2147483647 w 3328"/>
              <a:gd name="T27" fmla="*/ 2147483647 h 1545"/>
              <a:gd name="T28" fmla="*/ 2147483647 w 3328"/>
              <a:gd name="T29" fmla="*/ 2147483647 h 1545"/>
              <a:gd name="T30" fmla="*/ 2147483647 w 3328"/>
              <a:gd name="T31" fmla="*/ 2147483647 h 1545"/>
              <a:gd name="T32" fmla="*/ 2147483647 w 3328"/>
              <a:gd name="T33" fmla="*/ 2147483647 h 1545"/>
              <a:gd name="T34" fmla="*/ 2147483647 w 3328"/>
              <a:gd name="T35" fmla="*/ 2147483647 h 1545"/>
              <a:gd name="T36" fmla="*/ 2147483647 w 3328"/>
              <a:gd name="T37" fmla="*/ 2147483647 h 1545"/>
              <a:gd name="T38" fmla="*/ 2147483647 w 3328"/>
              <a:gd name="T39" fmla="*/ 2147483647 h 1545"/>
              <a:gd name="T40" fmla="*/ 2147483647 w 3328"/>
              <a:gd name="T41" fmla="*/ 2147483647 h 1545"/>
              <a:gd name="T42" fmla="*/ 2147483647 w 3328"/>
              <a:gd name="T43" fmla="*/ 2147483647 h 1545"/>
              <a:gd name="T44" fmla="*/ 2147483647 w 3328"/>
              <a:gd name="T45" fmla="*/ 2147483647 h 1545"/>
              <a:gd name="T46" fmla="*/ 2147483647 w 3328"/>
              <a:gd name="T47" fmla="*/ 2147483647 h 1545"/>
              <a:gd name="T48" fmla="*/ 2147483647 w 3328"/>
              <a:gd name="T49" fmla="*/ 2147483647 h 1545"/>
              <a:gd name="T50" fmla="*/ 2147483647 w 3328"/>
              <a:gd name="T51" fmla="*/ 2147483647 h 1545"/>
              <a:gd name="T52" fmla="*/ 2147483647 w 3328"/>
              <a:gd name="T53" fmla="*/ 2147483647 h 1545"/>
              <a:gd name="T54" fmla="*/ 2147483647 w 3328"/>
              <a:gd name="T55" fmla="*/ 2147483647 h 1545"/>
              <a:gd name="T56" fmla="*/ 0 w 3328"/>
              <a:gd name="T57" fmla="*/ 2147483647 h 1545"/>
              <a:gd name="T58" fmla="*/ 2147483647 w 3328"/>
              <a:gd name="T59" fmla="*/ 2147483647 h 1545"/>
              <a:gd name="T60" fmla="*/ 2147483647 w 3328"/>
              <a:gd name="T61" fmla="*/ 2147483647 h 1545"/>
              <a:gd name="T62" fmla="*/ 2147483647 w 3328"/>
              <a:gd name="T63" fmla="*/ 0 h 1545"/>
              <a:gd name="T64" fmla="*/ 2147483647 w 3328"/>
              <a:gd name="T65" fmla="*/ 2147483647 h 1545"/>
              <a:gd name="T66" fmla="*/ 2147483647 w 3328"/>
              <a:gd name="T67" fmla="*/ 2147483647 h 1545"/>
              <a:gd name="T68" fmla="*/ 2147483647 w 3328"/>
              <a:gd name="T69" fmla="*/ 2147483647 h 1545"/>
              <a:gd name="T70" fmla="*/ 2147483647 w 3328"/>
              <a:gd name="T71" fmla="*/ 2147483647 h 1545"/>
              <a:gd name="T72" fmla="*/ 2147483647 w 3328"/>
              <a:gd name="T73" fmla="*/ 2147483647 h 1545"/>
              <a:gd name="T74" fmla="*/ 2147483647 w 3328"/>
              <a:gd name="T75" fmla="*/ 2147483647 h 1545"/>
              <a:gd name="T76" fmla="*/ 2147483647 w 3328"/>
              <a:gd name="T77" fmla="*/ 2147483647 h 1545"/>
              <a:gd name="T78" fmla="*/ 2147483647 w 3328"/>
              <a:gd name="T79" fmla="*/ 2147483647 h 1545"/>
              <a:gd name="T80" fmla="*/ 2147483647 w 3328"/>
              <a:gd name="T81" fmla="*/ 2147483647 h 1545"/>
              <a:gd name="T82" fmla="*/ 2147483647 w 3328"/>
              <a:gd name="T83" fmla="*/ 2147483647 h 1545"/>
              <a:gd name="T84" fmla="*/ 2147483647 w 3328"/>
              <a:gd name="T85" fmla="*/ 2147483647 h 1545"/>
              <a:gd name="T86" fmla="*/ 2147483647 w 3328"/>
              <a:gd name="T87" fmla="*/ 2147483647 h 1545"/>
              <a:gd name="T88" fmla="*/ 2147483647 w 3328"/>
              <a:gd name="T89" fmla="*/ 2147483647 h 1545"/>
              <a:gd name="T90" fmla="*/ 2147483647 w 3328"/>
              <a:gd name="T91" fmla="*/ 2147483647 h 1545"/>
              <a:gd name="T92" fmla="*/ 2147483647 w 3328"/>
              <a:gd name="T93" fmla="*/ 2147483647 h 1545"/>
              <a:gd name="T94" fmla="*/ 2147483647 w 3328"/>
              <a:gd name="T95" fmla="*/ 2147483647 h 1545"/>
              <a:gd name="T96" fmla="*/ 2147483647 w 3328"/>
              <a:gd name="T97" fmla="*/ 2147483647 h 1545"/>
              <a:gd name="T98" fmla="*/ 2147483647 w 3328"/>
              <a:gd name="T99" fmla="*/ 2147483647 h 1545"/>
              <a:gd name="T100" fmla="*/ 2147483647 w 3328"/>
              <a:gd name="T101" fmla="*/ 2147483647 h 1545"/>
              <a:gd name="T102" fmla="*/ 2147483647 w 3328"/>
              <a:gd name="T103" fmla="*/ 2147483647 h 154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3328"/>
              <a:gd name="T157" fmla="*/ 0 h 1545"/>
              <a:gd name="T158" fmla="*/ 3328 w 3328"/>
              <a:gd name="T159" fmla="*/ 1545 h 1545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3328" h="1545">
                <a:moveTo>
                  <a:pt x="3273" y="1545"/>
                </a:moveTo>
                <a:cubicBezTo>
                  <a:pt x="3254" y="1526"/>
                  <a:pt x="3226" y="1519"/>
                  <a:pt x="3209" y="1499"/>
                </a:cubicBezTo>
                <a:cubicBezTo>
                  <a:pt x="3185" y="1472"/>
                  <a:pt x="3189" y="1416"/>
                  <a:pt x="3172" y="1389"/>
                </a:cubicBezTo>
                <a:cubicBezTo>
                  <a:pt x="3162" y="1373"/>
                  <a:pt x="3141" y="1365"/>
                  <a:pt x="3126" y="1353"/>
                </a:cubicBezTo>
                <a:cubicBezTo>
                  <a:pt x="3104" y="1298"/>
                  <a:pt x="3086" y="1248"/>
                  <a:pt x="3044" y="1206"/>
                </a:cubicBezTo>
                <a:cubicBezTo>
                  <a:pt x="3027" y="1137"/>
                  <a:pt x="3051" y="1197"/>
                  <a:pt x="2998" y="1152"/>
                </a:cubicBezTo>
                <a:cubicBezTo>
                  <a:pt x="2989" y="1145"/>
                  <a:pt x="2987" y="1132"/>
                  <a:pt x="2980" y="1124"/>
                </a:cubicBezTo>
                <a:cubicBezTo>
                  <a:pt x="2957" y="1098"/>
                  <a:pt x="2936" y="1070"/>
                  <a:pt x="2907" y="1051"/>
                </a:cubicBezTo>
                <a:cubicBezTo>
                  <a:pt x="2857" y="1018"/>
                  <a:pt x="2801" y="998"/>
                  <a:pt x="2742" y="987"/>
                </a:cubicBezTo>
                <a:cubicBezTo>
                  <a:pt x="2730" y="981"/>
                  <a:pt x="2719" y="974"/>
                  <a:pt x="2706" y="969"/>
                </a:cubicBezTo>
                <a:cubicBezTo>
                  <a:pt x="2694" y="965"/>
                  <a:pt x="2681" y="965"/>
                  <a:pt x="2669" y="960"/>
                </a:cubicBezTo>
                <a:cubicBezTo>
                  <a:pt x="2580" y="921"/>
                  <a:pt x="2712" y="958"/>
                  <a:pt x="2605" y="932"/>
                </a:cubicBezTo>
                <a:cubicBezTo>
                  <a:pt x="2574" y="916"/>
                  <a:pt x="2546" y="898"/>
                  <a:pt x="2514" y="886"/>
                </a:cubicBezTo>
                <a:cubicBezTo>
                  <a:pt x="2475" y="848"/>
                  <a:pt x="2432" y="816"/>
                  <a:pt x="2386" y="786"/>
                </a:cubicBezTo>
                <a:cubicBezTo>
                  <a:pt x="2373" y="778"/>
                  <a:pt x="2368" y="761"/>
                  <a:pt x="2358" y="749"/>
                </a:cubicBezTo>
                <a:cubicBezTo>
                  <a:pt x="2341" y="730"/>
                  <a:pt x="2304" y="694"/>
                  <a:pt x="2304" y="694"/>
                </a:cubicBezTo>
                <a:cubicBezTo>
                  <a:pt x="2295" y="669"/>
                  <a:pt x="2290" y="654"/>
                  <a:pt x="2276" y="630"/>
                </a:cubicBezTo>
                <a:cubicBezTo>
                  <a:pt x="2265" y="611"/>
                  <a:pt x="2247" y="596"/>
                  <a:pt x="2240" y="576"/>
                </a:cubicBezTo>
                <a:cubicBezTo>
                  <a:pt x="2235" y="561"/>
                  <a:pt x="2226" y="531"/>
                  <a:pt x="2212" y="521"/>
                </a:cubicBezTo>
                <a:cubicBezTo>
                  <a:pt x="2202" y="514"/>
                  <a:pt x="2188" y="515"/>
                  <a:pt x="2176" y="512"/>
                </a:cubicBezTo>
                <a:cubicBezTo>
                  <a:pt x="2141" y="477"/>
                  <a:pt x="2104" y="436"/>
                  <a:pt x="2057" y="420"/>
                </a:cubicBezTo>
                <a:cubicBezTo>
                  <a:pt x="1958" y="325"/>
                  <a:pt x="1596" y="366"/>
                  <a:pt x="1545" y="365"/>
                </a:cubicBezTo>
                <a:cubicBezTo>
                  <a:pt x="1521" y="360"/>
                  <a:pt x="1487" y="354"/>
                  <a:pt x="1462" y="347"/>
                </a:cubicBezTo>
                <a:cubicBezTo>
                  <a:pt x="1444" y="342"/>
                  <a:pt x="1408" y="329"/>
                  <a:pt x="1408" y="329"/>
                </a:cubicBezTo>
                <a:cubicBezTo>
                  <a:pt x="1379" y="300"/>
                  <a:pt x="1328" y="275"/>
                  <a:pt x="1289" y="265"/>
                </a:cubicBezTo>
                <a:cubicBezTo>
                  <a:pt x="1226" y="223"/>
                  <a:pt x="1255" y="235"/>
                  <a:pt x="1206" y="219"/>
                </a:cubicBezTo>
                <a:cubicBezTo>
                  <a:pt x="1124" y="164"/>
                  <a:pt x="1080" y="166"/>
                  <a:pt x="969" y="164"/>
                </a:cubicBezTo>
                <a:cubicBezTo>
                  <a:pt x="679" y="159"/>
                  <a:pt x="390" y="158"/>
                  <a:pt x="100" y="155"/>
                </a:cubicBezTo>
                <a:cubicBezTo>
                  <a:pt x="59" y="141"/>
                  <a:pt x="35" y="115"/>
                  <a:pt x="0" y="91"/>
                </a:cubicBezTo>
                <a:cubicBezTo>
                  <a:pt x="3" y="82"/>
                  <a:pt x="2" y="71"/>
                  <a:pt x="9" y="64"/>
                </a:cubicBezTo>
                <a:cubicBezTo>
                  <a:pt x="16" y="57"/>
                  <a:pt x="30" y="62"/>
                  <a:pt x="36" y="54"/>
                </a:cubicBezTo>
                <a:cubicBezTo>
                  <a:pt x="47" y="38"/>
                  <a:pt x="54" y="0"/>
                  <a:pt x="54" y="0"/>
                </a:cubicBezTo>
                <a:cubicBezTo>
                  <a:pt x="439" y="8"/>
                  <a:pt x="546" y="17"/>
                  <a:pt x="923" y="9"/>
                </a:cubicBezTo>
                <a:cubicBezTo>
                  <a:pt x="1050" y="14"/>
                  <a:pt x="1189" y="2"/>
                  <a:pt x="1316" y="18"/>
                </a:cubicBezTo>
                <a:cubicBezTo>
                  <a:pt x="1614" y="114"/>
                  <a:pt x="1085" y="49"/>
                  <a:pt x="2011" y="64"/>
                </a:cubicBezTo>
                <a:cubicBezTo>
                  <a:pt x="2098" y="92"/>
                  <a:pt x="2047" y="80"/>
                  <a:pt x="2166" y="91"/>
                </a:cubicBezTo>
                <a:cubicBezTo>
                  <a:pt x="2175" y="94"/>
                  <a:pt x="2186" y="95"/>
                  <a:pt x="2194" y="100"/>
                </a:cubicBezTo>
                <a:cubicBezTo>
                  <a:pt x="2205" y="107"/>
                  <a:pt x="2208" y="126"/>
                  <a:pt x="2221" y="128"/>
                </a:cubicBezTo>
                <a:cubicBezTo>
                  <a:pt x="2275" y="138"/>
                  <a:pt x="2331" y="134"/>
                  <a:pt x="2386" y="137"/>
                </a:cubicBezTo>
                <a:cubicBezTo>
                  <a:pt x="2432" y="152"/>
                  <a:pt x="2468" y="180"/>
                  <a:pt x="2514" y="192"/>
                </a:cubicBezTo>
                <a:cubicBezTo>
                  <a:pt x="2556" y="234"/>
                  <a:pt x="2538" y="257"/>
                  <a:pt x="2569" y="292"/>
                </a:cubicBezTo>
                <a:cubicBezTo>
                  <a:pt x="2604" y="331"/>
                  <a:pt x="2650" y="338"/>
                  <a:pt x="2697" y="347"/>
                </a:cubicBezTo>
                <a:cubicBezTo>
                  <a:pt x="2713" y="358"/>
                  <a:pt x="2724" y="376"/>
                  <a:pt x="2742" y="384"/>
                </a:cubicBezTo>
                <a:cubicBezTo>
                  <a:pt x="2815" y="417"/>
                  <a:pt x="2866" y="421"/>
                  <a:pt x="2944" y="429"/>
                </a:cubicBezTo>
                <a:cubicBezTo>
                  <a:pt x="2991" y="445"/>
                  <a:pt x="2955" y="426"/>
                  <a:pt x="2989" y="466"/>
                </a:cubicBezTo>
                <a:cubicBezTo>
                  <a:pt x="3003" y="482"/>
                  <a:pt x="3035" y="512"/>
                  <a:pt x="3035" y="512"/>
                </a:cubicBezTo>
                <a:cubicBezTo>
                  <a:pt x="3038" y="521"/>
                  <a:pt x="3040" y="531"/>
                  <a:pt x="3044" y="539"/>
                </a:cubicBezTo>
                <a:cubicBezTo>
                  <a:pt x="3049" y="549"/>
                  <a:pt x="3058" y="556"/>
                  <a:pt x="3062" y="566"/>
                </a:cubicBezTo>
                <a:cubicBezTo>
                  <a:pt x="3067" y="578"/>
                  <a:pt x="3065" y="592"/>
                  <a:pt x="3072" y="603"/>
                </a:cubicBezTo>
                <a:cubicBezTo>
                  <a:pt x="3078" y="612"/>
                  <a:pt x="3090" y="615"/>
                  <a:pt x="3099" y="621"/>
                </a:cubicBezTo>
                <a:cubicBezTo>
                  <a:pt x="3123" y="659"/>
                  <a:pt x="3147" y="680"/>
                  <a:pt x="3190" y="694"/>
                </a:cubicBezTo>
                <a:cubicBezTo>
                  <a:pt x="3268" y="746"/>
                  <a:pt x="3223" y="731"/>
                  <a:pt x="3328" y="731"/>
                </a:cubicBezTo>
              </a:path>
            </a:pathLst>
          </a:custGeom>
          <a:solidFill>
            <a:srgbClr val="9966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79274" name="Oval 12"/>
          <p:cNvSpPr>
            <a:spLocks noChangeArrowheads="1"/>
          </p:cNvSpPr>
          <p:nvPr/>
        </p:nvSpPr>
        <p:spPr bwMode="auto">
          <a:xfrm rot="1897840">
            <a:off x="2743200" y="4038600"/>
            <a:ext cx="1066800" cy="2819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9275" name="Oval 13"/>
          <p:cNvSpPr>
            <a:spLocks noChangeArrowheads="1"/>
          </p:cNvSpPr>
          <p:nvPr/>
        </p:nvSpPr>
        <p:spPr bwMode="auto">
          <a:xfrm>
            <a:off x="0" y="228600"/>
            <a:ext cx="1066800" cy="27432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9276" name="Oval 14"/>
          <p:cNvSpPr>
            <a:spLocks noChangeArrowheads="1"/>
          </p:cNvSpPr>
          <p:nvPr/>
        </p:nvSpPr>
        <p:spPr bwMode="auto">
          <a:xfrm>
            <a:off x="3048000" y="48006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9277" name="Oval 15"/>
          <p:cNvSpPr>
            <a:spLocks noChangeArrowheads="1"/>
          </p:cNvSpPr>
          <p:nvPr/>
        </p:nvSpPr>
        <p:spPr bwMode="auto">
          <a:xfrm>
            <a:off x="0" y="7620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9278" name="Oval 16"/>
          <p:cNvSpPr>
            <a:spLocks noChangeArrowheads="1"/>
          </p:cNvSpPr>
          <p:nvPr/>
        </p:nvSpPr>
        <p:spPr bwMode="auto">
          <a:xfrm>
            <a:off x="5715000" y="58674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9279" name="Oval 17"/>
          <p:cNvSpPr>
            <a:spLocks noChangeArrowheads="1"/>
          </p:cNvSpPr>
          <p:nvPr/>
        </p:nvSpPr>
        <p:spPr bwMode="auto">
          <a:xfrm>
            <a:off x="2057400" y="27432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9280" name="Oval 18"/>
          <p:cNvSpPr>
            <a:spLocks noChangeArrowheads="1"/>
          </p:cNvSpPr>
          <p:nvPr/>
        </p:nvSpPr>
        <p:spPr bwMode="auto">
          <a:xfrm>
            <a:off x="3276600" y="34290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9281" name="Oval 19"/>
          <p:cNvSpPr>
            <a:spLocks noChangeArrowheads="1"/>
          </p:cNvSpPr>
          <p:nvPr/>
        </p:nvSpPr>
        <p:spPr bwMode="auto">
          <a:xfrm>
            <a:off x="7315200" y="34290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9282" name="Oval 20"/>
          <p:cNvSpPr>
            <a:spLocks noChangeArrowheads="1"/>
          </p:cNvSpPr>
          <p:nvPr/>
        </p:nvSpPr>
        <p:spPr bwMode="auto">
          <a:xfrm>
            <a:off x="5638800" y="22860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9283" name="Oval 21"/>
          <p:cNvSpPr>
            <a:spLocks noChangeArrowheads="1"/>
          </p:cNvSpPr>
          <p:nvPr/>
        </p:nvSpPr>
        <p:spPr bwMode="auto">
          <a:xfrm>
            <a:off x="7239000" y="3048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9284" name="Oval 22"/>
          <p:cNvSpPr>
            <a:spLocks noChangeArrowheads="1"/>
          </p:cNvSpPr>
          <p:nvPr/>
        </p:nvSpPr>
        <p:spPr bwMode="auto">
          <a:xfrm>
            <a:off x="6019800" y="35052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9285" name="Oval 23"/>
          <p:cNvSpPr>
            <a:spLocks noChangeArrowheads="1"/>
          </p:cNvSpPr>
          <p:nvPr/>
        </p:nvSpPr>
        <p:spPr bwMode="auto">
          <a:xfrm>
            <a:off x="7467600" y="45720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9286" name="Oval 24"/>
          <p:cNvSpPr>
            <a:spLocks noChangeArrowheads="1"/>
          </p:cNvSpPr>
          <p:nvPr/>
        </p:nvSpPr>
        <p:spPr bwMode="auto">
          <a:xfrm>
            <a:off x="7391400" y="5867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9287" name="Oval 25"/>
          <p:cNvSpPr>
            <a:spLocks noChangeArrowheads="1"/>
          </p:cNvSpPr>
          <p:nvPr/>
        </p:nvSpPr>
        <p:spPr bwMode="auto">
          <a:xfrm>
            <a:off x="5562600" y="6096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9288" name="Oval 26"/>
          <p:cNvSpPr>
            <a:spLocks noChangeArrowheads="1"/>
          </p:cNvSpPr>
          <p:nvPr/>
        </p:nvSpPr>
        <p:spPr bwMode="auto">
          <a:xfrm>
            <a:off x="6248400" y="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9289" name="Oval 27"/>
          <p:cNvSpPr>
            <a:spLocks noChangeArrowheads="1"/>
          </p:cNvSpPr>
          <p:nvPr/>
        </p:nvSpPr>
        <p:spPr bwMode="auto">
          <a:xfrm>
            <a:off x="6934200" y="1447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9290" name="Oval 28"/>
          <p:cNvSpPr>
            <a:spLocks noChangeArrowheads="1"/>
          </p:cNvSpPr>
          <p:nvPr/>
        </p:nvSpPr>
        <p:spPr bwMode="auto">
          <a:xfrm>
            <a:off x="228600" y="20574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9291" name="Oval 29"/>
          <p:cNvSpPr>
            <a:spLocks noChangeArrowheads="1"/>
          </p:cNvSpPr>
          <p:nvPr/>
        </p:nvSpPr>
        <p:spPr bwMode="auto">
          <a:xfrm>
            <a:off x="5791200" y="13716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9292" name="Oval 30"/>
          <p:cNvSpPr>
            <a:spLocks noChangeArrowheads="1"/>
          </p:cNvSpPr>
          <p:nvPr/>
        </p:nvSpPr>
        <p:spPr bwMode="auto">
          <a:xfrm>
            <a:off x="6705600" y="2819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9293" name="Oval 31"/>
          <p:cNvSpPr>
            <a:spLocks noChangeArrowheads="1"/>
          </p:cNvSpPr>
          <p:nvPr/>
        </p:nvSpPr>
        <p:spPr bwMode="auto">
          <a:xfrm>
            <a:off x="7620000" y="25146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9294" name="Oval 32"/>
          <p:cNvSpPr>
            <a:spLocks noChangeArrowheads="1"/>
          </p:cNvSpPr>
          <p:nvPr/>
        </p:nvSpPr>
        <p:spPr bwMode="auto">
          <a:xfrm rot="2543812">
            <a:off x="1600200" y="3200400"/>
            <a:ext cx="1066800" cy="2819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79295" name="Oval 33"/>
          <p:cNvSpPr>
            <a:spLocks noChangeArrowheads="1"/>
          </p:cNvSpPr>
          <p:nvPr/>
        </p:nvSpPr>
        <p:spPr bwMode="auto">
          <a:xfrm rot="2543812">
            <a:off x="228600" y="2667000"/>
            <a:ext cx="1066800" cy="2819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79296" name="Oval 34"/>
          <p:cNvSpPr>
            <a:spLocks noChangeArrowheads="1"/>
          </p:cNvSpPr>
          <p:nvPr/>
        </p:nvSpPr>
        <p:spPr bwMode="auto">
          <a:xfrm rot="2543812">
            <a:off x="4419600" y="1066800"/>
            <a:ext cx="1066800" cy="2819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79297" name="Oval 35"/>
          <p:cNvSpPr>
            <a:spLocks noChangeArrowheads="1"/>
          </p:cNvSpPr>
          <p:nvPr/>
        </p:nvSpPr>
        <p:spPr bwMode="auto">
          <a:xfrm>
            <a:off x="4800600" y="1828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9298" name="Oval 36"/>
          <p:cNvSpPr>
            <a:spLocks noChangeArrowheads="1"/>
          </p:cNvSpPr>
          <p:nvPr/>
        </p:nvSpPr>
        <p:spPr bwMode="auto">
          <a:xfrm>
            <a:off x="3048000" y="48006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9299" name="Oval 37"/>
          <p:cNvSpPr>
            <a:spLocks noChangeArrowheads="1"/>
          </p:cNvSpPr>
          <p:nvPr/>
        </p:nvSpPr>
        <p:spPr bwMode="auto">
          <a:xfrm>
            <a:off x="2057400" y="27432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9300" name="Oval 38"/>
          <p:cNvSpPr>
            <a:spLocks noChangeArrowheads="1"/>
          </p:cNvSpPr>
          <p:nvPr/>
        </p:nvSpPr>
        <p:spPr bwMode="auto">
          <a:xfrm>
            <a:off x="1600200" y="45720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9301" name="Oval 39"/>
          <p:cNvSpPr>
            <a:spLocks noChangeArrowheads="1"/>
          </p:cNvSpPr>
          <p:nvPr/>
        </p:nvSpPr>
        <p:spPr bwMode="auto">
          <a:xfrm>
            <a:off x="381000" y="38100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9302" name="Oval 40"/>
          <p:cNvSpPr>
            <a:spLocks noChangeArrowheads="1"/>
          </p:cNvSpPr>
          <p:nvPr/>
        </p:nvSpPr>
        <p:spPr bwMode="auto">
          <a:xfrm>
            <a:off x="3276600" y="34290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9303" name="Oval 41"/>
          <p:cNvSpPr>
            <a:spLocks noChangeArrowheads="1"/>
          </p:cNvSpPr>
          <p:nvPr/>
        </p:nvSpPr>
        <p:spPr bwMode="auto">
          <a:xfrm>
            <a:off x="1066800" y="25146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428" name="Rectangle 4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sp>
        <p:nvSpPr>
          <p:cNvPr id="780291" name="Oval 5"/>
          <p:cNvSpPr>
            <a:spLocks noChangeArrowheads="1"/>
          </p:cNvSpPr>
          <p:nvPr/>
        </p:nvSpPr>
        <p:spPr bwMode="auto">
          <a:xfrm>
            <a:off x="6553200" y="533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0292" name="Oval 6"/>
          <p:cNvSpPr>
            <a:spLocks noChangeArrowheads="1"/>
          </p:cNvSpPr>
          <p:nvPr/>
        </p:nvSpPr>
        <p:spPr bwMode="auto">
          <a:xfrm>
            <a:off x="5867400" y="762000"/>
            <a:ext cx="9144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0293" name="Oval 7"/>
          <p:cNvSpPr>
            <a:spLocks noChangeArrowheads="1"/>
          </p:cNvSpPr>
          <p:nvPr/>
        </p:nvSpPr>
        <p:spPr bwMode="auto">
          <a:xfrm>
            <a:off x="5943600" y="3429000"/>
            <a:ext cx="914400" cy="609600"/>
          </a:xfrm>
          <a:prstGeom prst="ellipse">
            <a:avLst/>
          </a:prstGeom>
          <a:solidFill>
            <a:srgbClr val="3333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0294" name="Oval 8"/>
          <p:cNvSpPr>
            <a:spLocks noChangeArrowheads="1"/>
          </p:cNvSpPr>
          <p:nvPr/>
        </p:nvSpPr>
        <p:spPr bwMode="auto">
          <a:xfrm>
            <a:off x="5029200" y="304800"/>
            <a:ext cx="9144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0295" name="Rectangle 9"/>
          <p:cNvSpPr>
            <a:spLocks noChangeArrowheads="1"/>
          </p:cNvSpPr>
          <p:nvPr/>
        </p:nvSpPr>
        <p:spPr bwMode="auto">
          <a:xfrm>
            <a:off x="5029200" y="-228600"/>
            <a:ext cx="3810000" cy="7086600"/>
          </a:xfrm>
          <a:prstGeom prst="rect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0296" name="Oval 10"/>
          <p:cNvSpPr>
            <a:spLocks noChangeArrowheads="1"/>
          </p:cNvSpPr>
          <p:nvPr/>
        </p:nvSpPr>
        <p:spPr bwMode="auto">
          <a:xfrm>
            <a:off x="6477000" y="44958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0297" name="Freeform 11"/>
          <p:cNvSpPr>
            <a:spLocks/>
          </p:cNvSpPr>
          <p:nvPr/>
        </p:nvSpPr>
        <p:spPr bwMode="auto">
          <a:xfrm>
            <a:off x="-144463" y="2903538"/>
            <a:ext cx="5283201" cy="2452687"/>
          </a:xfrm>
          <a:custGeom>
            <a:avLst/>
            <a:gdLst>
              <a:gd name="T0" fmla="*/ 2147483647 w 3328"/>
              <a:gd name="T1" fmla="*/ 2147483647 h 1545"/>
              <a:gd name="T2" fmla="*/ 2147483647 w 3328"/>
              <a:gd name="T3" fmla="*/ 2147483647 h 1545"/>
              <a:gd name="T4" fmla="*/ 2147483647 w 3328"/>
              <a:gd name="T5" fmla="*/ 2147483647 h 1545"/>
              <a:gd name="T6" fmla="*/ 2147483647 w 3328"/>
              <a:gd name="T7" fmla="*/ 2147483647 h 1545"/>
              <a:gd name="T8" fmla="*/ 2147483647 w 3328"/>
              <a:gd name="T9" fmla="*/ 2147483647 h 1545"/>
              <a:gd name="T10" fmla="*/ 2147483647 w 3328"/>
              <a:gd name="T11" fmla="*/ 2147483647 h 1545"/>
              <a:gd name="T12" fmla="*/ 2147483647 w 3328"/>
              <a:gd name="T13" fmla="*/ 2147483647 h 1545"/>
              <a:gd name="T14" fmla="*/ 2147483647 w 3328"/>
              <a:gd name="T15" fmla="*/ 2147483647 h 1545"/>
              <a:gd name="T16" fmla="*/ 2147483647 w 3328"/>
              <a:gd name="T17" fmla="*/ 2147483647 h 1545"/>
              <a:gd name="T18" fmla="*/ 2147483647 w 3328"/>
              <a:gd name="T19" fmla="*/ 2147483647 h 1545"/>
              <a:gd name="T20" fmla="*/ 2147483647 w 3328"/>
              <a:gd name="T21" fmla="*/ 2147483647 h 1545"/>
              <a:gd name="T22" fmla="*/ 2147483647 w 3328"/>
              <a:gd name="T23" fmla="*/ 2147483647 h 1545"/>
              <a:gd name="T24" fmla="*/ 2147483647 w 3328"/>
              <a:gd name="T25" fmla="*/ 2147483647 h 1545"/>
              <a:gd name="T26" fmla="*/ 2147483647 w 3328"/>
              <a:gd name="T27" fmla="*/ 2147483647 h 1545"/>
              <a:gd name="T28" fmla="*/ 2147483647 w 3328"/>
              <a:gd name="T29" fmla="*/ 2147483647 h 1545"/>
              <a:gd name="T30" fmla="*/ 2147483647 w 3328"/>
              <a:gd name="T31" fmla="*/ 2147483647 h 1545"/>
              <a:gd name="T32" fmla="*/ 2147483647 w 3328"/>
              <a:gd name="T33" fmla="*/ 2147483647 h 1545"/>
              <a:gd name="T34" fmla="*/ 2147483647 w 3328"/>
              <a:gd name="T35" fmla="*/ 2147483647 h 1545"/>
              <a:gd name="T36" fmla="*/ 2147483647 w 3328"/>
              <a:gd name="T37" fmla="*/ 2147483647 h 1545"/>
              <a:gd name="T38" fmla="*/ 2147483647 w 3328"/>
              <a:gd name="T39" fmla="*/ 2147483647 h 1545"/>
              <a:gd name="T40" fmla="*/ 2147483647 w 3328"/>
              <a:gd name="T41" fmla="*/ 2147483647 h 1545"/>
              <a:gd name="T42" fmla="*/ 2147483647 w 3328"/>
              <a:gd name="T43" fmla="*/ 2147483647 h 1545"/>
              <a:gd name="T44" fmla="*/ 2147483647 w 3328"/>
              <a:gd name="T45" fmla="*/ 2147483647 h 1545"/>
              <a:gd name="T46" fmla="*/ 2147483647 w 3328"/>
              <a:gd name="T47" fmla="*/ 2147483647 h 1545"/>
              <a:gd name="T48" fmla="*/ 2147483647 w 3328"/>
              <a:gd name="T49" fmla="*/ 2147483647 h 1545"/>
              <a:gd name="T50" fmla="*/ 2147483647 w 3328"/>
              <a:gd name="T51" fmla="*/ 2147483647 h 1545"/>
              <a:gd name="T52" fmla="*/ 2147483647 w 3328"/>
              <a:gd name="T53" fmla="*/ 2147483647 h 1545"/>
              <a:gd name="T54" fmla="*/ 2147483647 w 3328"/>
              <a:gd name="T55" fmla="*/ 2147483647 h 1545"/>
              <a:gd name="T56" fmla="*/ 0 w 3328"/>
              <a:gd name="T57" fmla="*/ 2147483647 h 1545"/>
              <a:gd name="T58" fmla="*/ 2147483647 w 3328"/>
              <a:gd name="T59" fmla="*/ 2147483647 h 1545"/>
              <a:gd name="T60" fmla="*/ 2147483647 w 3328"/>
              <a:gd name="T61" fmla="*/ 2147483647 h 1545"/>
              <a:gd name="T62" fmla="*/ 2147483647 w 3328"/>
              <a:gd name="T63" fmla="*/ 0 h 1545"/>
              <a:gd name="T64" fmla="*/ 2147483647 w 3328"/>
              <a:gd name="T65" fmla="*/ 2147483647 h 1545"/>
              <a:gd name="T66" fmla="*/ 2147483647 w 3328"/>
              <a:gd name="T67" fmla="*/ 2147483647 h 1545"/>
              <a:gd name="T68" fmla="*/ 2147483647 w 3328"/>
              <a:gd name="T69" fmla="*/ 2147483647 h 1545"/>
              <a:gd name="T70" fmla="*/ 2147483647 w 3328"/>
              <a:gd name="T71" fmla="*/ 2147483647 h 1545"/>
              <a:gd name="T72" fmla="*/ 2147483647 w 3328"/>
              <a:gd name="T73" fmla="*/ 2147483647 h 1545"/>
              <a:gd name="T74" fmla="*/ 2147483647 w 3328"/>
              <a:gd name="T75" fmla="*/ 2147483647 h 1545"/>
              <a:gd name="T76" fmla="*/ 2147483647 w 3328"/>
              <a:gd name="T77" fmla="*/ 2147483647 h 1545"/>
              <a:gd name="T78" fmla="*/ 2147483647 w 3328"/>
              <a:gd name="T79" fmla="*/ 2147483647 h 1545"/>
              <a:gd name="T80" fmla="*/ 2147483647 w 3328"/>
              <a:gd name="T81" fmla="*/ 2147483647 h 1545"/>
              <a:gd name="T82" fmla="*/ 2147483647 w 3328"/>
              <a:gd name="T83" fmla="*/ 2147483647 h 1545"/>
              <a:gd name="T84" fmla="*/ 2147483647 w 3328"/>
              <a:gd name="T85" fmla="*/ 2147483647 h 1545"/>
              <a:gd name="T86" fmla="*/ 2147483647 w 3328"/>
              <a:gd name="T87" fmla="*/ 2147483647 h 1545"/>
              <a:gd name="T88" fmla="*/ 2147483647 w 3328"/>
              <a:gd name="T89" fmla="*/ 2147483647 h 1545"/>
              <a:gd name="T90" fmla="*/ 2147483647 w 3328"/>
              <a:gd name="T91" fmla="*/ 2147483647 h 1545"/>
              <a:gd name="T92" fmla="*/ 2147483647 w 3328"/>
              <a:gd name="T93" fmla="*/ 2147483647 h 1545"/>
              <a:gd name="T94" fmla="*/ 2147483647 w 3328"/>
              <a:gd name="T95" fmla="*/ 2147483647 h 1545"/>
              <a:gd name="T96" fmla="*/ 2147483647 w 3328"/>
              <a:gd name="T97" fmla="*/ 2147483647 h 1545"/>
              <a:gd name="T98" fmla="*/ 2147483647 w 3328"/>
              <a:gd name="T99" fmla="*/ 2147483647 h 1545"/>
              <a:gd name="T100" fmla="*/ 2147483647 w 3328"/>
              <a:gd name="T101" fmla="*/ 2147483647 h 1545"/>
              <a:gd name="T102" fmla="*/ 2147483647 w 3328"/>
              <a:gd name="T103" fmla="*/ 2147483647 h 154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3328"/>
              <a:gd name="T157" fmla="*/ 0 h 1545"/>
              <a:gd name="T158" fmla="*/ 3328 w 3328"/>
              <a:gd name="T159" fmla="*/ 1545 h 1545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3328" h="1545">
                <a:moveTo>
                  <a:pt x="3273" y="1545"/>
                </a:moveTo>
                <a:cubicBezTo>
                  <a:pt x="3254" y="1526"/>
                  <a:pt x="3226" y="1519"/>
                  <a:pt x="3209" y="1499"/>
                </a:cubicBezTo>
                <a:cubicBezTo>
                  <a:pt x="3185" y="1472"/>
                  <a:pt x="3189" y="1416"/>
                  <a:pt x="3172" y="1389"/>
                </a:cubicBezTo>
                <a:cubicBezTo>
                  <a:pt x="3162" y="1373"/>
                  <a:pt x="3141" y="1365"/>
                  <a:pt x="3126" y="1353"/>
                </a:cubicBezTo>
                <a:cubicBezTo>
                  <a:pt x="3104" y="1298"/>
                  <a:pt x="3086" y="1248"/>
                  <a:pt x="3044" y="1206"/>
                </a:cubicBezTo>
                <a:cubicBezTo>
                  <a:pt x="3027" y="1137"/>
                  <a:pt x="3051" y="1197"/>
                  <a:pt x="2998" y="1152"/>
                </a:cubicBezTo>
                <a:cubicBezTo>
                  <a:pt x="2989" y="1145"/>
                  <a:pt x="2987" y="1132"/>
                  <a:pt x="2980" y="1124"/>
                </a:cubicBezTo>
                <a:cubicBezTo>
                  <a:pt x="2957" y="1098"/>
                  <a:pt x="2936" y="1070"/>
                  <a:pt x="2907" y="1051"/>
                </a:cubicBezTo>
                <a:cubicBezTo>
                  <a:pt x="2857" y="1018"/>
                  <a:pt x="2801" y="998"/>
                  <a:pt x="2742" y="987"/>
                </a:cubicBezTo>
                <a:cubicBezTo>
                  <a:pt x="2730" y="981"/>
                  <a:pt x="2719" y="974"/>
                  <a:pt x="2706" y="969"/>
                </a:cubicBezTo>
                <a:cubicBezTo>
                  <a:pt x="2694" y="965"/>
                  <a:pt x="2681" y="965"/>
                  <a:pt x="2669" y="960"/>
                </a:cubicBezTo>
                <a:cubicBezTo>
                  <a:pt x="2580" y="921"/>
                  <a:pt x="2712" y="958"/>
                  <a:pt x="2605" y="932"/>
                </a:cubicBezTo>
                <a:cubicBezTo>
                  <a:pt x="2574" y="916"/>
                  <a:pt x="2546" y="898"/>
                  <a:pt x="2514" y="886"/>
                </a:cubicBezTo>
                <a:cubicBezTo>
                  <a:pt x="2475" y="848"/>
                  <a:pt x="2432" y="816"/>
                  <a:pt x="2386" y="786"/>
                </a:cubicBezTo>
                <a:cubicBezTo>
                  <a:pt x="2373" y="778"/>
                  <a:pt x="2368" y="761"/>
                  <a:pt x="2358" y="749"/>
                </a:cubicBezTo>
                <a:cubicBezTo>
                  <a:pt x="2341" y="730"/>
                  <a:pt x="2304" y="694"/>
                  <a:pt x="2304" y="694"/>
                </a:cubicBezTo>
                <a:cubicBezTo>
                  <a:pt x="2295" y="669"/>
                  <a:pt x="2290" y="654"/>
                  <a:pt x="2276" y="630"/>
                </a:cubicBezTo>
                <a:cubicBezTo>
                  <a:pt x="2265" y="611"/>
                  <a:pt x="2247" y="596"/>
                  <a:pt x="2240" y="576"/>
                </a:cubicBezTo>
                <a:cubicBezTo>
                  <a:pt x="2235" y="561"/>
                  <a:pt x="2226" y="531"/>
                  <a:pt x="2212" y="521"/>
                </a:cubicBezTo>
                <a:cubicBezTo>
                  <a:pt x="2202" y="514"/>
                  <a:pt x="2188" y="515"/>
                  <a:pt x="2176" y="512"/>
                </a:cubicBezTo>
                <a:cubicBezTo>
                  <a:pt x="2141" y="477"/>
                  <a:pt x="2104" y="436"/>
                  <a:pt x="2057" y="420"/>
                </a:cubicBezTo>
                <a:cubicBezTo>
                  <a:pt x="1958" y="325"/>
                  <a:pt x="1596" y="366"/>
                  <a:pt x="1545" y="365"/>
                </a:cubicBezTo>
                <a:cubicBezTo>
                  <a:pt x="1521" y="360"/>
                  <a:pt x="1487" y="354"/>
                  <a:pt x="1462" y="347"/>
                </a:cubicBezTo>
                <a:cubicBezTo>
                  <a:pt x="1444" y="342"/>
                  <a:pt x="1408" y="329"/>
                  <a:pt x="1408" y="329"/>
                </a:cubicBezTo>
                <a:cubicBezTo>
                  <a:pt x="1379" y="300"/>
                  <a:pt x="1328" y="275"/>
                  <a:pt x="1289" y="265"/>
                </a:cubicBezTo>
                <a:cubicBezTo>
                  <a:pt x="1226" y="223"/>
                  <a:pt x="1255" y="235"/>
                  <a:pt x="1206" y="219"/>
                </a:cubicBezTo>
                <a:cubicBezTo>
                  <a:pt x="1124" y="164"/>
                  <a:pt x="1080" y="166"/>
                  <a:pt x="969" y="164"/>
                </a:cubicBezTo>
                <a:cubicBezTo>
                  <a:pt x="679" y="159"/>
                  <a:pt x="390" y="158"/>
                  <a:pt x="100" y="155"/>
                </a:cubicBezTo>
                <a:cubicBezTo>
                  <a:pt x="59" y="141"/>
                  <a:pt x="35" y="115"/>
                  <a:pt x="0" y="91"/>
                </a:cubicBezTo>
                <a:cubicBezTo>
                  <a:pt x="3" y="82"/>
                  <a:pt x="2" y="71"/>
                  <a:pt x="9" y="64"/>
                </a:cubicBezTo>
                <a:cubicBezTo>
                  <a:pt x="16" y="57"/>
                  <a:pt x="30" y="62"/>
                  <a:pt x="36" y="54"/>
                </a:cubicBezTo>
                <a:cubicBezTo>
                  <a:pt x="47" y="38"/>
                  <a:pt x="54" y="0"/>
                  <a:pt x="54" y="0"/>
                </a:cubicBezTo>
                <a:cubicBezTo>
                  <a:pt x="439" y="8"/>
                  <a:pt x="546" y="17"/>
                  <a:pt x="923" y="9"/>
                </a:cubicBezTo>
                <a:cubicBezTo>
                  <a:pt x="1050" y="14"/>
                  <a:pt x="1189" y="2"/>
                  <a:pt x="1316" y="18"/>
                </a:cubicBezTo>
                <a:cubicBezTo>
                  <a:pt x="1614" y="114"/>
                  <a:pt x="1085" y="49"/>
                  <a:pt x="2011" y="64"/>
                </a:cubicBezTo>
                <a:cubicBezTo>
                  <a:pt x="2098" y="92"/>
                  <a:pt x="2047" y="80"/>
                  <a:pt x="2166" y="91"/>
                </a:cubicBezTo>
                <a:cubicBezTo>
                  <a:pt x="2175" y="94"/>
                  <a:pt x="2186" y="95"/>
                  <a:pt x="2194" y="100"/>
                </a:cubicBezTo>
                <a:cubicBezTo>
                  <a:pt x="2205" y="107"/>
                  <a:pt x="2208" y="126"/>
                  <a:pt x="2221" y="128"/>
                </a:cubicBezTo>
                <a:cubicBezTo>
                  <a:pt x="2275" y="138"/>
                  <a:pt x="2331" y="134"/>
                  <a:pt x="2386" y="137"/>
                </a:cubicBezTo>
                <a:cubicBezTo>
                  <a:pt x="2432" y="152"/>
                  <a:pt x="2468" y="180"/>
                  <a:pt x="2514" y="192"/>
                </a:cubicBezTo>
                <a:cubicBezTo>
                  <a:pt x="2556" y="234"/>
                  <a:pt x="2538" y="257"/>
                  <a:pt x="2569" y="292"/>
                </a:cubicBezTo>
                <a:cubicBezTo>
                  <a:pt x="2604" y="331"/>
                  <a:pt x="2650" y="338"/>
                  <a:pt x="2697" y="347"/>
                </a:cubicBezTo>
                <a:cubicBezTo>
                  <a:pt x="2713" y="358"/>
                  <a:pt x="2724" y="376"/>
                  <a:pt x="2742" y="384"/>
                </a:cubicBezTo>
                <a:cubicBezTo>
                  <a:pt x="2815" y="417"/>
                  <a:pt x="2866" y="421"/>
                  <a:pt x="2944" y="429"/>
                </a:cubicBezTo>
                <a:cubicBezTo>
                  <a:pt x="2991" y="445"/>
                  <a:pt x="2955" y="426"/>
                  <a:pt x="2989" y="466"/>
                </a:cubicBezTo>
                <a:cubicBezTo>
                  <a:pt x="3003" y="482"/>
                  <a:pt x="3035" y="512"/>
                  <a:pt x="3035" y="512"/>
                </a:cubicBezTo>
                <a:cubicBezTo>
                  <a:pt x="3038" y="521"/>
                  <a:pt x="3040" y="531"/>
                  <a:pt x="3044" y="539"/>
                </a:cubicBezTo>
                <a:cubicBezTo>
                  <a:pt x="3049" y="549"/>
                  <a:pt x="3058" y="556"/>
                  <a:pt x="3062" y="566"/>
                </a:cubicBezTo>
                <a:cubicBezTo>
                  <a:pt x="3067" y="578"/>
                  <a:pt x="3065" y="592"/>
                  <a:pt x="3072" y="603"/>
                </a:cubicBezTo>
                <a:cubicBezTo>
                  <a:pt x="3078" y="612"/>
                  <a:pt x="3090" y="615"/>
                  <a:pt x="3099" y="621"/>
                </a:cubicBezTo>
                <a:cubicBezTo>
                  <a:pt x="3123" y="659"/>
                  <a:pt x="3147" y="680"/>
                  <a:pt x="3190" y="694"/>
                </a:cubicBezTo>
                <a:cubicBezTo>
                  <a:pt x="3268" y="746"/>
                  <a:pt x="3223" y="731"/>
                  <a:pt x="3328" y="731"/>
                </a:cubicBezTo>
              </a:path>
            </a:pathLst>
          </a:custGeom>
          <a:solidFill>
            <a:srgbClr val="9966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80298" name="Oval 12"/>
          <p:cNvSpPr>
            <a:spLocks noChangeArrowheads="1"/>
          </p:cNvSpPr>
          <p:nvPr/>
        </p:nvSpPr>
        <p:spPr bwMode="auto">
          <a:xfrm rot="1897840">
            <a:off x="2743200" y="4038600"/>
            <a:ext cx="1066800" cy="2819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0299" name="Oval 13"/>
          <p:cNvSpPr>
            <a:spLocks noChangeArrowheads="1"/>
          </p:cNvSpPr>
          <p:nvPr/>
        </p:nvSpPr>
        <p:spPr bwMode="auto">
          <a:xfrm>
            <a:off x="0" y="228600"/>
            <a:ext cx="1066800" cy="27432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0300" name="Oval 14"/>
          <p:cNvSpPr>
            <a:spLocks noChangeArrowheads="1"/>
          </p:cNvSpPr>
          <p:nvPr/>
        </p:nvSpPr>
        <p:spPr bwMode="auto">
          <a:xfrm>
            <a:off x="3048000" y="48006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0301" name="Oval 15"/>
          <p:cNvSpPr>
            <a:spLocks noChangeArrowheads="1"/>
          </p:cNvSpPr>
          <p:nvPr/>
        </p:nvSpPr>
        <p:spPr bwMode="auto">
          <a:xfrm>
            <a:off x="0" y="7620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0302" name="Oval 16"/>
          <p:cNvSpPr>
            <a:spLocks noChangeArrowheads="1"/>
          </p:cNvSpPr>
          <p:nvPr/>
        </p:nvSpPr>
        <p:spPr bwMode="auto">
          <a:xfrm>
            <a:off x="5715000" y="58674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0303" name="Oval 17"/>
          <p:cNvSpPr>
            <a:spLocks noChangeArrowheads="1"/>
          </p:cNvSpPr>
          <p:nvPr/>
        </p:nvSpPr>
        <p:spPr bwMode="auto">
          <a:xfrm>
            <a:off x="2057400" y="27432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0304" name="Oval 18"/>
          <p:cNvSpPr>
            <a:spLocks noChangeArrowheads="1"/>
          </p:cNvSpPr>
          <p:nvPr/>
        </p:nvSpPr>
        <p:spPr bwMode="auto">
          <a:xfrm>
            <a:off x="3276600" y="34290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0305" name="Oval 19"/>
          <p:cNvSpPr>
            <a:spLocks noChangeArrowheads="1"/>
          </p:cNvSpPr>
          <p:nvPr/>
        </p:nvSpPr>
        <p:spPr bwMode="auto">
          <a:xfrm>
            <a:off x="7315200" y="34290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0306" name="Oval 20"/>
          <p:cNvSpPr>
            <a:spLocks noChangeArrowheads="1"/>
          </p:cNvSpPr>
          <p:nvPr/>
        </p:nvSpPr>
        <p:spPr bwMode="auto">
          <a:xfrm>
            <a:off x="5638800" y="22860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0307" name="Oval 21"/>
          <p:cNvSpPr>
            <a:spLocks noChangeArrowheads="1"/>
          </p:cNvSpPr>
          <p:nvPr/>
        </p:nvSpPr>
        <p:spPr bwMode="auto">
          <a:xfrm>
            <a:off x="7239000" y="3048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0308" name="Oval 22"/>
          <p:cNvSpPr>
            <a:spLocks noChangeArrowheads="1"/>
          </p:cNvSpPr>
          <p:nvPr/>
        </p:nvSpPr>
        <p:spPr bwMode="auto">
          <a:xfrm>
            <a:off x="6019800" y="35052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0309" name="Oval 23"/>
          <p:cNvSpPr>
            <a:spLocks noChangeArrowheads="1"/>
          </p:cNvSpPr>
          <p:nvPr/>
        </p:nvSpPr>
        <p:spPr bwMode="auto">
          <a:xfrm>
            <a:off x="7467600" y="45720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0310" name="Oval 24"/>
          <p:cNvSpPr>
            <a:spLocks noChangeArrowheads="1"/>
          </p:cNvSpPr>
          <p:nvPr/>
        </p:nvSpPr>
        <p:spPr bwMode="auto">
          <a:xfrm>
            <a:off x="7391400" y="5867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0311" name="Oval 25"/>
          <p:cNvSpPr>
            <a:spLocks noChangeArrowheads="1"/>
          </p:cNvSpPr>
          <p:nvPr/>
        </p:nvSpPr>
        <p:spPr bwMode="auto">
          <a:xfrm>
            <a:off x="5562600" y="6096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0312" name="Oval 26"/>
          <p:cNvSpPr>
            <a:spLocks noChangeArrowheads="1"/>
          </p:cNvSpPr>
          <p:nvPr/>
        </p:nvSpPr>
        <p:spPr bwMode="auto">
          <a:xfrm>
            <a:off x="6248400" y="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0313" name="Oval 27"/>
          <p:cNvSpPr>
            <a:spLocks noChangeArrowheads="1"/>
          </p:cNvSpPr>
          <p:nvPr/>
        </p:nvSpPr>
        <p:spPr bwMode="auto">
          <a:xfrm>
            <a:off x="6934200" y="1447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0314" name="Oval 28"/>
          <p:cNvSpPr>
            <a:spLocks noChangeArrowheads="1"/>
          </p:cNvSpPr>
          <p:nvPr/>
        </p:nvSpPr>
        <p:spPr bwMode="auto">
          <a:xfrm>
            <a:off x="228600" y="20574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0315" name="Oval 29"/>
          <p:cNvSpPr>
            <a:spLocks noChangeArrowheads="1"/>
          </p:cNvSpPr>
          <p:nvPr/>
        </p:nvSpPr>
        <p:spPr bwMode="auto">
          <a:xfrm>
            <a:off x="5791200" y="13716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0316" name="Oval 30"/>
          <p:cNvSpPr>
            <a:spLocks noChangeArrowheads="1"/>
          </p:cNvSpPr>
          <p:nvPr/>
        </p:nvSpPr>
        <p:spPr bwMode="auto">
          <a:xfrm>
            <a:off x="6705600" y="2819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0317" name="Oval 31"/>
          <p:cNvSpPr>
            <a:spLocks noChangeArrowheads="1"/>
          </p:cNvSpPr>
          <p:nvPr/>
        </p:nvSpPr>
        <p:spPr bwMode="auto">
          <a:xfrm>
            <a:off x="7620000" y="25146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0318" name="Oval 32"/>
          <p:cNvSpPr>
            <a:spLocks noChangeArrowheads="1"/>
          </p:cNvSpPr>
          <p:nvPr/>
        </p:nvSpPr>
        <p:spPr bwMode="auto">
          <a:xfrm rot="2543812">
            <a:off x="1600200" y="3200400"/>
            <a:ext cx="1066800" cy="2819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80319" name="Oval 33"/>
          <p:cNvSpPr>
            <a:spLocks noChangeArrowheads="1"/>
          </p:cNvSpPr>
          <p:nvPr/>
        </p:nvSpPr>
        <p:spPr bwMode="auto">
          <a:xfrm rot="2543812">
            <a:off x="228600" y="2667000"/>
            <a:ext cx="1066800" cy="2819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80320" name="Oval 34"/>
          <p:cNvSpPr>
            <a:spLocks noChangeArrowheads="1"/>
          </p:cNvSpPr>
          <p:nvPr/>
        </p:nvSpPr>
        <p:spPr bwMode="auto">
          <a:xfrm rot="2543812">
            <a:off x="4419600" y="1066800"/>
            <a:ext cx="1066800" cy="2819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80321" name="Oval 35"/>
          <p:cNvSpPr>
            <a:spLocks noChangeArrowheads="1"/>
          </p:cNvSpPr>
          <p:nvPr/>
        </p:nvSpPr>
        <p:spPr bwMode="auto">
          <a:xfrm>
            <a:off x="381000" y="41910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0322" name="Oval 36"/>
          <p:cNvSpPr>
            <a:spLocks noChangeArrowheads="1"/>
          </p:cNvSpPr>
          <p:nvPr/>
        </p:nvSpPr>
        <p:spPr bwMode="auto">
          <a:xfrm>
            <a:off x="914400" y="3352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0323" name="Oval 37"/>
          <p:cNvSpPr>
            <a:spLocks noChangeArrowheads="1"/>
          </p:cNvSpPr>
          <p:nvPr/>
        </p:nvSpPr>
        <p:spPr bwMode="auto">
          <a:xfrm>
            <a:off x="1600200" y="4495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572" name="Rectangle 4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sp>
        <p:nvSpPr>
          <p:cNvPr id="781315" name="Oval 5"/>
          <p:cNvSpPr>
            <a:spLocks noChangeArrowheads="1"/>
          </p:cNvSpPr>
          <p:nvPr/>
        </p:nvSpPr>
        <p:spPr bwMode="auto">
          <a:xfrm>
            <a:off x="6553200" y="533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1316" name="Oval 6"/>
          <p:cNvSpPr>
            <a:spLocks noChangeArrowheads="1"/>
          </p:cNvSpPr>
          <p:nvPr/>
        </p:nvSpPr>
        <p:spPr bwMode="auto">
          <a:xfrm>
            <a:off x="5867400" y="762000"/>
            <a:ext cx="9144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1317" name="Oval 7"/>
          <p:cNvSpPr>
            <a:spLocks noChangeArrowheads="1"/>
          </p:cNvSpPr>
          <p:nvPr/>
        </p:nvSpPr>
        <p:spPr bwMode="auto">
          <a:xfrm>
            <a:off x="5943600" y="3429000"/>
            <a:ext cx="914400" cy="609600"/>
          </a:xfrm>
          <a:prstGeom prst="ellipse">
            <a:avLst/>
          </a:prstGeom>
          <a:solidFill>
            <a:srgbClr val="3333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1318" name="Oval 8"/>
          <p:cNvSpPr>
            <a:spLocks noChangeArrowheads="1"/>
          </p:cNvSpPr>
          <p:nvPr/>
        </p:nvSpPr>
        <p:spPr bwMode="auto">
          <a:xfrm>
            <a:off x="5029200" y="304800"/>
            <a:ext cx="9144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1319" name="Rectangle 9"/>
          <p:cNvSpPr>
            <a:spLocks noChangeArrowheads="1"/>
          </p:cNvSpPr>
          <p:nvPr/>
        </p:nvSpPr>
        <p:spPr bwMode="auto">
          <a:xfrm>
            <a:off x="5029200" y="-228600"/>
            <a:ext cx="3810000" cy="70866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1320" name="Oval 10"/>
          <p:cNvSpPr>
            <a:spLocks noChangeArrowheads="1"/>
          </p:cNvSpPr>
          <p:nvPr/>
        </p:nvSpPr>
        <p:spPr bwMode="auto">
          <a:xfrm>
            <a:off x="6477000" y="44958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1321" name="Freeform 11"/>
          <p:cNvSpPr>
            <a:spLocks/>
          </p:cNvSpPr>
          <p:nvPr/>
        </p:nvSpPr>
        <p:spPr bwMode="auto">
          <a:xfrm>
            <a:off x="-144463" y="2903538"/>
            <a:ext cx="5283201" cy="2452687"/>
          </a:xfrm>
          <a:custGeom>
            <a:avLst/>
            <a:gdLst>
              <a:gd name="T0" fmla="*/ 2147483647 w 3328"/>
              <a:gd name="T1" fmla="*/ 2147483647 h 1545"/>
              <a:gd name="T2" fmla="*/ 2147483647 w 3328"/>
              <a:gd name="T3" fmla="*/ 2147483647 h 1545"/>
              <a:gd name="T4" fmla="*/ 2147483647 w 3328"/>
              <a:gd name="T5" fmla="*/ 2147483647 h 1545"/>
              <a:gd name="T6" fmla="*/ 2147483647 w 3328"/>
              <a:gd name="T7" fmla="*/ 2147483647 h 1545"/>
              <a:gd name="T8" fmla="*/ 2147483647 w 3328"/>
              <a:gd name="T9" fmla="*/ 2147483647 h 1545"/>
              <a:gd name="T10" fmla="*/ 2147483647 w 3328"/>
              <a:gd name="T11" fmla="*/ 2147483647 h 1545"/>
              <a:gd name="T12" fmla="*/ 2147483647 w 3328"/>
              <a:gd name="T13" fmla="*/ 2147483647 h 1545"/>
              <a:gd name="T14" fmla="*/ 2147483647 w 3328"/>
              <a:gd name="T15" fmla="*/ 2147483647 h 1545"/>
              <a:gd name="T16" fmla="*/ 2147483647 w 3328"/>
              <a:gd name="T17" fmla="*/ 2147483647 h 1545"/>
              <a:gd name="T18" fmla="*/ 2147483647 w 3328"/>
              <a:gd name="T19" fmla="*/ 2147483647 h 1545"/>
              <a:gd name="T20" fmla="*/ 2147483647 w 3328"/>
              <a:gd name="T21" fmla="*/ 2147483647 h 1545"/>
              <a:gd name="T22" fmla="*/ 2147483647 w 3328"/>
              <a:gd name="T23" fmla="*/ 2147483647 h 1545"/>
              <a:gd name="T24" fmla="*/ 2147483647 w 3328"/>
              <a:gd name="T25" fmla="*/ 2147483647 h 1545"/>
              <a:gd name="T26" fmla="*/ 2147483647 w 3328"/>
              <a:gd name="T27" fmla="*/ 2147483647 h 1545"/>
              <a:gd name="T28" fmla="*/ 2147483647 w 3328"/>
              <a:gd name="T29" fmla="*/ 2147483647 h 1545"/>
              <a:gd name="T30" fmla="*/ 2147483647 w 3328"/>
              <a:gd name="T31" fmla="*/ 2147483647 h 1545"/>
              <a:gd name="T32" fmla="*/ 2147483647 w 3328"/>
              <a:gd name="T33" fmla="*/ 2147483647 h 1545"/>
              <a:gd name="T34" fmla="*/ 2147483647 w 3328"/>
              <a:gd name="T35" fmla="*/ 2147483647 h 1545"/>
              <a:gd name="T36" fmla="*/ 2147483647 w 3328"/>
              <a:gd name="T37" fmla="*/ 2147483647 h 1545"/>
              <a:gd name="T38" fmla="*/ 2147483647 w 3328"/>
              <a:gd name="T39" fmla="*/ 2147483647 h 1545"/>
              <a:gd name="T40" fmla="*/ 2147483647 w 3328"/>
              <a:gd name="T41" fmla="*/ 2147483647 h 1545"/>
              <a:gd name="T42" fmla="*/ 2147483647 w 3328"/>
              <a:gd name="T43" fmla="*/ 2147483647 h 1545"/>
              <a:gd name="T44" fmla="*/ 2147483647 w 3328"/>
              <a:gd name="T45" fmla="*/ 2147483647 h 1545"/>
              <a:gd name="T46" fmla="*/ 2147483647 w 3328"/>
              <a:gd name="T47" fmla="*/ 2147483647 h 1545"/>
              <a:gd name="T48" fmla="*/ 2147483647 w 3328"/>
              <a:gd name="T49" fmla="*/ 2147483647 h 1545"/>
              <a:gd name="T50" fmla="*/ 2147483647 w 3328"/>
              <a:gd name="T51" fmla="*/ 2147483647 h 1545"/>
              <a:gd name="T52" fmla="*/ 2147483647 w 3328"/>
              <a:gd name="T53" fmla="*/ 2147483647 h 1545"/>
              <a:gd name="T54" fmla="*/ 2147483647 w 3328"/>
              <a:gd name="T55" fmla="*/ 2147483647 h 1545"/>
              <a:gd name="T56" fmla="*/ 0 w 3328"/>
              <a:gd name="T57" fmla="*/ 2147483647 h 1545"/>
              <a:gd name="T58" fmla="*/ 2147483647 w 3328"/>
              <a:gd name="T59" fmla="*/ 2147483647 h 1545"/>
              <a:gd name="T60" fmla="*/ 2147483647 w 3328"/>
              <a:gd name="T61" fmla="*/ 2147483647 h 1545"/>
              <a:gd name="T62" fmla="*/ 2147483647 w 3328"/>
              <a:gd name="T63" fmla="*/ 0 h 1545"/>
              <a:gd name="T64" fmla="*/ 2147483647 w 3328"/>
              <a:gd name="T65" fmla="*/ 2147483647 h 1545"/>
              <a:gd name="T66" fmla="*/ 2147483647 w 3328"/>
              <a:gd name="T67" fmla="*/ 2147483647 h 1545"/>
              <a:gd name="T68" fmla="*/ 2147483647 w 3328"/>
              <a:gd name="T69" fmla="*/ 2147483647 h 1545"/>
              <a:gd name="T70" fmla="*/ 2147483647 w 3328"/>
              <a:gd name="T71" fmla="*/ 2147483647 h 1545"/>
              <a:gd name="T72" fmla="*/ 2147483647 w 3328"/>
              <a:gd name="T73" fmla="*/ 2147483647 h 1545"/>
              <a:gd name="T74" fmla="*/ 2147483647 w 3328"/>
              <a:gd name="T75" fmla="*/ 2147483647 h 1545"/>
              <a:gd name="T76" fmla="*/ 2147483647 w 3328"/>
              <a:gd name="T77" fmla="*/ 2147483647 h 1545"/>
              <a:gd name="T78" fmla="*/ 2147483647 w 3328"/>
              <a:gd name="T79" fmla="*/ 2147483647 h 1545"/>
              <a:gd name="T80" fmla="*/ 2147483647 w 3328"/>
              <a:gd name="T81" fmla="*/ 2147483647 h 1545"/>
              <a:gd name="T82" fmla="*/ 2147483647 w 3328"/>
              <a:gd name="T83" fmla="*/ 2147483647 h 1545"/>
              <a:gd name="T84" fmla="*/ 2147483647 w 3328"/>
              <a:gd name="T85" fmla="*/ 2147483647 h 1545"/>
              <a:gd name="T86" fmla="*/ 2147483647 w 3328"/>
              <a:gd name="T87" fmla="*/ 2147483647 h 1545"/>
              <a:gd name="T88" fmla="*/ 2147483647 w 3328"/>
              <a:gd name="T89" fmla="*/ 2147483647 h 1545"/>
              <a:gd name="T90" fmla="*/ 2147483647 w 3328"/>
              <a:gd name="T91" fmla="*/ 2147483647 h 1545"/>
              <a:gd name="T92" fmla="*/ 2147483647 w 3328"/>
              <a:gd name="T93" fmla="*/ 2147483647 h 1545"/>
              <a:gd name="T94" fmla="*/ 2147483647 w 3328"/>
              <a:gd name="T95" fmla="*/ 2147483647 h 1545"/>
              <a:gd name="T96" fmla="*/ 2147483647 w 3328"/>
              <a:gd name="T97" fmla="*/ 2147483647 h 1545"/>
              <a:gd name="T98" fmla="*/ 2147483647 w 3328"/>
              <a:gd name="T99" fmla="*/ 2147483647 h 1545"/>
              <a:gd name="T100" fmla="*/ 2147483647 w 3328"/>
              <a:gd name="T101" fmla="*/ 2147483647 h 1545"/>
              <a:gd name="T102" fmla="*/ 2147483647 w 3328"/>
              <a:gd name="T103" fmla="*/ 2147483647 h 154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3328"/>
              <a:gd name="T157" fmla="*/ 0 h 1545"/>
              <a:gd name="T158" fmla="*/ 3328 w 3328"/>
              <a:gd name="T159" fmla="*/ 1545 h 1545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3328" h="1545">
                <a:moveTo>
                  <a:pt x="3273" y="1545"/>
                </a:moveTo>
                <a:cubicBezTo>
                  <a:pt x="3254" y="1526"/>
                  <a:pt x="3226" y="1519"/>
                  <a:pt x="3209" y="1499"/>
                </a:cubicBezTo>
                <a:cubicBezTo>
                  <a:pt x="3185" y="1472"/>
                  <a:pt x="3189" y="1416"/>
                  <a:pt x="3172" y="1389"/>
                </a:cubicBezTo>
                <a:cubicBezTo>
                  <a:pt x="3162" y="1373"/>
                  <a:pt x="3141" y="1365"/>
                  <a:pt x="3126" y="1353"/>
                </a:cubicBezTo>
                <a:cubicBezTo>
                  <a:pt x="3104" y="1298"/>
                  <a:pt x="3086" y="1248"/>
                  <a:pt x="3044" y="1206"/>
                </a:cubicBezTo>
                <a:cubicBezTo>
                  <a:pt x="3027" y="1137"/>
                  <a:pt x="3051" y="1197"/>
                  <a:pt x="2998" y="1152"/>
                </a:cubicBezTo>
                <a:cubicBezTo>
                  <a:pt x="2989" y="1145"/>
                  <a:pt x="2987" y="1132"/>
                  <a:pt x="2980" y="1124"/>
                </a:cubicBezTo>
                <a:cubicBezTo>
                  <a:pt x="2957" y="1098"/>
                  <a:pt x="2936" y="1070"/>
                  <a:pt x="2907" y="1051"/>
                </a:cubicBezTo>
                <a:cubicBezTo>
                  <a:pt x="2857" y="1018"/>
                  <a:pt x="2801" y="998"/>
                  <a:pt x="2742" y="987"/>
                </a:cubicBezTo>
                <a:cubicBezTo>
                  <a:pt x="2730" y="981"/>
                  <a:pt x="2719" y="974"/>
                  <a:pt x="2706" y="969"/>
                </a:cubicBezTo>
                <a:cubicBezTo>
                  <a:pt x="2694" y="965"/>
                  <a:pt x="2681" y="965"/>
                  <a:pt x="2669" y="960"/>
                </a:cubicBezTo>
                <a:cubicBezTo>
                  <a:pt x="2580" y="921"/>
                  <a:pt x="2712" y="958"/>
                  <a:pt x="2605" y="932"/>
                </a:cubicBezTo>
                <a:cubicBezTo>
                  <a:pt x="2574" y="916"/>
                  <a:pt x="2546" y="898"/>
                  <a:pt x="2514" y="886"/>
                </a:cubicBezTo>
                <a:cubicBezTo>
                  <a:pt x="2475" y="848"/>
                  <a:pt x="2432" y="816"/>
                  <a:pt x="2386" y="786"/>
                </a:cubicBezTo>
                <a:cubicBezTo>
                  <a:pt x="2373" y="778"/>
                  <a:pt x="2368" y="761"/>
                  <a:pt x="2358" y="749"/>
                </a:cubicBezTo>
                <a:cubicBezTo>
                  <a:pt x="2341" y="730"/>
                  <a:pt x="2304" y="694"/>
                  <a:pt x="2304" y="694"/>
                </a:cubicBezTo>
                <a:cubicBezTo>
                  <a:pt x="2295" y="669"/>
                  <a:pt x="2290" y="654"/>
                  <a:pt x="2276" y="630"/>
                </a:cubicBezTo>
                <a:cubicBezTo>
                  <a:pt x="2265" y="611"/>
                  <a:pt x="2247" y="596"/>
                  <a:pt x="2240" y="576"/>
                </a:cubicBezTo>
                <a:cubicBezTo>
                  <a:pt x="2235" y="561"/>
                  <a:pt x="2226" y="531"/>
                  <a:pt x="2212" y="521"/>
                </a:cubicBezTo>
                <a:cubicBezTo>
                  <a:pt x="2202" y="514"/>
                  <a:pt x="2188" y="515"/>
                  <a:pt x="2176" y="512"/>
                </a:cubicBezTo>
                <a:cubicBezTo>
                  <a:pt x="2141" y="477"/>
                  <a:pt x="2104" y="436"/>
                  <a:pt x="2057" y="420"/>
                </a:cubicBezTo>
                <a:cubicBezTo>
                  <a:pt x="1958" y="325"/>
                  <a:pt x="1596" y="366"/>
                  <a:pt x="1545" y="365"/>
                </a:cubicBezTo>
                <a:cubicBezTo>
                  <a:pt x="1521" y="360"/>
                  <a:pt x="1487" y="354"/>
                  <a:pt x="1462" y="347"/>
                </a:cubicBezTo>
                <a:cubicBezTo>
                  <a:pt x="1444" y="342"/>
                  <a:pt x="1408" y="329"/>
                  <a:pt x="1408" y="329"/>
                </a:cubicBezTo>
                <a:cubicBezTo>
                  <a:pt x="1379" y="300"/>
                  <a:pt x="1328" y="275"/>
                  <a:pt x="1289" y="265"/>
                </a:cubicBezTo>
                <a:cubicBezTo>
                  <a:pt x="1226" y="223"/>
                  <a:pt x="1255" y="235"/>
                  <a:pt x="1206" y="219"/>
                </a:cubicBezTo>
                <a:cubicBezTo>
                  <a:pt x="1124" y="164"/>
                  <a:pt x="1080" y="166"/>
                  <a:pt x="969" y="164"/>
                </a:cubicBezTo>
                <a:cubicBezTo>
                  <a:pt x="679" y="159"/>
                  <a:pt x="390" y="158"/>
                  <a:pt x="100" y="155"/>
                </a:cubicBezTo>
                <a:cubicBezTo>
                  <a:pt x="59" y="141"/>
                  <a:pt x="35" y="115"/>
                  <a:pt x="0" y="91"/>
                </a:cubicBezTo>
                <a:cubicBezTo>
                  <a:pt x="3" y="82"/>
                  <a:pt x="2" y="71"/>
                  <a:pt x="9" y="64"/>
                </a:cubicBezTo>
                <a:cubicBezTo>
                  <a:pt x="16" y="57"/>
                  <a:pt x="30" y="62"/>
                  <a:pt x="36" y="54"/>
                </a:cubicBezTo>
                <a:cubicBezTo>
                  <a:pt x="47" y="38"/>
                  <a:pt x="54" y="0"/>
                  <a:pt x="54" y="0"/>
                </a:cubicBezTo>
                <a:cubicBezTo>
                  <a:pt x="439" y="8"/>
                  <a:pt x="546" y="17"/>
                  <a:pt x="923" y="9"/>
                </a:cubicBezTo>
                <a:cubicBezTo>
                  <a:pt x="1050" y="14"/>
                  <a:pt x="1189" y="2"/>
                  <a:pt x="1316" y="18"/>
                </a:cubicBezTo>
                <a:cubicBezTo>
                  <a:pt x="1614" y="114"/>
                  <a:pt x="1085" y="49"/>
                  <a:pt x="2011" y="64"/>
                </a:cubicBezTo>
                <a:cubicBezTo>
                  <a:pt x="2098" y="92"/>
                  <a:pt x="2047" y="80"/>
                  <a:pt x="2166" y="91"/>
                </a:cubicBezTo>
                <a:cubicBezTo>
                  <a:pt x="2175" y="94"/>
                  <a:pt x="2186" y="95"/>
                  <a:pt x="2194" y="100"/>
                </a:cubicBezTo>
                <a:cubicBezTo>
                  <a:pt x="2205" y="107"/>
                  <a:pt x="2208" y="126"/>
                  <a:pt x="2221" y="128"/>
                </a:cubicBezTo>
                <a:cubicBezTo>
                  <a:pt x="2275" y="138"/>
                  <a:pt x="2331" y="134"/>
                  <a:pt x="2386" y="137"/>
                </a:cubicBezTo>
                <a:cubicBezTo>
                  <a:pt x="2432" y="152"/>
                  <a:pt x="2468" y="180"/>
                  <a:pt x="2514" y="192"/>
                </a:cubicBezTo>
                <a:cubicBezTo>
                  <a:pt x="2556" y="234"/>
                  <a:pt x="2538" y="257"/>
                  <a:pt x="2569" y="292"/>
                </a:cubicBezTo>
                <a:cubicBezTo>
                  <a:pt x="2604" y="331"/>
                  <a:pt x="2650" y="338"/>
                  <a:pt x="2697" y="347"/>
                </a:cubicBezTo>
                <a:cubicBezTo>
                  <a:pt x="2713" y="358"/>
                  <a:pt x="2724" y="376"/>
                  <a:pt x="2742" y="384"/>
                </a:cubicBezTo>
                <a:cubicBezTo>
                  <a:pt x="2815" y="417"/>
                  <a:pt x="2866" y="421"/>
                  <a:pt x="2944" y="429"/>
                </a:cubicBezTo>
                <a:cubicBezTo>
                  <a:pt x="2991" y="445"/>
                  <a:pt x="2955" y="426"/>
                  <a:pt x="2989" y="466"/>
                </a:cubicBezTo>
                <a:cubicBezTo>
                  <a:pt x="3003" y="482"/>
                  <a:pt x="3035" y="512"/>
                  <a:pt x="3035" y="512"/>
                </a:cubicBezTo>
                <a:cubicBezTo>
                  <a:pt x="3038" y="521"/>
                  <a:pt x="3040" y="531"/>
                  <a:pt x="3044" y="539"/>
                </a:cubicBezTo>
                <a:cubicBezTo>
                  <a:pt x="3049" y="549"/>
                  <a:pt x="3058" y="556"/>
                  <a:pt x="3062" y="566"/>
                </a:cubicBezTo>
                <a:cubicBezTo>
                  <a:pt x="3067" y="578"/>
                  <a:pt x="3065" y="592"/>
                  <a:pt x="3072" y="603"/>
                </a:cubicBezTo>
                <a:cubicBezTo>
                  <a:pt x="3078" y="612"/>
                  <a:pt x="3090" y="615"/>
                  <a:pt x="3099" y="621"/>
                </a:cubicBezTo>
                <a:cubicBezTo>
                  <a:pt x="3123" y="659"/>
                  <a:pt x="3147" y="680"/>
                  <a:pt x="3190" y="694"/>
                </a:cubicBezTo>
                <a:cubicBezTo>
                  <a:pt x="3268" y="746"/>
                  <a:pt x="3223" y="731"/>
                  <a:pt x="3328" y="731"/>
                </a:cubicBezTo>
              </a:path>
            </a:pathLst>
          </a:cu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81322" name="Oval 12"/>
          <p:cNvSpPr>
            <a:spLocks noChangeArrowheads="1"/>
          </p:cNvSpPr>
          <p:nvPr/>
        </p:nvSpPr>
        <p:spPr bwMode="auto">
          <a:xfrm rot="1897840">
            <a:off x="2743200" y="4038600"/>
            <a:ext cx="1066800" cy="2819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1323" name="Oval 13"/>
          <p:cNvSpPr>
            <a:spLocks noChangeArrowheads="1"/>
          </p:cNvSpPr>
          <p:nvPr/>
        </p:nvSpPr>
        <p:spPr bwMode="auto">
          <a:xfrm>
            <a:off x="0" y="228600"/>
            <a:ext cx="1066800" cy="27432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1324" name="Oval 14"/>
          <p:cNvSpPr>
            <a:spLocks noChangeArrowheads="1"/>
          </p:cNvSpPr>
          <p:nvPr/>
        </p:nvSpPr>
        <p:spPr bwMode="auto">
          <a:xfrm>
            <a:off x="3048000" y="48006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1325" name="Oval 15"/>
          <p:cNvSpPr>
            <a:spLocks noChangeArrowheads="1"/>
          </p:cNvSpPr>
          <p:nvPr/>
        </p:nvSpPr>
        <p:spPr bwMode="auto">
          <a:xfrm>
            <a:off x="0" y="7620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1326" name="Oval 16"/>
          <p:cNvSpPr>
            <a:spLocks noChangeArrowheads="1"/>
          </p:cNvSpPr>
          <p:nvPr/>
        </p:nvSpPr>
        <p:spPr bwMode="auto">
          <a:xfrm>
            <a:off x="5715000" y="58674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1327" name="Oval 17"/>
          <p:cNvSpPr>
            <a:spLocks noChangeArrowheads="1"/>
          </p:cNvSpPr>
          <p:nvPr/>
        </p:nvSpPr>
        <p:spPr bwMode="auto">
          <a:xfrm>
            <a:off x="2057400" y="27432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1328" name="Oval 18"/>
          <p:cNvSpPr>
            <a:spLocks noChangeArrowheads="1"/>
          </p:cNvSpPr>
          <p:nvPr/>
        </p:nvSpPr>
        <p:spPr bwMode="auto">
          <a:xfrm>
            <a:off x="3276600" y="34290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1329" name="Oval 19"/>
          <p:cNvSpPr>
            <a:spLocks noChangeArrowheads="1"/>
          </p:cNvSpPr>
          <p:nvPr/>
        </p:nvSpPr>
        <p:spPr bwMode="auto">
          <a:xfrm>
            <a:off x="7315200" y="34290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1330" name="Oval 20"/>
          <p:cNvSpPr>
            <a:spLocks noChangeArrowheads="1"/>
          </p:cNvSpPr>
          <p:nvPr/>
        </p:nvSpPr>
        <p:spPr bwMode="auto">
          <a:xfrm>
            <a:off x="5638800" y="22860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1331" name="Oval 21"/>
          <p:cNvSpPr>
            <a:spLocks noChangeArrowheads="1"/>
          </p:cNvSpPr>
          <p:nvPr/>
        </p:nvSpPr>
        <p:spPr bwMode="auto">
          <a:xfrm>
            <a:off x="7239000" y="3048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1332" name="Oval 22"/>
          <p:cNvSpPr>
            <a:spLocks noChangeArrowheads="1"/>
          </p:cNvSpPr>
          <p:nvPr/>
        </p:nvSpPr>
        <p:spPr bwMode="auto">
          <a:xfrm>
            <a:off x="6019800" y="35052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1333" name="Oval 23"/>
          <p:cNvSpPr>
            <a:spLocks noChangeArrowheads="1"/>
          </p:cNvSpPr>
          <p:nvPr/>
        </p:nvSpPr>
        <p:spPr bwMode="auto">
          <a:xfrm>
            <a:off x="7467600" y="45720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1334" name="Oval 24"/>
          <p:cNvSpPr>
            <a:spLocks noChangeArrowheads="1"/>
          </p:cNvSpPr>
          <p:nvPr/>
        </p:nvSpPr>
        <p:spPr bwMode="auto">
          <a:xfrm>
            <a:off x="7391400" y="5867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1335" name="Oval 25"/>
          <p:cNvSpPr>
            <a:spLocks noChangeArrowheads="1"/>
          </p:cNvSpPr>
          <p:nvPr/>
        </p:nvSpPr>
        <p:spPr bwMode="auto">
          <a:xfrm>
            <a:off x="5562600" y="6096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1336" name="Oval 26"/>
          <p:cNvSpPr>
            <a:spLocks noChangeArrowheads="1"/>
          </p:cNvSpPr>
          <p:nvPr/>
        </p:nvSpPr>
        <p:spPr bwMode="auto">
          <a:xfrm>
            <a:off x="6248400" y="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1337" name="Oval 27"/>
          <p:cNvSpPr>
            <a:spLocks noChangeArrowheads="1"/>
          </p:cNvSpPr>
          <p:nvPr/>
        </p:nvSpPr>
        <p:spPr bwMode="auto">
          <a:xfrm>
            <a:off x="6934200" y="1447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1338" name="Oval 28"/>
          <p:cNvSpPr>
            <a:spLocks noChangeArrowheads="1"/>
          </p:cNvSpPr>
          <p:nvPr/>
        </p:nvSpPr>
        <p:spPr bwMode="auto">
          <a:xfrm>
            <a:off x="228600" y="20574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1339" name="Oval 29"/>
          <p:cNvSpPr>
            <a:spLocks noChangeArrowheads="1"/>
          </p:cNvSpPr>
          <p:nvPr/>
        </p:nvSpPr>
        <p:spPr bwMode="auto">
          <a:xfrm>
            <a:off x="5791200" y="13716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1340" name="Oval 30"/>
          <p:cNvSpPr>
            <a:spLocks noChangeArrowheads="1"/>
          </p:cNvSpPr>
          <p:nvPr/>
        </p:nvSpPr>
        <p:spPr bwMode="auto">
          <a:xfrm>
            <a:off x="6705600" y="2819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1341" name="Oval 31"/>
          <p:cNvSpPr>
            <a:spLocks noChangeArrowheads="1"/>
          </p:cNvSpPr>
          <p:nvPr/>
        </p:nvSpPr>
        <p:spPr bwMode="auto">
          <a:xfrm>
            <a:off x="7620000" y="25146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1342" name="Oval 32"/>
          <p:cNvSpPr>
            <a:spLocks noChangeArrowheads="1"/>
          </p:cNvSpPr>
          <p:nvPr/>
        </p:nvSpPr>
        <p:spPr bwMode="auto">
          <a:xfrm rot="2543812">
            <a:off x="1600200" y="3200400"/>
            <a:ext cx="1066800" cy="2819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81343" name="Oval 33"/>
          <p:cNvSpPr>
            <a:spLocks noChangeArrowheads="1"/>
          </p:cNvSpPr>
          <p:nvPr/>
        </p:nvSpPr>
        <p:spPr bwMode="auto">
          <a:xfrm rot="2543812">
            <a:off x="228600" y="2667000"/>
            <a:ext cx="1066800" cy="2819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81344" name="Oval 34"/>
          <p:cNvSpPr>
            <a:spLocks noChangeArrowheads="1"/>
          </p:cNvSpPr>
          <p:nvPr/>
        </p:nvSpPr>
        <p:spPr bwMode="auto">
          <a:xfrm rot="2543812">
            <a:off x="4419600" y="1066800"/>
            <a:ext cx="1066800" cy="2819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81345" name="Oval 35"/>
          <p:cNvSpPr>
            <a:spLocks noChangeArrowheads="1"/>
          </p:cNvSpPr>
          <p:nvPr/>
        </p:nvSpPr>
        <p:spPr bwMode="auto">
          <a:xfrm>
            <a:off x="381000" y="41910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1346" name="Oval 36"/>
          <p:cNvSpPr>
            <a:spLocks noChangeArrowheads="1"/>
          </p:cNvSpPr>
          <p:nvPr/>
        </p:nvSpPr>
        <p:spPr bwMode="auto">
          <a:xfrm>
            <a:off x="914400" y="3352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1347" name="Oval 37"/>
          <p:cNvSpPr>
            <a:spLocks noChangeArrowheads="1"/>
          </p:cNvSpPr>
          <p:nvPr/>
        </p:nvSpPr>
        <p:spPr bwMode="auto">
          <a:xfrm>
            <a:off x="1600200" y="4495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596" name="Rectangle 4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sp>
        <p:nvSpPr>
          <p:cNvPr id="782339" name="Oval 5"/>
          <p:cNvSpPr>
            <a:spLocks noChangeArrowheads="1"/>
          </p:cNvSpPr>
          <p:nvPr/>
        </p:nvSpPr>
        <p:spPr bwMode="auto">
          <a:xfrm>
            <a:off x="6553200" y="533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2340" name="Oval 6"/>
          <p:cNvSpPr>
            <a:spLocks noChangeArrowheads="1"/>
          </p:cNvSpPr>
          <p:nvPr/>
        </p:nvSpPr>
        <p:spPr bwMode="auto">
          <a:xfrm>
            <a:off x="5867400" y="762000"/>
            <a:ext cx="9144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2341" name="Oval 7"/>
          <p:cNvSpPr>
            <a:spLocks noChangeArrowheads="1"/>
          </p:cNvSpPr>
          <p:nvPr/>
        </p:nvSpPr>
        <p:spPr bwMode="auto">
          <a:xfrm>
            <a:off x="5943600" y="3429000"/>
            <a:ext cx="914400" cy="609600"/>
          </a:xfrm>
          <a:prstGeom prst="ellipse">
            <a:avLst/>
          </a:prstGeom>
          <a:solidFill>
            <a:srgbClr val="3333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2342" name="Oval 8"/>
          <p:cNvSpPr>
            <a:spLocks noChangeArrowheads="1"/>
          </p:cNvSpPr>
          <p:nvPr/>
        </p:nvSpPr>
        <p:spPr bwMode="auto">
          <a:xfrm>
            <a:off x="5029200" y="304800"/>
            <a:ext cx="9144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2343" name="Rectangle 9"/>
          <p:cNvSpPr>
            <a:spLocks noChangeArrowheads="1"/>
          </p:cNvSpPr>
          <p:nvPr/>
        </p:nvSpPr>
        <p:spPr bwMode="auto">
          <a:xfrm>
            <a:off x="5029200" y="-228600"/>
            <a:ext cx="3810000" cy="70866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2344" name="Oval 10"/>
          <p:cNvSpPr>
            <a:spLocks noChangeArrowheads="1"/>
          </p:cNvSpPr>
          <p:nvPr/>
        </p:nvSpPr>
        <p:spPr bwMode="auto">
          <a:xfrm>
            <a:off x="6477000" y="44958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2345" name="Freeform 11"/>
          <p:cNvSpPr>
            <a:spLocks/>
          </p:cNvSpPr>
          <p:nvPr/>
        </p:nvSpPr>
        <p:spPr bwMode="auto">
          <a:xfrm>
            <a:off x="-144463" y="2903538"/>
            <a:ext cx="5283201" cy="2452687"/>
          </a:xfrm>
          <a:custGeom>
            <a:avLst/>
            <a:gdLst>
              <a:gd name="T0" fmla="*/ 2147483647 w 3328"/>
              <a:gd name="T1" fmla="*/ 2147483647 h 1545"/>
              <a:gd name="T2" fmla="*/ 2147483647 w 3328"/>
              <a:gd name="T3" fmla="*/ 2147483647 h 1545"/>
              <a:gd name="T4" fmla="*/ 2147483647 w 3328"/>
              <a:gd name="T5" fmla="*/ 2147483647 h 1545"/>
              <a:gd name="T6" fmla="*/ 2147483647 w 3328"/>
              <a:gd name="T7" fmla="*/ 2147483647 h 1545"/>
              <a:gd name="T8" fmla="*/ 2147483647 w 3328"/>
              <a:gd name="T9" fmla="*/ 2147483647 h 1545"/>
              <a:gd name="T10" fmla="*/ 2147483647 w 3328"/>
              <a:gd name="T11" fmla="*/ 2147483647 h 1545"/>
              <a:gd name="T12" fmla="*/ 2147483647 w 3328"/>
              <a:gd name="T13" fmla="*/ 2147483647 h 1545"/>
              <a:gd name="T14" fmla="*/ 2147483647 w 3328"/>
              <a:gd name="T15" fmla="*/ 2147483647 h 1545"/>
              <a:gd name="T16" fmla="*/ 2147483647 w 3328"/>
              <a:gd name="T17" fmla="*/ 2147483647 h 1545"/>
              <a:gd name="T18" fmla="*/ 2147483647 w 3328"/>
              <a:gd name="T19" fmla="*/ 2147483647 h 1545"/>
              <a:gd name="T20" fmla="*/ 2147483647 w 3328"/>
              <a:gd name="T21" fmla="*/ 2147483647 h 1545"/>
              <a:gd name="T22" fmla="*/ 2147483647 w 3328"/>
              <a:gd name="T23" fmla="*/ 2147483647 h 1545"/>
              <a:gd name="T24" fmla="*/ 2147483647 w 3328"/>
              <a:gd name="T25" fmla="*/ 2147483647 h 1545"/>
              <a:gd name="T26" fmla="*/ 2147483647 w 3328"/>
              <a:gd name="T27" fmla="*/ 2147483647 h 1545"/>
              <a:gd name="T28" fmla="*/ 2147483647 w 3328"/>
              <a:gd name="T29" fmla="*/ 2147483647 h 1545"/>
              <a:gd name="T30" fmla="*/ 2147483647 w 3328"/>
              <a:gd name="T31" fmla="*/ 2147483647 h 1545"/>
              <a:gd name="T32" fmla="*/ 2147483647 w 3328"/>
              <a:gd name="T33" fmla="*/ 2147483647 h 1545"/>
              <a:gd name="T34" fmla="*/ 2147483647 w 3328"/>
              <a:gd name="T35" fmla="*/ 2147483647 h 1545"/>
              <a:gd name="T36" fmla="*/ 2147483647 w 3328"/>
              <a:gd name="T37" fmla="*/ 2147483647 h 1545"/>
              <a:gd name="T38" fmla="*/ 2147483647 w 3328"/>
              <a:gd name="T39" fmla="*/ 2147483647 h 1545"/>
              <a:gd name="T40" fmla="*/ 2147483647 w 3328"/>
              <a:gd name="T41" fmla="*/ 2147483647 h 1545"/>
              <a:gd name="T42" fmla="*/ 2147483647 w 3328"/>
              <a:gd name="T43" fmla="*/ 2147483647 h 1545"/>
              <a:gd name="T44" fmla="*/ 2147483647 w 3328"/>
              <a:gd name="T45" fmla="*/ 2147483647 h 1545"/>
              <a:gd name="T46" fmla="*/ 2147483647 w 3328"/>
              <a:gd name="T47" fmla="*/ 2147483647 h 1545"/>
              <a:gd name="T48" fmla="*/ 2147483647 w 3328"/>
              <a:gd name="T49" fmla="*/ 2147483647 h 1545"/>
              <a:gd name="T50" fmla="*/ 2147483647 w 3328"/>
              <a:gd name="T51" fmla="*/ 2147483647 h 1545"/>
              <a:gd name="T52" fmla="*/ 2147483647 w 3328"/>
              <a:gd name="T53" fmla="*/ 2147483647 h 1545"/>
              <a:gd name="T54" fmla="*/ 2147483647 w 3328"/>
              <a:gd name="T55" fmla="*/ 2147483647 h 1545"/>
              <a:gd name="T56" fmla="*/ 0 w 3328"/>
              <a:gd name="T57" fmla="*/ 2147483647 h 1545"/>
              <a:gd name="T58" fmla="*/ 2147483647 w 3328"/>
              <a:gd name="T59" fmla="*/ 2147483647 h 1545"/>
              <a:gd name="T60" fmla="*/ 2147483647 w 3328"/>
              <a:gd name="T61" fmla="*/ 2147483647 h 1545"/>
              <a:gd name="T62" fmla="*/ 2147483647 w 3328"/>
              <a:gd name="T63" fmla="*/ 0 h 1545"/>
              <a:gd name="T64" fmla="*/ 2147483647 w 3328"/>
              <a:gd name="T65" fmla="*/ 2147483647 h 1545"/>
              <a:gd name="T66" fmla="*/ 2147483647 w 3328"/>
              <a:gd name="T67" fmla="*/ 2147483647 h 1545"/>
              <a:gd name="T68" fmla="*/ 2147483647 w 3328"/>
              <a:gd name="T69" fmla="*/ 2147483647 h 1545"/>
              <a:gd name="T70" fmla="*/ 2147483647 w 3328"/>
              <a:gd name="T71" fmla="*/ 2147483647 h 1545"/>
              <a:gd name="T72" fmla="*/ 2147483647 w 3328"/>
              <a:gd name="T73" fmla="*/ 2147483647 h 1545"/>
              <a:gd name="T74" fmla="*/ 2147483647 w 3328"/>
              <a:gd name="T75" fmla="*/ 2147483647 h 1545"/>
              <a:gd name="T76" fmla="*/ 2147483647 w 3328"/>
              <a:gd name="T77" fmla="*/ 2147483647 h 1545"/>
              <a:gd name="T78" fmla="*/ 2147483647 w 3328"/>
              <a:gd name="T79" fmla="*/ 2147483647 h 1545"/>
              <a:gd name="T80" fmla="*/ 2147483647 w 3328"/>
              <a:gd name="T81" fmla="*/ 2147483647 h 1545"/>
              <a:gd name="T82" fmla="*/ 2147483647 w 3328"/>
              <a:gd name="T83" fmla="*/ 2147483647 h 1545"/>
              <a:gd name="T84" fmla="*/ 2147483647 w 3328"/>
              <a:gd name="T85" fmla="*/ 2147483647 h 1545"/>
              <a:gd name="T86" fmla="*/ 2147483647 w 3328"/>
              <a:gd name="T87" fmla="*/ 2147483647 h 1545"/>
              <a:gd name="T88" fmla="*/ 2147483647 w 3328"/>
              <a:gd name="T89" fmla="*/ 2147483647 h 1545"/>
              <a:gd name="T90" fmla="*/ 2147483647 w 3328"/>
              <a:gd name="T91" fmla="*/ 2147483647 h 1545"/>
              <a:gd name="T92" fmla="*/ 2147483647 w 3328"/>
              <a:gd name="T93" fmla="*/ 2147483647 h 1545"/>
              <a:gd name="T94" fmla="*/ 2147483647 w 3328"/>
              <a:gd name="T95" fmla="*/ 2147483647 h 1545"/>
              <a:gd name="T96" fmla="*/ 2147483647 w 3328"/>
              <a:gd name="T97" fmla="*/ 2147483647 h 1545"/>
              <a:gd name="T98" fmla="*/ 2147483647 w 3328"/>
              <a:gd name="T99" fmla="*/ 2147483647 h 1545"/>
              <a:gd name="T100" fmla="*/ 2147483647 w 3328"/>
              <a:gd name="T101" fmla="*/ 2147483647 h 1545"/>
              <a:gd name="T102" fmla="*/ 2147483647 w 3328"/>
              <a:gd name="T103" fmla="*/ 2147483647 h 154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3328"/>
              <a:gd name="T157" fmla="*/ 0 h 1545"/>
              <a:gd name="T158" fmla="*/ 3328 w 3328"/>
              <a:gd name="T159" fmla="*/ 1545 h 1545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3328" h="1545">
                <a:moveTo>
                  <a:pt x="3273" y="1545"/>
                </a:moveTo>
                <a:cubicBezTo>
                  <a:pt x="3254" y="1526"/>
                  <a:pt x="3226" y="1519"/>
                  <a:pt x="3209" y="1499"/>
                </a:cubicBezTo>
                <a:cubicBezTo>
                  <a:pt x="3185" y="1472"/>
                  <a:pt x="3189" y="1416"/>
                  <a:pt x="3172" y="1389"/>
                </a:cubicBezTo>
                <a:cubicBezTo>
                  <a:pt x="3162" y="1373"/>
                  <a:pt x="3141" y="1365"/>
                  <a:pt x="3126" y="1353"/>
                </a:cubicBezTo>
                <a:cubicBezTo>
                  <a:pt x="3104" y="1298"/>
                  <a:pt x="3086" y="1248"/>
                  <a:pt x="3044" y="1206"/>
                </a:cubicBezTo>
                <a:cubicBezTo>
                  <a:pt x="3027" y="1137"/>
                  <a:pt x="3051" y="1197"/>
                  <a:pt x="2998" y="1152"/>
                </a:cubicBezTo>
                <a:cubicBezTo>
                  <a:pt x="2989" y="1145"/>
                  <a:pt x="2987" y="1132"/>
                  <a:pt x="2980" y="1124"/>
                </a:cubicBezTo>
                <a:cubicBezTo>
                  <a:pt x="2957" y="1098"/>
                  <a:pt x="2936" y="1070"/>
                  <a:pt x="2907" y="1051"/>
                </a:cubicBezTo>
                <a:cubicBezTo>
                  <a:pt x="2857" y="1018"/>
                  <a:pt x="2801" y="998"/>
                  <a:pt x="2742" y="987"/>
                </a:cubicBezTo>
                <a:cubicBezTo>
                  <a:pt x="2730" y="981"/>
                  <a:pt x="2719" y="974"/>
                  <a:pt x="2706" y="969"/>
                </a:cubicBezTo>
                <a:cubicBezTo>
                  <a:pt x="2694" y="965"/>
                  <a:pt x="2681" y="965"/>
                  <a:pt x="2669" y="960"/>
                </a:cubicBezTo>
                <a:cubicBezTo>
                  <a:pt x="2580" y="921"/>
                  <a:pt x="2712" y="958"/>
                  <a:pt x="2605" y="932"/>
                </a:cubicBezTo>
                <a:cubicBezTo>
                  <a:pt x="2574" y="916"/>
                  <a:pt x="2546" y="898"/>
                  <a:pt x="2514" y="886"/>
                </a:cubicBezTo>
                <a:cubicBezTo>
                  <a:pt x="2475" y="848"/>
                  <a:pt x="2432" y="816"/>
                  <a:pt x="2386" y="786"/>
                </a:cubicBezTo>
                <a:cubicBezTo>
                  <a:pt x="2373" y="778"/>
                  <a:pt x="2368" y="761"/>
                  <a:pt x="2358" y="749"/>
                </a:cubicBezTo>
                <a:cubicBezTo>
                  <a:pt x="2341" y="730"/>
                  <a:pt x="2304" y="694"/>
                  <a:pt x="2304" y="694"/>
                </a:cubicBezTo>
                <a:cubicBezTo>
                  <a:pt x="2295" y="669"/>
                  <a:pt x="2290" y="654"/>
                  <a:pt x="2276" y="630"/>
                </a:cubicBezTo>
                <a:cubicBezTo>
                  <a:pt x="2265" y="611"/>
                  <a:pt x="2247" y="596"/>
                  <a:pt x="2240" y="576"/>
                </a:cubicBezTo>
                <a:cubicBezTo>
                  <a:pt x="2235" y="561"/>
                  <a:pt x="2226" y="531"/>
                  <a:pt x="2212" y="521"/>
                </a:cubicBezTo>
                <a:cubicBezTo>
                  <a:pt x="2202" y="514"/>
                  <a:pt x="2188" y="515"/>
                  <a:pt x="2176" y="512"/>
                </a:cubicBezTo>
                <a:cubicBezTo>
                  <a:pt x="2141" y="477"/>
                  <a:pt x="2104" y="436"/>
                  <a:pt x="2057" y="420"/>
                </a:cubicBezTo>
                <a:cubicBezTo>
                  <a:pt x="1958" y="325"/>
                  <a:pt x="1596" y="366"/>
                  <a:pt x="1545" y="365"/>
                </a:cubicBezTo>
                <a:cubicBezTo>
                  <a:pt x="1521" y="360"/>
                  <a:pt x="1487" y="354"/>
                  <a:pt x="1462" y="347"/>
                </a:cubicBezTo>
                <a:cubicBezTo>
                  <a:pt x="1444" y="342"/>
                  <a:pt x="1408" y="329"/>
                  <a:pt x="1408" y="329"/>
                </a:cubicBezTo>
                <a:cubicBezTo>
                  <a:pt x="1379" y="300"/>
                  <a:pt x="1328" y="275"/>
                  <a:pt x="1289" y="265"/>
                </a:cubicBezTo>
                <a:cubicBezTo>
                  <a:pt x="1226" y="223"/>
                  <a:pt x="1255" y="235"/>
                  <a:pt x="1206" y="219"/>
                </a:cubicBezTo>
                <a:cubicBezTo>
                  <a:pt x="1124" y="164"/>
                  <a:pt x="1080" y="166"/>
                  <a:pt x="969" y="164"/>
                </a:cubicBezTo>
                <a:cubicBezTo>
                  <a:pt x="679" y="159"/>
                  <a:pt x="390" y="158"/>
                  <a:pt x="100" y="155"/>
                </a:cubicBezTo>
                <a:cubicBezTo>
                  <a:pt x="59" y="141"/>
                  <a:pt x="35" y="115"/>
                  <a:pt x="0" y="91"/>
                </a:cubicBezTo>
                <a:cubicBezTo>
                  <a:pt x="3" y="82"/>
                  <a:pt x="2" y="71"/>
                  <a:pt x="9" y="64"/>
                </a:cubicBezTo>
                <a:cubicBezTo>
                  <a:pt x="16" y="57"/>
                  <a:pt x="30" y="62"/>
                  <a:pt x="36" y="54"/>
                </a:cubicBezTo>
                <a:cubicBezTo>
                  <a:pt x="47" y="38"/>
                  <a:pt x="54" y="0"/>
                  <a:pt x="54" y="0"/>
                </a:cubicBezTo>
                <a:cubicBezTo>
                  <a:pt x="439" y="8"/>
                  <a:pt x="546" y="17"/>
                  <a:pt x="923" y="9"/>
                </a:cubicBezTo>
                <a:cubicBezTo>
                  <a:pt x="1050" y="14"/>
                  <a:pt x="1189" y="2"/>
                  <a:pt x="1316" y="18"/>
                </a:cubicBezTo>
                <a:cubicBezTo>
                  <a:pt x="1614" y="114"/>
                  <a:pt x="1085" y="49"/>
                  <a:pt x="2011" y="64"/>
                </a:cubicBezTo>
                <a:cubicBezTo>
                  <a:pt x="2098" y="92"/>
                  <a:pt x="2047" y="80"/>
                  <a:pt x="2166" y="91"/>
                </a:cubicBezTo>
                <a:cubicBezTo>
                  <a:pt x="2175" y="94"/>
                  <a:pt x="2186" y="95"/>
                  <a:pt x="2194" y="100"/>
                </a:cubicBezTo>
                <a:cubicBezTo>
                  <a:pt x="2205" y="107"/>
                  <a:pt x="2208" y="126"/>
                  <a:pt x="2221" y="128"/>
                </a:cubicBezTo>
                <a:cubicBezTo>
                  <a:pt x="2275" y="138"/>
                  <a:pt x="2331" y="134"/>
                  <a:pt x="2386" y="137"/>
                </a:cubicBezTo>
                <a:cubicBezTo>
                  <a:pt x="2432" y="152"/>
                  <a:pt x="2468" y="180"/>
                  <a:pt x="2514" y="192"/>
                </a:cubicBezTo>
                <a:cubicBezTo>
                  <a:pt x="2556" y="234"/>
                  <a:pt x="2538" y="257"/>
                  <a:pt x="2569" y="292"/>
                </a:cubicBezTo>
                <a:cubicBezTo>
                  <a:pt x="2604" y="331"/>
                  <a:pt x="2650" y="338"/>
                  <a:pt x="2697" y="347"/>
                </a:cubicBezTo>
                <a:cubicBezTo>
                  <a:pt x="2713" y="358"/>
                  <a:pt x="2724" y="376"/>
                  <a:pt x="2742" y="384"/>
                </a:cubicBezTo>
                <a:cubicBezTo>
                  <a:pt x="2815" y="417"/>
                  <a:pt x="2866" y="421"/>
                  <a:pt x="2944" y="429"/>
                </a:cubicBezTo>
                <a:cubicBezTo>
                  <a:pt x="2991" y="445"/>
                  <a:pt x="2955" y="426"/>
                  <a:pt x="2989" y="466"/>
                </a:cubicBezTo>
                <a:cubicBezTo>
                  <a:pt x="3003" y="482"/>
                  <a:pt x="3035" y="512"/>
                  <a:pt x="3035" y="512"/>
                </a:cubicBezTo>
                <a:cubicBezTo>
                  <a:pt x="3038" y="521"/>
                  <a:pt x="3040" y="531"/>
                  <a:pt x="3044" y="539"/>
                </a:cubicBezTo>
                <a:cubicBezTo>
                  <a:pt x="3049" y="549"/>
                  <a:pt x="3058" y="556"/>
                  <a:pt x="3062" y="566"/>
                </a:cubicBezTo>
                <a:cubicBezTo>
                  <a:pt x="3067" y="578"/>
                  <a:pt x="3065" y="592"/>
                  <a:pt x="3072" y="603"/>
                </a:cubicBezTo>
                <a:cubicBezTo>
                  <a:pt x="3078" y="612"/>
                  <a:pt x="3090" y="615"/>
                  <a:pt x="3099" y="621"/>
                </a:cubicBezTo>
                <a:cubicBezTo>
                  <a:pt x="3123" y="659"/>
                  <a:pt x="3147" y="680"/>
                  <a:pt x="3190" y="694"/>
                </a:cubicBezTo>
                <a:cubicBezTo>
                  <a:pt x="3268" y="746"/>
                  <a:pt x="3223" y="731"/>
                  <a:pt x="3328" y="731"/>
                </a:cubicBezTo>
              </a:path>
            </a:pathLst>
          </a:cu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82346" name="Oval 12"/>
          <p:cNvSpPr>
            <a:spLocks noChangeArrowheads="1"/>
          </p:cNvSpPr>
          <p:nvPr/>
        </p:nvSpPr>
        <p:spPr bwMode="auto">
          <a:xfrm rot="1897840">
            <a:off x="2743200" y="4038600"/>
            <a:ext cx="1066800" cy="2819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2347" name="Oval 13"/>
          <p:cNvSpPr>
            <a:spLocks noChangeArrowheads="1"/>
          </p:cNvSpPr>
          <p:nvPr/>
        </p:nvSpPr>
        <p:spPr bwMode="auto">
          <a:xfrm>
            <a:off x="0" y="228600"/>
            <a:ext cx="1066800" cy="27432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2348" name="Oval 14"/>
          <p:cNvSpPr>
            <a:spLocks noChangeArrowheads="1"/>
          </p:cNvSpPr>
          <p:nvPr/>
        </p:nvSpPr>
        <p:spPr bwMode="auto">
          <a:xfrm>
            <a:off x="3048000" y="48006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2349" name="Oval 15"/>
          <p:cNvSpPr>
            <a:spLocks noChangeArrowheads="1"/>
          </p:cNvSpPr>
          <p:nvPr/>
        </p:nvSpPr>
        <p:spPr bwMode="auto">
          <a:xfrm>
            <a:off x="0" y="7620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2350" name="Oval 16"/>
          <p:cNvSpPr>
            <a:spLocks noChangeArrowheads="1"/>
          </p:cNvSpPr>
          <p:nvPr/>
        </p:nvSpPr>
        <p:spPr bwMode="auto">
          <a:xfrm>
            <a:off x="5715000" y="58674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2351" name="Oval 17"/>
          <p:cNvSpPr>
            <a:spLocks noChangeArrowheads="1"/>
          </p:cNvSpPr>
          <p:nvPr/>
        </p:nvSpPr>
        <p:spPr bwMode="auto">
          <a:xfrm>
            <a:off x="2057400" y="27432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2352" name="Oval 18"/>
          <p:cNvSpPr>
            <a:spLocks noChangeArrowheads="1"/>
          </p:cNvSpPr>
          <p:nvPr/>
        </p:nvSpPr>
        <p:spPr bwMode="auto">
          <a:xfrm>
            <a:off x="3276600" y="34290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2353" name="Oval 19"/>
          <p:cNvSpPr>
            <a:spLocks noChangeArrowheads="1"/>
          </p:cNvSpPr>
          <p:nvPr/>
        </p:nvSpPr>
        <p:spPr bwMode="auto">
          <a:xfrm>
            <a:off x="7315200" y="34290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2354" name="Oval 20"/>
          <p:cNvSpPr>
            <a:spLocks noChangeArrowheads="1"/>
          </p:cNvSpPr>
          <p:nvPr/>
        </p:nvSpPr>
        <p:spPr bwMode="auto">
          <a:xfrm>
            <a:off x="5638800" y="22860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2355" name="Oval 21"/>
          <p:cNvSpPr>
            <a:spLocks noChangeArrowheads="1"/>
          </p:cNvSpPr>
          <p:nvPr/>
        </p:nvSpPr>
        <p:spPr bwMode="auto">
          <a:xfrm>
            <a:off x="7239000" y="304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2356" name="Oval 22"/>
          <p:cNvSpPr>
            <a:spLocks noChangeArrowheads="1"/>
          </p:cNvSpPr>
          <p:nvPr/>
        </p:nvSpPr>
        <p:spPr bwMode="auto">
          <a:xfrm>
            <a:off x="6019800" y="35052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2357" name="Oval 23"/>
          <p:cNvSpPr>
            <a:spLocks noChangeArrowheads="1"/>
          </p:cNvSpPr>
          <p:nvPr/>
        </p:nvSpPr>
        <p:spPr bwMode="auto">
          <a:xfrm>
            <a:off x="7467600" y="45720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2358" name="Oval 24"/>
          <p:cNvSpPr>
            <a:spLocks noChangeArrowheads="1"/>
          </p:cNvSpPr>
          <p:nvPr/>
        </p:nvSpPr>
        <p:spPr bwMode="auto">
          <a:xfrm>
            <a:off x="7391400" y="5867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2359" name="Oval 25"/>
          <p:cNvSpPr>
            <a:spLocks noChangeArrowheads="1"/>
          </p:cNvSpPr>
          <p:nvPr/>
        </p:nvSpPr>
        <p:spPr bwMode="auto">
          <a:xfrm>
            <a:off x="5562600" y="6096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2360" name="Oval 26"/>
          <p:cNvSpPr>
            <a:spLocks noChangeArrowheads="1"/>
          </p:cNvSpPr>
          <p:nvPr/>
        </p:nvSpPr>
        <p:spPr bwMode="auto">
          <a:xfrm>
            <a:off x="6248400" y="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2361" name="Oval 27"/>
          <p:cNvSpPr>
            <a:spLocks noChangeArrowheads="1"/>
          </p:cNvSpPr>
          <p:nvPr/>
        </p:nvSpPr>
        <p:spPr bwMode="auto">
          <a:xfrm>
            <a:off x="6934200" y="1447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2362" name="Oval 28"/>
          <p:cNvSpPr>
            <a:spLocks noChangeArrowheads="1"/>
          </p:cNvSpPr>
          <p:nvPr/>
        </p:nvSpPr>
        <p:spPr bwMode="auto">
          <a:xfrm>
            <a:off x="228600" y="20574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2363" name="Oval 29"/>
          <p:cNvSpPr>
            <a:spLocks noChangeArrowheads="1"/>
          </p:cNvSpPr>
          <p:nvPr/>
        </p:nvSpPr>
        <p:spPr bwMode="auto">
          <a:xfrm>
            <a:off x="5791200" y="13716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2364" name="Oval 30"/>
          <p:cNvSpPr>
            <a:spLocks noChangeArrowheads="1"/>
          </p:cNvSpPr>
          <p:nvPr/>
        </p:nvSpPr>
        <p:spPr bwMode="auto">
          <a:xfrm>
            <a:off x="6705600" y="28194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2365" name="Oval 31"/>
          <p:cNvSpPr>
            <a:spLocks noChangeArrowheads="1"/>
          </p:cNvSpPr>
          <p:nvPr/>
        </p:nvSpPr>
        <p:spPr bwMode="auto">
          <a:xfrm>
            <a:off x="7620000" y="25146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2366" name="Oval 32"/>
          <p:cNvSpPr>
            <a:spLocks noChangeArrowheads="1"/>
          </p:cNvSpPr>
          <p:nvPr/>
        </p:nvSpPr>
        <p:spPr bwMode="auto">
          <a:xfrm rot="2543812">
            <a:off x="1600200" y="3200400"/>
            <a:ext cx="1066800" cy="2819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82367" name="Oval 33"/>
          <p:cNvSpPr>
            <a:spLocks noChangeArrowheads="1"/>
          </p:cNvSpPr>
          <p:nvPr/>
        </p:nvSpPr>
        <p:spPr bwMode="auto">
          <a:xfrm rot="2543812">
            <a:off x="228600" y="2667000"/>
            <a:ext cx="1066800" cy="2819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82368" name="Oval 34"/>
          <p:cNvSpPr>
            <a:spLocks noChangeArrowheads="1"/>
          </p:cNvSpPr>
          <p:nvPr/>
        </p:nvSpPr>
        <p:spPr bwMode="auto">
          <a:xfrm rot="2543812">
            <a:off x="4419600" y="1066800"/>
            <a:ext cx="1066800" cy="2819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82369" name="Oval 35"/>
          <p:cNvSpPr>
            <a:spLocks noChangeArrowheads="1"/>
          </p:cNvSpPr>
          <p:nvPr/>
        </p:nvSpPr>
        <p:spPr bwMode="auto">
          <a:xfrm>
            <a:off x="381000" y="41910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2370" name="Oval 36"/>
          <p:cNvSpPr>
            <a:spLocks noChangeArrowheads="1"/>
          </p:cNvSpPr>
          <p:nvPr/>
        </p:nvSpPr>
        <p:spPr bwMode="auto">
          <a:xfrm>
            <a:off x="914400" y="3352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2371" name="Oval 37"/>
          <p:cNvSpPr>
            <a:spLocks noChangeArrowheads="1"/>
          </p:cNvSpPr>
          <p:nvPr/>
        </p:nvSpPr>
        <p:spPr bwMode="auto">
          <a:xfrm>
            <a:off x="1600200" y="4495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8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04800"/>
            <a:ext cx="8229600" cy="58261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The fossil record of changes in plants and animals over millions of years.</a:t>
            </a:r>
          </a:p>
          <a:p>
            <a:pPr lvl="1" eaLnBrk="1" hangingPunct="1">
              <a:defRPr/>
            </a:pPr>
            <a:r>
              <a:rPr lang="en-US" dirty="0" smtClean="0"/>
              <a:t>-</a:t>
            </a:r>
          </a:p>
        </p:txBody>
      </p:sp>
      <p:pic>
        <p:nvPicPr>
          <p:cNvPr id="144387" name="Picture 5" descr="gcap_fossil_bea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05000"/>
            <a:ext cx="8382000" cy="4610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36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0"/>
            <a:ext cx="4495800" cy="6126163"/>
          </a:xfrm>
        </p:spPr>
        <p:txBody>
          <a:bodyPr/>
          <a:lstStyle/>
          <a:p>
            <a:pPr marL="990600" lvl="1" indent="-533400" eaLnBrk="1" hangingPunct="1"/>
            <a:r>
              <a:rPr lang="en-US" smtClean="0">
                <a:solidFill>
                  <a:schemeClr val="hlink"/>
                </a:solidFill>
              </a:rPr>
              <a:t>We can see examples of this throughout the natural environment.</a:t>
            </a:r>
          </a:p>
        </p:txBody>
      </p:sp>
      <p:sp>
        <p:nvSpPr>
          <p:cNvPr id="1264644" name="Rectangle 4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sp>
        <p:nvSpPr>
          <p:cNvPr id="783364" name="Oval 5"/>
          <p:cNvSpPr>
            <a:spLocks noChangeArrowheads="1"/>
          </p:cNvSpPr>
          <p:nvPr/>
        </p:nvSpPr>
        <p:spPr bwMode="auto">
          <a:xfrm>
            <a:off x="6553200" y="533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3365" name="Oval 6"/>
          <p:cNvSpPr>
            <a:spLocks noChangeArrowheads="1"/>
          </p:cNvSpPr>
          <p:nvPr/>
        </p:nvSpPr>
        <p:spPr bwMode="auto">
          <a:xfrm>
            <a:off x="5867400" y="762000"/>
            <a:ext cx="9144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3366" name="Oval 7"/>
          <p:cNvSpPr>
            <a:spLocks noChangeArrowheads="1"/>
          </p:cNvSpPr>
          <p:nvPr/>
        </p:nvSpPr>
        <p:spPr bwMode="auto">
          <a:xfrm>
            <a:off x="5943600" y="3429000"/>
            <a:ext cx="914400" cy="609600"/>
          </a:xfrm>
          <a:prstGeom prst="ellipse">
            <a:avLst/>
          </a:prstGeom>
          <a:solidFill>
            <a:srgbClr val="3333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3367" name="Oval 8"/>
          <p:cNvSpPr>
            <a:spLocks noChangeArrowheads="1"/>
          </p:cNvSpPr>
          <p:nvPr/>
        </p:nvSpPr>
        <p:spPr bwMode="auto">
          <a:xfrm>
            <a:off x="5029200" y="304800"/>
            <a:ext cx="9144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3368" name="Rectangle 9"/>
          <p:cNvSpPr>
            <a:spLocks noChangeArrowheads="1"/>
          </p:cNvSpPr>
          <p:nvPr/>
        </p:nvSpPr>
        <p:spPr bwMode="auto">
          <a:xfrm>
            <a:off x="5029200" y="-228600"/>
            <a:ext cx="3810000" cy="70866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3369" name="Oval 10"/>
          <p:cNvSpPr>
            <a:spLocks noChangeArrowheads="1"/>
          </p:cNvSpPr>
          <p:nvPr/>
        </p:nvSpPr>
        <p:spPr bwMode="auto">
          <a:xfrm>
            <a:off x="6477000" y="44958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3370" name="Freeform 11"/>
          <p:cNvSpPr>
            <a:spLocks/>
          </p:cNvSpPr>
          <p:nvPr/>
        </p:nvSpPr>
        <p:spPr bwMode="auto">
          <a:xfrm>
            <a:off x="-144463" y="2903538"/>
            <a:ext cx="5283201" cy="2452687"/>
          </a:xfrm>
          <a:custGeom>
            <a:avLst/>
            <a:gdLst>
              <a:gd name="T0" fmla="*/ 2147483647 w 3328"/>
              <a:gd name="T1" fmla="*/ 2147483647 h 1545"/>
              <a:gd name="T2" fmla="*/ 2147483647 w 3328"/>
              <a:gd name="T3" fmla="*/ 2147483647 h 1545"/>
              <a:gd name="T4" fmla="*/ 2147483647 w 3328"/>
              <a:gd name="T5" fmla="*/ 2147483647 h 1545"/>
              <a:gd name="T6" fmla="*/ 2147483647 w 3328"/>
              <a:gd name="T7" fmla="*/ 2147483647 h 1545"/>
              <a:gd name="T8" fmla="*/ 2147483647 w 3328"/>
              <a:gd name="T9" fmla="*/ 2147483647 h 1545"/>
              <a:gd name="T10" fmla="*/ 2147483647 w 3328"/>
              <a:gd name="T11" fmla="*/ 2147483647 h 1545"/>
              <a:gd name="T12" fmla="*/ 2147483647 w 3328"/>
              <a:gd name="T13" fmla="*/ 2147483647 h 1545"/>
              <a:gd name="T14" fmla="*/ 2147483647 w 3328"/>
              <a:gd name="T15" fmla="*/ 2147483647 h 1545"/>
              <a:gd name="T16" fmla="*/ 2147483647 w 3328"/>
              <a:gd name="T17" fmla="*/ 2147483647 h 1545"/>
              <a:gd name="T18" fmla="*/ 2147483647 w 3328"/>
              <a:gd name="T19" fmla="*/ 2147483647 h 1545"/>
              <a:gd name="T20" fmla="*/ 2147483647 w 3328"/>
              <a:gd name="T21" fmla="*/ 2147483647 h 1545"/>
              <a:gd name="T22" fmla="*/ 2147483647 w 3328"/>
              <a:gd name="T23" fmla="*/ 2147483647 h 1545"/>
              <a:gd name="T24" fmla="*/ 2147483647 w 3328"/>
              <a:gd name="T25" fmla="*/ 2147483647 h 1545"/>
              <a:gd name="T26" fmla="*/ 2147483647 w 3328"/>
              <a:gd name="T27" fmla="*/ 2147483647 h 1545"/>
              <a:gd name="T28" fmla="*/ 2147483647 w 3328"/>
              <a:gd name="T29" fmla="*/ 2147483647 h 1545"/>
              <a:gd name="T30" fmla="*/ 2147483647 w 3328"/>
              <a:gd name="T31" fmla="*/ 2147483647 h 1545"/>
              <a:gd name="T32" fmla="*/ 2147483647 w 3328"/>
              <a:gd name="T33" fmla="*/ 2147483647 h 1545"/>
              <a:gd name="T34" fmla="*/ 2147483647 w 3328"/>
              <a:gd name="T35" fmla="*/ 2147483647 h 1545"/>
              <a:gd name="T36" fmla="*/ 2147483647 w 3328"/>
              <a:gd name="T37" fmla="*/ 2147483647 h 1545"/>
              <a:gd name="T38" fmla="*/ 2147483647 w 3328"/>
              <a:gd name="T39" fmla="*/ 2147483647 h 1545"/>
              <a:gd name="T40" fmla="*/ 2147483647 w 3328"/>
              <a:gd name="T41" fmla="*/ 2147483647 h 1545"/>
              <a:gd name="T42" fmla="*/ 2147483647 w 3328"/>
              <a:gd name="T43" fmla="*/ 2147483647 h 1545"/>
              <a:gd name="T44" fmla="*/ 2147483647 w 3328"/>
              <a:gd name="T45" fmla="*/ 2147483647 h 1545"/>
              <a:gd name="T46" fmla="*/ 2147483647 w 3328"/>
              <a:gd name="T47" fmla="*/ 2147483647 h 1545"/>
              <a:gd name="T48" fmla="*/ 2147483647 w 3328"/>
              <a:gd name="T49" fmla="*/ 2147483647 h 1545"/>
              <a:gd name="T50" fmla="*/ 2147483647 w 3328"/>
              <a:gd name="T51" fmla="*/ 2147483647 h 1545"/>
              <a:gd name="T52" fmla="*/ 2147483647 w 3328"/>
              <a:gd name="T53" fmla="*/ 2147483647 h 1545"/>
              <a:gd name="T54" fmla="*/ 2147483647 w 3328"/>
              <a:gd name="T55" fmla="*/ 2147483647 h 1545"/>
              <a:gd name="T56" fmla="*/ 0 w 3328"/>
              <a:gd name="T57" fmla="*/ 2147483647 h 1545"/>
              <a:gd name="T58" fmla="*/ 2147483647 w 3328"/>
              <a:gd name="T59" fmla="*/ 2147483647 h 1545"/>
              <a:gd name="T60" fmla="*/ 2147483647 w 3328"/>
              <a:gd name="T61" fmla="*/ 2147483647 h 1545"/>
              <a:gd name="T62" fmla="*/ 2147483647 w 3328"/>
              <a:gd name="T63" fmla="*/ 0 h 1545"/>
              <a:gd name="T64" fmla="*/ 2147483647 w 3328"/>
              <a:gd name="T65" fmla="*/ 2147483647 h 1545"/>
              <a:gd name="T66" fmla="*/ 2147483647 w 3328"/>
              <a:gd name="T67" fmla="*/ 2147483647 h 1545"/>
              <a:gd name="T68" fmla="*/ 2147483647 w 3328"/>
              <a:gd name="T69" fmla="*/ 2147483647 h 1545"/>
              <a:gd name="T70" fmla="*/ 2147483647 w 3328"/>
              <a:gd name="T71" fmla="*/ 2147483647 h 1545"/>
              <a:gd name="T72" fmla="*/ 2147483647 w 3328"/>
              <a:gd name="T73" fmla="*/ 2147483647 h 1545"/>
              <a:gd name="T74" fmla="*/ 2147483647 w 3328"/>
              <a:gd name="T75" fmla="*/ 2147483647 h 1545"/>
              <a:gd name="T76" fmla="*/ 2147483647 w 3328"/>
              <a:gd name="T77" fmla="*/ 2147483647 h 1545"/>
              <a:gd name="T78" fmla="*/ 2147483647 w 3328"/>
              <a:gd name="T79" fmla="*/ 2147483647 h 1545"/>
              <a:gd name="T80" fmla="*/ 2147483647 w 3328"/>
              <a:gd name="T81" fmla="*/ 2147483647 h 1545"/>
              <a:gd name="T82" fmla="*/ 2147483647 w 3328"/>
              <a:gd name="T83" fmla="*/ 2147483647 h 1545"/>
              <a:gd name="T84" fmla="*/ 2147483647 w 3328"/>
              <a:gd name="T85" fmla="*/ 2147483647 h 1545"/>
              <a:gd name="T86" fmla="*/ 2147483647 w 3328"/>
              <a:gd name="T87" fmla="*/ 2147483647 h 1545"/>
              <a:gd name="T88" fmla="*/ 2147483647 w 3328"/>
              <a:gd name="T89" fmla="*/ 2147483647 h 1545"/>
              <a:gd name="T90" fmla="*/ 2147483647 w 3328"/>
              <a:gd name="T91" fmla="*/ 2147483647 h 1545"/>
              <a:gd name="T92" fmla="*/ 2147483647 w 3328"/>
              <a:gd name="T93" fmla="*/ 2147483647 h 1545"/>
              <a:gd name="T94" fmla="*/ 2147483647 w 3328"/>
              <a:gd name="T95" fmla="*/ 2147483647 h 1545"/>
              <a:gd name="T96" fmla="*/ 2147483647 w 3328"/>
              <a:gd name="T97" fmla="*/ 2147483647 h 1545"/>
              <a:gd name="T98" fmla="*/ 2147483647 w 3328"/>
              <a:gd name="T99" fmla="*/ 2147483647 h 1545"/>
              <a:gd name="T100" fmla="*/ 2147483647 w 3328"/>
              <a:gd name="T101" fmla="*/ 2147483647 h 1545"/>
              <a:gd name="T102" fmla="*/ 2147483647 w 3328"/>
              <a:gd name="T103" fmla="*/ 2147483647 h 154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3328"/>
              <a:gd name="T157" fmla="*/ 0 h 1545"/>
              <a:gd name="T158" fmla="*/ 3328 w 3328"/>
              <a:gd name="T159" fmla="*/ 1545 h 1545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3328" h="1545">
                <a:moveTo>
                  <a:pt x="3273" y="1545"/>
                </a:moveTo>
                <a:cubicBezTo>
                  <a:pt x="3254" y="1526"/>
                  <a:pt x="3226" y="1519"/>
                  <a:pt x="3209" y="1499"/>
                </a:cubicBezTo>
                <a:cubicBezTo>
                  <a:pt x="3185" y="1472"/>
                  <a:pt x="3189" y="1416"/>
                  <a:pt x="3172" y="1389"/>
                </a:cubicBezTo>
                <a:cubicBezTo>
                  <a:pt x="3162" y="1373"/>
                  <a:pt x="3141" y="1365"/>
                  <a:pt x="3126" y="1353"/>
                </a:cubicBezTo>
                <a:cubicBezTo>
                  <a:pt x="3104" y="1298"/>
                  <a:pt x="3086" y="1248"/>
                  <a:pt x="3044" y="1206"/>
                </a:cubicBezTo>
                <a:cubicBezTo>
                  <a:pt x="3027" y="1137"/>
                  <a:pt x="3051" y="1197"/>
                  <a:pt x="2998" y="1152"/>
                </a:cubicBezTo>
                <a:cubicBezTo>
                  <a:pt x="2989" y="1145"/>
                  <a:pt x="2987" y="1132"/>
                  <a:pt x="2980" y="1124"/>
                </a:cubicBezTo>
                <a:cubicBezTo>
                  <a:pt x="2957" y="1098"/>
                  <a:pt x="2936" y="1070"/>
                  <a:pt x="2907" y="1051"/>
                </a:cubicBezTo>
                <a:cubicBezTo>
                  <a:pt x="2857" y="1018"/>
                  <a:pt x="2801" y="998"/>
                  <a:pt x="2742" y="987"/>
                </a:cubicBezTo>
                <a:cubicBezTo>
                  <a:pt x="2730" y="981"/>
                  <a:pt x="2719" y="974"/>
                  <a:pt x="2706" y="969"/>
                </a:cubicBezTo>
                <a:cubicBezTo>
                  <a:pt x="2694" y="965"/>
                  <a:pt x="2681" y="965"/>
                  <a:pt x="2669" y="960"/>
                </a:cubicBezTo>
                <a:cubicBezTo>
                  <a:pt x="2580" y="921"/>
                  <a:pt x="2712" y="958"/>
                  <a:pt x="2605" y="932"/>
                </a:cubicBezTo>
                <a:cubicBezTo>
                  <a:pt x="2574" y="916"/>
                  <a:pt x="2546" y="898"/>
                  <a:pt x="2514" y="886"/>
                </a:cubicBezTo>
                <a:cubicBezTo>
                  <a:pt x="2475" y="848"/>
                  <a:pt x="2432" y="816"/>
                  <a:pt x="2386" y="786"/>
                </a:cubicBezTo>
                <a:cubicBezTo>
                  <a:pt x="2373" y="778"/>
                  <a:pt x="2368" y="761"/>
                  <a:pt x="2358" y="749"/>
                </a:cubicBezTo>
                <a:cubicBezTo>
                  <a:pt x="2341" y="730"/>
                  <a:pt x="2304" y="694"/>
                  <a:pt x="2304" y="694"/>
                </a:cubicBezTo>
                <a:cubicBezTo>
                  <a:pt x="2295" y="669"/>
                  <a:pt x="2290" y="654"/>
                  <a:pt x="2276" y="630"/>
                </a:cubicBezTo>
                <a:cubicBezTo>
                  <a:pt x="2265" y="611"/>
                  <a:pt x="2247" y="596"/>
                  <a:pt x="2240" y="576"/>
                </a:cubicBezTo>
                <a:cubicBezTo>
                  <a:pt x="2235" y="561"/>
                  <a:pt x="2226" y="531"/>
                  <a:pt x="2212" y="521"/>
                </a:cubicBezTo>
                <a:cubicBezTo>
                  <a:pt x="2202" y="514"/>
                  <a:pt x="2188" y="515"/>
                  <a:pt x="2176" y="512"/>
                </a:cubicBezTo>
                <a:cubicBezTo>
                  <a:pt x="2141" y="477"/>
                  <a:pt x="2104" y="436"/>
                  <a:pt x="2057" y="420"/>
                </a:cubicBezTo>
                <a:cubicBezTo>
                  <a:pt x="1958" y="325"/>
                  <a:pt x="1596" y="366"/>
                  <a:pt x="1545" y="365"/>
                </a:cubicBezTo>
                <a:cubicBezTo>
                  <a:pt x="1521" y="360"/>
                  <a:pt x="1487" y="354"/>
                  <a:pt x="1462" y="347"/>
                </a:cubicBezTo>
                <a:cubicBezTo>
                  <a:pt x="1444" y="342"/>
                  <a:pt x="1408" y="329"/>
                  <a:pt x="1408" y="329"/>
                </a:cubicBezTo>
                <a:cubicBezTo>
                  <a:pt x="1379" y="300"/>
                  <a:pt x="1328" y="275"/>
                  <a:pt x="1289" y="265"/>
                </a:cubicBezTo>
                <a:cubicBezTo>
                  <a:pt x="1226" y="223"/>
                  <a:pt x="1255" y="235"/>
                  <a:pt x="1206" y="219"/>
                </a:cubicBezTo>
                <a:cubicBezTo>
                  <a:pt x="1124" y="164"/>
                  <a:pt x="1080" y="166"/>
                  <a:pt x="969" y="164"/>
                </a:cubicBezTo>
                <a:cubicBezTo>
                  <a:pt x="679" y="159"/>
                  <a:pt x="390" y="158"/>
                  <a:pt x="100" y="155"/>
                </a:cubicBezTo>
                <a:cubicBezTo>
                  <a:pt x="59" y="141"/>
                  <a:pt x="35" y="115"/>
                  <a:pt x="0" y="91"/>
                </a:cubicBezTo>
                <a:cubicBezTo>
                  <a:pt x="3" y="82"/>
                  <a:pt x="2" y="71"/>
                  <a:pt x="9" y="64"/>
                </a:cubicBezTo>
                <a:cubicBezTo>
                  <a:pt x="16" y="57"/>
                  <a:pt x="30" y="62"/>
                  <a:pt x="36" y="54"/>
                </a:cubicBezTo>
                <a:cubicBezTo>
                  <a:pt x="47" y="38"/>
                  <a:pt x="54" y="0"/>
                  <a:pt x="54" y="0"/>
                </a:cubicBezTo>
                <a:cubicBezTo>
                  <a:pt x="439" y="8"/>
                  <a:pt x="546" y="17"/>
                  <a:pt x="923" y="9"/>
                </a:cubicBezTo>
                <a:cubicBezTo>
                  <a:pt x="1050" y="14"/>
                  <a:pt x="1189" y="2"/>
                  <a:pt x="1316" y="18"/>
                </a:cubicBezTo>
                <a:cubicBezTo>
                  <a:pt x="1614" y="114"/>
                  <a:pt x="1085" y="49"/>
                  <a:pt x="2011" y="64"/>
                </a:cubicBezTo>
                <a:cubicBezTo>
                  <a:pt x="2098" y="92"/>
                  <a:pt x="2047" y="80"/>
                  <a:pt x="2166" y="91"/>
                </a:cubicBezTo>
                <a:cubicBezTo>
                  <a:pt x="2175" y="94"/>
                  <a:pt x="2186" y="95"/>
                  <a:pt x="2194" y="100"/>
                </a:cubicBezTo>
                <a:cubicBezTo>
                  <a:pt x="2205" y="107"/>
                  <a:pt x="2208" y="126"/>
                  <a:pt x="2221" y="128"/>
                </a:cubicBezTo>
                <a:cubicBezTo>
                  <a:pt x="2275" y="138"/>
                  <a:pt x="2331" y="134"/>
                  <a:pt x="2386" y="137"/>
                </a:cubicBezTo>
                <a:cubicBezTo>
                  <a:pt x="2432" y="152"/>
                  <a:pt x="2468" y="180"/>
                  <a:pt x="2514" y="192"/>
                </a:cubicBezTo>
                <a:cubicBezTo>
                  <a:pt x="2556" y="234"/>
                  <a:pt x="2538" y="257"/>
                  <a:pt x="2569" y="292"/>
                </a:cubicBezTo>
                <a:cubicBezTo>
                  <a:pt x="2604" y="331"/>
                  <a:pt x="2650" y="338"/>
                  <a:pt x="2697" y="347"/>
                </a:cubicBezTo>
                <a:cubicBezTo>
                  <a:pt x="2713" y="358"/>
                  <a:pt x="2724" y="376"/>
                  <a:pt x="2742" y="384"/>
                </a:cubicBezTo>
                <a:cubicBezTo>
                  <a:pt x="2815" y="417"/>
                  <a:pt x="2866" y="421"/>
                  <a:pt x="2944" y="429"/>
                </a:cubicBezTo>
                <a:cubicBezTo>
                  <a:pt x="2991" y="445"/>
                  <a:pt x="2955" y="426"/>
                  <a:pt x="2989" y="466"/>
                </a:cubicBezTo>
                <a:cubicBezTo>
                  <a:pt x="3003" y="482"/>
                  <a:pt x="3035" y="512"/>
                  <a:pt x="3035" y="512"/>
                </a:cubicBezTo>
                <a:cubicBezTo>
                  <a:pt x="3038" y="521"/>
                  <a:pt x="3040" y="531"/>
                  <a:pt x="3044" y="539"/>
                </a:cubicBezTo>
                <a:cubicBezTo>
                  <a:pt x="3049" y="549"/>
                  <a:pt x="3058" y="556"/>
                  <a:pt x="3062" y="566"/>
                </a:cubicBezTo>
                <a:cubicBezTo>
                  <a:pt x="3067" y="578"/>
                  <a:pt x="3065" y="592"/>
                  <a:pt x="3072" y="603"/>
                </a:cubicBezTo>
                <a:cubicBezTo>
                  <a:pt x="3078" y="612"/>
                  <a:pt x="3090" y="615"/>
                  <a:pt x="3099" y="621"/>
                </a:cubicBezTo>
                <a:cubicBezTo>
                  <a:pt x="3123" y="659"/>
                  <a:pt x="3147" y="680"/>
                  <a:pt x="3190" y="694"/>
                </a:cubicBezTo>
                <a:cubicBezTo>
                  <a:pt x="3268" y="746"/>
                  <a:pt x="3223" y="731"/>
                  <a:pt x="3328" y="731"/>
                </a:cubicBezTo>
              </a:path>
            </a:pathLst>
          </a:cu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83371" name="Oval 12"/>
          <p:cNvSpPr>
            <a:spLocks noChangeArrowheads="1"/>
          </p:cNvSpPr>
          <p:nvPr/>
        </p:nvSpPr>
        <p:spPr bwMode="auto">
          <a:xfrm rot="1897840">
            <a:off x="2743200" y="4038600"/>
            <a:ext cx="1066800" cy="2819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3372" name="Oval 13"/>
          <p:cNvSpPr>
            <a:spLocks noChangeArrowheads="1"/>
          </p:cNvSpPr>
          <p:nvPr/>
        </p:nvSpPr>
        <p:spPr bwMode="auto">
          <a:xfrm>
            <a:off x="0" y="228600"/>
            <a:ext cx="1066800" cy="27432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3373" name="Oval 14"/>
          <p:cNvSpPr>
            <a:spLocks noChangeArrowheads="1"/>
          </p:cNvSpPr>
          <p:nvPr/>
        </p:nvSpPr>
        <p:spPr bwMode="auto">
          <a:xfrm>
            <a:off x="3048000" y="48006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3374" name="Oval 15"/>
          <p:cNvSpPr>
            <a:spLocks noChangeArrowheads="1"/>
          </p:cNvSpPr>
          <p:nvPr/>
        </p:nvSpPr>
        <p:spPr bwMode="auto">
          <a:xfrm>
            <a:off x="0" y="7620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3375" name="Oval 16"/>
          <p:cNvSpPr>
            <a:spLocks noChangeArrowheads="1"/>
          </p:cNvSpPr>
          <p:nvPr/>
        </p:nvSpPr>
        <p:spPr bwMode="auto">
          <a:xfrm>
            <a:off x="5715000" y="58674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3376" name="Oval 17"/>
          <p:cNvSpPr>
            <a:spLocks noChangeArrowheads="1"/>
          </p:cNvSpPr>
          <p:nvPr/>
        </p:nvSpPr>
        <p:spPr bwMode="auto">
          <a:xfrm>
            <a:off x="2057400" y="27432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3377" name="Oval 18"/>
          <p:cNvSpPr>
            <a:spLocks noChangeArrowheads="1"/>
          </p:cNvSpPr>
          <p:nvPr/>
        </p:nvSpPr>
        <p:spPr bwMode="auto">
          <a:xfrm>
            <a:off x="3276600" y="34290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3378" name="Oval 19"/>
          <p:cNvSpPr>
            <a:spLocks noChangeArrowheads="1"/>
          </p:cNvSpPr>
          <p:nvPr/>
        </p:nvSpPr>
        <p:spPr bwMode="auto">
          <a:xfrm>
            <a:off x="7315200" y="34290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3379" name="Oval 20"/>
          <p:cNvSpPr>
            <a:spLocks noChangeArrowheads="1"/>
          </p:cNvSpPr>
          <p:nvPr/>
        </p:nvSpPr>
        <p:spPr bwMode="auto">
          <a:xfrm>
            <a:off x="5638800" y="22860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3380" name="Oval 21"/>
          <p:cNvSpPr>
            <a:spLocks noChangeArrowheads="1"/>
          </p:cNvSpPr>
          <p:nvPr/>
        </p:nvSpPr>
        <p:spPr bwMode="auto">
          <a:xfrm>
            <a:off x="7239000" y="304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3381" name="Oval 22"/>
          <p:cNvSpPr>
            <a:spLocks noChangeArrowheads="1"/>
          </p:cNvSpPr>
          <p:nvPr/>
        </p:nvSpPr>
        <p:spPr bwMode="auto">
          <a:xfrm>
            <a:off x="6019800" y="35052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3382" name="Oval 23"/>
          <p:cNvSpPr>
            <a:spLocks noChangeArrowheads="1"/>
          </p:cNvSpPr>
          <p:nvPr/>
        </p:nvSpPr>
        <p:spPr bwMode="auto">
          <a:xfrm>
            <a:off x="7467600" y="45720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3383" name="Oval 24"/>
          <p:cNvSpPr>
            <a:spLocks noChangeArrowheads="1"/>
          </p:cNvSpPr>
          <p:nvPr/>
        </p:nvSpPr>
        <p:spPr bwMode="auto">
          <a:xfrm>
            <a:off x="7391400" y="5867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3384" name="Oval 25"/>
          <p:cNvSpPr>
            <a:spLocks noChangeArrowheads="1"/>
          </p:cNvSpPr>
          <p:nvPr/>
        </p:nvSpPr>
        <p:spPr bwMode="auto">
          <a:xfrm>
            <a:off x="5562600" y="6096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3385" name="Oval 26"/>
          <p:cNvSpPr>
            <a:spLocks noChangeArrowheads="1"/>
          </p:cNvSpPr>
          <p:nvPr/>
        </p:nvSpPr>
        <p:spPr bwMode="auto">
          <a:xfrm>
            <a:off x="6248400" y="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3386" name="Oval 27"/>
          <p:cNvSpPr>
            <a:spLocks noChangeArrowheads="1"/>
          </p:cNvSpPr>
          <p:nvPr/>
        </p:nvSpPr>
        <p:spPr bwMode="auto">
          <a:xfrm>
            <a:off x="6934200" y="1447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3387" name="Oval 28"/>
          <p:cNvSpPr>
            <a:spLocks noChangeArrowheads="1"/>
          </p:cNvSpPr>
          <p:nvPr/>
        </p:nvSpPr>
        <p:spPr bwMode="auto">
          <a:xfrm>
            <a:off x="228600" y="20574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3388" name="Oval 29"/>
          <p:cNvSpPr>
            <a:spLocks noChangeArrowheads="1"/>
          </p:cNvSpPr>
          <p:nvPr/>
        </p:nvSpPr>
        <p:spPr bwMode="auto">
          <a:xfrm>
            <a:off x="5791200" y="13716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3389" name="Oval 30"/>
          <p:cNvSpPr>
            <a:spLocks noChangeArrowheads="1"/>
          </p:cNvSpPr>
          <p:nvPr/>
        </p:nvSpPr>
        <p:spPr bwMode="auto">
          <a:xfrm>
            <a:off x="6705600" y="28194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3390" name="Oval 31"/>
          <p:cNvSpPr>
            <a:spLocks noChangeArrowheads="1"/>
          </p:cNvSpPr>
          <p:nvPr/>
        </p:nvSpPr>
        <p:spPr bwMode="auto">
          <a:xfrm>
            <a:off x="7620000" y="25146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3391" name="Oval 32"/>
          <p:cNvSpPr>
            <a:spLocks noChangeArrowheads="1"/>
          </p:cNvSpPr>
          <p:nvPr/>
        </p:nvSpPr>
        <p:spPr bwMode="auto">
          <a:xfrm rot="2543812">
            <a:off x="1600200" y="3200400"/>
            <a:ext cx="1066800" cy="2819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83392" name="Oval 33"/>
          <p:cNvSpPr>
            <a:spLocks noChangeArrowheads="1"/>
          </p:cNvSpPr>
          <p:nvPr/>
        </p:nvSpPr>
        <p:spPr bwMode="auto">
          <a:xfrm rot="2543812">
            <a:off x="228600" y="2667000"/>
            <a:ext cx="1066800" cy="2819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83393" name="Oval 34"/>
          <p:cNvSpPr>
            <a:spLocks noChangeArrowheads="1"/>
          </p:cNvSpPr>
          <p:nvPr/>
        </p:nvSpPr>
        <p:spPr bwMode="auto">
          <a:xfrm rot="2543812">
            <a:off x="4419600" y="1066800"/>
            <a:ext cx="1066800" cy="2819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83394" name="Oval 35"/>
          <p:cNvSpPr>
            <a:spLocks noChangeArrowheads="1"/>
          </p:cNvSpPr>
          <p:nvPr/>
        </p:nvSpPr>
        <p:spPr bwMode="auto">
          <a:xfrm>
            <a:off x="381000" y="41910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3395" name="Oval 36"/>
          <p:cNvSpPr>
            <a:spLocks noChangeArrowheads="1"/>
          </p:cNvSpPr>
          <p:nvPr/>
        </p:nvSpPr>
        <p:spPr bwMode="auto">
          <a:xfrm>
            <a:off x="914400" y="3352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3396" name="Oval 37"/>
          <p:cNvSpPr>
            <a:spLocks noChangeArrowheads="1"/>
          </p:cNvSpPr>
          <p:nvPr/>
        </p:nvSpPr>
        <p:spPr bwMode="auto">
          <a:xfrm>
            <a:off x="1600200" y="4495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38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0"/>
            <a:ext cx="4495800" cy="6126163"/>
          </a:xfrm>
        </p:spPr>
        <p:txBody>
          <a:bodyPr/>
          <a:lstStyle/>
          <a:p>
            <a:pPr marL="990600" lvl="1" indent="-533400" eaLnBrk="1" hangingPunct="1"/>
            <a:r>
              <a:rPr lang="en-US" smtClean="0">
                <a:solidFill>
                  <a:schemeClr val="hlink"/>
                </a:solidFill>
              </a:rPr>
              <a:t>We can see examples of this throughout the natural environment.</a:t>
            </a:r>
          </a:p>
        </p:txBody>
      </p:sp>
      <p:sp>
        <p:nvSpPr>
          <p:cNvPr id="1979395" name="Rectangle 3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sp>
        <p:nvSpPr>
          <p:cNvPr id="784388" name="Oval 4"/>
          <p:cNvSpPr>
            <a:spLocks noChangeArrowheads="1"/>
          </p:cNvSpPr>
          <p:nvPr/>
        </p:nvSpPr>
        <p:spPr bwMode="auto">
          <a:xfrm>
            <a:off x="6553200" y="533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4389" name="Oval 5"/>
          <p:cNvSpPr>
            <a:spLocks noChangeArrowheads="1"/>
          </p:cNvSpPr>
          <p:nvPr/>
        </p:nvSpPr>
        <p:spPr bwMode="auto">
          <a:xfrm>
            <a:off x="5867400" y="762000"/>
            <a:ext cx="9144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4390" name="Oval 6"/>
          <p:cNvSpPr>
            <a:spLocks noChangeArrowheads="1"/>
          </p:cNvSpPr>
          <p:nvPr/>
        </p:nvSpPr>
        <p:spPr bwMode="auto">
          <a:xfrm>
            <a:off x="5943600" y="3429000"/>
            <a:ext cx="914400" cy="609600"/>
          </a:xfrm>
          <a:prstGeom prst="ellipse">
            <a:avLst/>
          </a:prstGeom>
          <a:solidFill>
            <a:srgbClr val="3333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4391" name="Oval 7"/>
          <p:cNvSpPr>
            <a:spLocks noChangeArrowheads="1"/>
          </p:cNvSpPr>
          <p:nvPr/>
        </p:nvSpPr>
        <p:spPr bwMode="auto">
          <a:xfrm>
            <a:off x="5029200" y="304800"/>
            <a:ext cx="9144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4392" name="Rectangle 8"/>
          <p:cNvSpPr>
            <a:spLocks noChangeArrowheads="1"/>
          </p:cNvSpPr>
          <p:nvPr/>
        </p:nvSpPr>
        <p:spPr bwMode="auto">
          <a:xfrm>
            <a:off x="5029200" y="-228600"/>
            <a:ext cx="3810000" cy="70866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4393" name="Oval 9"/>
          <p:cNvSpPr>
            <a:spLocks noChangeArrowheads="1"/>
          </p:cNvSpPr>
          <p:nvPr/>
        </p:nvSpPr>
        <p:spPr bwMode="auto">
          <a:xfrm>
            <a:off x="6477000" y="44958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4394" name="Freeform 10"/>
          <p:cNvSpPr>
            <a:spLocks/>
          </p:cNvSpPr>
          <p:nvPr/>
        </p:nvSpPr>
        <p:spPr bwMode="auto">
          <a:xfrm>
            <a:off x="-144463" y="2903538"/>
            <a:ext cx="5283201" cy="2452687"/>
          </a:xfrm>
          <a:custGeom>
            <a:avLst/>
            <a:gdLst>
              <a:gd name="T0" fmla="*/ 2147483647 w 3328"/>
              <a:gd name="T1" fmla="*/ 2147483647 h 1545"/>
              <a:gd name="T2" fmla="*/ 2147483647 w 3328"/>
              <a:gd name="T3" fmla="*/ 2147483647 h 1545"/>
              <a:gd name="T4" fmla="*/ 2147483647 w 3328"/>
              <a:gd name="T5" fmla="*/ 2147483647 h 1545"/>
              <a:gd name="T6" fmla="*/ 2147483647 w 3328"/>
              <a:gd name="T7" fmla="*/ 2147483647 h 1545"/>
              <a:gd name="T8" fmla="*/ 2147483647 w 3328"/>
              <a:gd name="T9" fmla="*/ 2147483647 h 1545"/>
              <a:gd name="T10" fmla="*/ 2147483647 w 3328"/>
              <a:gd name="T11" fmla="*/ 2147483647 h 1545"/>
              <a:gd name="T12" fmla="*/ 2147483647 w 3328"/>
              <a:gd name="T13" fmla="*/ 2147483647 h 1545"/>
              <a:gd name="T14" fmla="*/ 2147483647 w 3328"/>
              <a:gd name="T15" fmla="*/ 2147483647 h 1545"/>
              <a:gd name="T16" fmla="*/ 2147483647 w 3328"/>
              <a:gd name="T17" fmla="*/ 2147483647 h 1545"/>
              <a:gd name="T18" fmla="*/ 2147483647 w 3328"/>
              <a:gd name="T19" fmla="*/ 2147483647 h 1545"/>
              <a:gd name="T20" fmla="*/ 2147483647 w 3328"/>
              <a:gd name="T21" fmla="*/ 2147483647 h 1545"/>
              <a:gd name="T22" fmla="*/ 2147483647 w 3328"/>
              <a:gd name="T23" fmla="*/ 2147483647 h 1545"/>
              <a:gd name="T24" fmla="*/ 2147483647 w 3328"/>
              <a:gd name="T25" fmla="*/ 2147483647 h 1545"/>
              <a:gd name="T26" fmla="*/ 2147483647 w 3328"/>
              <a:gd name="T27" fmla="*/ 2147483647 h 1545"/>
              <a:gd name="T28" fmla="*/ 2147483647 w 3328"/>
              <a:gd name="T29" fmla="*/ 2147483647 h 1545"/>
              <a:gd name="T30" fmla="*/ 2147483647 w 3328"/>
              <a:gd name="T31" fmla="*/ 2147483647 h 1545"/>
              <a:gd name="T32" fmla="*/ 2147483647 w 3328"/>
              <a:gd name="T33" fmla="*/ 2147483647 h 1545"/>
              <a:gd name="T34" fmla="*/ 2147483647 w 3328"/>
              <a:gd name="T35" fmla="*/ 2147483647 h 1545"/>
              <a:gd name="T36" fmla="*/ 2147483647 w 3328"/>
              <a:gd name="T37" fmla="*/ 2147483647 h 1545"/>
              <a:gd name="T38" fmla="*/ 2147483647 w 3328"/>
              <a:gd name="T39" fmla="*/ 2147483647 h 1545"/>
              <a:gd name="T40" fmla="*/ 2147483647 w 3328"/>
              <a:gd name="T41" fmla="*/ 2147483647 h 1545"/>
              <a:gd name="T42" fmla="*/ 2147483647 w 3328"/>
              <a:gd name="T43" fmla="*/ 2147483647 h 1545"/>
              <a:gd name="T44" fmla="*/ 2147483647 w 3328"/>
              <a:gd name="T45" fmla="*/ 2147483647 h 1545"/>
              <a:gd name="T46" fmla="*/ 2147483647 w 3328"/>
              <a:gd name="T47" fmla="*/ 2147483647 h 1545"/>
              <a:gd name="T48" fmla="*/ 2147483647 w 3328"/>
              <a:gd name="T49" fmla="*/ 2147483647 h 1545"/>
              <a:gd name="T50" fmla="*/ 2147483647 w 3328"/>
              <a:gd name="T51" fmla="*/ 2147483647 h 1545"/>
              <a:gd name="T52" fmla="*/ 2147483647 w 3328"/>
              <a:gd name="T53" fmla="*/ 2147483647 h 1545"/>
              <a:gd name="T54" fmla="*/ 2147483647 w 3328"/>
              <a:gd name="T55" fmla="*/ 2147483647 h 1545"/>
              <a:gd name="T56" fmla="*/ 0 w 3328"/>
              <a:gd name="T57" fmla="*/ 2147483647 h 1545"/>
              <a:gd name="T58" fmla="*/ 2147483647 w 3328"/>
              <a:gd name="T59" fmla="*/ 2147483647 h 1545"/>
              <a:gd name="T60" fmla="*/ 2147483647 w 3328"/>
              <a:gd name="T61" fmla="*/ 2147483647 h 1545"/>
              <a:gd name="T62" fmla="*/ 2147483647 w 3328"/>
              <a:gd name="T63" fmla="*/ 0 h 1545"/>
              <a:gd name="T64" fmla="*/ 2147483647 w 3328"/>
              <a:gd name="T65" fmla="*/ 2147483647 h 1545"/>
              <a:gd name="T66" fmla="*/ 2147483647 w 3328"/>
              <a:gd name="T67" fmla="*/ 2147483647 h 1545"/>
              <a:gd name="T68" fmla="*/ 2147483647 w 3328"/>
              <a:gd name="T69" fmla="*/ 2147483647 h 1545"/>
              <a:gd name="T70" fmla="*/ 2147483647 w 3328"/>
              <a:gd name="T71" fmla="*/ 2147483647 h 1545"/>
              <a:gd name="T72" fmla="*/ 2147483647 w 3328"/>
              <a:gd name="T73" fmla="*/ 2147483647 h 1545"/>
              <a:gd name="T74" fmla="*/ 2147483647 w 3328"/>
              <a:gd name="T75" fmla="*/ 2147483647 h 1545"/>
              <a:gd name="T76" fmla="*/ 2147483647 w 3328"/>
              <a:gd name="T77" fmla="*/ 2147483647 h 1545"/>
              <a:gd name="T78" fmla="*/ 2147483647 w 3328"/>
              <a:gd name="T79" fmla="*/ 2147483647 h 1545"/>
              <a:gd name="T80" fmla="*/ 2147483647 w 3328"/>
              <a:gd name="T81" fmla="*/ 2147483647 h 1545"/>
              <a:gd name="T82" fmla="*/ 2147483647 w 3328"/>
              <a:gd name="T83" fmla="*/ 2147483647 h 1545"/>
              <a:gd name="T84" fmla="*/ 2147483647 w 3328"/>
              <a:gd name="T85" fmla="*/ 2147483647 h 1545"/>
              <a:gd name="T86" fmla="*/ 2147483647 w 3328"/>
              <a:gd name="T87" fmla="*/ 2147483647 h 1545"/>
              <a:gd name="T88" fmla="*/ 2147483647 w 3328"/>
              <a:gd name="T89" fmla="*/ 2147483647 h 1545"/>
              <a:gd name="T90" fmla="*/ 2147483647 w 3328"/>
              <a:gd name="T91" fmla="*/ 2147483647 h 1545"/>
              <a:gd name="T92" fmla="*/ 2147483647 w 3328"/>
              <a:gd name="T93" fmla="*/ 2147483647 h 1545"/>
              <a:gd name="T94" fmla="*/ 2147483647 w 3328"/>
              <a:gd name="T95" fmla="*/ 2147483647 h 1545"/>
              <a:gd name="T96" fmla="*/ 2147483647 w 3328"/>
              <a:gd name="T97" fmla="*/ 2147483647 h 1545"/>
              <a:gd name="T98" fmla="*/ 2147483647 w 3328"/>
              <a:gd name="T99" fmla="*/ 2147483647 h 1545"/>
              <a:gd name="T100" fmla="*/ 2147483647 w 3328"/>
              <a:gd name="T101" fmla="*/ 2147483647 h 1545"/>
              <a:gd name="T102" fmla="*/ 2147483647 w 3328"/>
              <a:gd name="T103" fmla="*/ 2147483647 h 154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3328"/>
              <a:gd name="T157" fmla="*/ 0 h 1545"/>
              <a:gd name="T158" fmla="*/ 3328 w 3328"/>
              <a:gd name="T159" fmla="*/ 1545 h 1545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3328" h="1545">
                <a:moveTo>
                  <a:pt x="3273" y="1545"/>
                </a:moveTo>
                <a:cubicBezTo>
                  <a:pt x="3254" y="1526"/>
                  <a:pt x="3226" y="1519"/>
                  <a:pt x="3209" y="1499"/>
                </a:cubicBezTo>
                <a:cubicBezTo>
                  <a:pt x="3185" y="1472"/>
                  <a:pt x="3189" y="1416"/>
                  <a:pt x="3172" y="1389"/>
                </a:cubicBezTo>
                <a:cubicBezTo>
                  <a:pt x="3162" y="1373"/>
                  <a:pt x="3141" y="1365"/>
                  <a:pt x="3126" y="1353"/>
                </a:cubicBezTo>
                <a:cubicBezTo>
                  <a:pt x="3104" y="1298"/>
                  <a:pt x="3086" y="1248"/>
                  <a:pt x="3044" y="1206"/>
                </a:cubicBezTo>
                <a:cubicBezTo>
                  <a:pt x="3027" y="1137"/>
                  <a:pt x="3051" y="1197"/>
                  <a:pt x="2998" y="1152"/>
                </a:cubicBezTo>
                <a:cubicBezTo>
                  <a:pt x="2989" y="1145"/>
                  <a:pt x="2987" y="1132"/>
                  <a:pt x="2980" y="1124"/>
                </a:cubicBezTo>
                <a:cubicBezTo>
                  <a:pt x="2957" y="1098"/>
                  <a:pt x="2936" y="1070"/>
                  <a:pt x="2907" y="1051"/>
                </a:cubicBezTo>
                <a:cubicBezTo>
                  <a:pt x="2857" y="1018"/>
                  <a:pt x="2801" y="998"/>
                  <a:pt x="2742" y="987"/>
                </a:cubicBezTo>
                <a:cubicBezTo>
                  <a:pt x="2730" y="981"/>
                  <a:pt x="2719" y="974"/>
                  <a:pt x="2706" y="969"/>
                </a:cubicBezTo>
                <a:cubicBezTo>
                  <a:pt x="2694" y="965"/>
                  <a:pt x="2681" y="965"/>
                  <a:pt x="2669" y="960"/>
                </a:cubicBezTo>
                <a:cubicBezTo>
                  <a:pt x="2580" y="921"/>
                  <a:pt x="2712" y="958"/>
                  <a:pt x="2605" y="932"/>
                </a:cubicBezTo>
                <a:cubicBezTo>
                  <a:pt x="2574" y="916"/>
                  <a:pt x="2546" y="898"/>
                  <a:pt x="2514" y="886"/>
                </a:cubicBezTo>
                <a:cubicBezTo>
                  <a:pt x="2475" y="848"/>
                  <a:pt x="2432" y="816"/>
                  <a:pt x="2386" y="786"/>
                </a:cubicBezTo>
                <a:cubicBezTo>
                  <a:pt x="2373" y="778"/>
                  <a:pt x="2368" y="761"/>
                  <a:pt x="2358" y="749"/>
                </a:cubicBezTo>
                <a:cubicBezTo>
                  <a:pt x="2341" y="730"/>
                  <a:pt x="2304" y="694"/>
                  <a:pt x="2304" y="694"/>
                </a:cubicBezTo>
                <a:cubicBezTo>
                  <a:pt x="2295" y="669"/>
                  <a:pt x="2290" y="654"/>
                  <a:pt x="2276" y="630"/>
                </a:cubicBezTo>
                <a:cubicBezTo>
                  <a:pt x="2265" y="611"/>
                  <a:pt x="2247" y="596"/>
                  <a:pt x="2240" y="576"/>
                </a:cubicBezTo>
                <a:cubicBezTo>
                  <a:pt x="2235" y="561"/>
                  <a:pt x="2226" y="531"/>
                  <a:pt x="2212" y="521"/>
                </a:cubicBezTo>
                <a:cubicBezTo>
                  <a:pt x="2202" y="514"/>
                  <a:pt x="2188" y="515"/>
                  <a:pt x="2176" y="512"/>
                </a:cubicBezTo>
                <a:cubicBezTo>
                  <a:pt x="2141" y="477"/>
                  <a:pt x="2104" y="436"/>
                  <a:pt x="2057" y="420"/>
                </a:cubicBezTo>
                <a:cubicBezTo>
                  <a:pt x="1958" y="325"/>
                  <a:pt x="1596" y="366"/>
                  <a:pt x="1545" y="365"/>
                </a:cubicBezTo>
                <a:cubicBezTo>
                  <a:pt x="1521" y="360"/>
                  <a:pt x="1487" y="354"/>
                  <a:pt x="1462" y="347"/>
                </a:cubicBezTo>
                <a:cubicBezTo>
                  <a:pt x="1444" y="342"/>
                  <a:pt x="1408" y="329"/>
                  <a:pt x="1408" y="329"/>
                </a:cubicBezTo>
                <a:cubicBezTo>
                  <a:pt x="1379" y="300"/>
                  <a:pt x="1328" y="275"/>
                  <a:pt x="1289" y="265"/>
                </a:cubicBezTo>
                <a:cubicBezTo>
                  <a:pt x="1226" y="223"/>
                  <a:pt x="1255" y="235"/>
                  <a:pt x="1206" y="219"/>
                </a:cubicBezTo>
                <a:cubicBezTo>
                  <a:pt x="1124" y="164"/>
                  <a:pt x="1080" y="166"/>
                  <a:pt x="969" y="164"/>
                </a:cubicBezTo>
                <a:cubicBezTo>
                  <a:pt x="679" y="159"/>
                  <a:pt x="390" y="158"/>
                  <a:pt x="100" y="155"/>
                </a:cubicBezTo>
                <a:cubicBezTo>
                  <a:pt x="59" y="141"/>
                  <a:pt x="35" y="115"/>
                  <a:pt x="0" y="91"/>
                </a:cubicBezTo>
                <a:cubicBezTo>
                  <a:pt x="3" y="82"/>
                  <a:pt x="2" y="71"/>
                  <a:pt x="9" y="64"/>
                </a:cubicBezTo>
                <a:cubicBezTo>
                  <a:pt x="16" y="57"/>
                  <a:pt x="30" y="62"/>
                  <a:pt x="36" y="54"/>
                </a:cubicBezTo>
                <a:cubicBezTo>
                  <a:pt x="47" y="38"/>
                  <a:pt x="54" y="0"/>
                  <a:pt x="54" y="0"/>
                </a:cubicBezTo>
                <a:cubicBezTo>
                  <a:pt x="439" y="8"/>
                  <a:pt x="546" y="17"/>
                  <a:pt x="923" y="9"/>
                </a:cubicBezTo>
                <a:cubicBezTo>
                  <a:pt x="1050" y="14"/>
                  <a:pt x="1189" y="2"/>
                  <a:pt x="1316" y="18"/>
                </a:cubicBezTo>
                <a:cubicBezTo>
                  <a:pt x="1614" y="114"/>
                  <a:pt x="1085" y="49"/>
                  <a:pt x="2011" y="64"/>
                </a:cubicBezTo>
                <a:cubicBezTo>
                  <a:pt x="2098" y="92"/>
                  <a:pt x="2047" y="80"/>
                  <a:pt x="2166" y="91"/>
                </a:cubicBezTo>
                <a:cubicBezTo>
                  <a:pt x="2175" y="94"/>
                  <a:pt x="2186" y="95"/>
                  <a:pt x="2194" y="100"/>
                </a:cubicBezTo>
                <a:cubicBezTo>
                  <a:pt x="2205" y="107"/>
                  <a:pt x="2208" y="126"/>
                  <a:pt x="2221" y="128"/>
                </a:cubicBezTo>
                <a:cubicBezTo>
                  <a:pt x="2275" y="138"/>
                  <a:pt x="2331" y="134"/>
                  <a:pt x="2386" y="137"/>
                </a:cubicBezTo>
                <a:cubicBezTo>
                  <a:pt x="2432" y="152"/>
                  <a:pt x="2468" y="180"/>
                  <a:pt x="2514" y="192"/>
                </a:cubicBezTo>
                <a:cubicBezTo>
                  <a:pt x="2556" y="234"/>
                  <a:pt x="2538" y="257"/>
                  <a:pt x="2569" y="292"/>
                </a:cubicBezTo>
                <a:cubicBezTo>
                  <a:pt x="2604" y="331"/>
                  <a:pt x="2650" y="338"/>
                  <a:pt x="2697" y="347"/>
                </a:cubicBezTo>
                <a:cubicBezTo>
                  <a:pt x="2713" y="358"/>
                  <a:pt x="2724" y="376"/>
                  <a:pt x="2742" y="384"/>
                </a:cubicBezTo>
                <a:cubicBezTo>
                  <a:pt x="2815" y="417"/>
                  <a:pt x="2866" y="421"/>
                  <a:pt x="2944" y="429"/>
                </a:cubicBezTo>
                <a:cubicBezTo>
                  <a:pt x="2991" y="445"/>
                  <a:pt x="2955" y="426"/>
                  <a:pt x="2989" y="466"/>
                </a:cubicBezTo>
                <a:cubicBezTo>
                  <a:pt x="3003" y="482"/>
                  <a:pt x="3035" y="512"/>
                  <a:pt x="3035" y="512"/>
                </a:cubicBezTo>
                <a:cubicBezTo>
                  <a:pt x="3038" y="521"/>
                  <a:pt x="3040" y="531"/>
                  <a:pt x="3044" y="539"/>
                </a:cubicBezTo>
                <a:cubicBezTo>
                  <a:pt x="3049" y="549"/>
                  <a:pt x="3058" y="556"/>
                  <a:pt x="3062" y="566"/>
                </a:cubicBezTo>
                <a:cubicBezTo>
                  <a:pt x="3067" y="578"/>
                  <a:pt x="3065" y="592"/>
                  <a:pt x="3072" y="603"/>
                </a:cubicBezTo>
                <a:cubicBezTo>
                  <a:pt x="3078" y="612"/>
                  <a:pt x="3090" y="615"/>
                  <a:pt x="3099" y="621"/>
                </a:cubicBezTo>
                <a:cubicBezTo>
                  <a:pt x="3123" y="659"/>
                  <a:pt x="3147" y="680"/>
                  <a:pt x="3190" y="694"/>
                </a:cubicBezTo>
                <a:cubicBezTo>
                  <a:pt x="3268" y="746"/>
                  <a:pt x="3223" y="731"/>
                  <a:pt x="3328" y="731"/>
                </a:cubicBezTo>
              </a:path>
            </a:pathLst>
          </a:cu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84395" name="Oval 11"/>
          <p:cNvSpPr>
            <a:spLocks noChangeArrowheads="1"/>
          </p:cNvSpPr>
          <p:nvPr/>
        </p:nvSpPr>
        <p:spPr bwMode="auto">
          <a:xfrm rot="1897840">
            <a:off x="2743200" y="4038600"/>
            <a:ext cx="1066800" cy="2819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4396" name="Oval 12"/>
          <p:cNvSpPr>
            <a:spLocks noChangeArrowheads="1"/>
          </p:cNvSpPr>
          <p:nvPr/>
        </p:nvSpPr>
        <p:spPr bwMode="auto">
          <a:xfrm>
            <a:off x="0" y="228600"/>
            <a:ext cx="1066800" cy="27432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4397" name="Oval 13"/>
          <p:cNvSpPr>
            <a:spLocks noChangeArrowheads="1"/>
          </p:cNvSpPr>
          <p:nvPr/>
        </p:nvSpPr>
        <p:spPr bwMode="auto">
          <a:xfrm>
            <a:off x="3048000" y="48006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4398" name="Oval 14"/>
          <p:cNvSpPr>
            <a:spLocks noChangeArrowheads="1"/>
          </p:cNvSpPr>
          <p:nvPr/>
        </p:nvSpPr>
        <p:spPr bwMode="auto">
          <a:xfrm>
            <a:off x="0" y="7620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4399" name="Oval 15"/>
          <p:cNvSpPr>
            <a:spLocks noChangeArrowheads="1"/>
          </p:cNvSpPr>
          <p:nvPr/>
        </p:nvSpPr>
        <p:spPr bwMode="auto">
          <a:xfrm>
            <a:off x="5715000" y="58674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4400" name="Oval 16"/>
          <p:cNvSpPr>
            <a:spLocks noChangeArrowheads="1"/>
          </p:cNvSpPr>
          <p:nvPr/>
        </p:nvSpPr>
        <p:spPr bwMode="auto">
          <a:xfrm>
            <a:off x="2057400" y="27432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4401" name="Oval 17"/>
          <p:cNvSpPr>
            <a:spLocks noChangeArrowheads="1"/>
          </p:cNvSpPr>
          <p:nvPr/>
        </p:nvSpPr>
        <p:spPr bwMode="auto">
          <a:xfrm>
            <a:off x="3276600" y="34290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4402" name="Oval 18"/>
          <p:cNvSpPr>
            <a:spLocks noChangeArrowheads="1"/>
          </p:cNvSpPr>
          <p:nvPr/>
        </p:nvSpPr>
        <p:spPr bwMode="auto">
          <a:xfrm>
            <a:off x="7315200" y="34290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4403" name="Oval 19"/>
          <p:cNvSpPr>
            <a:spLocks noChangeArrowheads="1"/>
          </p:cNvSpPr>
          <p:nvPr/>
        </p:nvSpPr>
        <p:spPr bwMode="auto">
          <a:xfrm>
            <a:off x="5638800" y="22860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4404" name="Oval 20"/>
          <p:cNvSpPr>
            <a:spLocks noChangeArrowheads="1"/>
          </p:cNvSpPr>
          <p:nvPr/>
        </p:nvSpPr>
        <p:spPr bwMode="auto">
          <a:xfrm>
            <a:off x="7239000" y="304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4405" name="Oval 21"/>
          <p:cNvSpPr>
            <a:spLocks noChangeArrowheads="1"/>
          </p:cNvSpPr>
          <p:nvPr/>
        </p:nvSpPr>
        <p:spPr bwMode="auto">
          <a:xfrm>
            <a:off x="6019800" y="35052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4406" name="Oval 22"/>
          <p:cNvSpPr>
            <a:spLocks noChangeArrowheads="1"/>
          </p:cNvSpPr>
          <p:nvPr/>
        </p:nvSpPr>
        <p:spPr bwMode="auto">
          <a:xfrm>
            <a:off x="7467600" y="45720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4407" name="Oval 23"/>
          <p:cNvSpPr>
            <a:spLocks noChangeArrowheads="1"/>
          </p:cNvSpPr>
          <p:nvPr/>
        </p:nvSpPr>
        <p:spPr bwMode="auto">
          <a:xfrm>
            <a:off x="7391400" y="5867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4408" name="Oval 24"/>
          <p:cNvSpPr>
            <a:spLocks noChangeArrowheads="1"/>
          </p:cNvSpPr>
          <p:nvPr/>
        </p:nvSpPr>
        <p:spPr bwMode="auto">
          <a:xfrm>
            <a:off x="5562600" y="6096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4409" name="Oval 25"/>
          <p:cNvSpPr>
            <a:spLocks noChangeArrowheads="1"/>
          </p:cNvSpPr>
          <p:nvPr/>
        </p:nvSpPr>
        <p:spPr bwMode="auto">
          <a:xfrm>
            <a:off x="6248400" y="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4410" name="Oval 26"/>
          <p:cNvSpPr>
            <a:spLocks noChangeArrowheads="1"/>
          </p:cNvSpPr>
          <p:nvPr/>
        </p:nvSpPr>
        <p:spPr bwMode="auto">
          <a:xfrm>
            <a:off x="6934200" y="1447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4411" name="Oval 27"/>
          <p:cNvSpPr>
            <a:spLocks noChangeArrowheads="1"/>
          </p:cNvSpPr>
          <p:nvPr/>
        </p:nvSpPr>
        <p:spPr bwMode="auto">
          <a:xfrm>
            <a:off x="228600" y="20574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4412" name="Oval 28"/>
          <p:cNvSpPr>
            <a:spLocks noChangeArrowheads="1"/>
          </p:cNvSpPr>
          <p:nvPr/>
        </p:nvSpPr>
        <p:spPr bwMode="auto">
          <a:xfrm>
            <a:off x="5791200" y="13716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4413" name="Oval 29"/>
          <p:cNvSpPr>
            <a:spLocks noChangeArrowheads="1"/>
          </p:cNvSpPr>
          <p:nvPr/>
        </p:nvSpPr>
        <p:spPr bwMode="auto">
          <a:xfrm>
            <a:off x="6705600" y="28194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4414" name="Oval 30"/>
          <p:cNvSpPr>
            <a:spLocks noChangeArrowheads="1"/>
          </p:cNvSpPr>
          <p:nvPr/>
        </p:nvSpPr>
        <p:spPr bwMode="auto">
          <a:xfrm>
            <a:off x="7620000" y="25146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4415" name="Oval 31"/>
          <p:cNvSpPr>
            <a:spLocks noChangeArrowheads="1"/>
          </p:cNvSpPr>
          <p:nvPr/>
        </p:nvSpPr>
        <p:spPr bwMode="auto">
          <a:xfrm rot="2543812">
            <a:off x="1600200" y="3200400"/>
            <a:ext cx="1066800" cy="2819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84416" name="Oval 32"/>
          <p:cNvSpPr>
            <a:spLocks noChangeArrowheads="1"/>
          </p:cNvSpPr>
          <p:nvPr/>
        </p:nvSpPr>
        <p:spPr bwMode="auto">
          <a:xfrm rot="2543812">
            <a:off x="228600" y="2667000"/>
            <a:ext cx="1066800" cy="2819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84417" name="Oval 33"/>
          <p:cNvSpPr>
            <a:spLocks noChangeArrowheads="1"/>
          </p:cNvSpPr>
          <p:nvPr/>
        </p:nvSpPr>
        <p:spPr bwMode="auto">
          <a:xfrm rot="2543812">
            <a:off x="4419600" y="1066800"/>
            <a:ext cx="1066800" cy="2819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84418" name="Oval 34"/>
          <p:cNvSpPr>
            <a:spLocks noChangeArrowheads="1"/>
          </p:cNvSpPr>
          <p:nvPr/>
        </p:nvSpPr>
        <p:spPr bwMode="auto">
          <a:xfrm>
            <a:off x="381000" y="41910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4419" name="Oval 35"/>
          <p:cNvSpPr>
            <a:spLocks noChangeArrowheads="1"/>
          </p:cNvSpPr>
          <p:nvPr/>
        </p:nvSpPr>
        <p:spPr bwMode="auto">
          <a:xfrm>
            <a:off x="914400" y="3352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4420" name="Oval 36"/>
          <p:cNvSpPr>
            <a:spLocks noChangeArrowheads="1"/>
          </p:cNvSpPr>
          <p:nvPr/>
        </p:nvSpPr>
        <p:spPr bwMode="auto">
          <a:xfrm>
            <a:off x="1600200" y="4495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84421" name="Picture 37" descr="Flying Bir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11104" flipV="1">
            <a:off x="2057400" y="5334000"/>
            <a:ext cx="3886200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41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0"/>
            <a:ext cx="4495800" cy="6126163"/>
          </a:xfrm>
        </p:spPr>
        <p:txBody>
          <a:bodyPr/>
          <a:lstStyle/>
          <a:p>
            <a:pPr marL="990600" lvl="1" indent="-533400" eaLnBrk="1" hangingPunct="1"/>
            <a:r>
              <a:rPr lang="en-US" smtClean="0">
                <a:solidFill>
                  <a:schemeClr val="hlink"/>
                </a:solidFill>
              </a:rPr>
              <a:t>We can see examples of this throughout the natural environment.</a:t>
            </a:r>
          </a:p>
        </p:txBody>
      </p:sp>
      <p:sp>
        <p:nvSpPr>
          <p:cNvPr id="1980419" name="Rectangle 3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sp>
        <p:nvSpPr>
          <p:cNvPr id="785412" name="Oval 4"/>
          <p:cNvSpPr>
            <a:spLocks noChangeArrowheads="1"/>
          </p:cNvSpPr>
          <p:nvPr/>
        </p:nvSpPr>
        <p:spPr bwMode="auto">
          <a:xfrm>
            <a:off x="6553200" y="533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5413" name="Oval 5"/>
          <p:cNvSpPr>
            <a:spLocks noChangeArrowheads="1"/>
          </p:cNvSpPr>
          <p:nvPr/>
        </p:nvSpPr>
        <p:spPr bwMode="auto">
          <a:xfrm>
            <a:off x="5867400" y="762000"/>
            <a:ext cx="9144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5414" name="Oval 6"/>
          <p:cNvSpPr>
            <a:spLocks noChangeArrowheads="1"/>
          </p:cNvSpPr>
          <p:nvPr/>
        </p:nvSpPr>
        <p:spPr bwMode="auto">
          <a:xfrm>
            <a:off x="5943600" y="3429000"/>
            <a:ext cx="914400" cy="609600"/>
          </a:xfrm>
          <a:prstGeom prst="ellipse">
            <a:avLst/>
          </a:prstGeom>
          <a:solidFill>
            <a:srgbClr val="3333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5415" name="Oval 7"/>
          <p:cNvSpPr>
            <a:spLocks noChangeArrowheads="1"/>
          </p:cNvSpPr>
          <p:nvPr/>
        </p:nvSpPr>
        <p:spPr bwMode="auto">
          <a:xfrm>
            <a:off x="5029200" y="304800"/>
            <a:ext cx="9144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5416" name="Rectangle 8"/>
          <p:cNvSpPr>
            <a:spLocks noChangeArrowheads="1"/>
          </p:cNvSpPr>
          <p:nvPr/>
        </p:nvSpPr>
        <p:spPr bwMode="auto">
          <a:xfrm>
            <a:off x="5029200" y="-228600"/>
            <a:ext cx="3810000" cy="70866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5417" name="Oval 9"/>
          <p:cNvSpPr>
            <a:spLocks noChangeArrowheads="1"/>
          </p:cNvSpPr>
          <p:nvPr/>
        </p:nvSpPr>
        <p:spPr bwMode="auto">
          <a:xfrm>
            <a:off x="6477000" y="44958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5418" name="Freeform 10"/>
          <p:cNvSpPr>
            <a:spLocks/>
          </p:cNvSpPr>
          <p:nvPr/>
        </p:nvSpPr>
        <p:spPr bwMode="auto">
          <a:xfrm>
            <a:off x="-144463" y="2903538"/>
            <a:ext cx="5283201" cy="2452687"/>
          </a:xfrm>
          <a:custGeom>
            <a:avLst/>
            <a:gdLst>
              <a:gd name="T0" fmla="*/ 2147483647 w 3328"/>
              <a:gd name="T1" fmla="*/ 2147483647 h 1545"/>
              <a:gd name="T2" fmla="*/ 2147483647 w 3328"/>
              <a:gd name="T3" fmla="*/ 2147483647 h 1545"/>
              <a:gd name="T4" fmla="*/ 2147483647 w 3328"/>
              <a:gd name="T5" fmla="*/ 2147483647 h 1545"/>
              <a:gd name="T6" fmla="*/ 2147483647 w 3328"/>
              <a:gd name="T7" fmla="*/ 2147483647 h 1545"/>
              <a:gd name="T8" fmla="*/ 2147483647 w 3328"/>
              <a:gd name="T9" fmla="*/ 2147483647 h 1545"/>
              <a:gd name="T10" fmla="*/ 2147483647 w 3328"/>
              <a:gd name="T11" fmla="*/ 2147483647 h 1545"/>
              <a:gd name="T12" fmla="*/ 2147483647 w 3328"/>
              <a:gd name="T13" fmla="*/ 2147483647 h 1545"/>
              <a:gd name="T14" fmla="*/ 2147483647 w 3328"/>
              <a:gd name="T15" fmla="*/ 2147483647 h 1545"/>
              <a:gd name="T16" fmla="*/ 2147483647 w 3328"/>
              <a:gd name="T17" fmla="*/ 2147483647 h 1545"/>
              <a:gd name="T18" fmla="*/ 2147483647 w 3328"/>
              <a:gd name="T19" fmla="*/ 2147483647 h 1545"/>
              <a:gd name="T20" fmla="*/ 2147483647 w 3328"/>
              <a:gd name="T21" fmla="*/ 2147483647 h 1545"/>
              <a:gd name="T22" fmla="*/ 2147483647 w 3328"/>
              <a:gd name="T23" fmla="*/ 2147483647 h 1545"/>
              <a:gd name="T24" fmla="*/ 2147483647 w 3328"/>
              <a:gd name="T25" fmla="*/ 2147483647 h 1545"/>
              <a:gd name="T26" fmla="*/ 2147483647 w 3328"/>
              <a:gd name="T27" fmla="*/ 2147483647 h 1545"/>
              <a:gd name="T28" fmla="*/ 2147483647 w 3328"/>
              <a:gd name="T29" fmla="*/ 2147483647 h 1545"/>
              <a:gd name="T30" fmla="*/ 2147483647 w 3328"/>
              <a:gd name="T31" fmla="*/ 2147483647 h 1545"/>
              <a:gd name="T32" fmla="*/ 2147483647 w 3328"/>
              <a:gd name="T33" fmla="*/ 2147483647 h 1545"/>
              <a:gd name="T34" fmla="*/ 2147483647 w 3328"/>
              <a:gd name="T35" fmla="*/ 2147483647 h 1545"/>
              <a:gd name="T36" fmla="*/ 2147483647 w 3328"/>
              <a:gd name="T37" fmla="*/ 2147483647 h 1545"/>
              <a:gd name="T38" fmla="*/ 2147483647 w 3328"/>
              <a:gd name="T39" fmla="*/ 2147483647 h 1545"/>
              <a:gd name="T40" fmla="*/ 2147483647 w 3328"/>
              <a:gd name="T41" fmla="*/ 2147483647 h 1545"/>
              <a:gd name="T42" fmla="*/ 2147483647 w 3328"/>
              <a:gd name="T43" fmla="*/ 2147483647 h 1545"/>
              <a:gd name="T44" fmla="*/ 2147483647 w 3328"/>
              <a:gd name="T45" fmla="*/ 2147483647 h 1545"/>
              <a:gd name="T46" fmla="*/ 2147483647 w 3328"/>
              <a:gd name="T47" fmla="*/ 2147483647 h 1545"/>
              <a:gd name="T48" fmla="*/ 2147483647 w 3328"/>
              <a:gd name="T49" fmla="*/ 2147483647 h 1545"/>
              <a:gd name="T50" fmla="*/ 2147483647 w 3328"/>
              <a:gd name="T51" fmla="*/ 2147483647 h 1545"/>
              <a:gd name="T52" fmla="*/ 2147483647 w 3328"/>
              <a:gd name="T53" fmla="*/ 2147483647 h 1545"/>
              <a:gd name="T54" fmla="*/ 2147483647 w 3328"/>
              <a:gd name="T55" fmla="*/ 2147483647 h 1545"/>
              <a:gd name="T56" fmla="*/ 0 w 3328"/>
              <a:gd name="T57" fmla="*/ 2147483647 h 1545"/>
              <a:gd name="T58" fmla="*/ 2147483647 w 3328"/>
              <a:gd name="T59" fmla="*/ 2147483647 h 1545"/>
              <a:gd name="T60" fmla="*/ 2147483647 w 3328"/>
              <a:gd name="T61" fmla="*/ 2147483647 h 1545"/>
              <a:gd name="T62" fmla="*/ 2147483647 w 3328"/>
              <a:gd name="T63" fmla="*/ 0 h 1545"/>
              <a:gd name="T64" fmla="*/ 2147483647 w 3328"/>
              <a:gd name="T65" fmla="*/ 2147483647 h 1545"/>
              <a:gd name="T66" fmla="*/ 2147483647 w 3328"/>
              <a:gd name="T67" fmla="*/ 2147483647 h 1545"/>
              <a:gd name="T68" fmla="*/ 2147483647 w 3328"/>
              <a:gd name="T69" fmla="*/ 2147483647 h 1545"/>
              <a:gd name="T70" fmla="*/ 2147483647 w 3328"/>
              <a:gd name="T71" fmla="*/ 2147483647 h 1545"/>
              <a:gd name="T72" fmla="*/ 2147483647 w 3328"/>
              <a:gd name="T73" fmla="*/ 2147483647 h 1545"/>
              <a:gd name="T74" fmla="*/ 2147483647 w 3328"/>
              <a:gd name="T75" fmla="*/ 2147483647 h 1545"/>
              <a:gd name="T76" fmla="*/ 2147483647 w 3328"/>
              <a:gd name="T77" fmla="*/ 2147483647 h 1545"/>
              <a:gd name="T78" fmla="*/ 2147483647 w 3328"/>
              <a:gd name="T79" fmla="*/ 2147483647 h 1545"/>
              <a:gd name="T80" fmla="*/ 2147483647 w 3328"/>
              <a:gd name="T81" fmla="*/ 2147483647 h 1545"/>
              <a:gd name="T82" fmla="*/ 2147483647 w 3328"/>
              <a:gd name="T83" fmla="*/ 2147483647 h 1545"/>
              <a:gd name="T84" fmla="*/ 2147483647 w 3328"/>
              <a:gd name="T85" fmla="*/ 2147483647 h 1545"/>
              <a:gd name="T86" fmla="*/ 2147483647 w 3328"/>
              <a:gd name="T87" fmla="*/ 2147483647 h 1545"/>
              <a:gd name="T88" fmla="*/ 2147483647 w 3328"/>
              <a:gd name="T89" fmla="*/ 2147483647 h 1545"/>
              <a:gd name="T90" fmla="*/ 2147483647 w 3328"/>
              <a:gd name="T91" fmla="*/ 2147483647 h 1545"/>
              <a:gd name="T92" fmla="*/ 2147483647 w 3328"/>
              <a:gd name="T93" fmla="*/ 2147483647 h 1545"/>
              <a:gd name="T94" fmla="*/ 2147483647 w 3328"/>
              <a:gd name="T95" fmla="*/ 2147483647 h 1545"/>
              <a:gd name="T96" fmla="*/ 2147483647 w 3328"/>
              <a:gd name="T97" fmla="*/ 2147483647 h 1545"/>
              <a:gd name="T98" fmla="*/ 2147483647 w 3328"/>
              <a:gd name="T99" fmla="*/ 2147483647 h 1545"/>
              <a:gd name="T100" fmla="*/ 2147483647 w 3328"/>
              <a:gd name="T101" fmla="*/ 2147483647 h 1545"/>
              <a:gd name="T102" fmla="*/ 2147483647 w 3328"/>
              <a:gd name="T103" fmla="*/ 2147483647 h 154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3328"/>
              <a:gd name="T157" fmla="*/ 0 h 1545"/>
              <a:gd name="T158" fmla="*/ 3328 w 3328"/>
              <a:gd name="T159" fmla="*/ 1545 h 1545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3328" h="1545">
                <a:moveTo>
                  <a:pt x="3273" y="1545"/>
                </a:moveTo>
                <a:cubicBezTo>
                  <a:pt x="3254" y="1526"/>
                  <a:pt x="3226" y="1519"/>
                  <a:pt x="3209" y="1499"/>
                </a:cubicBezTo>
                <a:cubicBezTo>
                  <a:pt x="3185" y="1472"/>
                  <a:pt x="3189" y="1416"/>
                  <a:pt x="3172" y="1389"/>
                </a:cubicBezTo>
                <a:cubicBezTo>
                  <a:pt x="3162" y="1373"/>
                  <a:pt x="3141" y="1365"/>
                  <a:pt x="3126" y="1353"/>
                </a:cubicBezTo>
                <a:cubicBezTo>
                  <a:pt x="3104" y="1298"/>
                  <a:pt x="3086" y="1248"/>
                  <a:pt x="3044" y="1206"/>
                </a:cubicBezTo>
                <a:cubicBezTo>
                  <a:pt x="3027" y="1137"/>
                  <a:pt x="3051" y="1197"/>
                  <a:pt x="2998" y="1152"/>
                </a:cubicBezTo>
                <a:cubicBezTo>
                  <a:pt x="2989" y="1145"/>
                  <a:pt x="2987" y="1132"/>
                  <a:pt x="2980" y="1124"/>
                </a:cubicBezTo>
                <a:cubicBezTo>
                  <a:pt x="2957" y="1098"/>
                  <a:pt x="2936" y="1070"/>
                  <a:pt x="2907" y="1051"/>
                </a:cubicBezTo>
                <a:cubicBezTo>
                  <a:pt x="2857" y="1018"/>
                  <a:pt x="2801" y="998"/>
                  <a:pt x="2742" y="987"/>
                </a:cubicBezTo>
                <a:cubicBezTo>
                  <a:pt x="2730" y="981"/>
                  <a:pt x="2719" y="974"/>
                  <a:pt x="2706" y="969"/>
                </a:cubicBezTo>
                <a:cubicBezTo>
                  <a:pt x="2694" y="965"/>
                  <a:pt x="2681" y="965"/>
                  <a:pt x="2669" y="960"/>
                </a:cubicBezTo>
                <a:cubicBezTo>
                  <a:pt x="2580" y="921"/>
                  <a:pt x="2712" y="958"/>
                  <a:pt x="2605" y="932"/>
                </a:cubicBezTo>
                <a:cubicBezTo>
                  <a:pt x="2574" y="916"/>
                  <a:pt x="2546" y="898"/>
                  <a:pt x="2514" y="886"/>
                </a:cubicBezTo>
                <a:cubicBezTo>
                  <a:pt x="2475" y="848"/>
                  <a:pt x="2432" y="816"/>
                  <a:pt x="2386" y="786"/>
                </a:cubicBezTo>
                <a:cubicBezTo>
                  <a:pt x="2373" y="778"/>
                  <a:pt x="2368" y="761"/>
                  <a:pt x="2358" y="749"/>
                </a:cubicBezTo>
                <a:cubicBezTo>
                  <a:pt x="2341" y="730"/>
                  <a:pt x="2304" y="694"/>
                  <a:pt x="2304" y="694"/>
                </a:cubicBezTo>
                <a:cubicBezTo>
                  <a:pt x="2295" y="669"/>
                  <a:pt x="2290" y="654"/>
                  <a:pt x="2276" y="630"/>
                </a:cubicBezTo>
                <a:cubicBezTo>
                  <a:pt x="2265" y="611"/>
                  <a:pt x="2247" y="596"/>
                  <a:pt x="2240" y="576"/>
                </a:cubicBezTo>
                <a:cubicBezTo>
                  <a:pt x="2235" y="561"/>
                  <a:pt x="2226" y="531"/>
                  <a:pt x="2212" y="521"/>
                </a:cubicBezTo>
                <a:cubicBezTo>
                  <a:pt x="2202" y="514"/>
                  <a:pt x="2188" y="515"/>
                  <a:pt x="2176" y="512"/>
                </a:cubicBezTo>
                <a:cubicBezTo>
                  <a:pt x="2141" y="477"/>
                  <a:pt x="2104" y="436"/>
                  <a:pt x="2057" y="420"/>
                </a:cubicBezTo>
                <a:cubicBezTo>
                  <a:pt x="1958" y="325"/>
                  <a:pt x="1596" y="366"/>
                  <a:pt x="1545" y="365"/>
                </a:cubicBezTo>
                <a:cubicBezTo>
                  <a:pt x="1521" y="360"/>
                  <a:pt x="1487" y="354"/>
                  <a:pt x="1462" y="347"/>
                </a:cubicBezTo>
                <a:cubicBezTo>
                  <a:pt x="1444" y="342"/>
                  <a:pt x="1408" y="329"/>
                  <a:pt x="1408" y="329"/>
                </a:cubicBezTo>
                <a:cubicBezTo>
                  <a:pt x="1379" y="300"/>
                  <a:pt x="1328" y="275"/>
                  <a:pt x="1289" y="265"/>
                </a:cubicBezTo>
                <a:cubicBezTo>
                  <a:pt x="1226" y="223"/>
                  <a:pt x="1255" y="235"/>
                  <a:pt x="1206" y="219"/>
                </a:cubicBezTo>
                <a:cubicBezTo>
                  <a:pt x="1124" y="164"/>
                  <a:pt x="1080" y="166"/>
                  <a:pt x="969" y="164"/>
                </a:cubicBezTo>
                <a:cubicBezTo>
                  <a:pt x="679" y="159"/>
                  <a:pt x="390" y="158"/>
                  <a:pt x="100" y="155"/>
                </a:cubicBezTo>
                <a:cubicBezTo>
                  <a:pt x="59" y="141"/>
                  <a:pt x="35" y="115"/>
                  <a:pt x="0" y="91"/>
                </a:cubicBezTo>
                <a:cubicBezTo>
                  <a:pt x="3" y="82"/>
                  <a:pt x="2" y="71"/>
                  <a:pt x="9" y="64"/>
                </a:cubicBezTo>
                <a:cubicBezTo>
                  <a:pt x="16" y="57"/>
                  <a:pt x="30" y="62"/>
                  <a:pt x="36" y="54"/>
                </a:cubicBezTo>
                <a:cubicBezTo>
                  <a:pt x="47" y="38"/>
                  <a:pt x="54" y="0"/>
                  <a:pt x="54" y="0"/>
                </a:cubicBezTo>
                <a:cubicBezTo>
                  <a:pt x="439" y="8"/>
                  <a:pt x="546" y="17"/>
                  <a:pt x="923" y="9"/>
                </a:cubicBezTo>
                <a:cubicBezTo>
                  <a:pt x="1050" y="14"/>
                  <a:pt x="1189" y="2"/>
                  <a:pt x="1316" y="18"/>
                </a:cubicBezTo>
                <a:cubicBezTo>
                  <a:pt x="1614" y="114"/>
                  <a:pt x="1085" y="49"/>
                  <a:pt x="2011" y="64"/>
                </a:cubicBezTo>
                <a:cubicBezTo>
                  <a:pt x="2098" y="92"/>
                  <a:pt x="2047" y="80"/>
                  <a:pt x="2166" y="91"/>
                </a:cubicBezTo>
                <a:cubicBezTo>
                  <a:pt x="2175" y="94"/>
                  <a:pt x="2186" y="95"/>
                  <a:pt x="2194" y="100"/>
                </a:cubicBezTo>
                <a:cubicBezTo>
                  <a:pt x="2205" y="107"/>
                  <a:pt x="2208" y="126"/>
                  <a:pt x="2221" y="128"/>
                </a:cubicBezTo>
                <a:cubicBezTo>
                  <a:pt x="2275" y="138"/>
                  <a:pt x="2331" y="134"/>
                  <a:pt x="2386" y="137"/>
                </a:cubicBezTo>
                <a:cubicBezTo>
                  <a:pt x="2432" y="152"/>
                  <a:pt x="2468" y="180"/>
                  <a:pt x="2514" y="192"/>
                </a:cubicBezTo>
                <a:cubicBezTo>
                  <a:pt x="2556" y="234"/>
                  <a:pt x="2538" y="257"/>
                  <a:pt x="2569" y="292"/>
                </a:cubicBezTo>
                <a:cubicBezTo>
                  <a:pt x="2604" y="331"/>
                  <a:pt x="2650" y="338"/>
                  <a:pt x="2697" y="347"/>
                </a:cubicBezTo>
                <a:cubicBezTo>
                  <a:pt x="2713" y="358"/>
                  <a:pt x="2724" y="376"/>
                  <a:pt x="2742" y="384"/>
                </a:cubicBezTo>
                <a:cubicBezTo>
                  <a:pt x="2815" y="417"/>
                  <a:pt x="2866" y="421"/>
                  <a:pt x="2944" y="429"/>
                </a:cubicBezTo>
                <a:cubicBezTo>
                  <a:pt x="2991" y="445"/>
                  <a:pt x="2955" y="426"/>
                  <a:pt x="2989" y="466"/>
                </a:cubicBezTo>
                <a:cubicBezTo>
                  <a:pt x="3003" y="482"/>
                  <a:pt x="3035" y="512"/>
                  <a:pt x="3035" y="512"/>
                </a:cubicBezTo>
                <a:cubicBezTo>
                  <a:pt x="3038" y="521"/>
                  <a:pt x="3040" y="531"/>
                  <a:pt x="3044" y="539"/>
                </a:cubicBezTo>
                <a:cubicBezTo>
                  <a:pt x="3049" y="549"/>
                  <a:pt x="3058" y="556"/>
                  <a:pt x="3062" y="566"/>
                </a:cubicBezTo>
                <a:cubicBezTo>
                  <a:pt x="3067" y="578"/>
                  <a:pt x="3065" y="592"/>
                  <a:pt x="3072" y="603"/>
                </a:cubicBezTo>
                <a:cubicBezTo>
                  <a:pt x="3078" y="612"/>
                  <a:pt x="3090" y="615"/>
                  <a:pt x="3099" y="621"/>
                </a:cubicBezTo>
                <a:cubicBezTo>
                  <a:pt x="3123" y="659"/>
                  <a:pt x="3147" y="680"/>
                  <a:pt x="3190" y="694"/>
                </a:cubicBezTo>
                <a:cubicBezTo>
                  <a:pt x="3268" y="746"/>
                  <a:pt x="3223" y="731"/>
                  <a:pt x="3328" y="731"/>
                </a:cubicBezTo>
              </a:path>
            </a:pathLst>
          </a:cu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85419" name="Oval 11"/>
          <p:cNvSpPr>
            <a:spLocks noChangeArrowheads="1"/>
          </p:cNvSpPr>
          <p:nvPr/>
        </p:nvSpPr>
        <p:spPr bwMode="auto">
          <a:xfrm rot="1897840">
            <a:off x="2743200" y="4038600"/>
            <a:ext cx="1066800" cy="2819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5420" name="Oval 12"/>
          <p:cNvSpPr>
            <a:spLocks noChangeArrowheads="1"/>
          </p:cNvSpPr>
          <p:nvPr/>
        </p:nvSpPr>
        <p:spPr bwMode="auto">
          <a:xfrm>
            <a:off x="0" y="228600"/>
            <a:ext cx="1066800" cy="27432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5421" name="Oval 13"/>
          <p:cNvSpPr>
            <a:spLocks noChangeArrowheads="1"/>
          </p:cNvSpPr>
          <p:nvPr/>
        </p:nvSpPr>
        <p:spPr bwMode="auto">
          <a:xfrm>
            <a:off x="3048000" y="48006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5422" name="Oval 14"/>
          <p:cNvSpPr>
            <a:spLocks noChangeArrowheads="1"/>
          </p:cNvSpPr>
          <p:nvPr/>
        </p:nvSpPr>
        <p:spPr bwMode="auto">
          <a:xfrm>
            <a:off x="0" y="7620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5423" name="Oval 15"/>
          <p:cNvSpPr>
            <a:spLocks noChangeArrowheads="1"/>
          </p:cNvSpPr>
          <p:nvPr/>
        </p:nvSpPr>
        <p:spPr bwMode="auto">
          <a:xfrm>
            <a:off x="5715000" y="58674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5424" name="Oval 16"/>
          <p:cNvSpPr>
            <a:spLocks noChangeArrowheads="1"/>
          </p:cNvSpPr>
          <p:nvPr/>
        </p:nvSpPr>
        <p:spPr bwMode="auto">
          <a:xfrm>
            <a:off x="2057400" y="27432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5425" name="Oval 17"/>
          <p:cNvSpPr>
            <a:spLocks noChangeArrowheads="1"/>
          </p:cNvSpPr>
          <p:nvPr/>
        </p:nvSpPr>
        <p:spPr bwMode="auto">
          <a:xfrm>
            <a:off x="3276600" y="34290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5426" name="Oval 18"/>
          <p:cNvSpPr>
            <a:spLocks noChangeArrowheads="1"/>
          </p:cNvSpPr>
          <p:nvPr/>
        </p:nvSpPr>
        <p:spPr bwMode="auto">
          <a:xfrm>
            <a:off x="7315200" y="34290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5427" name="Oval 19"/>
          <p:cNvSpPr>
            <a:spLocks noChangeArrowheads="1"/>
          </p:cNvSpPr>
          <p:nvPr/>
        </p:nvSpPr>
        <p:spPr bwMode="auto">
          <a:xfrm>
            <a:off x="5638800" y="22860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5428" name="Oval 20"/>
          <p:cNvSpPr>
            <a:spLocks noChangeArrowheads="1"/>
          </p:cNvSpPr>
          <p:nvPr/>
        </p:nvSpPr>
        <p:spPr bwMode="auto">
          <a:xfrm>
            <a:off x="7239000" y="304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5429" name="Oval 21"/>
          <p:cNvSpPr>
            <a:spLocks noChangeArrowheads="1"/>
          </p:cNvSpPr>
          <p:nvPr/>
        </p:nvSpPr>
        <p:spPr bwMode="auto">
          <a:xfrm>
            <a:off x="6019800" y="35052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5430" name="Oval 22"/>
          <p:cNvSpPr>
            <a:spLocks noChangeArrowheads="1"/>
          </p:cNvSpPr>
          <p:nvPr/>
        </p:nvSpPr>
        <p:spPr bwMode="auto">
          <a:xfrm>
            <a:off x="7467600" y="45720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5431" name="Oval 23"/>
          <p:cNvSpPr>
            <a:spLocks noChangeArrowheads="1"/>
          </p:cNvSpPr>
          <p:nvPr/>
        </p:nvSpPr>
        <p:spPr bwMode="auto">
          <a:xfrm>
            <a:off x="7391400" y="5867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5432" name="Oval 24"/>
          <p:cNvSpPr>
            <a:spLocks noChangeArrowheads="1"/>
          </p:cNvSpPr>
          <p:nvPr/>
        </p:nvSpPr>
        <p:spPr bwMode="auto">
          <a:xfrm>
            <a:off x="5562600" y="6096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5433" name="Oval 25"/>
          <p:cNvSpPr>
            <a:spLocks noChangeArrowheads="1"/>
          </p:cNvSpPr>
          <p:nvPr/>
        </p:nvSpPr>
        <p:spPr bwMode="auto">
          <a:xfrm>
            <a:off x="6248400" y="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5434" name="Oval 26"/>
          <p:cNvSpPr>
            <a:spLocks noChangeArrowheads="1"/>
          </p:cNvSpPr>
          <p:nvPr/>
        </p:nvSpPr>
        <p:spPr bwMode="auto">
          <a:xfrm>
            <a:off x="6934200" y="1447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5435" name="Oval 27"/>
          <p:cNvSpPr>
            <a:spLocks noChangeArrowheads="1"/>
          </p:cNvSpPr>
          <p:nvPr/>
        </p:nvSpPr>
        <p:spPr bwMode="auto">
          <a:xfrm>
            <a:off x="228600" y="20574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5436" name="Oval 28"/>
          <p:cNvSpPr>
            <a:spLocks noChangeArrowheads="1"/>
          </p:cNvSpPr>
          <p:nvPr/>
        </p:nvSpPr>
        <p:spPr bwMode="auto">
          <a:xfrm>
            <a:off x="5791200" y="13716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5437" name="Oval 29"/>
          <p:cNvSpPr>
            <a:spLocks noChangeArrowheads="1"/>
          </p:cNvSpPr>
          <p:nvPr/>
        </p:nvSpPr>
        <p:spPr bwMode="auto">
          <a:xfrm>
            <a:off x="6705600" y="28194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5438" name="Oval 30"/>
          <p:cNvSpPr>
            <a:spLocks noChangeArrowheads="1"/>
          </p:cNvSpPr>
          <p:nvPr/>
        </p:nvSpPr>
        <p:spPr bwMode="auto">
          <a:xfrm>
            <a:off x="7620000" y="25146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5439" name="Oval 31"/>
          <p:cNvSpPr>
            <a:spLocks noChangeArrowheads="1"/>
          </p:cNvSpPr>
          <p:nvPr/>
        </p:nvSpPr>
        <p:spPr bwMode="auto">
          <a:xfrm rot="2543812">
            <a:off x="1600200" y="3200400"/>
            <a:ext cx="1066800" cy="2819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85440" name="Oval 32"/>
          <p:cNvSpPr>
            <a:spLocks noChangeArrowheads="1"/>
          </p:cNvSpPr>
          <p:nvPr/>
        </p:nvSpPr>
        <p:spPr bwMode="auto">
          <a:xfrm rot="2543812">
            <a:off x="228600" y="2667000"/>
            <a:ext cx="1066800" cy="2819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85441" name="Oval 33"/>
          <p:cNvSpPr>
            <a:spLocks noChangeArrowheads="1"/>
          </p:cNvSpPr>
          <p:nvPr/>
        </p:nvSpPr>
        <p:spPr bwMode="auto">
          <a:xfrm rot="2543812">
            <a:off x="4419600" y="1066800"/>
            <a:ext cx="1066800" cy="2819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85442" name="Oval 34"/>
          <p:cNvSpPr>
            <a:spLocks noChangeArrowheads="1"/>
          </p:cNvSpPr>
          <p:nvPr/>
        </p:nvSpPr>
        <p:spPr bwMode="auto">
          <a:xfrm>
            <a:off x="381000" y="41910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5443" name="Oval 35"/>
          <p:cNvSpPr>
            <a:spLocks noChangeArrowheads="1"/>
          </p:cNvSpPr>
          <p:nvPr/>
        </p:nvSpPr>
        <p:spPr bwMode="auto">
          <a:xfrm>
            <a:off x="914400" y="3352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5444" name="Oval 36"/>
          <p:cNvSpPr>
            <a:spLocks noChangeArrowheads="1"/>
          </p:cNvSpPr>
          <p:nvPr/>
        </p:nvSpPr>
        <p:spPr bwMode="auto">
          <a:xfrm>
            <a:off x="1600200" y="4495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85445" name="Picture 37" descr="Flying Bir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594214" flipV="1">
            <a:off x="3429000" y="4343400"/>
            <a:ext cx="3886200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43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0"/>
            <a:ext cx="4495800" cy="6126163"/>
          </a:xfrm>
        </p:spPr>
        <p:txBody>
          <a:bodyPr/>
          <a:lstStyle/>
          <a:p>
            <a:pPr marL="990600" lvl="1" indent="-533400" eaLnBrk="1" hangingPunct="1"/>
            <a:r>
              <a:rPr lang="en-US" smtClean="0">
                <a:solidFill>
                  <a:schemeClr val="hlink"/>
                </a:solidFill>
              </a:rPr>
              <a:t>We can see examples of this throughout the natural environment.</a:t>
            </a:r>
          </a:p>
        </p:txBody>
      </p:sp>
      <p:sp>
        <p:nvSpPr>
          <p:cNvPr id="1981443" name="Rectangle 3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sp>
        <p:nvSpPr>
          <p:cNvPr id="786436" name="Oval 4"/>
          <p:cNvSpPr>
            <a:spLocks noChangeArrowheads="1"/>
          </p:cNvSpPr>
          <p:nvPr/>
        </p:nvSpPr>
        <p:spPr bwMode="auto">
          <a:xfrm>
            <a:off x="6553200" y="533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6437" name="Oval 5"/>
          <p:cNvSpPr>
            <a:spLocks noChangeArrowheads="1"/>
          </p:cNvSpPr>
          <p:nvPr/>
        </p:nvSpPr>
        <p:spPr bwMode="auto">
          <a:xfrm>
            <a:off x="5867400" y="762000"/>
            <a:ext cx="9144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6438" name="Oval 6"/>
          <p:cNvSpPr>
            <a:spLocks noChangeArrowheads="1"/>
          </p:cNvSpPr>
          <p:nvPr/>
        </p:nvSpPr>
        <p:spPr bwMode="auto">
          <a:xfrm>
            <a:off x="5943600" y="3429000"/>
            <a:ext cx="914400" cy="609600"/>
          </a:xfrm>
          <a:prstGeom prst="ellipse">
            <a:avLst/>
          </a:prstGeom>
          <a:solidFill>
            <a:srgbClr val="3333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6439" name="Oval 7"/>
          <p:cNvSpPr>
            <a:spLocks noChangeArrowheads="1"/>
          </p:cNvSpPr>
          <p:nvPr/>
        </p:nvSpPr>
        <p:spPr bwMode="auto">
          <a:xfrm>
            <a:off x="5029200" y="304800"/>
            <a:ext cx="9144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6440" name="Rectangle 8"/>
          <p:cNvSpPr>
            <a:spLocks noChangeArrowheads="1"/>
          </p:cNvSpPr>
          <p:nvPr/>
        </p:nvSpPr>
        <p:spPr bwMode="auto">
          <a:xfrm>
            <a:off x="5029200" y="-228600"/>
            <a:ext cx="3810000" cy="70866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6441" name="Oval 9"/>
          <p:cNvSpPr>
            <a:spLocks noChangeArrowheads="1"/>
          </p:cNvSpPr>
          <p:nvPr/>
        </p:nvSpPr>
        <p:spPr bwMode="auto">
          <a:xfrm>
            <a:off x="6477000" y="44958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6442" name="Freeform 10"/>
          <p:cNvSpPr>
            <a:spLocks/>
          </p:cNvSpPr>
          <p:nvPr/>
        </p:nvSpPr>
        <p:spPr bwMode="auto">
          <a:xfrm>
            <a:off x="-144463" y="2903538"/>
            <a:ext cx="5283201" cy="2452687"/>
          </a:xfrm>
          <a:custGeom>
            <a:avLst/>
            <a:gdLst>
              <a:gd name="T0" fmla="*/ 2147483647 w 3328"/>
              <a:gd name="T1" fmla="*/ 2147483647 h 1545"/>
              <a:gd name="T2" fmla="*/ 2147483647 w 3328"/>
              <a:gd name="T3" fmla="*/ 2147483647 h 1545"/>
              <a:gd name="T4" fmla="*/ 2147483647 w 3328"/>
              <a:gd name="T5" fmla="*/ 2147483647 h 1545"/>
              <a:gd name="T6" fmla="*/ 2147483647 w 3328"/>
              <a:gd name="T7" fmla="*/ 2147483647 h 1545"/>
              <a:gd name="T8" fmla="*/ 2147483647 w 3328"/>
              <a:gd name="T9" fmla="*/ 2147483647 h 1545"/>
              <a:gd name="T10" fmla="*/ 2147483647 w 3328"/>
              <a:gd name="T11" fmla="*/ 2147483647 h 1545"/>
              <a:gd name="T12" fmla="*/ 2147483647 w 3328"/>
              <a:gd name="T13" fmla="*/ 2147483647 h 1545"/>
              <a:gd name="T14" fmla="*/ 2147483647 w 3328"/>
              <a:gd name="T15" fmla="*/ 2147483647 h 1545"/>
              <a:gd name="T16" fmla="*/ 2147483647 w 3328"/>
              <a:gd name="T17" fmla="*/ 2147483647 h 1545"/>
              <a:gd name="T18" fmla="*/ 2147483647 w 3328"/>
              <a:gd name="T19" fmla="*/ 2147483647 h 1545"/>
              <a:gd name="T20" fmla="*/ 2147483647 w 3328"/>
              <a:gd name="T21" fmla="*/ 2147483647 h 1545"/>
              <a:gd name="T22" fmla="*/ 2147483647 w 3328"/>
              <a:gd name="T23" fmla="*/ 2147483647 h 1545"/>
              <a:gd name="T24" fmla="*/ 2147483647 w 3328"/>
              <a:gd name="T25" fmla="*/ 2147483647 h 1545"/>
              <a:gd name="T26" fmla="*/ 2147483647 w 3328"/>
              <a:gd name="T27" fmla="*/ 2147483647 h 1545"/>
              <a:gd name="T28" fmla="*/ 2147483647 w 3328"/>
              <a:gd name="T29" fmla="*/ 2147483647 h 1545"/>
              <a:gd name="T30" fmla="*/ 2147483647 w 3328"/>
              <a:gd name="T31" fmla="*/ 2147483647 h 1545"/>
              <a:gd name="T32" fmla="*/ 2147483647 w 3328"/>
              <a:gd name="T33" fmla="*/ 2147483647 h 1545"/>
              <a:gd name="T34" fmla="*/ 2147483647 w 3328"/>
              <a:gd name="T35" fmla="*/ 2147483647 h 1545"/>
              <a:gd name="T36" fmla="*/ 2147483647 w 3328"/>
              <a:gd name="T37" fmla="*/ 2147483647 h 1545"/>
              <a:gd name="T38" fmla="*/ 2147483647 w 3328"/>
              <a:gd name="T39" fmla="*/ 2147483647 h 1545"/>
              <a:gd name="T40" fmla="*/ 2147483647 w 3328"/>
              <a:gd name="T41" fmla="*/ 2147483647 h 1545"/>
              <a:gd name="T42" fmla="*/ 2147483647 w 3328"/>
              <a:gd name="T43" fmla="*/ 2147483647 h 1545"/>
              <a:gd name="T44" fmla="*/ 2147483647 w 3328"/>
              <a:gd name="T45" fmla="*/ 2147483647 h 1545"/>
              <a:gd name="T46" fmla="*/ 2147483647 w 3328"/>
              <a:gd name="T47" fmla="*/ 2147483647 h 1545"/>
              <a:gd name="T48" fmla="*/ 2147483647 w 3328"/>
              <a:gd name="T49" fmla="*/ 2147483647 h 1545"/>
              <a:gd name="T50" fmla="*/ 2147483647 w 3328"/>
              <a:gd name="T51" fmla="*/ 2147483647 h 1545"/>
              <a:gd name="T52" fmla="*/ 2147483647 w 3328"/>
              <a:gd name="T53" fmla="*/ 2147483647 h 1545"/>
              <a:gd name="T54" fmla="*/ 2147483647 w 3328"/>
              <a:gd name="T55" fmla="*/ 2147483647 h 1545"/>
              <a:gd name="T56" fmla="*/ 0 w 3328"/>
              <a:gd name="T57" fmla="*/ 2147483647 h 1545"/>
              <a:gd name="T58" fmla="*/ 2147483647 w 3328"/>
              <a:gd name="T59" fmla="*/ 2147483647 h 1545"/>
              <a:gd name="T60" fmla="*/ 2147483647 w 3328"/>
              <a:gd name="T61" fmla="*/ 2147483647 h 1545"/>
              <a:gd name="T62" fmla="*/ 2147483647 w 3328"/>
              <a:gd name="T63" fmla="*/ 0 h 1545"/>
              <a:gd name="T64" fmla="*/ 2147483647 w 3328"/>
              <a:gd name="T65" fmla="*/ 2147483647 h 1545"/>
              <a:gd name="T66" fmla="*/ 2147483647 w 3328"/>
              <a:gd name="T67" fmla="*/ 2147483647 h 1545"/>
              <a:gd name="T68" fmla="*/ 2147483647 w 3328"/>
              <a:gd name="T69" fmla="*/ 2147483647 h 1545"/>
              <a:gd name="T70" fmla="*/ 2147483647 w 3328"/>
              <a:gd name="T71" fmla="*/ 2147483647 h 1545"/>
              <a:gd name="T72" fmla="*/ 2147483647 w 3328"/>
              <a:gd name="T73" fmla="*/ 2147483647 h 1545"/>
              <a:gd name="T74" fmla="*/ 2147483647 w 3328"/>
              <a:gd name="T75" fmla="*/ 2147483647 h 1545"/>
              <a:gd name="T76" fmla="*/ 2147483647 w 3328"/>
              <a:gd name="T77" fmla="*/ 2147483647 h 1545"/>
              <a:gd name="T78" fmla="*/ 2147483647 w 3328"/>
              <a:gd name="T79" fmla="*/ 2147483647 h 1545"/>
              <a:gd name="T80" fmla="*/ 2147483647 w 3328"/>
              <a:gd name="T81" fmla="*/ 2147483647 h 1545"/>
              <a:gd name="T82" fmla="*/ 2147483647 w 3328"/>
              <a:gd name="T83" fmla="*/ 2147483647 h 1545"/>
              <a:gd name="T84" fmla="*/ 2147483647 w 3328"/>
              <a:gd name="T85" fmla="*/ 2147483647 h 1545"/>
              <a:gd name="T86" fmla="*/ 2147483647 w 3328"/>
              <a:gd name="T87" fmla="*/ 2147483647 h 1545"/>
              <a:gd name="T88" fmla="*/ 2147483647 w 3328"/>
              <a:gd name="T89" fmla="*/ 2147483647 h 1545"/>
              <a:gd name="T90" fmla="*/ 2147483647 w 3328"/>
              <a:gd name="T91" fmla="*/ 2147483647 h 1545"/>
              <a:gd name="T92" fmla="*/ 2147483647 w 3328"/>
              <a:gd name="T93" fmla="*/ 2147483647 h 1545"/>
              <a:gd name="T94" fmla="*/ 2147483647 w 3328"/>
              <a:gd name="T95" fmla="*/ 2147483647 h 1545"/>
              <a:gd name="T96" fmla="*/ 2147483647 w 3328"/>
              <a:gd name="T97" fmla="*/ 2147483647 h 1545"/>
              <a:gd name="T98" fmla="*/ 2147483647 w 3328"/>
              <a:gd name="T99" fmla="*/ 2147483647 h 1545"/>
              <a:gd name="T100" fmla="*/ 2147483647 w 3328"/>
              <a:gd name="T101" fmla="*/ 2147483647 h 1545"/>
              <a:gd name="T102" fmla="*/ 2147483647 w 3328"/>
              <a:gd name="T103" fmla="*/ 2147483647 h 154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3328"/>
              <a:gd name="T157" fmla="*/ 0 h 1545"/>
              <a:gd name="T158" fmla="*/ 3328 w 3328"/>
              <a:gd name="T159" fmla="*/ 1545 h 1545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3328" h="1545">
                <a:moveTo>
                  <a:pt x="3273" y="1545"/>
                </a:moveTo>
                <a:cubicBezTo>
                  <a:pt x="3254" y="1526"/>
                  <a:pt x="3226" y="1519"/>
                  <a:pt x="3209" y="1499"/>
                </a:cubicBezTo>
                <a:cubicBezTo>
                  <a:pt x="3185" y="1472"/>
                  <a:pt x="3189" y="1416"/>
                  <a:pt x="3172" y="1389"/>
                </a:cubicBezTo>
                <a:cubicBezTo>
                  <a:pt x="3162" y="1373"/>
                  <a:pt x="3141" y="1365"/>
                  <a:pt x="3126" y="1353"/>
                </a:cubicBezTo>
                <a:cubicBezTo>
                  <a:pt x="3104" y="1298"/>
                  <a:pt x="3086" y="1248"/>
                  <a:pt x="3044" y="1206"/>
                </a:cubicBezTo>
                <a:cubicBezTo>
                  <a:pt x="3027" y="1137"/>
                  <a:pt x="3051" y="1197"/>
                  <a:pt x="2998" y="1152"/>
                </a:cubicBezTo>
                <a:cubicBezTo>
                  <a:pt x="2989" y="1145"/>
                  <a:pt x="2987" y="1132"/>
                  <a:pt x="2980" y="1124"/>
                </a:cubicBezTo>
                <a:cubicBezTo>
                  <a:pt x="2957" y="1098"/>
                  <a:pt x="2936" y="1070"/>
                  <a:pt x="2907" y="1051"/>
                </a:cubicBezTo>
                <a:cubicBezTo>
                  <a:pt x="2857" y="1018"/>
                  <a:pt x="2801" y="998"/>
                  <a:pt x="2742" y="987"/>
                </a:cubicBezTo>
                <a:cubicBezTo>
                  <a:pt x="2730" y="981"/>
                  <a:pt x="2719" y="974"/>
                  <a:pt x="2706" y="969"/>
                </a:cubicBezTo>
                <a:cubicBezTo>
                  <a:pt x="2694" y="965"/>
                  <a:pt x="2681" y="965"/>
                  <a:pt x="2669" y="960"/>
                </a:cubicBezTo>
                <a:cubicBezTo>
                  <a:pt x="2580" y="921"/>
                  <a:pt x="2712" y="958"/>
                  <a:pt x="2605" y="932"/>
                </a:cubicBezTo>
                <a:cubicBezTo>
                  <a:pt x="2574" y="916"/>
                  <a:pt x="2546" y="898"/>
                  <a:pt x="2514" y="886"/>
                </a:cubicBezTo>
                <a:cubicBezTo>
                  <a:pt x="2475" y="848"/>
                  <a:pt x="2432" y="816"/>
                  <a:pt x="2386" y="786"/>
                </a:cubicBezTo>
                <a:cubicBezTo>
                  <a:pt x="2373" y="778"/>
                  <a:pt x="2368" y="761"/>
                  <a:pt x="2358" y="749"/>
                </a:cubicBezTo>
                <a:cubicBezTo>
                  <a:pt x="2341" y="730"/>
                  <a:pt x="2304" y="694"/>
                  <a:pt x="2304" y="694"/>
                </a:cubicBezTo>
                <a:cubicBezTo>
                  <a:pt x="2295" y="669"/>
                  <a:pt x="2290" y="654"/>
                  <a:pt x="2276" y="630"/>
                </a:cubicBezTo>
                <a:cubicBezTo>
                  <a:pt x="2265" y="611"/>
                  <a:pt x="2247" y="596"/>
                  <a:pt x="2240" y="576"/>
                </a:cubicBezTo>
                <a:cubicBezTo>
                  <a:pt x="2235" y="561"/>
                  <a:pt x="2226" y="531"/>
                  <a:pt x="2212" y="521"/>
                </a:cubicBezTo>
                <a:cubicBezTo>
                  <a:pt x="2202" y="514"/>
                  <a:pt x="2188" y="515"/>
                  <a:pt x="2176" y="512"/>
                </a:cubicBezTo>
                <a:cubicBezTo>
                  <a:pt x="2141" y="477"/>
                  <a:pt x="2104" y="436"/>
                  <a:pt x="2057" y="420"/>
                </a:cubicBezTo>
                <a:cubicBezTo>
                  <a:pt x="1958" y="325"/>
                  <a:pt x="1596" y="366"/>
                  <a:pt x="1545" y="365"/>
                </a:cubicBezTo>
                <a:cubicBezTo>
                  <a:pt x="1521" y="360"/>
                  <a:pt x="1487" y="354"/>
                  <a:pt x="1462" y="347"/>
                </a:cubicBezTo>
                <a:cubicBezTo>
                  <a:pt x="1444" y="342"/>
                  <a:pt x="1408" y="329"/>
                  <a:pt x="1408" y="329"/>
                </a:cubicBezTo>
                <a:cubicBezTo>
                  <a:pt x="1379" y="300"/>
                  <a:pt x="1328" y="275"/>
                  <a:pt x="1289" y="265"/>
                </a:cubicBezTo>
                <a:cubicBezTo>
                  <a:pt x="1226" y="223"/>
                  <a:pt x="1255" y="235"/>
                  <a:pt x="1206" y="219"/>
                </a:cubicBezTo>
                <a:cubicBezTo>
                  <a:pt x="1124" y="164"/>
                  <a:pt x="1080" y="166"/>
                  <a:pt x="969" y="164"/>
                </a:cubicBezTo>
                <a:cubicBezTo>
                  <a:pt x="679" y="159"/>
                  <a:pt x="390" y="158"/>
                  <a:pt x="100" y="155"/>
                </a:cubicBezTo>
                <a:cubicBezTo>
                  <a:pt x="59" y="141"/>
                  <a:pt x="35" y="115"/>
                  <a:pt x="0" y="91"/>
                </a:cubicBezTo>
                <a:cubicBezTo>
                  <a:pt x="3" y="82"/>
                  <a:pt x="2" y="71"/>
                  <a:pt x="9" y="64"/>
                </a:cubicBezTo>
                <a:cubicBezTo>
                  <a:pt x="16" y="57"/>
                  <a:pt x="30" y="62"/>
                  <a:pt x="36" y="54"/>
                </a:cubicBezTo>
                <a:cubicBezTo>
                  <a:pt x="47" y="38"/>
                  <a:pt x="54" y="0"/>
                  <a:pt x="54" y="0"/>
                </a:cubicBezTo>
                <a:cubicBezTo>
                  <a:pt x="439" y="8"/>
                  <a:pt x="546" y="17"/>
                  <a:pt x="923" y="9"/>
                </a:cubicBezTo>
                <a:cubicBezTo>
                  <a:pt x="1050" y="14"/>
                  <a:pt x="1189" y="2"/>
                  <a:pt x="1316" y="18"/>
                </a:cubicBezTo>
                <a:cubicBezTo>
                  <a:pt x="1614" y="114"/>
                  <a:pt x="1085" y="49"/>
                  <a:pt x="2011" y="64"/>
                </a:cubicBezTo>
                <a:cubicBezTo>
                  <a:pt x="2098" y="92"/>
                  <a:pt x="2047" y="80"/>
                  <a:pt x="2166" y="91"/>
                </a:cubicBezTo>
                <a:cubicBezTo>
                  <a:pt x="2175" y="94"/>
                  <a:pt x="2186" y="95"/>
                  <a:pt x="2194" y="100"/>
                </a:cubicBezTo>
                <a:cubicBezTo>
                  <a:pt x="2205" y="107"/>
                  <a:pt x="2208" y="126"/>
                  <a:pt x="2221" y="128"/>
                </a:cubicBezTo>
                <a:cubicBezTo>
                  <a:pt x="2275" y="138"/>
                  <a:pt x="2331" y="134"/>
                  <a:pt x="2386" y="137"/>
                </a:cubicBezTo>
                <a:cubicBezTo>
                  <a:pt x="2432" y="152"/>
                  <a:pt x="2468" y="180"/>
                  <a:pt x="2514" y="192"/>
                </a:cubicBezTo>
                <a:cubicBezTo>
                  <a:pt x="2556" y="234"/>
                  <a:pt x="2538" y="257"/>
                  <a:pt x="2569" y="292"/>
                </a:cubicBezTo>
                <a:cubicBezTo>
                  <a:pt x="2604" y="331"/>
                  <a:pt x="2650" y="338"/>
                  <a:pt x="2697" y="347"/>
                </a:cubicBezTo>
                <a:cubicBezTo>
                  <a:pt x="2713" y="358"/>
                  <a:pt x="2724" y="376"/>
                  <a:pt x="2742" y="384"/>
                </a:cubicBezTo>
                <a:cubicBezTo>
                  <a:pt x="2815" y="417"/>
                  <a:pt x="2866" y="421"/>
                  <a:pt x="2944" y="429"/>
                </a:cubicBezTo>
                <a:cubicBezTo>
                  <a:pt x="2991" y="445"/>
                  <a:pt x="2955" y="426"/>
                  <a:pt x="2989" y="466"/>
                </a:cubicBezTo>
                <a:cubicBezTo>
                  <a:pt x="3003" y="482"/>
                  <a:pt x="3035" y="512"/>
                  <a:pt x="3035" y="512"/>
                </a:cubicBezTo>
                <a:cubicBezTo>
                  <a:pt x="3038" y="521"/>
                  <a:pt x="3040" y="531"/>
                  <a:pt x="3044" y="539"/>
                </a:cubicBezTo>
                <a:cubicBezTo>
                  <a:pt x="3049" y="549"/>
                  <a:pt x="3058" y="556"/>
                  <a:pt x="3062" y="566"/>
                </a:cubicBezTo>
                <a:cubicBezTo>
                  <a:pt x="3067" y="578"/>
                  <a:pt x="3065" y="592"/>
                  <a:pt x="3072" y="603"/>
                </a:cubicBezTo>
                <a:cubicBezTo>
                  <a:pt x="3078" y="612"/>
                  <a:pt x="3090" y="615"/>
                  <a:pt x="3099" y="621"/>
                </a:cubicBezTo>
                <a:cubicBezTo>
                  <a:pt x="3123" y="659"/>
                  <a:pt x="3147" y="680"/>
                  <a:pt x="3190" y="694"/>
                </a:cubicBezTo>
                <a:cubicBezTo>
                  <a:pt x="3268" y="746"/>
                  <a:pt x="3223" y="731"/>
                  <a:pt x="3328" y="731"/>
                </a:cubicBezTo>
              </a:path>
            </a:pathLst>
          </a:cu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86443" name="Oval 11"/>
          <p:cNvSpPr>
            <a:spLocks noChangeArrowheads="1"/>
          </p:cNvSpPr>
          <p:nvPr/>
        </p:nvSpPr>
        <p:spPr bwMode="auto">
          <a:xfrm rot="1897840">
            <a:off x="2743200" y="4038600"/>
            <a:ext cx="1066800" cy="2819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6444" name="Oval 12"/>
          <p:cNvSpPr>
            <a:spLocks noChangeArrowheads="1"/>
          </p:cNvSpPr>
          <p:nvPr/>
        </p:nvSpPr>
        <p:spPr bwMode="auto">
          <a:xfrm>
            <a:off x="0" y="228600"/>
            <a:ext cx="1066800" cy="27432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6445" name="Oval 13"/>
          <p:cNvSpPr>
            <a:spLocks noChangeArrowheads="1"/>
          </p:cNvSpPr>
          <p:nvPr/>
        </p:nvSpPr>
        <p:spPr bwMode="auto">
          <a:xfrm>
            <a:off x="3048000" y="48006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6446" name="Oval 14"/>
          <p:cNvSpPr>
            <a:spLocks noChangeArrowheads="1"/>
          </p:cNvSpPr>
          <p:nvPr/>
        </p:nvSpPr>
        <p:spPr bwMode="auto">
          <a:xfrm>
            <a:off x="0" y="7620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6447" name="Oval 15"/>
          <p:cNvSpPr>
            <a:spLocks noChangeArrowheads="1"/>
          </p:cNvSpPr>
          <p:nvPr/>
        </p:nvSpPr>
        <p:spPr bwMode="auto">
          <a:xfrm>
            <a:off x="5715000" y="58674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6448" name="Oval 16"/>
          <p:cNvSpPr>
            <a:spLocks noChangeArrowheads="1"/>
          </p:cNvSpPr>
          <p:nvPr/>
        </p:nvSpPr>
        <p:spPr bwMode="auto">
          <a:xfrm>
            <a:off x="2057400" y="27432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6449" name="Oval 17"/>
          <p:cNvSpPr>
            <a:spLocks noChangeArrowheads="1"/>
          </p:cNvSpPr>
          <p:nvPr/>
        </p:nvSpPr>
        <p:spPr bwMode="auto">
          <a:xfrm>
            <a:off x="3276600" y="34290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6450" name="Oval 18"/>
          <p:cNvSpPr>
            <a:spLocks noChangeArrowheads="1"/>
          </p:cNvSpPr>
          <p:nvPr/>
        </p:nvSpPr>
        <p:spPr bwMode="auto">
          <a:xfrm>
            <a:off x="7315200" y="34290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6451" name="Oval 19"/>
          <p:cNvSpPr>
            <a:spLocks noChangeArrowheads="1"/>
          </p:cNvSpPr>
          <p:nvPr/>
        </p:nvSpPr>
        <p:spPr bwMode="auto">
          <a:xfrm>
            <a:off x="5638800" y="22860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6452" name="Oval 20"/>
          <p:cNvSpPr>
            <a:spLocks noChangeArrowheads="1"/>
          </p:cNvSpPr>
          <p:nvPr/>
        </p:nvSpPr>
        <p:spPr bwMode="auto">
          <a:xfrm>
            <a:off x="7239000" y="304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6453" name="Oval 21"/>
          <p:cNvSpPr>
            <a:spLocks noChangeArrowheads="1"/>
          </p:cNvSpPr>
          <p:nvPr/>
        </p:nvSpPr>
        <p:spPr bwMode="auto">
          <a:xfrm>
            <a:off x="6019800" y="35052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6454" name="Oval 22"/>
          <p:cNvSpPr>
            <a:spLocks noChangeArrowheads="1"/>
          </p:cNvSpPr>
          <p:nvPr/>
        </p:nvSpPr>
        <p:spPr bwMode="auto">
          <a:xfrm>
            <a:off x="7467600" y="45720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6455" name="Oval 24"/>
          <p:cNvSpPr>
            <a:spLocks noChangeArrowheads="1"/>
          </p:cNvSpPr>
          <p:nvPr/>
        </p:nvSpPr>
        <p:spPr bwMode="auto">
          <a:xfrm>
            <a:off x="5562600" y="6096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6456" name="Oval 25"/>
          <p:cNvSpPr>
            <a:spLocks noChangeArrowheads="1"/>
          </p:cNvSpPr>
          <p:nvPr/>
        </p:nvSpPr>
        <p:spPr bwMode="auto">
          <a:xfrm>
            <a:off x="6248400" y="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6457" name="Oval 26"/>
          <p:cNvSpPr>
            <a:spLocks noChangeArrowheads="1"/>
          </p:cNvSpPr>
          <p:nvPr/>
        </p:nvSpPr>
        <p:spPr bwMode="auto">
          <a:xfrm>
            <a:off x="6934200" y="1447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6458" name="Oval 27"/>
          <p:cNvSpPr>
            <a:spLocks noChangeArrowheads="1"/>
          </p:cNvSpPr>
          <p:nvPr/>
        </p:nvSpPr>
        <p:spPr bwMode="auto">
          <a:xfrm>
            <a:off x="228600" y="20574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6459" name="Oval 28"/>
          <p:cNvSpPr>
            <a:spLocks noChangeArrowheads="1"/>
          </p:cNvSpPr>
          <p:nvPr/>
        </p:nvSpPr>
        <p:spPr bwMode="auto">
          <a:xfrm>
            <a:off x="5791200" y="13716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6460" name="Oval 29"/>
          <p:cNvSpPr>
            <a:spLocks noChangeArrowheads="1"/>
          </p:cNvSpPr>
          <p:nvPr/>
        </p:nvSpPr>
        <p:spPr bwMode="auto">
          <a:xfrm>
            <a:off x="6705600" y="28194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6461" name="Oval 30"/>
          <p:cNvSpPr>
            <a:spLocks noChangeArrowheads="1"/>
          </p:cNvSpPr>
          <p:nvPr/>
        </p:nvSpPr>
        <p:spPr bwMode="auto">
          <a:xfrm>
            <a:off x="7620000" y="25146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6462" name="Oval 31"/>
          <p:cNvSpPr>
            <a:spLocks noChangeArrowheads="1"/>
          </p:cNvSpPr>
          <p:nvPr/>
        </p:nvSpPr>
        <p:spPr bwMode="auto">
          <a:xfrm rot="2543812">
            <a:off x="1600200" y="3200400"/>
            <a:ext cx="1066800" cy="2819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86463" name="Oval 32"/>
          <p:cNvSpPr>
            <a:spLocks noChangeArrowheads="1"/>
          </p:cNvSpPr>
          <p:nvPr/>
        </p:nvSpPr>
        <p:spPr bwMode="auto">
          <a:xfrm rot="2543812">
            <a:off x="228600" y="2667000"/>
            <a:ext cx="1066800" cy="2819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86464" name="Oval 33"/>
          <p:cNvSpPr>
            <a:spLocks noChangeArrowheads="1"/>
          </p:cNvSpPr>
          <p:nvPr/>
        </p:nvSpPr>
        <p:spPr bwMode="auto">
          <a:xfrm rot="2543812">
            <a:off x="4419600" y="1066800"/>
            <a:ext cx="1066800" cy="2819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86465" name="Oval 34"/>
          <p:cNvSpPr>
            <a:spLocks noChangeArrowheads="1"/>
          </p:cNvSpPr>
          <p:nvPr/>
        </p:nvSpPr>
        <p:spPr bwMode="auto">
          <a:xfrm>
            <a:off x="381000" y="41910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6466" name="Oval 35"/>
          <p:cNvSpPr>
            <a:spLocks noChangeArrowheads="1"/>
          </p:cNvSpPr>
          <p:nvPr/>
        </p:nvSpPr>
        <p:spPr bwMode="auto">
          <a:xfrm>
            <a:off x="914400" y="3352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6467" name="Oval 36"/>
          <p:cNvSpPr>
            <a:spLocks noChangeArrowheads="1"/>
          </p:cNvSpPr>
          <p:nvPr/>
        </p:nvSpPr>
        <p:spPr bwMode="auto">
          <a:xfrm>
            <a:off x="1600200" y="4495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86468" name="Picture 37" descr="Flying Bir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594214" flipV="1">
            <a:off x="4572000" y="4648200"/>
            <a:ext cx="3886200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45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0"/>
            <a:ext cx="4495800" cy="6126163"/>
          </a:xfrm>
        </p:spPr>
        <p:txBody>
          <a:bodyPr/>
          <a:lstStyle/>
          <a:p>
            <a:pPr marL="990600" lvl="1" indent="-533400" eaLnBrk="1" hangingPunct="1"/>
            <a:r>
              <a:rPr lang="en-US" smtClean="0">
                <a:solidFill>
                  <a:schemeClr val="hlink"/>
                </a:solidFill>
              </a:rPr>
              <a:t>We can see examples of this throughout the natural environment.</a:t>
            </a:r>
          </a:p>
        </p:txBody>
      </p:sp>
      <p:sp>
        <p:nvSpPr>
          <p:cNvPr id="1982467" name="Rectangle 3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sp>
        <p:nvSpPr>
          <p:cNvPr id="787460" name="Oval 4"/>
          <p:cNvSpPr>
            <a:spLocks noChangeArrowheads="1"/>
          </p:cNvSpPr>
          <p:nvPr/>
        </p:nvSpPr>
        <p:spPr bwMode="auto">
          <a:xfrm>
            <a:off x="6553200" y="533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7461" name="Oval 5"/>
          <p:cNvSpPr>
            <a:spLocks noChangeArrowheads="1"/>
          </p:cNvSpPr>
          <p:nvPr/>
        </p:nvSpPr>
        <p:spPr bwMode="auto">
          <a:xfrm>
            <a:off x="5867400" y="762000"/>
            <a:ext cx="9144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7462" name="Oval 6"/>
          <p:cNvSpPr>
            <a:spLocks noChangeArrowheads="1"/>
          </p:cNvSpPr>
          <p:nvPr/>
        </p:nvSpPr>
        <p:spPr bwMode="auto">
          <a:xfrm>
            <a:off x="5943600" y="3429000"/>
            <a:ext cx="914400" cy="609600"/>
          </a:xfrm>
          <a:prstGeom prst="ellipse">
            <a:avLst/>
          </a:prstGeom>
          <a:solidFill>
            <a:srgbClr val="3333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7463" name="Oval 7"/>
          <p:cNvSpPr>
            <a:spLocks noChangeArrowheads="1"/>
          </p:cNvSpPr>
          <p:nvPr/>
        </p:nvSpPr>
        <p:spPr bwMode="auto">
          <a:xfrm>
            <a:off x="5029200" y="304800"/>
            <a:ext cx="9144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7464" name="Rectangle 8"/>
          <p:cNvSpPr>
            <a:spLocks noChangeArrowheads="1"/>
          </p:cNvSpPr>
          <p:nvPr/>
        </p:nvSpPr>
        <p:spPr bwMode="auto">
          <a:xfrm>
            <a:off x="5029200" y="-228600"/>
            <a:ext cx="3810000" cy="70866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7465" name="Oval 9"/>
          <p:cNvSpPr>
            <a:spLocks noChangeArrowheads="1"/>
          </p:cNvSpPr>
          <p:nvPr/>
        </p:nvSpPr>
        <p:spPr bwMode="auto">
          <a:xfrm>
            <a:off x="6477000" y="44958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7466" name="Freeform 10"/>
          <p:cNvSpPr>
            <a:spLocks/>
          </p:cNvSpPr>
          <p:nvPr/>
        </p:nvSpPr>
        <p:spPr bwMode="auto">
          <a:xfrm>
            <a:off x="-144463" y="2903538"/>
            <a:ext cx="5283201" cy="2452687"/>
          </a:xfrm>
          <a:custGeom>
            <a:avLst/>
            <a:gdLst>
              <a:gd name="T0" fmla="*/ 2147483647 w 3328"/>
              <a:gd name="T1" fmla="*/ 2147483647 h 1545"/>
              <a:gd name="T2" fmla="*/ 2147483647 w 3328"/>
              <a:gd name="T3" fmla="*/ 2147483647 h 1545"/>
              <a:gd name="T4" fmla="*/ 2147483647 w 3328"/>
              <a:gd name="T5" fmla="*/ 2147483647 h 1545"/>
              <a:gd name="T6" fmla="*/ 2147483647 w 3328"/>
              <a:gd name="T7" fmla="*/ 2147483647 h 1545"/>
              <a:gd name="T8" fmla="*/ 2147483647 w 3328"/>
              <a:gd name="T9" fmla="*/ 2147483647 h 1545"/>
              <a:gd name="T10" fmla="*/ 2147483647 w 3328"/>
              <a:gd name="T11" fmla="*/ 2147483647 h 1545"/>
              <a:gd name="T12" fmla="*/ 2147483647 w 3328"/>
              <a:gd name="T13" fmla="*/ 2147483647 h 1545"/>
              <a:gd name="T14" fmla="*/ 2147483647 w 3328"/>
              <a:gd name="T15" fmla="*/ 2147483647 h 1545"/>
              <a:gd name="T16" fmla="*/ 2147483647 w 3328"/>
              <a:gd name="T17" fmla="*/ 2147483647 h 1545"/>
              <a:gd name="T18" fmla="*/ 2147483647 w 3328"/>
              <a:gd name="T19" fmla="*/ 2147483647 h 1545"/>
              <a:gd name="T20" fmla="*/ 2147483647 w 3328"/>
              <a:gd name="T21" fmla="*/ 2147483647 h 1545"/>
              <a:gd name="T22" fmla="*/ 2147483647 w 3328"/>
              <a:gd name="T23" fmla="*/ 2147483647 h 1545"/>
              <a:gd name="T24" fmla="*/ 2147483647 w 3328"/>
              <a:gd name="T25" fmla="*/ 2147483647 h 1545"/>
              <a:gd name="T26" fmla="*/ 2147483647 w 3328"/>
              <a:gd name="T27" fmla="*/ 2147483647 h 1545"/>
              <a:gd name="T28" fmla="*/ 2147483647 w 3328"/>
              <a:gd name="T29" fmla="*/ 2147483647 h 1545"/>
              <a:gd name="T30" fmla="*/ 2147483647 w 3328"/>
              <a:gd name="T31" fmla="*/ 2147483647 h 1545"/>
              <a:gd name="T32" fmla="*/ 2147483647 w 3328"/>
              <a:gd name="T33" fmla="*/ 2147483647 h 1545"/>
              <a:gd name="T34" fmla="*/ 2147483647 w 3328"/>
              <a:gd name="T35" fmla="*/ 2147483647 h 1545"/>
              <a:gd name="T36" fmla="*/ 2147483647 w 3328"/>
              <a:gd name="T37" fmla="*/ 2147483647 h 1545"/>
              <a:gd name="T38" fmla="*/ 2147483647 w 3328"/>
              <a:gd name="T39" fmla="*/ 2147483647 h 1545"/>
              <a:gd name="T40" fmla="*/ 2147483647 w 3328"/>
              <a:gd name="T41" fmla="*/ 2147483647 h 1545"/>
              <a:gd name="T42" fmla="*/ 2147483647 w 3328"/>
              <a:gd name="T43" fmla="*/ 2147483647 h 1545"/>
              <a:gd name="T44" fmla="*/ 2147483647 w 3328"/>
              <a:gd name="T45" fmla="*/ 2147483647 h 1545"/>
              <a:gd name="T46" fmla="*/ 2147483647 w 3328"/>
              <a:gd name="T47" fmla="*/ 2147483647 h 1545"/>
              <a:gd name="T48" fmla="*/ 2147483647 w 3328"/>
              <a:gd name="T49" fmla="*/ 2147483647 h 1545"/>
              <a:gd name="T50" fmla="*/ 2147483647 w 3328"/>
              <a:gd name="T51" fmla="*/ 2147483647 h 1545"/>
              <a:gd name="T52" fmla="*/ 2147483647 w 3328"/>
              <a:gd name="T53" fmla="*/ 2147483647 h 1545"/>
              <a:gd name="T54" fmla="*/ 2147483647 w 3328"/>
              <a:gd name="T55" fmla="*/ 2147483647 h 1545"/>
              <a:gd name="T56" fmla="*/ 0 w 3328"/>
              <a:gd name="T57" fmla="*/ 2147483647 h 1545"/>
              <a:gd name="T58" fmla="*/ 2147483647 w 3328"/>
              <a:gd name="T59" fmla="*/ 2147483647 h 1545"/>
              <a:gd name="T60" fmla="*/ 2147483647 w 3328"/>
              <a:gd name="T61" fmla="*/ 2147483647 h 1545"/>
              <a:gd name="T62" fmla="*/ 2147483647 w 3328"/>
              <a:gd name="T63" fmla="*/ 0 h 1545"/>
              <a:gd name="T64" fmla="*/ 2147483647 w 3328"/>
              <a:gd name="T65" fmla="*/ 2147483647 h 1545"/>
              <a:gd name="T66" fmla="*/ 2147483647 w 3328"/>
              <a:gd name="T67" fmla="*/ 2147483647 h 1545"/>
              <a:gd name="T68" fmla="*/ 2147483647 w 3328"/>
              <a:gd name="T69" fmla="*/ 2147483647 h 1545"/>
              <a:gd name="T70" fmla="*/ 2147483647 w 3328"/>
              <a:gd name="T71" fmla="*/ 2147483647 h 1545"/>
              <a:gd name="T72" fmla="*/ 2147483647 w 3328"/>
              <a:gd name="T73" fmla="*/ 2147483647 h 1545"/>
              <a:gd name="T74" fmla="*/ 2147483647 w 3328"/>
              <a:gd name="T75" fmla="*/ 2147483647 h 1545"/>
              <a:gd name="T76" fmla="*/ 2147483647 w 3328"/>
              <a:gd name="T77" fmla="*/ 2147483647 h 1545"/>
              <a:gd name="T78" fmla="*/ 2147483647 w 3328"/>
              <a:gd name="T79" fmla="*/ 2147483647 h 1545"/>
              <a:gd name="T80" fmla="*/ 2147483647 w 3328"/>
              <a:gd name="T81" fmla="*/ 2147483647 h 1545"/>
              <a:gd name="T82" fmla="*/ 2147483647 w 3328"/>
              <a:gd name="T83" fmla="*/ 2147483647 h 1545"/>
              <a:gd name="T84" fmla="*/ 2147483647 w 3328"/>
              <a:gd name="T85" fmla="*/ 2147483647 h 1545"/>
              <a:gd name="T86" fmla="*/ 2147483647 w 3328"/>
              <a:gd name="T87" fmla="*/ 2147483647 h 1545"/>
              <a:gd name="T88" fmla="*/ 2147483647 w 3328"/>
              <a:gd name="T89" fmla="*/ 2147483647 h 1545"/>
              <a:gd name="T90" fmla="*/ 2147483647 w 3328"/>
              <a:gd name="T91" fmla="*/ 2147483647 h 1545"/>
              <a:gd name="T92" fmla="*/ 2147483647 w 3328"/>
              <a:gd name="T93" fmla="*/ 2147483647 h 1545"/>
              <a:gd name="T94" fmla="*/ 2147483647 w 3328"/>
              <a:gd name="T95" fmla="*/ 2147483647 h 1545"/>
              <a:gd name="T96" fmla="*/ 2147483647 w 3328"/>
              <a:gd name="T97" fmla="*/ 2147483647 h 1545"/>
              <a:gd name="T98" fmla="*/ 2147483647 w 3328"/>
              <a:gd name="T99" fmla="*/ 2147483647 h 1545"/>
              <a:gd name="T100" fmla="*/ 2147483647 w 3328"/>
              <a:gd name="T101" fmla="*/ 2147483647 h 1545"/>
              <a:gd name="T102" fmla="*/ 2147483647 w 3328"/>
              <a:gd name="T103" fmla="*/ 2147483647 h 154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3328"/>
              <a:gd name="T157" fmla="*/ 0 h 1545"/>
              <a:gd name="T158" fmla="*/ 3328 w 3328"/>
              <a:gd name="T159" fmla="*/ 1545 h 1545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3328" h="1545">
                <a:moveTo>
                  <a:pt x="3273" y="1545"/>
                </a:moveTo>
                <a:cubicBezTo>
                  <a:pt x="3254" y="1526"/>
                  <a:pt x="3226" y="1519"/>
                  <a:pt x="3209" y="1499"/>
                </a:cubicBezTo>
                <a:cubicBezTo>
                  <a:pt x="3185" y="1472"/>
                  <a:pt x="3189" y="1416"/>
                  <a:pt x="3172" y="1389"/>
                </a:cubicBezTo>
                <a:cubicBezTo>
                  <a:pt x="3162" y="1373"/>
                  <a:pt x="3141" y="1365"/>
                  <a:pt x="3126" y="1353"/>
                </a:cubicBezTo>
                <a:cubicBezTo>
                  <a:pt x="3104" y="1298"/>
                  <a:pt x="3086" y="1248"/>
                  <a:pt x="3044" y="1206"/>
                </a:cubicBezTo>
                <a:cubicBezTo>
                  <a:pt x="3027" y="1137"/>
                  <a:pt x="3051" y="1197"/>
                  <a:pt x="2998" y="1152"/>
                </a:cubicBezTo>
                <a:cubicBezTo>
                  <a:pt x="2989" y="1145"/>
                  <a:pt x="2987" y="1132"/>
                  <a:pt x="2980" y="1124"/>
                </a:cubicBezTo>
                <a:cubicBezTo>
                  <a:pt x="2957" y="1098"/>
                  <a:pt x="2936" y="1070"/>
                  <a:pt x="2907" y="1051"/>
                </a:cubicBezTo>
                <a:cubicBezTo>
                  <a:pt x="2857" y="1018"/>
                  <a:pt x="2801" y="998"/>
                  <a:pt x="2742" y="987"/>
                </a:cubicBezTo>
                <a:cubicBezTo>
                  <a:pt x="2730" y="981"/>
                  <a:pt x="2719" y="974"/>
                  <a:pt x="2706" y="969"/>
                </a:cubicBezTo>
                <a:cubicBezTo>
                  <a:pt x="2694" y="965"/>
                  <a:pt x="2681" y="965"/>
                  <a:pt x="2669" y="960"/>
                </a:cubicBezTo>
                <a:cubicBezTo>
                  <a:pt x="2580" y="921"/>
                  <a:pt x="2712" y="958"/>
                  <a:pt x="2605" y="932"/>
                </a:cubicBezTo>
                <a:cubicBezTo>
                  <a:pt x="2574" y="916"/>
                  <a:pt x="2546" y="898"/>
                  <a:pt x="2514" y="886"/>
                </a:cubicBezTo>
                <a:cubicBezTo>
                  <a:pt x="2475" y="848"/>
                  <a:pt x="2432" y="816"/>
                  <a:pt x="2386" y="786"/>
                </a:cubicBezTo>
                <a:cubicBezTo>
                  <a:pt x="2373" y="778"/>
                  <a:pt x="2368" y="761"/>
                  <a:pt x="2358" y="749"/>
                </a:cubicBezTo>
                <a:cubicBezTo>
                  <a:pt x="2341" y="730"/>
                  <a:pt x="2304" y="694"/>
                  <a:pt x="2304" y="694"/>
                </a:cubicBezTo>
                <a:cubicBezTo>
                  <a:pt x="2295" y="669"/>
                  <a:pt x="2290" y="654"/>
                  <a:pt x="2276" y="630"/>
                </a:cubicBezTo>
                <a:cubicBezTo>
                  <a:pt x="2265" y="611"/>
                  <a:pt x="2247" y="596"/>
                  <a:pt x="2240" y="576"/>
                </a:cubicBezTo>
                <a:cubicBezTo>
                  <a:pt x="2235" y="561"/>
                  <a:pt x="2226" y="531"/>
                  <a:pt x="2212" y="521"/>
                </a:cubicBezTo>
                <a:cubicBezTo>
                  <a:pt x="2202" y="514"/>
                  <a:pt x="2188" y="515"/>
                  <a:pt x="2176" y="512"/>
                </a:cubicBezTo>
                <a:cubicBezTo>
                  <a:pt x="2141" y="477"/>
                  <a:pt x="2104" y="436"/>
                  <a:pt x="2057" y="420"/>
                </a:cubicBezTo>
                <a:cubicBezTo>
                  <a:pt x="1958" y="325"/>
                  <a:pt x="1596" y="366"/>
                  <a:pt x="1545" y="365"/>
                </a:cubicBezTo>
                <a:cubicBezTo>
                  <a:pt x="1521" y="360"/>
                  <a:pt x="1487" y="354"/>
                  <a:pt x="1462" y="347"/>
                </a:cubicBezTo>
                <a:cubicBezTo>
                  <a:pt x="1444" y="342"/>
                  <a:pt x="1408" y="329"/>
                  <a:pt x="1408" y="329"/>
                </a:cubicBezTo>
                <a:cubicBezTo>
                  <a:pt x="1379" y="300"/>
                  <a:pt x="1328" y="275"/>
                  <a:pt x="1289" y="265"/>
                </a:cubicBezTo>
                <a:cubicBezTo>
                  <a:pt x="1226" y="223"/>
                  <a:pt x="1255" y="235"/>
                  <a:pt x="1206" y="219"/>
                </a:cubicBezTo>
                <a:cubicBezTo>
                  <a:pt x="1124" y="164"/>
                  <a:pt x="1080" y="166"/>
                  <a:pt x="969" y="164"/>
                </a:cubicBezTo>
                <a:cubicBezTo>
                  <a:pt x="679" y="159"/>
                  <a:pt x="390" y="158"/>
                  <a:pt x="100" y="155"/>
                </a:cubicBezTo>
                <a:cubicBezTo>
                  <a:pt x="59" y="141"/>
                  <a:pt x="35" y="115"/>
                  <a:pt x="0" y="91"/>
                </a:cubicBezTo>
                <a:cubicBezTo>
                  <a:pt x="3" y="82"/>
                  <a:pt x="2" y="71"/>
                  <a:pt x="9" y="64"/>
                </a:cubicBezTo>
                <a:cubicBezTo>
                  <a:pt x="16" y="57"/>
                  <a:pt x="30" y="62"/>
                  <a:pt x="36" y="54"/>
                </a:cubicBezTo>
                <a:cubicBezTo>
                  <a:pt x="47" y="38"/>
                  <a:pt x="54" y="0"/>
                  <a:pt x="54" y="0"/>
                </a:cubicBezTo>
                <a:cubicBezTo>
                  <a:pt x="439" y="8"/>
                  <a:pt x="546" y="17"/>
                  <a:pt x="923" y="9"/>
                </a:cubicBezTo>
                <a:cubicBezTo>
                  <a:pt x="1050" y="14"/>
                  <a:pt x="1189" y="2"/>
                  <a:pt x="1316" y="18"/>
                </a:cubicBezTo>
                <a:cubicBezTo>
                  <a:pt x="1614" y="114"/>
                  <a:pt x="1085" y="49"/>
                  <a:pt x="2011" y="64"/>
                </a:cubicBezTo>
                <a:cubicBezTo>
                  <a:pt x="2098" y="92"/>
                  <a:pt x="2047" y="80"/>
                  <a:pt x="2166" y="91"/>
                </a:cubicBezTo>
                <a:cubicBezTo>
                  <a:pt x="2175" y="94"/>
                  <a:pt x="2186" y="95"/>
                  <a:pt x="2194" y="100"/>
                </a:cubicBezTo>
                <a:cubicBezTo>
                  <a:pt x="2205" y="107"/>
                  <a:pt x="2208" y="126"/>
                  <a:pt x="2221" y="128"/>
                </a:cubicBezTo>
                <a:cubicBezTo>
                  <a:pt x="2275" y="138"/>
                  <a:pt x="2331" y="134"/>
                  <a:pt x="2386" y="137"/>
                </a:cubicBezTo>
                <a:cubicBezTo>
                  <a:pt x="2432" y="152"/>
                  <a:pt x="2468" y="180"/>
                  <a:pt x="2514" y="192"/>
                </a:cubicBezTo>
                <a:cubicBezTo>
                  <a:pt x="2556" y="234"/>
                  <a:pt x="2538" y="257"/>
                  <a:pt x="2569" y="292"/>
                </a:cubicBezTo>
                <a:cubicBezTo>
                  <a:pt x="2604" y="331"/>
                  <a:pt x="2650" y="338"/>
                  <a:pt x="2697" y="347"/>
                </a:cubicBezTo>
                <a:cubicBezTo>
                  <a:pt x="2713" y="358"/>
                  <a:pt x="2724" y="376"/>
                  <a:pt x="2742" y="384"/>
                </a:cubicBezTo>
                <a:cubicBezTo>
                  <a:pt x="2815" y="417"/>
                  <a:pt x="2866" y="421"/>
                  <a:pt x="2944" y="429"/>
                </a:cubicBezTo>
                <a:cubicBezTo>
                  <a:pt x="2991" y="445"/>
                  <a:pt x="2955" y="426"/>
                  <a:pt x="2989" y="466"/>
                </a:cubicBezTo>
                <a:cubicBezTo>
                  <a:pt x="3003" y="482"/>
                  <a:pt x="3035" y="512"/>
                  <a:pt x="3035" y="512"/>
                </a:cubicBezTo>
                <a:cubicBezTo>
                  <a:pt x="3038" y="521"/>
                  <a:pt x="3040" y="531"/>
                  <a:pt x="3044" y="539"/>
                </a:cubicBezTo>
                <a:cubicBezTo>
                  <a:pt x="3049" y="549"/>
                  <a:pt x="3058" y="556"/>
                  <a:pt x="3062" y="566"/>
                </a:cubicBezTo>
                <a:cubicBezTo>
                  <a:pt x="3067" y="578"/>
                  <a:pt x="3065" y="592"/>
                  <a:pt x="3072" y="603"/>
                </a:cubicBezTo>
                <a:cubicBezTo>
                  <a:pt x="3078" y="612"/>
                  <a:pt x="3090" y="615"/>
                  <a:pt x="3099" y="621"/>
                </a:cubicBezTo>
                <a:cubicBezTo>
                  <a:pt x="3123" y="659"/>
                  <a:pt x="3147" y="680"/>
                  <a:pt x="3190" y="694"/>
                </a:cubicBezTo>
                <a:cubicBezTo>
                  <a:pt x="3268" y="746"/>
                  <a:pt x="3223" y="731"/>
                  <a:pt x="3328" y="731"/>
                </a:cubicBezTo>
              </a:path>
            </a:pathLst>
          </a:cu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87467" name="Oval 11"/>
          <p:cNvSpPr>
            <a:spLocks noChangeArrowheads="1"/>
          </p:cNvSpPr>
          <p:nvPr/>
        </p:nvSpPr>
        <p:spPr bwMode="auto">
          <a:xfrm rot="1897840">
            <a:off x="2743200" y="4038600"/>
            <a:ext cx="1066800" cy="2819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7468" name="Oval 12"/>
          <p:cNvSpPr>
            <a:spLocks noChangeArrowheads="1"/>
          </p:cNvSpPr>
          <p:nvPr/>
        </p:nvSpPr>
        <p:spPr bwMode="auto">
          <a:xfrm>
            <a:off x="0" y="228600"/>
            <a:ext cx="1066800" cy="27432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7469" name="Oval 13"/>
          <p:cNvSpPr>
            <a:spLocks noChangeArrowheads="1"/>
          </p:cNvSpPr>
          <p:nvPr/>
        </p:nvSpPr>
        <p:spPr bwMode="auto">
          <a:xfrm>
            <a:off x="3048000" y="48006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7470" name="Oval 14"/>
          <p:cNvSpPr>
            <a:spLocks noChangeArrowheads="1"/>
          </p:cNvSpPr>
          <p:nvPr/>
        </p:nvSpPr>
        <p:spPr bwMode="auto">
          <a:xfrm>
            <a:off x="0" y="7620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7471" name="Oval 15"/>
          <p:cNvSpPr>
            <a:spLocks noChangeArrowheads="1"/>
          </p:cNvSpPr>
          <p:nvPr/>
        </p:nvSpPr>
        <p:spPr bwMode="auto">
          <a:xfrm>
            <a:off x="5715000" y="58674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7472" name="Oval 16"/>
          <p:cNvSpPr>
            <a:spLocks noChangeArrowheads="1"/>
          </p:cNvSpPr>
          <p:nvPr/>
        </p:nvSpPr>
        <p:spPr bwMode="auto">
          <a:xfrm>
            <a:off x="2057400" y="27432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7473" name="Oval 17"/>
          <p:cNvSpPr>
            <a:spLocks noChangeArrowheads="1"/>
          </p:cNvSpPr>
          <p:nvPr/>
        </p:nvSpPr>
        <p:spPr bwMode="auto">
          <a:xfrm>
            <a:off x="3276600" y="34290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7474" name="Oval 18"/>
          <p:cNvSpPr>
            <a:spLocks noChangeArrowheads="1"/>
          </p:cNvSpPr>
          <p:nvPr/>
        </p:nvSpPr>
        <p:spPr bwMode="auto">
          <a:xfrm>
            <a:off x="7315200" y="34290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7475" name="Oval 19"/>
          <p:cNvSpPr>
            <a:spLocks noChangeArrowheads="1"/>
          </p:cNvSpPr>
          <p:nvPr/>
        </p:nvSpPr>
        <p:spPr bwMode="auto">
          <a:xfrm>
            <a:off x="5638800" y="22860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7476" name="Oval 20"/>
          <p:cNvSpPr>
            <a:spLocks noChangeArrowheads="1"/>
          </p:cNvSpPr>
          <p:nvPr/>
        </p:nvSpPr>
        <p:spPr bwMode="auto">
          <a:xfrm>
            <a:off x="7239000" y="304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7477" name="Oval 21"/>
          <p:cNvSpPr>
            <a:spLocks noChangeArrowheads="1"/>
          </p:cNvSpPr>
          <p:nvPr/>
        </p:nvSpPr>
        <p:spPr bwMode="auto">
          <a:xfrm>
            <a:off x="6019800" y="35052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7478" name="Oval 22"/>
          <p:cNvSpPr>
            <a:spLocks noChangeArrowheads="1"/>
          </p:cNvSpPr>
          <p:nvPr/>
        </p:nvSpPr>
        <p:spPr bwMode="auto">
          <a:xfrm>
            <a:off x="7467600" y="45720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7479" name="Oval 23"/>
          <p:cNvSpPr>
            <a:spLocks noChangeArrowheads="1"/>
          </p:cNvSpPr>
          <p:nvPr/>
        </p:nvSpPr>
        <p:spPr bwMode="auto">
          <a:xfrm>
            <a:off x="5562600" y="6096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7480" name="Oval 24"/>
          <p:cNvSpPr>
            <a:spLocks noChangeArrowheads="1"/>
          </p:cNvSpPr>
          <p:nvPr/>
        </p:nvSpPr>
        <p:spPr bwMode="auto">
          <a:xfrm>
            <a:off x="6248400" y="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7481" name="Oval 25"/>
          <p:cNvSpPr>
            <a:spLocks noChangeArrowheads="1"/>
          </p:cNvSpPr>
          <p:nvPr/>
        </p:nvSpPr>
        <p:spPr bwMode="auto">
          <a:xfrm>
            <a:off x="6934200" y="1447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7482" name="Oval 26"/>
          <p:cNvSpPr>
            <a:spLocks noChangeArrowheads="1"/>
          </p:cNvSpPr>
          <p:nvPr/>
        </p:nvSpPr>
        <p:spPr bwMode="auto">
          <a:xfrm>
            <a:off x="228600" y="20574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7483" name="Oval 27"/>
          <p:cNvSpPr>
            <a:spLocks noChangeArrowheads="1"/>
          </p:cNvSpPr>
          <p:nvPr/>
        </p:nvSpPr>
        <p:spPr bwMode="auto">
          <a:xfrm>
            <a:off x="5791200" y="13716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7484" name="Oval 28"/>
          <p:cNvSpPr>
            <a:spLocks noChangeArrowheads="1"/>
          </p:cNvSpPr>
          <p:nvPr/>
        </p:nvSpPr>
        <p:spPr bwMode="auto">
          <a:xfrm>
            <a:off x="6705600" y="28194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7485" name="Oval 29"/>
          <p:cNvSpPr>
            <a:spLocks noChangeArrowheads="1"/>
          </p:cNvSpPr>
          <p:nvPr/>
        </p:nvSpPr>
        <p:spPr bwMode="auto">
          <a:xfrm>
            <a:off x="7620000" y="25146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7486" name="Oval 30"/>
          <p:cNvSpPr>
            <a:spLocks noChangeArrowheads="1"/>
          </p:cNvSpPr>
          <p:nvPr/>
        </p:nvSpPr>
        <p:spPr bwMode="auto">
          <a:xfrm rot="2543812">
            <a:off x="1600200" y="3200400"/>
            <a:ext cx="1066800" cy="2819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87487" name="Oval 31"/>
          <p:cNvSpPr>
            <a:spLocks noChangeArrowheads="1"/>
          </p:cNvSpPr>
          <p:nvPr/>
        </p:nvSpPr>
        <p:spPr bwMode="auto">
          <a:xfrm rot="2543812">
            <a:off x="228600" y="2667000"/>
            <a:ext cx="1066800" cy="2819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87488" name="Oval 32"/>
          <p:cNvSpPr>
            <a:spLocks noChangeArrowheads="1"/>
          </p:cNvSpPr>
          <p:nvPr/>
        </p:nvSpPr>
        <p:spPr bwMode="auto">
          <a:xfrm rot="2543812">
            <a:off x="4419600" y="1066800"/>
            <a:ext cx="1066800" cy="2819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87489" name="Oval 33"/>
          <p:cNvSpPr>
            <a:spLocks noChangeArrowheads="1"/>
          </p:cNvSpPr>
          <p:nvPr/>
        </p:nvSpPr>
        <p:spPr bwMode="auto">
          <a:xfrm>
            <a:off x="381000" y="41910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7490" name="Oval 34"/>
          <p:cNvSpPr>
            <a:spLocks noChangeArrowheads="1"/>
          </p:cNvSpPr>
          <p:nvPr/>
        </p:nvSpPr>
        <p:spPr bwMode="auto">
          <a:xfrm>
            <a:off x="914400" y="3352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7491" name="Oval 35"/>
          <p:cNvSpPr>
            <a:spLocks noChangeArrowheads="1"/>
          </p:cNvSpPr>
          <p:nvPr/>
        </p:nvSpPr>
        <p:spPr bwMode="auto">
          <a:xfrm>
            <a:off x="1600200" y="4495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87492" name="Picture 36" descr="Flying Bir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005786" flipH="1" flipV="1">
            <a:off x="6145213" y="4591050"/>
            <a:ext cx="3124200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8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0"/>
            <a:ext cx="4495800" cy="6126163"/>
          </a:xfrm>
        </p:spPr>
        <p:txBody>
          <a:bodyPr/>
          <a:lstStyle/>
          <a:p>
            <a:pPr marL="990600" lvl="1" indent="-533400" eaLnBrk="1" hangingPunct="1"/>
            <a:r>
              <a:rPr lang="en-US" smtClean="0">
                <a:solidFill>
                  <a:schemeClr val="hlink"/>
                </a:solidFill>
              </a:rPr>
              <a:t>We can see examples of this throughout the natural environment.</a:t>
            </a:r>
          </a:p>
        </p:txBody>
      </p:sp>
      <p:sp>
        <p:nvSpPr>
          <p:cNvPr id="1983491" name="Rectangle 3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sp>
        <p:nvSpPr>
          <p:cNvPr id="788484" name="Oval 4"/>
          <p:cNvSpPr>
            <a:spLocks noChangeArrowheads="1"/>
          </p:cNvSpPr>
          <p:nvPr/>
        </p:nvSpPr>
        <p:spPr bwMode="auto">
          <a:xfrm>
            <a:off x="6553200" y="533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8485" name="Oval 5"/>
          <p:cNvSpPr>
            <a:spLocks noChangeArrowheads="1"/>
          </p:cNvSpPr>
          <p:nvPr/>
        </p:nvSpPr>
        <p:spPr bwMode="auto">
          <a:xfrm>
            <a:off x="5867400" y="762000"/>
            <a:ext cx="9144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8486" name="Oval 6"/>
          <p:cNvSpPr>
            <a:spLocks noChangeArrowheads="1"/>
          </p:cNvSpPr>
          <p:nvPr/>
        </p:nvSpPr>
        <p:spPr bwMode="auto">
          <a:xfrm>
            <a:off x="5943600" y="3429000"/>
            <a:ext cx="914400" cy="609600"/>
          </a:xfrm>
          <a:prstGeom prst="ellipse">
            <a:avLst/>
          </a:prstGeom>
          <a:solidFill>
            <a:srgbClr val="3333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8487" name="Oval 7"/>
          <p:cNvSpPr>
            <a:spLocks noChangeArrowheads="1"/>
          </p:cNvSpPr>
          <p:nvPr/>
        </p:nvSpPr>
        <p:spPr bwMode="auto">
          <a:xfrm>
            <a:off x="5029200" y="304800"/>
            <a:ext cx="9144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8488" name="Rectangle 8"/>
          <p:cNvSpPr>
            <a:spLocks noChangeArrowheads="1"/>
          </p:cNvSpPr>
          <p:nvPr/>
        </p:nvSpPr>
        <p:spPr bwMode="auto">
          <a:xfrm>
            <a:off x="5029200" y="-228600"/>
            <a:ext cx="3810000" cy="70866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8489" name="Freeform 10"/>
          <p:cNvSpPr>
            <a:spLocks/>
          </p:cNvSpPr>
          <p:nvPr/>
        </p:nvSpPr>
        <p:spPr bwMode="auto">
          <a:xfrm>
            <a:off x="-144463" y="2903538"/>
            <a:ext cx="5283201" cy="2452687"/>
          </a:xfrm>
          <a:custGeom>
            <a:avLst/>
            <a:gdLst>
              <a:gd name="T0" fmla="*/ 2147483647 w 3328"/>
              <a:gd name="T1" fmla="*/ 2147483647 h 1545"/>
              <a:gd name="T2" fmla="*/ 2147483647 w 3328"/>
              <a:gd name="T3" fmla="*/ 2147483647 h 1545"/>
              <a:gd name="T4" fmla="*/ 2147483647 w 3328"/>
              <a:gd name="T5" fmla="*/ 2147483647 h 1545"/>
              <a:gd name="T6" fmla="*/ 2147483647 w 3328"/>
              <a:gd name="T7" fmla="*/ 2147483647 h 1545"/>
              <a:gd name="T8" fmla="*/ 2147483647 w 3328"/>
              <a:gd name="T9" fmla="*/ 2147483647 h 1545"/>
              <a:gd name="T10" fmla="*/ 2147483647 w 3328"/>
              <a:gd name="T11" fmla="*/ 2147483647 h 1545"/>
              <a:gd name="T12" fmla="*/ 2147483647 w 3328"/>
              <a:gd name="T13" fmla="*/ 2147483647 h 1545"/>
              <a:gd name="T14" fmla="*/ 2147483647 w 3328"/>
              <a:gd name="T15" fmla="*/ 2147483647 h 1545"/>
              <a:gd name="T16" fmla="*/ 2147483647 w 3328"/>
              <a:gd name="T17" fmla="*/ 2147483647 h 1545"/>
              <a:gd name="T18" fmla="*/ 2147483647 w 3328"/>
              <a:gd name="T19" fmla="*/ 2147483647 h 1545"/>
              <a:gd name="T20" fmla="*/ 2147483647 w 3328"/>
              <a:gd name="T21" fmla="*/ 2147483647 h 1545"/>
              <a:gd name="T22" fmla="*/ 2147483647 w 3328"/>
              <a:gd name="T23" fmla="*/ 2147483647 h 1545"/>
              <a:gd name="T24" fmla="*/ 2147483647 w 3328"/>
              <a:gd name="T25" fmla="*/ 2147483647 h 1545"/>
              <a:gd name="T26" fmla="*/ 2147483647 w 3328"/>
              <a:gd name="T27" fmla="*/ 2147483647 h 1545"/>
              <a:gd name="T28" fmla="*/ 2147483647 w 3328"/>
              <a:gd name="T29" fmla="*/ 2147483647 h 1545"/>
              <a:gd name="T30" fmla="*/ 2147483647 w 3328"/>
              <a:gd name="T31" fmla="*/ 2147483647 h 1545"/>
              <a:gd name="T32" fmla="*/ 2147483647 w 3328"/>
              <a:gd name="T33" fmla="*/ 2147483647 h 1545"/>
              <a:gd name="T34" fmla="*/ 2147483647 w 3328"/>
              <a:gd name="T35" fmla="*/ 2147483647 h 1545"/>
              <a:gd name="T36" fmla="*/ 2147483647 w 3328"/>
              <a:gd name="T37" fmla="*/ 2147483647 h 1545"/>
              <a:gd name="T38" fmla="*/ 2147483647 w 3328"/>
              <a:gd name="T39" fmla="*/ 2147483647 h 1545"/>
              <a:gd name="T40" fmla="*/ 2147483647 w 3328"/>
              <a:gd name="T41" fmla="*/ 2147483647 h 1545"/>
              <a:gd name="T42" fmla="*/ 2147483647 w 3328"/>
              <a:gd name="T43" fmla="*/ 2147483647 h 1545"/>
              <a:gd name="T44" fmla="*/ 2147483647 w 3328"/>
              <a:gd name="T45" fmla="*/ 2147483647 h 1545"/>
              <a:gd name="T46" fmla="*/ 2147483647 w 3328"/>
              <a:gd name="T47" fmla="*/ 2147483647 h 1545"/>
              <a:gd name="T48" fmla="*/ 2147483647 w 3328"/>
              <a:gd name="T49" fmla="*/ 2147483647 h 1545"/>
              <a:gd name="T50" fmla="*/ 2147483647 w 3328"/>
              <a:gd name="T51" fmla="*/ 2147483647 h 1545"/>
              <a:gd name="T52" fmla="*/ 2147483647 w 3328"/>
              <a:gd name="T53" fmla="*/ 2147483647 h 1545"/>
              <a:gd name="T54" fmla="*/ 2147483647 w 3328"/>
              <a:gd name="T55" fmla="*/ 2147483647 h 1545"/>
              <a:gd name="T56" fmla="*/ 0 w 3328"/>
              <a:gd name="T57" fmla="*/ 2147483647 h 1545"/>
              <a:gd name="T58" fmla="*/ 2147483647 w 3328"/>
              <a:gd name="T59" fmla="*/ 2147483647 h 1545"/>
              <a:gd name="T60" fmla="*/ 2147483647 w 3328"/>
              <a:gd name="T61" fmla="*/ 2147483647 h 1545"/>
              <a:gd name="T62" fmla="*/ 2147483647 w 3328"/>
              <a:gd name="T63" fmla="*/ 0 h 1545"/>
              <a:gd name="T64" fmla="*/ 2147483647 w 3328"/>
              <a:gd name="T65" fmla="*/ 2147483647 h 1545"/>
              <a:gd name="T66" fmla="*/ 2147483647 w 3328"/>
              <a:gd name="T67" fmla="*/ 2147483647 h 1545"/>
              <a:gd name="T68" fmla="*/ 2147483647 w 3328"/>
              <a:gd name="T69" fmla="*/ 2147483647 h 1545"/>
              <a:gd name="T70" fmla="*/ 2147483647 w 3328"/>
              <a:gd name="T71" fmla="*/ 2147483647 h 1545"/>
              <a:gd name="T72" fmla="*/ 2147483647 w 3328"/>
              <a:gd name="T73" fmla="*/ 2147483647 h 1545"/>
              <a:gd name="T74" fmla="*/ 2147483647 w 3328"/>
              <a:gd name="T75" fmla="*/ 2147483647 h 1545"/>
              <a:gd name="T76" fmla="*/ 2147483647 w 3328"/>
              <a:gd name="T77" fmla="*/ 2147483647 h 1545"/>
              <a:gd name="T78" fmla="*/ 2147483647 w 3328"/>
              <a:gd name="T79" fmla="*/ 2147483647 h 1545"/>
              <a:gd name="T80" fmla="*/ 2147483647 w 3328"/>
              <a:gd name="T81" fmla="*/ 2147483647 h 1545"/>
              <a:gd name="T82" fmla="*/ 2147483647 w 3328"/>
              <a:gd name="T83" fmla="*/ 2147483647 h 1545"/>
              <a:gd name="T84" fmla="*/ 2147483647 w 3328"/>
              <a:gd name="T85" fmla="*/ 2147483647 h 1545"/>
              <a:gd name="T86" fmla="*/ 2147483647 w 3328"/>
              <a:gd name="T87" fmla="*/ 2147483647 h 1545"/>
              <a:gd name="T88" fmla="*/ 2147483647 w 3328"/>
              <a:gd name="T89" fmla="*/ 2147483647 h 1545"/>
              <a:gd name="T90" fmla="*/ 2147483647 w 3328"/>
              <a:gd name="T91" fmla="*/ 2147483647 h 1545"/>
              <a:gd name="T92" fmla="*/ 2147483647 w 3328"/>
              <a:gd name="T93" fmla="*/ 2147483647 h 1545"/>
              <a:gd name="T94" fmla="*/ 2147483647 w 3328"/>
              <a:gd name="T95" fmla="*/ 2147483647 h 1545"/>
              <a:gd name="T96" fmla="*/ 2147483647 w 3328"/>
              <a:gd name="T97" fmla="*/ 2147483647 h 1545"/>
              <a:gd name="T98" fmla="*/ 2147483647 w 3328"/>
              <a:gd name="T99" fmla="*/ 2147483647 h 1545"/>
              <a:gd name="T100" fmla="*/ 2147483647 w 3328"/>
              <a:gd name="T101" fmla="*/ 2147483647 h 1545"/>
              <a:gd name="T102" fmla="*/ 2147483647 w 3328"/>
              <a:gd name="T103" fmla="*/ 2147483647 h 154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3328"/>
              <a:gd name="T157" fmla="*/ 0 h 1545"/>
              <a:gd name="T158" fmla="*/ 3328 w 3328"/>
              <a:gd name="T159" fmla="*/ 1545 h 1545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3328" h="1545">
                <a:moveTo>
                  <a:pt x="3273" y="1545"/>
                </a:moveTo>
                <a:cubicBezTo>
                  <a:pt x="3254" y="1526"/>
                  <a:pt x="3226" y="1519"/>
                  <a:pt x="3209" y="1499"/>
                </a:cubicBezTo>
                <a:cubicBezTo>
                  <a:pt x="3185" y="1472"/>
                  <a:pt x="3189" y="1416"/>
                  <a:pt x="3172" y="1389"/>
                </a:cubicBezTo>
                <a:cubicBezTo>
                  <a:pt x="3162" y="1373"/>
                  <a:pt x="3141" y="1365"/>
                  <a:pt x="3126" y="1353"/>
                </a:cubicBezTo>
                <a:cubicBezTo>
                  <a:pt x="3104" y="1298"/>
                  <a:pt x="3086" y="1248"/>
                  <a:pt x="3044" y="1206"/>
                </a:cubicBezTo>
                <a:cubicBezTo>
                  <a:pt x="3027" y="1137"/>
                  <a:pt x="3051" y="1197"/>
                  <a:pt x="2998" y="1152"/>
                </a:cubicBezTo>
                <a:cubicBezTo>
                  <a:pt x="2989" y="1145"/>
                  <a:pt x="2987" y="1132"/>
                  <a:pt x="2980" y="1124"/>
                </a:cubicBezTo>
                <a:cubicBezTo>
                  <a:pt x="2957" y="1098"/>
                  <a:pt x="2936" y="1070"/>
                  <a:pt x="2907" y="1051"/>
                </a:cubicBezTo>
                <a:cubicBezTo>
                  <a:pt x="2857" y="1018"/>
                  <a:pt x="2801" y="998"/>
                  <a:pt x="2742" y="987"/>
                </a:cubicBezTo>
                <a:cubicBezTo>
                  <a:pt x="2730" y="981"/>
                  <a:pt x="2719" y="974"/>
                  <a:pt x="2706" y="969"/>
                </a:cubicBezTo>
                <a:cubicBezTo>
                  <a:pt x="2694" y="965"/>
                  <a:pt x="2681" y="965"/>
                  <a:pt x="2669" y="960"/>
                </a:cubicBezTo>
                <a:cubicBezTo>
                  <a:pt x="2580" y="921"/>
                  <a:pt x="2712" y="958"/>
                  <a:pt x="2605" y="932"/>
                </a:cubicBezTo>
                <a:cubicBezTo>
                  <a:pt x="2574" y="916"/>
                  <a:pt x="2546" y="898"/>
                  <a:pt x="2514" y="886"/>
                </a:cubicBezTo>
                <a:cubicBezTo>
                  <a:pt x="2475" y="848"/>
                  <a:pt x="2432" y="816"/>
                  <a:pt x="2386" y="786"/>
                </a:cubicBezTo>
                <a:cubicBezTo>
                  <a:pt x="2373" y="778"/>
                  <a:pt x="2368" y="761"/>
                  <a:pt x="2358" y="749"/>
                </a:cubicBezTo>
                <a:cubicBezTo>
                  <a:pt x="2341" y="730"/>
                  <a:pt x="2304" y="694"/>
                  <a:pt x="2304" y="694"/>
                </a:cubicBezTo>
                <a:cubicBezTo>
                  <a:pt x="2295" y="669"/>
                  <a:pt x="2290" y="654"/>
                  <a:pt x="2276" y="630"/>
                </a:cubicBezTo>
                <a:cubicBezTo>
                  <a:pt x="2265" y="611"/>
                  <a:pt x="2247" y="596"/>
                  <a:pt x="2240" y="576"/>
                </a:cubicBezTo>
                <a:cubicBezTo>
                  <a:pt x="2235" y="561"/>
                  <a:pt x="2226" y="531"/>
                  <a:pt x="2212" y="521"/>
                </a:cubicBezTo>
                <a:cubicBezTo>
                  <a:pt x="2202" y="514"/>
                  <a:pt x="2188" y="515"/>
                  <a:pt x="2176" y="512"/>
                </a:cubicBezTo>
                <a:cubicBezTo>
                  <a:pt x="2141" y="477"/>
                  <a:pt x="2104" y="436"/>
                  <a:pt x="2057" y="420"/>
                </a:cubicBezTo>
                <a:cubicBezTo>
                  <a:pt x="1958" y="325"/>
                  <a:pt x="1596" y="366"/>
                  <a:pt x="1545" y="365"/>
                </a:cubicBezTo>
                <a:cubicBezTo>
                  <a:pt x="1521" y="360"/>
                  <a:pt x="1487" y="354"/>
                  <a:pt x="1462" y="347"/>
                </a:cubicBezTo>
                <a:cubicBezTo>
                  <a:pt x="1444" y="342"/>
                  <a:pt x="1408" y="329"/>
                  <a:pt x="1408" y="329"/>
                </a:cubicBezTo>
                <a:cubicBezTo>
                  <a:pt x="1379" y="300"/>
                  <a:pt x="1328" y="275"/>
                  <a:pt x="1289" y="265"/>
                </a:cubicBezTo>
                <a:cubicBezTo>
                  <a:pt x="1226" y="223"/>
                  <a:pt x="1255" y="235"/>
                  <a:pt x="1206" y="219"/>
                </a:cubicBezTo>
                <a:cubicBezTo>
                  <a:pt x="1124" y="164"/>
                  <a:pt x="1080" y="166"/>
                  <a:pt x="969" y="164"/>
                </a:cubicBezTo>
                <a:cubicBezTo>
                  <a:pt x="679" y="159"/>
                  <a:pt x="390" y="158"/>
                  <a:pt x="100" y="155"/>
                </a:cubicBezTo>
                <a:cubicBezTo>
                  <a:pt x="59" y="141"/>
                  <a:pt x="35" y="115"/>
                  <a:pt x="0" y="91"/>
                </a:cubicBezTo>
                <a:cubicBezTo>
                  <a:pt x="3" y="82"/>
                  <a:pt x="2" y="71"/>
                  <a:pt x="9" y="64"/>
                </a:cubicBezTo>
                <a:cubicBezTo>
                  <a:pt x="16" y="57"/>
                  <a:pt x="30" y="62"/>
                  <a:pt x="36" y="54"/>
                </a:cubicBezTo>
                <a:cubicBezTo>
                  <a:pt x="47" y="38"/>
                  <a:pt x="54" y="0"/>
                  <a:pt x="54" y="0"/>
                </a:cubicBezTo>
                <a:cubicBezTo>
                  <a:pt x="439" y="8"/>
                  <a:pt x="546" y="17"/>
                  <a:pt x="923" y="9"/>
                </a:cubicBezTo>
                <a:cubicBezTo>
                  <a:pt x="1050" y="14"/>
                  <a:pt x="1189" y="2"/>
                  <a:pt x="1316" y="18"/>
                </a:cubicBezTo>
                <a:cubicBezTo>
                  <a:pt x="1614" y="114"/>
                  <a:pt x="1085" y="49"/>
                  <a:pt x="2011" y="64"/>
                </a:cubicBezTo>
                <a:cubicBezTo>
                  <a:pt x="2098" y="92"/>
                  <a:pt x="2047" y="80"/>
                  <a:pt x="2166" y="91"/>
                </a:cubicBezTo>
                <a:cubicBezTo>
                  <a:pt x="2175" y="94"/>
                  <a:pt x="2186" y="95"/>
                  <a:pt x="2194" y="100"/>
                </a:cubicBezTo>
                <a:cubicBezTo>
                  <a:pt x="2205" y="107"/>
                  <a:pt x="2208" y="126"/>
                  <a:pt x="2221" y="128"/>
                </a:cubicBezTo>
                <a:cubicBezTo>
                  <a:pt x="2275" y="138"/>
                  <a:pt x="2331" y="134"/>
                  <a:pt x="2386" y="137"/>
                </a:cubicBezTo>
                <a:cubicBezTo>
                  <a:pt x="2432" y="152"/>
                  <a:pt x="2468" y="180"/>
                  <a:pt x="2514" y="192"/>
                </a:cubicBezTo>
                <a:cubicBezTo>
                  <a:pt x="2556" y="234"/>
                  <a:pt x="2538" y="257"/>
                  <a:pt x="2569" y="292"/>
                </a:cubicBezTo>
                <a:cubicBezTo>
                  <a:pt x="2604" y="331"/>
                  <a:pt x="2650" y="338"/>
                  <a:pt x="2697" y="347"/>
                </a:cubicBezTo>
                <a:cubicBezTo>
                  <a:pt x="2713" y="358"/>
                  <a:pt x="2724" y="376"/>
                  <a:pt x="2742" y="384"/>
                </a:cubicBezTo>
                <a:cubicBezTo>
                  <a:pt x="2815" y="417"/>
                  <a:pt x="2866" y="421"/>
                  <a:pt x="2944" y="429"/>
                </a:cubicBezTo>
                <a:cubicBezTo>
                  <a:pt x="2991" y="445"/>
                  <a:pt x="2955" y="426"/>
                  <a:pt x="2989" y="466"/>
                </a:cubicBezTo>
                <a:cubicBezTo>
                  <a:pt x="3003" y="482"/>
                  <a:pt x="3035" y="512"/>
                  <a:pt x="3035" y="512"/>
                </a:cubicBezTo>
                <a:cubicBezTo>
                  <a:pt x="3038" y="521"/>
                  <a:pt x="3040" y="531"/>
                  <a:pt x="3044" y="539"/>
                </a:cubicBezTo>
                <a:cubicBezTo>
                  <a:pt x="3049" y="549"/>
                  <a:pt x="3058" y="556"/>
                  <a:pt x="3062" y="566"/>
                </a:cubicBezTo>
                <a:cubicBezTo>
                  <a:pt x="3067" y="578"/>
                  <a:pt x="3065" y="592"/>
                  <a:pt x="3072" y="603"/>
                </a:cubicBezTo>
                <a:cubicBezTo>
                  <a:pt x="3078" y="612"/>
                  <a:pt x="3090" y="615"/>
                  <a:pt x="3099" y="621"/>
                </a:cubicBezTo>
                <a:cubicBezTo>
                  <a:pt x="3123" y="659"/>
                  <a:pt x="3147" y="680"/>
                  <a:pt x="3190" y="694"/>
                </a:cubicBezTo>
                <a:cubicBezTo>
                  <a:pt x="3268" y="746"/>
                  <a:pt x="3223" y="731"/>
                  <a:pt x="3328" y="731"/>
                </a:cubicBezTo>
              </a:path>
            </a:pathLst>
          </a:cu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88490" name="Oval 11"/>
          <p:cNvSpPr>
            <a:spLocks noChangeArrowheads="1"/>
          </p:cNvSpPr>
          <p:nvPr/>
        </p:nvSpPr>
        <p:spPr bwMode="auto">
          <a:xfrm rot="1897840">
            <a:off x="2743200" y="4038600"/>
            <a:ext cx="1066800" cy="2819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8491" name="Oval 12"/>
          <p:cNvSpPr>
            <a:spLocks noChangeArrowheads="1"/>
          </p:cNvSpPr>
          <p:nvPr/>
        </p:nvSpPr>
        <p:spPr bwMode="auto">
          <a:xfrm>
            <a:off x="0" y="228600"/>
            <a:ext cx="1066800" cy="27432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8492" name="Oval 13"/>
          <p:cNvSpPr>
            <a:spLocks noChangeArrowheads="1"/>
          </p:cNvSpPr>
          <p:nvPr/>
        </p:nvSpPr>
        <p:spPr bwMode="auto">
          <a:xfrm>
            <a:off x="3048000" y="48006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8493" name="Oval 14"/>
          <p:cNvSpPr>
            <a:spLocks noChangeArrowheads="1"/>
          </p:cNvSpPr>
          <p:nvPr/>
        </p:nvSpPr>
        <p:spPr bwMode="auto">
          <a:xfrm>
            <a:off x="0" y="7620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8494" name="Oval 15"/>
          <p:cNvSpPr>
            <a:spLocks noChangeArrowheads="1"/>
          </p:cNvSpPr>
          <p:nvPr/>
        </p:nvSpPr>
        <p:spPr bwMode="auto">
          <a:xfrm>
            <a:off x="5715000" y="58674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8495" name="Oval 16"/>
          <p:cNvSpPr>
            <a:spLocks noChangeArrowheads="1"/>
          </p:cNvSpPr>
          <p:nvPr/>
        </p:nvSpPr>
        <p:spPr bwMode="auto">
          <a:xfrm>
            <a:off x="2057400" y="27432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8496" name="Oval 17"/>
          <p:cNvSpPr>
            <a:spLocks noChangeArrowheads="1"/>
          </p:cNvSpPr>
          <p:nvPr/>
        </p:nvSpPr>
        <p:spPr bwMode="auto">
          <a:xfrm>
            <a:off x="3276600" y="34290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8497" name="Oval 18"/>
          <p:cNvSpPr>
            <a:spLocks noChangeArrowheads="1"/>
          </p:cNvSpPr>
          <p:nvPr/>
        </p:nvSpPr>
        <p:spPr bwMode="auto">
          <a:xfrm>
            <a:off x="7315200" y="34290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8498" name="Oval 19"/>
          <p:cNvSpPr>
            <a:spLocks noChangeArrowheads="1"/>
          </p:cNvSpPr>
          <p:nvPr/>
        </p:nvSpPr>
        <p:spPr bwMode="auto">
          <a:xfrm>
            <a:off x="5638800" y="22860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8499" name="Oval 20"/>
          <p:cNvSpPr>
            <a:spLocks noChangeArrowheads="1"/>
          </p:cNvSpPr>
          <p:nvPr/>
        </p:nvSpPr>
        <p:spPr bwMode="auto">
          <a:xfrm>
            <a:off x="7239000" y="304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8500" name="Oval 21"/>
          <p:cNvSpPr>
            <a:spLocks noChangeArrowheads="1"/>
          </p:cNvSpPr>
          <p:nvPr/>
        </p:nvSpPr>
        <p:spPr bwMode="auto">
          <a:xfrm>
            <a:off x="6019800" y="35052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8501" name="Oval 22"/>
          <p:cNvSpPr>
            <a:spLocks noChangeArrowheads="1"/>
          </p:cNvSpPr>
          <p:nvPr/>
        </p:nvSpPr>
        <p:spPr bwMode="auto">
          <a:xfrm>
            <a:off x="7467600" y="45720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8502" name="Oval 23"/>
          <p:cNvSpPr>
            <a:spLocks noChangeArrowheads="1"/>
          </p:cNvSpPr>
          <p:nvPr/>
        </p:nvSpPr>
        <p:spPr bwMode="auto">
          <a:xfrm>
            <a:off x="5562600" y="6096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8503" name="Oval 24"/>
          <p:cNvSpPr>
            <a:spLocks noChangeArrowheads="1"/>
          </p:cNvSpPr>
          <p:nvPr/>
        </p:nvSpPr>
        <p:spPr bwMode="auto">
          <a:xfrm>
            <a:off x="6248400" y="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8504" name="Oval 25"/>
          <p:cNvSpPr>
            <a:spLocks noChangeArrowheads="1"/>
          </p:cNvSpPr>
          <p:nvPr/>
        </p:nvSpPr>
        <p:spPr bwMode="auto">
          <a:xfrm>
            <a:off x="6934200" y="1447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8505" name="Oval 26"/>
          <p:cNvSpPr>
            <a:spLocks noChangeArrowheads="1"/>
          </p:cNvSpPr>
          <p:nvPr/>
        </p:nvSpPr>
        <p:spPr bwMode="auto">
          <a:xfrm>
            <a:off x="228600" y="20574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8506" name="Oval 27"/>
          <p:cNvSpPr>
            <a:spLocks noChangeArrowheads="1"/>
          </p:cNvSpPr>
          <p:nvPr/>
        </p:nvSpPr>
        <p:spPr bwMode="auto">
          <a:xfrm>
            <a:off x="5791200" y="13716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8507" name="Oval 28"/>
          <p:cNvSpPr>
            <a:spLocks noChangeArrowheads="1"/>
          </p:cNvSpPr>
          <p:nvPr/>
        </p:nvSpPr>
        <p:spPr bwMode="auto">
          <a:xfrm>
            <a:off x="6705600" y="28194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8508" name="Oval 29"/>
          <p:cNvSpPr>
            <a:spLocks noChangeArrowheads="1"/>
          </p:cNvSpPr>
          <p:nvPr/>
        </p:nvSpPr>
        <p:spPr bwMode="auto">
          <a:xfrm>
            <a:off x="7620000" y="25146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8509" name="Oval 30"/>
          <p:cNvSpPr>
            <a:spLocks noChangeArrowheads="1"/>
          </p:cNvSpPr>
          <p:nvPr/>
        </p:nvSpPr>
        <p:spPr bwMode="auto">
          <a:xfrm rot="2543812">
            <a:off x="1600200" y="3200400"/>
            <a:ext cx="1066800" cy="2819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88510" name="Oval 31"/>
          <p:cNvSpPr>
            <a:spLocks noChangeArrowheads="1"/>
          </p:cNvSpPr>
          <p:nvPr/>
        </p:nvSpPr>
        <p:spPr bwMode="auto">
          <a:xfrm rot="2543812">
            <a:off x="228600" y="2667000"/>
            <a:ext cx="1066800" cy="2819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88511" name="Oval 32"/>
          <p:cNvSpPr>
            <a:spLocks noChangeArrowheads="1"/>
          </p:cNvSpPr>
          <p:nvPr/>
        </p:nvSpPr>
        <p:spPr bwMode="auto">
          <a:xfrm rot="2543812">
            <a:off x="4419600" y="1066800"/>
            <a:ext cx="1066800" cy="2819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88512" name="Oval 33"/>
          <p:cNvSpPr>
            <a:spLocks noChangeArrowheads="1"/>
          </p:cNvSpPr>
          <p:nvPr/>
        </p:nvSpPr>
        <p:spPr bwMode="auto">
          <a:xfrm>
            <a:off x="381000" y="41910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8513" name="Oval 34"/>
          <p:cNvSpPr>
            <a:spLocks noChangeArrowheads="1"/>
          </p:cNvSpPr>
          <p:nvPr/>
        </p:nvSpPr>
        <p:spPr bwMode="auto">
          <a:xfrm>
            <a:off x="914400" y="3352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8514" name="Oval 35"/>
          <p:cNvSpPr>
            <a:spLocks noChangeArrowheads="1"/>
          </p:cNvSpPr>
          <p:nvPr/>
        </p:nvSpPr>
        <p:spPr bwMode="auto">
          <a:xfrm>
            <a:off x="1600200" y="4495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88515" name="Picture 36" descr="Flying Bir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005786" flipH="1" flipV="1">
            <a:off x="5638800" y="4191000"/>
            <a:ext cx="3124200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0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0"/>
            <a:ext cx="4495800" cy="6126163"/>
          </a:xfrm>
        </p:spPr>
        <p:txBody>
          <a:bodyPr/>
          <a:lstStyle/>
          <a:p>
            <a:pPr marL="990600" lvl="1" indent="-533400" eaLnBrk="1" hangingPunct="1"/>
            <a:r>
              <a:rPr lang="en-US" smtClean="0">
                <a:solidFill>
                  <a:schemeClr val="hlink"/>
                </a:solidFill>
              </a:rPr>
              <a:t>We can see examples of this throughout the natural environment.</a:t>
            </a:r>
          </a:p>
        </p:txBody>
      </p:sp>
      <p:sp>
        <p:nvSpPr>
          <p:cNvPr id="1984515" name="Rectangle 3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sp>
        <p:nvSpPr>
          <p:cNvPr id="789508" name="Oval 4"/>
          <p:cNvSpPr>
            <a:spLocks noChangeArrowheads="1"/>
          </p:cNvSpPr>
          <p:nvPr/>
        </p:nvSpPr>
        <p:spPr bwMode="auto">
          <a:xfrm>
            <a:off x="6553200" y="533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9509" name="Oval 5"/>
          <p:cNvSpPr>
            <a:spLocks noChangeArrowheads="1"/>
          </p:cNvSpPr>
          <p:nvPr/>
        </p:nvSpPr>
        <p:spPr bwMode="auto">
          <a:xfrm>
            <a:off x="5867400" y="762000"/>
            <a:ext cx="9144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9510" name="Oval 6"/>
          <p:cNvSpPr>
            <a:spLocks noChangeArrowheads="1"/>
          </p:cNvSpPr>
          <p:nvPr/>
        </p:nvSpPr>
        <p:spPr bwMode="auto">
          <a:xfrm>
            <a:off x="5943600" y="3429000"/>
            <a:ext cx="914400" cy="609600"/>
          </a:xfrm>
          <a:prstGeom prst="ellipse">
            <a:avLst/>
          </a:prstGeom>
          <a:solidFill>
            <a:srgbClr val="3333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9511" name="Oval 7"/>
          <p:cNvSpPr>
            <a:spLocks noChangeArrowheads="1"/>
          </p:cNvSpPr>
          <p:nvPr/>
        </p:nvSpPr>
        <p:spPr bwMode="auto">
          <a:xfrm>
            <a:off x="5029200" y="304800"/>
            <a:ext cx="9144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9512" name="Rectangle 8"/>
          <p:cNvSpPr>
            <a:spLocks noChangeArrowheads="1"/>
          </p:cNvSpPr>
          <p:nvPr/>
        </p:nvSpPr>
        <p:spPr bwMode="auto">
          <a:xfrm>
            <a:off x="5029200" y="-228600"/>
            <a:ext cx="3810000" cy="70866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9513" name="Freeform 9"/>
          <p:cNvSpPr>
            <a:spLocks/>
          </p:cNvSpPr>
          <p:nvPr/>
        </p:nvSpPr>
        <p:spPr bwMode="auto">
          <a:xfrm>
            <a:off x="-144463" y="2903538"/>
            <a:ext cx="5283201" cy="2452687"/>
          </a:xfrm>
          <a:custGeom>
            <a:avLst/>
            <a:gdLst>
              <a:gd name="T0" fmla="*/ 2147483647 w 3328"/>
              <a:gd name="T1" fmla="*/ 2147483647 h 1545"/>
              <a:gd name="T2" fmla="*/ 2147483647 w 3328"/>
              <a:gd name="T3" fmla="*/ 2147483647 h 1545"/>
              <a:gd name="T4" fmla="*/ 2147483647 w 3328"/>
              <a:gd name="T5" fmla="*/ 2147483647 h 1545"/>
              <a:gd name="T6" fmla="*/ 2147483647 w 3328"/>
              <a:gd name="T7" fmla="*/ 2147483647 h 1545"/>
              <a:gd name="T8" fmla="*/ 2147483647 w 3328"/>
              <a:gd name="T9" fmla="*/ 2147483647 h 1545"/>
              <a:gd name="T10" fmla="*/ 2147483647 w 3328"/>
              <a:gd name="T11" fmla="*/ 2147483647 h 1545"/>
              <a:gd name="T12" fmla="*/ 2147483647 w 3328"/>
              <a:gd name="T13" fmla="*/ 2147483647 h 1545"/>
              <a:gd name="T14" fmla="*/ 2147483647 w 3328"/>
              <a:gd name="T15" fmla="*/ 2147483647 h 1545"/>
              <a:gd name="T16" fmla="*/ 2147483647 w 3328"/>
              <a:gd name="T17" fmla="*/ 2147483647 h 1545"/>
              <a:gd name="T18" fmla="*/ 2147483647 w 3328"/>
              <a:gd name="T19" fmla="*/ 2147483647 h 1545"/>
              <a:gd name="T20" fmla="*/ 2147483647 w 3328"/>
              <a:gd name="T21" fmla="*/ 2147483647 h 1545"/>
              <a:gd name="T22" fmla="*/ 2147483647 w 3328"/>
              <a:gd name="T23" fmla="*/ 2147483647 h 1545"/>
              <a:gd name="T24" fmla="*/ 2147483647 w 3328"/>
              <a:gd name="T25" fmla="*/ 2147483647 h 1545"/>
              <a:gd name="T26" fmla="*/ 2147483647 w 3328"/>
              <a:gd name="T27" fmla="*/ 2147483647 h 1545"/>
              <a:gd name="T28" fmla="*/ 2147483647 w 3328"/>
              <a:gd name="T29" fmla="*/ 2147483647 h 1545"/>
              <a:gd name="T30" fmla="*/ 2147483647 w 3328"/>
              <a:gd name="T31" fmla="*/ 2147483647 h 1545"/>
              <a:gd name="T32" fmla="*/ 2147483647 w 3328"/>
              <a:gd name="T33" fmla="*/ 2147483647 h 1545"/>
              <a:gd name="T34" fmla="*/ 2147483647 w 3328"/>
              <a:gd name="T35" fmla="*/ 2147483647 h 1545"/>
              <a:gd name="T36" fmla="*/ 2147483647 w 3328"/>
              <a:gd name="T37" fmla="*/ 2147483647 h 1545"/>
              <a:gd name="T38" fmla="*/ 2147483647 w 3328"/>
              <a:gd name="T39" fmla="*/ 2147483647 h 1545"/>
              <a:gd name="T40" fmla="*/ 2147483647 w 3328"/>
              <a:gd name="T41" fmla="*/ 2147483647 h 1545"/>
              <a:gd name="T42" fmla="*/ 2147483647 w 3328"/>
              <a:gd name="T43" fmla="*/ 2147483647 h 1545"/>
              <a:gd name="T44" fmla="*/ 2147483647 w 3328"/>
              <a:gd name="T45" fmla="*/ 2147483647 h 1545"/>
              <a:gd name="T46" fmla="*/ 2147483647 w 3328"/>
              <a:gd name="T47" fmla="*/ 2147483647 h 1545"/>
              <a:gd name="T48" fmla="*/ 2147483647 w 3328"/>
              <a:gd name="T49" fmla="*/ 2147483647 h 1545"/>
              <a:gd name="T50" fmla="*/ 2147483647 w 3328"/>
              <a:gd name="T51" fmla="*/ 2147483647 h 1545"/>
              <a:gd name="T52" fmla="*/ 2147483647 w 3328"/>
              <a:gd name="T53" fmla="*/ 2147483647 h 1545"/>
              <a:gd name="T54" fmla="*/ 2147483647 w 3328"/>
              <a:gd name="T55" fmla="*/ 2147483647 h 1545"/>
              <a:gd name="T56" fmla="*/ 0 w 3328"/>
              <a:gd name="T57" fmla="*/ 2147483647 h 1545"/>
              <a:gd name="T58" fmla="*/ 2147483647 w 3328"/>
              <a:gd name="T59" fmla="*/ 2147483647 h 1545"/>
              <a:gd name="T60" fmla="*/ 2147483647 w 3328"/>
              <a:gd name="T61" fmla="*/ 2147483647 h 1545"/>
              <a:gd name="T62" fmla="*/ 2147483647 w 3328"/>
              <a:gd name="T63" fmla="*/ 0 h 1545"/>
              <a:gd name="T64" fmla="*/ 2147483647 w 3328"/>
              <a:gd name="T65" fmla="*/ 2147483647 h 1545"/>
              <a:gd name="T66" fmla="*/ 2147483647 w 3328"/>
              <a:gd name="T67" fmla="*/ 2147483647 h 1545"/>
              <a:gd name="T68" fmla="*/ 2147483647 w 3328"/>
              <a:gd name="T69" fmla="*/ 2147483647 h 1545"/>
              <a:gd name="T70" fmla="*/ 2147483647 w 3328"/>
              <a:gd name="T71" fmla="*/ 2147483647 h 1545"/>
              <a:gd name="T72" fmla="*/ 2147483647 w 3328"/>
              <a:gd name="T73" fmla="*/ 2147483647 h 1545"/>
              <a:gd name="T74" fmla="*/ 2147483647 w 3328"/>
              <a:gd name="T75" fmla="*/ 2147483647 h 1545"/>
              <a:gd name="T76" fmla="*/ 2147483647 w 3328"/>
              <a:gd name="T77" fmla="*/ 2147483647 h 1545"/>
              <a:gd name="T78" fmla="*/ 2147483647 w 3328"/>
              <a:gd name="T79" fmla="*/ 2147483647 h 1545"/>
              <a:gd name="T80" fmla="*/ 2147483647 w 3328"/>
              <a:gd name="T81" fmla="*/ 2147483647 h 1545"/>
              <a:gd name="T82" fmla="*/ 2147483647 w 3328"/>
              <a:gd name="T83" fmla="*/ 2147483647 h 1545"/>
              <a:gd name="T84" fmla="*/ 2147483647 w 3328"/>
              <a:gd name="T85" fmla="*/ 2147483647 h 1545"/>
              <a:gd name="T86" fmla="*/ 2147483647 w 3328"/>
              <a:gd name="T87" fmla="*/ 2147483647 h 1545"/>
              <a:gd name="T88" fmla="*/ 2147483647 w 3328"/>
              <a:gd name="T89" fmla="*/ 2147483647 h 1545"/>
              <a:gd name="T90" fmla="*/ 2147483647 w 3328"/>
              <a:gd name="T91" fmla="*/ 2147483647 h 1545"/>
              <a:gd name="T92" fmla="*/ 2147483647 w 3328"/>
              <a:gd name="T93" fmla="*/ 2147483647 h 1545"/>
              <a:gd name="T94" fmla="*/ 2147483647 w 3328"/>
              <a:gd name="T95" fmla="*/ 2147483647 h 1545"/>
              <a:gd name="T96" fmla="*/ 2147483647 w 3328"/>
              <a:gd name="T97" fmla="*/ 2147483647 h 1545"/>
              <a:gd name="T98" fmla="*/ 2147483647 w 3328"/>
              <a:gd name="T99" fmla="*/ 2147483647 h 1545"/>
              <a:gd name="T100" fmla="*/ 2147483647 w 3328"/>
              <a:gd name="T101" fmla="*/ 2147483647 h 1545"/>
              <a:gd name="T102" fmla="*/ 2147483647 w 3328"/>
              <a:gd name="T103" fmla="*/ 2147483647 h 154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3328"/>
              <a:gd name="T157" fmla="*/ 0 h 1545"/>
              <a:gd name="T158" fmla="*/ 3328 w 3328"/>
              <a:gd name="T159" fmla="*/ 1545 h 1545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3328" h="1545">
                <a:moveTo>
                  <a:pt x="3273" y="1545"/>
                </a:moveTo>
                <a:cubicBezTo>
                  <a:pt x="3254" y="1526"/>
                  <a:pt x="3226" y="1519"/>
                  <a:pt x="3209" y="1499"/>
                </a:cubicBezTo>
                <a:cubicBezTo>
                  <a:pt x="3185" y="1472"/>
                  <a:pt x="3189" y="1416"/>
                  <a:pt x="3172" y="1389"/>
                </a:cubicBezTo>
                <a:cubicBezTo>
                  <a:pt x="3162" y="1373"/>
                  <a:pt x="3141" y="1365"/>
                  <a:pt x="3126" y="1353"/>
                </a:cubicBezTo>
                <a:cubicBezTo>
                  <a:pt x="3104" y="1298"/>
                  <a:pt x="3086" y="1248"/>
                  <a:pt x="3044" y="1206"/>
                </a:cubicBezTo>
                <a:cubicBezTo>
                  <a:pt x="3027" y="1137"/>
                  <a:pt x="3051" y="1197"/>
                  <a:pt x="2998" y="1152"/>
                </a:cubicBezTo>
                <a:cubicBezTo>
                  <a:pt x="2989" y="1145"/>
                  <a:pt x="2987" y="1132"/>
                  <a:pt x="2980" y="1124"/>
                </a:cubicBezTo>
                <a:cubicBezTo>
                  <a:pt x="2957" y="1098"/>
                  <a:pt x="2936" y="1070"/>
                  <a:pt x="2907" y="1051"/>
                </a:cubicBezTo>
                <a:cubicBezTo>
                  <a:pt x="2857" y="1018"/>
                  <a:pt x="2801" y="998"/>
                  <a:pt x="2742" y="987"/>
                </a:cubicBezTo>
                <a:cubicBezTo>
                  <a:pt x="2730" y="981"/>
                  <a:pt x="2719" y="974"/>
                  <a:pt x="2706" y="969"/>
                </a:cubicBezTo>
                <a:cubicBezTo>
                  <a:pt x="2694" y="965"/>
                  <a:pt x="2681" y="965"/>
                  <a:pt x="2669" y="960"/>
                </a:cubicBezTo>
                <a:cubicBezTo>
                  <a:pt x="2580" y="921"/>
                  <a:pt x="2712" y="958"/>
                  <a:pt x="2605" y="932"/>
                </a:cubicBezTo>
                <a:cubicBezTo>
                  <a:pt x="2574" y="916"/>
                  <a:pt x="2546" y="898"/>
                  <a:pt x="2514" y="886"/>
                </a:cubicBezTo>
                <a:cubicBezTo>
                  <a:pt x="2475" y="848"/>
                  <a:pt x="2432" y="816"/>
                  <a:pt x="2386" y="786"/>
                </a:cubicBezTo>
                <a:cubicBezTo>
                  <a:pt x="2373" y="778"/>
                  <a:pt x="2368" y="761"/>
                  <a:pt x="2358" y="749"/>
                </a:cubicBezTo>
                <a:cubicBezTo>
                  <a:pt x="2341" y="730"/>
                  <a:pt x="2304" y="694"/>
                  <a:pt x="2304" y="694"/>
                </a:cubicBezTo>
                <a:cubicBezTo>
                  <a:pt x="2295" y="669"/>
                  <a:pt x="2290" y="654"/>
                  <a:pt x="2276" y="630"/>
                </a:cubicBezTo>
                <a:cubicBezTo>
                  <a:pt x="2265" y="611"/>
                  <a:pt x="2247" y="596"/>
                  <a:pt x="2240" y="576"/>
                </a:cubicBezTo>
                <a:cubicBezTo>
                  <a:pt x="2235" y="561"/>
                  <a:pt x="2226" y="531"/>
                  <a:pt x="2212" y="521"/>
                </a:cubicBezTo>
                <a:cubicBezTo>
                  <a:pt x="2202" y="514"/>
                  <a:pt x="2188" y="515"/>
                  <a:pt x="2176" y="512"/>
                </a:cubicBezTo>
                <a:cubicBezTo>
                  <a:pt x="2141" y="477"/>
                  <a:pt x="2104" y="436"/>
                  <a:pt x="2057" y="420"/>
                </a:cubicBezTo>
                <a:cubicBezTo>
                  <a:pt x="1958" y="325"/>
                  <a:pt x="1596" y="366"/>
                  <a:pt x="1545" y="365"/>
                </a:cubicBezTo>
                <a:cubicBezTo>
                  <a:pt x="1521" y="360"/>
                  <a:pt x="1487" y="354"/>
                  <a:pt x="1462" y="347"/>
                </a:cubicBezTo>
                <a:cubicBezTo>
                  <a:pt x="1444" y="342"/>
                  <a:pt x="1408" y="329"/>
                  <a:pt x="1408" y="329"/>
                </a:cubicBezTo>
                <a:cubicBezTo>
                  <a:pt x="1379" y="300"/>
                  <a:pt x="1328" y="275"/>
                  <a:pt x="1289" y="265"/>
                </a:cubicBezTo>
                <a:cubicBezTo>
                  <a:pt x="1226" y="223"/>
                  <a:pt x="1255" y="235"/>
                  <a:pt x="1206" y="219"/>
                </a:cubicBezTo>
                <a:cubicBezTo>
                  <a:pt x="1124" y="164"/>
                  <a:pt x="1080" y="166"/>
                  <a:pt x="969" y="164"/>
                </a:cubicBezTo>
                <a:cubicBezTo>
                  <a:pt x="679" y="159"/>
                  <a:pt x="390" y="158"/>
                  <a:pt x="100" y="155"/>
                </a:cubicBezTo>
                <a:cubicBezTo>
                  <a:pt x="59" y="141"/>
                  <a:pt x="35" y="115"/>
                  <a:pt x="0" y="91"/>
                </a:cubicBezTo>
                <a:cubicBezTo>
                  <a:pt x="3" y="82"/>
                  <a:pt x="2" y="71"/>
                  <a:pt x="9" y="64"/>
                </a:cubicBezTo>
                <a:cubicBezTo>
                  <a:pt x="16" y="57"/>
                  <a:pt x="30" y="62"/>
                  <a:pt x="36" y="54"/>
                </a:cubicBezTo>
                <a:cubicBezTo>
                  <a:pt x="47" y="38"/>
                  <a:pt x="54" y="0"/>
                  <a:pt x="54" y="0"/>
                </a:cubicBezTo>
                <a:cubicBezTo>
                  <a:pt x="439" y="8"/>
                  <a:pt x="546" y="17"/>
                  <a:pt x="923" y="9"/>
                </a:cubicBezTo>
                <a:cubicBezTo>
                  <a:pt x="1050" y="14"/>
                  <a:pt x="1189" y="2"/>
                  <a:pt x="1316" y="18"/>
                </a:cubicBezTo>
                <a:cubicBezTo>
                  <a:pt x="1614" y="114"/>
                  <a:pt x="1085" y="49"/>
                  <a:pt x="2011" y="64"/>
                </a:cubicBezTo>
                <a:cubicBezTo>
                  <a:pt x="2098" y="92"/>
                  <a:pt x="2047" y="80"/>
                  <a:pt x="2166" y="91"/>
                </a:cubicBezTo>
                <a:cubicBezTo>
                  <a:pt x="2175" y="94"/>
                  <a:pt x="2186" y="95"/>
                  <a:pt x="2194" y="100"/>
                </a:cubicBezTo>
                <a:cubicBezTo>
                  <a:pt x="2205" y="107"/>
                  <a:pt x="2208" y="126"/>
                  <a:pt x="2221" y="128"/>
                </a:cubicBezTo>
                <a:cubicBezTo>
                  <a:pt x="2275" y="138"/>
                  <a:pt x="2331" y="134"/>
                  <a:pt x="2386" y="137"/>
                </a:cubicBezTo>
                <a:cubicBezTo>
                  <a:pt x="2432" y="152"/>
                  <a:pt x="2468" y="180"/>
                  <a:pt x="2514" y="192"/>
                </a:cubicBezTo>
                <a:cubicBezTo>
                  <a:pt x="2556" y="234"/>
                  <a:pt x="2538" y="257"/>
                  <a:pt x="2569" y="292"/>
                </a:cubicBezTo>
                <a:cubicBezTo>
                  <a:pt x="2604" y="331"/>
                  <a:pt x="2650" y="338"/>
                  <a:pt x="2697" y="347"/>
                </a:cubicBezTo>
                <a:cubicBezTo>
                  <a:pt x="2713" y="358"/>
                  <a:pt x="2724" y="376"/>
                  <a:pt x="2742" y="384"/>
                </a:cubicBezTo>
                <a:cubicBezTo>
                  <a:pt x="2815" y="417"/>
                  <a:pt x="2866" y="421"/>
                  <a:pt x="2944" y="429"/>
                </a:cubicBezTo>
                <a:cubicBezTo>
                  <a:pt x="2991" y="445"/>
                  <a:pt x="2955" y="426"/>
                  <a:pt x="2989" y="466"/>
                </a:cubicBezTo>
                <a:cubicBezTo>
                  <a:pt x="3003" y="482"/>
                  <a:pt x="3035" y="512"/>
                  <a:pt x="3035" y="512"/>
                </a:cubicBezTo>
                <a:cubicBezTo>
                  <a:pt x="3038" y="521"/>
                  <a:pt x="3040" y="531"/>
                  <a:pt x="3044" y="539"/>
                </a:cubicBezTo>
                <a:cubicBezTo>
                  <a:pt x="3049" y="549"/>
                  <a:pt x="3058" y="556"/>
                  <a:pt x="3062" y="566"/>
                </a:cubicBezTo>
                <a:cubicBezTo>
                  <a:pt x="3067" y="578"/>
                  <a:pt x="3065" y="592"/>
                  <a:pt x="3072" y="603"/>
                </a:cubicBezTo>
                <a:cubicBezTo>
                  <a:pt x="3078" y="612"/>
                  <a:pt x="3090" y="615"/>
                  <a:pt x="3099" y="621"/>
                </a:cubicBezTo>
                <a:cubicBezTo>
                  <a:pt x="3123" y="659"/>
                  <a:pt x="3147" y="680"/>
                  <a:pt x="3190" y="694"/>
                </a:cubicBezTo>
                <a:cubicBezTo>
                  <a:pt x="3268" y="746"/>
                  <a:pt x="3223" y="731"/>
                  <a:pt x="3328" y="731"/>
                </a:cubicBezTo>
              </a:path>
            </a:pathLst>
          </a:cu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89514" name="Oval 10"/>
          <p:cNvSpPr>
            <a:spLocks noChangeArrowheads="1"/>
          </p:cNvSpPr>
          <p:nvPr/>
        </p:nvSpPr>
        <p:spPr bwMode="auto">
          <a:xfrm rot="1897840">
            <a:off x="2743200" y="4038600"/>
            <a:ext cx="1066800" cy="2819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9515" name="Oval 11"/>
          <p:cNvSpPr>
            <a:spLocks noChangeArrowheads="1"/>
          </p:cNvSpPr>
          <p:nvPr/>
        </p:nvSpPr>
        <p:spPr bwMode="auto">
          <a:xfrm>
            <a:off x="0" y="228600"/>
            <a:ext cx="1066800" cy="27432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9516" name="Oval 12"/>
          <p:cNvSpPr>
            <a:spLocks noChangeArrowheads="1"/>
          </p:cNvSpPr>
          <p:nvPr/>
        </p:nvSpPr>
        <p:spPr bwMode="auto">
          <a:xfrm>
            <a:off x="3048000" y="48006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9517" name="Oval 13"/>
          <p:cNvSpPr>
            <a:spLocks noChangeArrowheads="1"/>
          </p:cNvSpPr>
          <p:nvPr/>
        </p:nvSpPr>
        <p:spPr bwMode="auto">
          <a:xfrm>
            <a:off x="0" y="7620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9518" name="Oval 14"/>
          <p:cNvSpPr>
            <a:spLocks noChangeArrowheads="1"/>
          </p:cNvSpPr>
          <p:nvPr/>
        </p:nvSpPr>
        <p:spPr bwMode="auto">
          <a:xfrm>
            <a:off x="5715000" y="58674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9519" name="Oval 15"/>
          <p:cNvSpPr>
            <a:spLocks noChangeArrowheads="1"/>
          </p:cNvSpPr>
          <p:nvPr/>
        </p:nvSpPr>
        <p:spPr bwMode="auto">
          <a:xfrm>
            <a:off x="2057400" y="27432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9520" name="Oval 16"/>
          <p:cNvSpPr>
            <a:spLocks noChangeArrowheads="1"/>
          </p:cNvSpPr>
          <p:nvPr/>
        </p:nvSpPr>
        <p:spPr bwMode="auto">
          <a:xfrm>
            <a:off x="3276600" y="34290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9521" name="Oval 17"/>
          <p:cNvSpPr>
            <a:spLocks noChangeArrowheads="1"/>
          </p:cNvSpPr>
          <p:nvPr/>
        </p:nvSpPr>
        <p:spPr bwMode="auto">
          <a:xfrm>
            <a:off x="7315200" y="34290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9522" name="Oval 18"/>
          <p:cNvSpPr>
            <a:spLocks noChangeArrowheads="1"/>
          </p:cNvSpPr>
          <p:nvPr/>
        </p:nvSpPr>
        <p:spPr bwMode="auto">
          <a:xfrm>
            <a:off x="5638800" y="22860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9523" name="Oval 19"/>
          <p:cNvSpPr>
            <a:spLocks noChangeArrowheads="1"/>
          </p:cNvSpPr>
          <p:nvPr/>
        </p:nvSpPr>
        <p:spPr bwMode="auto">
          <a:xfrm>
            <a:off x="7239000" y="304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9524" name="Oval 20"/>
          <p:cNvSpPr>
            <a:spLocks noChangeArrowheads="1"/>
          </p:cNvSpPr>
          <p:nvPr/>
        </p:nvSpPr>
        <p:spPr bwMode="auto">
          <a:xfrm>
            <a:off x="6019800" y="35052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9525" name="Oval 21"/>
          <p:cNvSpPr>
            <a:spLocks noChangeArrowheads="1"/>
          </p:cNvSpPr>
          <p:nvPr/>
        </p:nvSpPr>
        <p:spPr bwMode="auto">
          <a:xfrm>
            <a:off x="7467600" y="45720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9526" name="Oval 22"/>
          <p:cNvSpPr>
            <a:spLocks noChangeArrowheads="1"/>
          </p:cNvSpPr>
          <p:nvPr/>
        </p:nvSpPr>
        <p:spPr bwMode="auto">
          <a:xfrm>
            <a:off x="5562600" y="6096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9527" name="Oval 23"/>
          <p:cNvSpPr>
            <a:spLocks noChangeArrowheads="1"/>
          </p:cNvSpPr>
          <p:nvPr/>
        </p:nvSpPr>
        <p:spPr bwMode="auto">
          <a:xfrm>
            <a:off x="6248400" y="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9528" name="Oval 24"/>
          <p:cNvSpPr>
            <a:spLocks noChangeArrowheads="1"/>
          </p:cNvSpPr>
          <p:nvPr/>
        </p:nvSpPr>
        <p:spPr bwMode="auto">
          <a:xfrm>
            <a:off x="6934200" y="1447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9529" name="Oval 25"/>
          <p:cNvSpPr>
            <a:spLocks noChangeArrowheads="1"/>
          </p:cNvSpPr>
          <p:nvPr/>
        </p:nvSpPr>
        <p:spPr bwMode="auto">
          <a:xfrm>
            <a:off x="228600" y="20574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9530" name="Oval 26"/>
          <p:cNvSpPr>
            <a:spLocks noChangeArrowheads="1"/>
          </p:cNvSpPr>
          <p:nvPr/>
        </p:nvSpPr>
        <p:spPr bwMode="auto">
          <a:xfrm>
            <a:off x="5791200" y="13716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9531" name="Oval 27"/>
          <p:cNvSpPr>
            <a:spLocks noChangeArrowheads="1"/>
          </p:cNvSpPr>
          <p:nvPr/>
        </p:nvSpPr>
        <p:spPr bwMode="auto">
          <a:xfrm>
            <a:off x="6705600" y="28194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9532" name="Oval 28"/>
          <p:cNvSpPr>
            <a:spLocks noChangeArrowheads="1"/>
          </p:cNvSpPr>
          <p:nvPr/>
        </p:nvSpPr>
        <p:spPr bwMode="auto">
          <a:xfrm>
            <a:off x="7620000" y="25146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9533" name="Oval 29"/>
          <p:cNvSpPr>
            <a:spLocks noChangeArrowheads="1"/>
          </p:cNvSpPr>
          <p:nvPr/>
        </p:nvSpPr>
        <p:spPr bwMode="auto">
          <a:xfrm rot="2543812">
            <a:off x="1600200" y="3200400"/>
            <a:ext cx="1066800" cy="2819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89534" name="Oval 30"/>
          <p:cNvSpPr>
            <a:spLocks noChangeArrowheads="1"/>
          </p:cNvSpPr>
          <p:nvPr/>
        </p:nvSpPr>
        <p:spPr bwMode="auto">
          <a:xfrm rot="2543812">
            <a:off x="228600" y="2667000"/>
            <a:ext cx="1066800" cy="2819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89535" name="Oval 31"/>
          <p:cNvSpPr>
            <a:spLocks noChangeArrowheads="1"/>
          </p:cNvSpPr>
          <p:nvPr/>
        </p:nvSpPr>
        <p:spPr bwMode="auto">
          <a:xfrm rot="2543812">
            <a:off x="4419600" y="1066800"/>
            <a:ext cx="1066800" cy="2819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89536" name="Oval 32"/>
          <p:cNvSpPr>
            <a:spLocks noChangeArrowheads="1"/>
          </p:cNvSpPr>
          <p:nvPr/>
        </p:nvSpPr>
        <p:spPr bwMode="auto">
          <a:xfrm>
            <a:off x="381000" y="41910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9537" name="Oval 33"/>
          <p:cNvSpPr>
            <a:spLocks noChangeArrowheads="1"/>
          </p:cNvSpPr>
          <p:nvPr/>
        </p:nvSpPr>
        <p:spPr bwMode="auto">
          <a:xfrm>
            <a:off x="914400" y="3352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9538" name="Oval 34"/>
          <p:cNvSpPr>
            <a:spLocks noChangeArrowheads="1"/>
          </p:cNvSpPr>
          <p:nvPr/>
        </p:nvSpPr>
        <p:spPr bwMode="auto">
          <a:xfrm>
            <a:off x="1600200" y="4495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89539" name="Picture 35" descr="Flying Bir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005786" flipH="1" flipV="1">
            <a:off x="5410200" y="2514600"/>
            <a:ext cx="3505200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3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0"/>
            <a:ext cx="4495800" cy="6126163"/>
          </a:xfrm>
        </p:spPr>
        <p:txBody>
          <a:bodyPr/>
          <a:lstStyle/>
          <a:p>
            <a:pPr marL="990600" lvl="1" indent="-533400" eaLnBrk="1" hangingPunct="1"/>
            <a:r>
              <a:rPr lang="en-US" smtClean="0">
                <a:solidFill>
                  <a:schemeClr val="hlink"/>
                </a:solidFill>
              </a:rPr>
              <a:t>We can see examples of this throughout the natural environment.</a:t>
            </a:r>
          </a:p>
        </p:txBody>
      </p:sp>
      <p:sp>
        <p:nvSpPr>
          <p:cNvPr id="1985539" name="Rectangle 3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sp>
        <p:nvSpPr>
          <p:cNvPr id="790532" name="Oval 4"/>
          <p:cNvSpPr>
            <a:spLocks noChangeArrowheads="1"/>
          </p:cNvSpPr>
          <p:nvPr/>
        </p:nvSpPr>
        <p:spPr bwMode="auto">
          <a:xfrm>
            <a:off x="6553200" y="533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0533" name="Oval 5"/>
          <p:cNvSpPr>
            <a:spLocks noChangeArrowheads="1"/>
          </p:cNvSpPr>
          <p:nvPr/>
        </p:nvSpPr>
        <p:spPr bwMode="auto">
          <a:xfrm>
            <a:off x="5867400" y="762000"/>
            <a:ext cx="9144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0534" name="Oval 6"/>
          <p:cNvSpPr>
            <a:spLocks noChangeArrowheads="1"/>
          </p:cNvSpPr>
          <p:nvPr/>
        </p:nvSpPr>
        <p:spPr bwMode="auto">
          <a:xfrm>
            <a:off x="5943600" y="3429000"/>
            <a:ext cx="914400" cy="609600"/>
          </a:xfrm>
          <a:prstGeom prst="ellipse">
            <a:avLst/>
          </a:prstGeom>
          <a:solidFill>
            <a:srgbClr val="3333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0535" name="Oval 7"/>
          <p:cNvSpPr>
            <a:spLocks noChangeArrowheads="1"/>
          </p:cNvSpPr>
          <p:nvPr/>
        </p:nvSpPr>
        <p:spPr bwMode="auto">
          <a:xfrm>
            <a:off x="5029200" y="304800"/>
            <a:ext cx="9144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0536" name="Rectangle 8"/>
          <p:cNvSpPr>
            <a:spLocks noChangeArrowheads="1"/>
          </p:cNvSpPr>
          <p:nvPr/>
        </p:nvSpPr>
        <p:spPr bwMode="auto">
          <a:xfrm>
            <a:off x="5029200" y="-228600"/>
            <a:ext cx="3810000" cy="70866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0537" name="Freeform 9"/>
          <p:cNvSpPr>
            <a:spLocks/>
          </p:cNvSpPr>
          <p:nvPr/>
        </p:nvSpPr>
        <p:spPr bwMode="auto">
          <a:xfrm>
            <a:off x="-144463" y="2903538"/>
            <a:ext cx="5283201" cy="2452687"/>
          </a:xfrm>
          <a:custGeom>
            <a:avLst/>
            <a:gdLst>
              <a:gd name="T0" fmla="*/ 2147483647 w 3328"/>
              <a:gd name="T1" fmla="*/ 2147483647 h 1545"/>
              <a:gd name="T2" fmla="*/ 2147483647 w 3328"/>
              <a:gd name="T3" fmla="*/ 2147483647 h 1545"/>
              <a:gd name="T4" fmla="*/ 2147483647 w 3328"/>
              <a:gd name="T5" fmla="*/ 2147483647 h 1545"/>
              <a:gd name="T6" fmla="*/ 2147483647 w 3328"/>
              <a:gd name="T7" fmla="*/ 2147483647 h 1545"/>
              <a:gd name="T8" fmla="*/ 2147483647 w 3328"/>
              <a:gd name="T9" fmla="*/ 2147483647 h 1545"/>
              <a:gd name="T10" fmla="*/ 2147483647 w 3328"/>
              <a:gd name="T11" fmla="*/ 2147483647 h 1545"/>
              <a:gd name="T12" fmla="*/ 2147483647 w 3328"/>
              <a:gd name="T13" fmla="*/ 2147483647 h 1545"/>
              <a:gd name="T14" fmla="*/ 2147483647 w 3328"/>
              <a:gd name="T15" fmla="*/ 2147483647 h 1545"/>
              <a:gd name="T16" fmla="*/ 2147483647 w 3328"/>
              <a:gd name="T17" fmla="*/ 2147483647 h 1545"/>
              <a:gd name="T18" fmla="*/ 2147483647 w 3328"/>
              <a:gd name="T19" fmla="*/ 2147483647 h 1545"/>
              <a:gd name="T20" fmla="*/ 2147483647 w 3328"/>
              <a:gd name="T21" fmla="*/ 2147483647 h 1545"/>
              <a:gd name="T22" fmla="*/ 2147483647 w 3328"/>
              <a:gd name="T23" fmla="*/ 2147483647 h 1545"/>
              <a:gd name="T24" fmla="*/ 2147483647 w 3328"/>
              <a:gd name="T25" fmla="*/ 2147483647 h 1545"/>
              <a:gd name="T26" fmla="*/ 2147483647 w 3328"/>
              <a:gd name="T27" fmla="*/ 2147483647 h 1545"/>
              <a:gd name="T28" fmla="*/ 2147483647 w 3328"/>
              <a:gd name="T29" fmla="*/ 2147483647 h 1545"/>
              <a:gd name="T30" fmla="*/ 2147483647 w 3328"/>
              <a:gd name="T31" fmla="*/ 2147483647 h 1545"/>
              <a:gd name="T32" fmla="*/ 2147483647 w 3328"/>
              <a:gd name="T33" fmla="*/ 2147483647 h 1545"/>
              <a:gd name="T34" fmla="*/ 2147483647 w 3328"/>
              <a:gd name="T35" fmla="*/ 2147483647 h 1545"/>
              <a:gd name="T36" fmla="*/ 2147483647 w 3328"/>
              <a:gd name="T37" fmla="*/ 2147483647 h 1545"/>
              <a:gd name="T38" fmla="*/ 2147483647 w 3328"/>
              <a:gd name="T39" fmla="*/ 2147483647 h 1545"/>
              <a:gd name="T40" fmla="*/ 2147483647 w 3328"/>
              <a:gd name="T41" fmla="*/ 2147483647 h 1545"/>
              <a:gd name="T42" fmla="*/ 2147483647 w 3328"/>
              <a:gd name="T43" fmla="*/ 2147483647 h 1545"/>
              <a:gd name="T44" fmla="*/ 2147483647 w 3328"/>
              <a:gd name="T45" fmla="*/ 2147483647 h 1545"/>
              <a:gd name="T46" fmla="*/ 2147483647 w 3328"/>
              <a:gd name="T47" fmla="*/ 2147483647 h 1545"/>
              <a:gd name="T48" fmla="*/ 2147483647 w 3328"/>
              <a:gd name="T49" fmla="*/ 2147483647 h 1545"/>
              <a:gd name="T50" fmla="*/ 2147483647 w 3328"/>
              <a:gd name="T51" fmla="*/ 2147483647 h 1545"/>
              <a:gd name="T52" fmla="*/ 2147483647 w 3328"/>
              <a:gd name="T53" fmla="*/ 2147483647 h 1545"/>
              <a:gd name="T54" fmla="*/ 2147483647 w 3328"/>
              <a:gd name="T55" fmla="*/ 2147483647 h 1545"/>
              <a:gd name="T56" fmla="*/ 0 w 3328"/>
              <a:gd name="T57" fmla="*/ 2147483647 h 1545"/>
              <a:gd name="T58" fmla="*/ 2147483647 w 3328"/>
              <a:gd name="T59" fmla="*/ 2147483647 h 1545"/>
              <a:gd name="T60" fmla="*/ 2147483647 w 3328"/>
              <a:gd name="T61" fmla="*/ 2147483647 h 1545"/>
              <a:gd name="T62" fmla="*/ 2147483647 w 3328"/>
              <a:gd name="T63" fmla="*/ 0 h 1545"/>
              <a:gd name="T64" fmla="*/ 2147483647 w 3328"/>
              <a:gd name="T65" fmla="*/ 2147483647 h 1545"/>
              <a:gd name="T66" fmla="*/ 2147483647 w 3328"/>
              <a:gd name="T67" fmla="*/ 2147483647 h 1545"/>
              <a:gd name="T68" fmla="*/ 2147483647 w 3328"/>
              <a:gd name="T69" fmla="*/ 2147483647 h 1545"/>
              <a:gd name="T70" fmla="*/ 2147483647 w 3328"/>
              <a:gd name="T71" fmla="*/ 2147483647 h 1545"/>
              <a:gd name="T72" fmla="*/ 2147483647 w 3328"/>
              <a:gd name="T73" fmla="*/ 2147483647 h 1545"/>
              <a:gd name="T74" fmla="*/ 2147483647 w 3328"/>
              <a:gd name="T75" fmla="*/ 2147483647 h 1545"/>
              <a:gd name="T76" fmla="*/ 2147483647 w 3328"/>
              <a:gd name="T77" fmla="*/ 2147483647 h 1545"/>
              <a:gd name="T78" fmla="*/ 2147483647 w 3328"/>
              <a:gd name="T79" fmla="*/ 2147483647 h 1545"/>
              <a:gd name="T80" fmla="*/ 2147483647 w 3328"/>
              <a:gd name="T81" fmla="*/ 2147483647 h 1545"/>
              <a:gd name="T82" fmla="*/ 2147483647 w 3328"/>
              <a:gd name="T83" fmla="*/ 2147483647 h 1545"/>
              <a:gd name="T84" fmla="*/ 2147483647 w 3328"/>
              <a:gd name="T85" fmla="*/ 2147483647 h 1545"/>
              <a:gd name="T86" fmla="*/ 2147483647 w 3328"/>
              <a:gd name="T87" fmla="*/ 2147483647 h 1545"/>
              <a:gd name="T88" fmla="*/ 2147483647 w 3328"/>
              <a:gd name="T89" fmla="*/ 2147483647 h 1545"/>
              <a:gd name="T90" fmla="*/ 2147483647 w 3328"/>
              <a:gd name="T91" fmla="*/ 2147483647 h 1545"/>
              <a:gd name="T92" fmla="*/ 2147483647 w 3328"/>
              <a:gd name="T93" fmla="*/ 2147483647 h 1545"/>
              <a:gd name="T94" fmla="*/ 2147483647 w 3328"/>
              <a:gd name="T95" fmla="*/ 2147483647 h 1545"/>
              <a:gd name="T96" fmla="*/ 2147483647 w 3328"/>
              <a:gd name="T97" fmla="*/ 2147483647 h 1545"/>
              <a:gd name="T98" fmla="*/ 2147483647 w 3328"/>
              <a:gd name="T99" fmla="*/ 2147483647 h 1545"/>
              <a:gd name="T100" fmla="*/ 2147483647 w 3328"/>
              <a:gd name="T101" fmla="*/ 2147483647 h 1545"/>
              <a:gd name="T102" fmla="*/ 2147483647 w 3328"/>
              <a:gd name="T103" fmla="*/ 2147483647 h 154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3328"/>
              <a:gd name="T157" fmla="*/ 0 h 1545"/>
              <a:gd name="T158" fmla="*/ 3328 w 3328"/>
              <a:gd name="T159" fmla="*/ 1545 h 1545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3328" h="1545">
                <a:moveTo>
                  <a:pt x="3273" y="1545"/>
                </a:moveTo>
                <a:cubicBezTo>
                  <a:pt x="3254" y="1526"/>
                  <a:pt x="3226" y="1519"/>
                  <a:pt x="3209" y="1499"/>
                </a:cubicBezTo>
                <a:cubicBezTo>
                  <a:pt x="3185" y="1472"/>
                  <a:pt x="3189" y="1416"/>
                  <a:pt x="3172" y="1389"/>
                </a:cubicBezTo>
                <a:cubicBezTo>
                  <a:pt x="3162" y="1373"/>
                  <a:pt x="3141" y="1365"/>
                  <a:pt x="3126" y="1353"/>
                </a:cubicBezTo>
                <a:cubicBezTo>
                  <a:pt x="3104" y="1298"/>
                  <a:pt x="3086" y="1248"/>
                  <a:pt x="3044" y="1206"/>
                </a:cubicBezTo>
                <a:cubicBezTo>
                  <a:pt x="3027" y="1137"/>
                  <a:pt x="3051" y="1197"/>
                  <a:pt x="2998" y="1152"/>
                </a:cubicBezTo>
                <a:cubicBezTo>
                  <a:pt x="2989" y="1145"/>
                  <a:pt x="2987" y="1132"/>
                  <a:pt x="2980" y="1124"/>
                </a:cubicBezTo>
                <a:cubicBezTo>
                  <a:pt x="2957" y="1098"/>
                  <a:pt x="2936" y="1070"/>
                  <a:pt x="2907" y="1051"/>
                </a:cubicBezTo>
                <a:cubicBezTo>
                  <a:pt x="2857" y="1018"/>
                  <a:pt x="2801" y="998"/>
                  <a:pt x="2742" y="987"/>
                </a:cubicBezTo>
                <a:cubicBezTo>
                  <a:pt x="2730" y="981"/>
                  <a:pt x="2719" y="974"/>
                  <a:pt x="2706" y="969"/>
                </a:cubicBezTo>
                <a:cubicBezTo>
                  <a:pt x="2694" y="965"/>
                  <a:pt x="2681" y="965"/>
                  <a:pt x="2669" y="960"/>
                </a:cubicBezTo>
                <a:cubicBezTo>
                  <a:pt x="2580" y="921"/>
                  <a:pt x="2712" y="958"/>
                  <a:pt x="2605" y="932"/>
                </a:cubicBezTo>
                <a:cubicBezTo>
                  <a:pt x="2574" y="916"/>
                  <a:pt x="2546" y="898"/>
                  <a:pt x="2514" y="886"/>
                </a:cubicBezTo>
                <a:cubicBezTo>
                  <a:pt x="2475" y="848"/>
                  <a:pt x="2432" y="816"/>
                  <a:pt x="2386" y="786"/>
                </a:cubicBezTo>
                <a:cubicBezTo>
                  <a:pt x="2373" y="778"/>
                  <a:pt x="2368" y="761"/>
                  <a:pt x="2358" y="749"/>
                </a:cubicBezTo>
                <a:cubicBezTo>
                  <a:pt x="2341" y="730"/>
                  <a:pt x="2304" y="694"/>
                  <a:pt x="2304" y="694"/>
                </a:cubicBezTo>
                <a:cubicBezTo>
                  <a:pt x="2295" y="669"/>
                  <a:pt x="2290" y="654"/>
                  <a:pt x="2276" y="630"/>
                </a:cubicBezTo>
                <a:cubicBezTo>
                  <a:pt x="2265" y="611"/>
                  <a:pt x="2247" y="596"/>
                  <a:pt x="2240" y="576"/>
                </a:cubicBezTo>
                <a:cubicBezTo>
                  <a:pt x="2235" y="561"/>
                  <a:pt x="2226" y="531"/>
                  <a:pt x="2212" y="521"/>
                </a:cubicBezTo>
                <a:cubicBezTo>
                  <a:pt x="2202" y="514"/>
                  <a:pt x="2188" y="515"/>
                  <a:pt x="2176" y="512"/>
                </a:cubicBezTo>
                <a:cubicBezTo>
                  <a:pt x="2141" y="477"/>
                  <a:pt x="2104" y="436"/>
                  <a:pt x="2057" y="420"/>
                </a:cubicBezTo>
                <a:cubicBezTo>
                  <a:pt x="1958" y="325"/>
                  <a:pt x="1596" y="366"/>
                  <a:pt x="1545" y="365"/>
                </a:cubicBezTo>
                <a:cubicBezTo>
                  <a:pt x="1521" y="360"/>
                  <a:pt x="1487" y="354"/>
                  <a:pt x="1462" y="347"/>
                </a:cubicBezTo>
                <a:cubicBezTo>
                  <a:pt x="1444" y="342"/>
                  <a:pt x="1408" y="329"/>
                  <a:pt x="1408" y="329"/>
                </a:cubicBezTo>
                <a:cubicBezTo>
                  <a:pt x="1379" y="300"/>
                  <a:pt x="1328" y="275"/>
                  <a:pt x="1289" y="265"/>
                </a:cubicBezTo>
                <a:cubicBezTo>
                  <a:pt x="1226" y="223"/>
                  <a:pt x="1255" y="235"/>
                  <a:pt x="1206" y="219"/>
                </a:cubicBezTo>
                <a:cubicBezTo>
                  <a:pt x="1124" y="164"/>
                  <a:pt x="1080" y="166"/>
                  <a:pt x="969" y="164"/>
                </a:cubicBezTo>
                <a:cubicBezTo>
                  <a:pt x="679" y="159"/>
                  <a:pt x="390" y="158"/>
                  <a:pt x="100" y="155"/>
                </a:cubicBezTo>
                <a:cubicBezTo>
                  <a:pt x="59" y="141"/>
                  <a:pt x="35" y="115"/>
                  <a:pt x="0" y="91"/>
                </a:cubicBezTo>
                <a:cubicBezTo>
                  <a:pt x="3" y="82"/>
                  <a:pt x="2" y="71"/>
                  <a:pt x="9" y="64"/>
                </a:cubicBezTo>
                <a:cubicBezTo>
                  <a:pt x="16" y="57"/>
                  <a:pt x="30" y="62"/>
                  <a:pt x="36" y="54"/>
                </a:cubicBezTo>
                <a:cubicBezTo>
                  <a:pt x="47" y="38"/>
                  <a:pt x="54" y="0"/>
                  <a:pt x="54" y="0"/>
                </a:cubicBezTo>
                <a:cubicBezTo>
                  <a:pt x="439" y="8"/>
                  <a:pt x="546" y="17"/>
                  <a:pt x="923" y="9"/>
                </a:cubicBezTo>
                <a:cubicBezTo>
                  <a:pt x="1050" y="14"/>
                  <a:pt x="1189" y="2"/>
                  <a:pt x="1316" y="18"/>
                </a:cubicBezTo>
                <a:cubicBezTo>
                  <a:pt x="1614" y="114"/>
                  <a:pt x="1085" y="49"/>
                  <a:pt x="2011" y="64"/>
                </a:cubicBezTo>
                <a:cubicBezTo>
                  <a:pt x="2098" y="92"/>
                  <a:pt x="2047" y="80"/>
                  <a:pt x="2166" y="91"/>
                </a:cubicBezTo>
                <a:cubicBezTo>
                  <a:pt x="2175" y="94"/>
                  <a:pt x="2186" y="95"/>
                  <a:pt x="2194" y="100"/>
                </a:cubicBezTo>
                <a:cubicBezTo>
                  <a:pt x="2205" y="107"/>
                  <a:pt x="2208" y="126"/>
                  <a:pt x="2221" y="128"/>
                </a:cubicBezTo>
                <a:cubicBezTo>
                  <a:pt x="2275" y="138"/>
                  <a:pt x="2331" y="134"/>
                  <a:pt x="2386" y="137"/>
                </a:cubicBezTo>
                <a:cubicBezTo>
                  <a:pt x="2432" y="152"/>
                  <a:pt x="2468" y="180"/>
                  <a:pt x="2514" y="192"/>
                </a:cubicBezTo>
                <a:cubicBezTo>
                  <a:pt x="2556" y="234"/>
                  <a:pt x="2538" y="257"/>
                  <a:pt x="2569" y="292"/>
                </a:cubicBezTo>
                <a:cubicBezTo>
                  <a:pt x="2604" y="331"/>
                  <a:pt x="2650" y="338"/>
                  <a:pt x="2697" y="347"/>
                </a:cubicBezTo>
                <a:cubicBezTo>
                  <a:pt x="2713" y="358"/>
                  <a:pt x="2724" y="376"/>
                  <a:pt x="2742" y="384"/>
                </a:cubicBezTo>
                <a:cubicBezTo>
                  <a:pt x="2815" y="417"/>
                  <a:pt x="2866" y="421"/>
                  <a:pt x="2944" y="429"/>
                </a:cubicBezTo>
                <a:cubicBezTo>
                  <a:pt x="2991" y="445"/>
                  <a:pt x="2955" y="426"/>
                  <a:pt x="2989" y="466"/>
                </a:cubicBezTo>
                <a:cubicBezTo>
                  <a:pt x="3003" y="482"/>
                  <a:pt x="3035" y="512"/>
                  <a:pt x="3035" y="512"/>
                </a:cubicBezTo>
                <a:cubicBezTo>
                  <a:pt x="3038" y="521"/>
                  <a:pt x="3040" y="531"/>
                  <a:pt x="3044" y="539"/>
                </a:cubicBezTo>
                <a:cubicBezTo>
                  <a:pt x="3049" y="549"/>
                  <a:pt x="3058" y="556"/>
                  <a:pt x="3062" y="566"/>
                </a:cubicBezTo>
                <a:cubicBezTo>
                  <a:pt x="3067" y="578"/>
                  <a:pt x="3065" y="592"/>
                  <a:pt x="3072" y="603"/>
                </a:cubicBezTo>
                <a:cubicBezTo>
                  <a:pt x="3078" y="612"/>
                  <a:pt x="3090" y="615"/>
                  <a:pt x="3099" y="621"/>
                </a:cubicBezTo>
                <a:cubicBezTo>
                  <a:pt x="3123" y="659"/>
                  <a:pt x="3147" y="680"/>
                  <a:pt x="3190" y="694"/>
                </a:cubicBezTo>
                <a:cubicBezTo>
                  <a:pt x="3268" y="746"/>
                  <a:pt x="3223" y="731"/>
                  <a:pt x="3328" y="731"/>
                </a:cubicBezTo>
              </a:path>
            </a:pathLst>
          </a:cu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90538" name="Oval 10"/>
          <p:cNvSpPr>
            <a:spLocks noChangeArrowheads="1"/>
          </p:cNvSpPr>
          <p:nvPr/>
        </p:nvSpPr>
        <p:spPr bwMode="auto">
          <a:xfrm rot="1897840">
            <a:off x="2743200" y="4038600"/>
            <a:ext cx="1066800" cy="2819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0539" name="Oval 11"/>
          <p:cNvSpPr>
            <a:spLocks noChangeArrowheads="1"/>
          </p:cNvSpPr>
          <p:nvPr/>
        </p:nvSpPr>
        <p:spPr bwMode="auto">
          <a:xfrm>
            <a:off x="0" y="228600"/>
            <a:ext cx="1066800" cy="27432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0540" name="Oval 12"/>
          <p:cNvSpPr>
            <a:spLocks noChangeArrowheads="1"/>
          </p:cNvSpPr>
          <p:nvPr/>
        </p:nvSpPr>
        <p:spPr bwMode="auto">
          <a:xfrm>
            <a:off x="3048000" y="48006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0541" name="Oval 13"/>
          <p:cNvSpPr>
            <a:spLocks noChangeArrowheads="1"/>
          </p:cNvSpPr>
          <p:nvPr/>
        </p:nvSpPr>
        <p:spPr bwMode="auto">
          <a:xfrm>
            <a:off x="0" y="7620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0542" name="Oval 14"/>
          <p:cNvSpPr>
            <a:spLocks noChangeArrowheads="1"/>
          </p:cNvSpPr>
          <p:nvPr/>
        </p:nvSpPr>
        <p:spPr bwMode="auto">
          <a:xfrm>
            <a:off x="5715000" y="58674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0543" name="Oval 15"/>
          <p:cNvSpPr>
            <a:spLocks noChangeArrowheads="1"/>
          </p:cNvSpPr>
          <p:nvPr/>
        </p:nvSpPr>
        <p:spPr bwMode="auto">
          <a:xfrm>
            <a:off x="2057400" y="27432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0544" name="Oval 16"/>
          <p:cNvSpPr>
            <a:spLocks noChangeArrowheads="1"/>
          </p:cNvSpPr>
          <p:nvPr/>
        </p:nvSpPr>
        <p:spPr bwMode="auto">
          <a:xfrm>
            <a:off x="3276600" y="34290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0545" name="Oval 17"/>
          <p:cNvSpPr>
            <a:spLocks noChangeArrowheads="1"/>
          </p:cNvSpPr>
          <p:nvPr/>
        </p:nvSpPr>
        <p:spPr bwMode="auto">
          <a:xfrm>
            <a:off x="7315200" y="34290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0546" name="Oval 18"/>
          <p:cNvSpPr>
            <a:spLocks noChangeArrowheads="1"/>
          </p:cNvSpPr>
          <p:nvPr/>
        </p:nvSpPr>
        <p:spPr bwMode="auto">
          <a:xfrm>
            <a:off x="5638800" y="22860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0547" name="Oval 19"/>
          <p:cNvSpPr>
            <a:spLocks noChangeArrowheads="1"/>
          </p:cNvSpPr>
          <p:nvPr/>
        </p:nvSpPr>
        <p:spPr bwMode="auto">
          <a:xfrm>
            <a:off x="7239000" y="304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0548" name="Oval 20"/>
          <p:cNvSpPr>
            <a:spLocks noChangeArrowheads="1"/>
          </p:cNvSpPr>
          <p:nvPr/>
        </p:nvSpPr>
        <p:spPr bwMode="auto">
          <a:xfrm>
            <a:off x="6019800" y="35052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0549" name="Oval 21"/>
          <p:cNvSpPr>
            <a:spLocks noChangeArrowheads="1"/>
          </p:cNvSpPr>
          <p:nvPr/>
        </p:nvSpPr>
        <p:spPr bwMode="auto">
          <a:xfrm>
            <a:off x="7467600" y="45720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0550" name="Oval 22"/>
          <p:cNvSpPr>
            <a:spLocks noChangeArrowheads="1"/>
          </p:cNvSpPr>
          <p:nvPr/>
        </p:nvSpPr>
        <p:spPr bwMode="auto">
          <a:xfrm>
            <a:off x="5562600" y="6096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0551" name="Oval 23"/>
          <p:cNvSpPr>
            <a:spLocks noChangeArrowheads="1"/>
          </p:cNvSpPr>
          <p:nvPr/>
        </p:nvSpPr>
        <p:spPr bwMode="auto">
          <a:xfrm>
            <a:off x="6248400" y="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0552" name="Oval 24"/>
          <p:cNvSpPr>
            <a:spLocks noChangeArrowheads="1"/>
          </p:cNvSpPr>
          <p:nvPr/>
        </p:nvSpPr>
        <p:spPr bwMode="auto">
          <a:xfrm>
            <a:off x="6934200" y="1447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0553" name="Oval 25"/>
          <p:cNvSpPr>
            <a:spLocks noChangeArrowheads="1"/>
          </p:cNvSpPr>
          <p:nvPr/>
        </p:nvSpPr>
        <p:spPr bwMode="auto">
          <a:xfrm>
            <a:off x="228600" y="20574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0554" name="Oval 26"/>
          <p:cNvSpPr>
            <a:spLocks noChangeArrowheads="1"/>
          </p:cNvSpPr>
          <p:nvPr/>
        </p:nvSpPr>
        <p:spPr bwMode="auto">
          <a:xfrm>
            <a:off x="5791200" y="13716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0555" name="Oval 27"/>
          <p:cNvSpPr>
            <a:spLocks noChangeArrowheads="1"/>
          </p:cNvSpPr>
          <p:nvPr/>
        </p:nvSpPr>
        <p:spPr bwMode="auto">
          <a:xfrm>
            <a:off x="6705600" y="28194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0556" name="Oval 28"/>
          <p:cNvSpPr>
            <a:spLocks noChangeArrowheads="1"/>
          </p:cNvSpPr>
          <p:nvPr/>
        </p:nvSpPr>
        <p:spPr bwMode="auto">
          <a:xfrm>
            <a:off x="7620000" y="25146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0557" name="Oval 29"/>
          <p:cNvSpPr>
            <a:spLocks noChangeArrowheads="1"/>
          </p:cNvSpPr>
          <p:nvPr/>
        </p:nvSpPr>
        <p:spPr bwMode="auto">
          <a:xfrm rot="2543812">
            <a:off x="1600200" y="3200400"/>
            <a:ext cx="1066800" cy="2819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90558" name="Oval 30"/>
          <p:cNvSpPr>
            <a:spLocks noChangeArrowheads="1"/>
          </p:cNvSpPr>
          <p:nvPr/>
        </p:nvSpPr>
        <p:spPr bwMode="auto">
          <a:xfrm rot="2543812">
            <a:off x="228600" y="2667000"/>
            <a:ext cx="1066800" cy="2819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90559" name="Oval 31"/>
          <p:cNvSpPr>
            <a:spLocks noChangeArrowheads="1"/>
          </p:cNvSpPr>
          <p:nvPr/>
        </p:nvSpPr>
        <p:spPr bwMode="auto">
          <a:xfrm rot="2543812">
            <a:off x="4419600" y="1066800"/>
            <a:ext cx="1066800" cy="2819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90560" name="Oval 32"/>
          <p:cNvSpPr>
            <a:spLocks noChangeArrowheads="1"/>
          </p:cNvSpPr>
          <p:nvPr/>
        </p:nvSpPr>
        <p:spPr bwMode="auto">
          <a:xfrm>
            <a:off x="381000" y="41910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0561" name="Oval 33"/>
          <p:cNvSpPr>
            <a:spLocks noChangeArrowheads="1"/>
          </p:cNvSpPr>
          <p:nvPr/>
        </p:nvSpPr>
        <p:spPr bwMode="auto">
          <a:xfrm>
            <a:off x="914400" y="3352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0562" name="Oval 34"/>
          <p:cNvSpPr>
            <a:spLocks noChangeArrowheads="1"/>
          </p:cNvSpPr>
          <p:nvPr/>
        </p:nvSpPr>
        <p:spPr bwMode="auto">
          <a:xfrm>
            <a:off x="1600200" y="4495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90563" name="Picture 35" descr="Flying Bir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005786" flipH="1" flipV="1">
            <a:off x="5105400" y="1600200"/>
            <a:ext cx="3505200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55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0"/>
            <a:ext cx="4495800" cy="6126163"/>
          </a:xfrm>
        </p:spPr>
        <p:txBody>
          <a:bodyPr/>
          <a:lstStyle/>
          <a:p>
            <a:pPr marL="990600" lvl="1" indent="-533400" eaLnBrk="1" hangingPunct="1"/>
            <a:r>
              <a:rPr lang="en-US" smtClean="0">
                <a:solidFill>
                  <a:schemeClr val="hlink"/>
                </a:solidFill>
              </a:rPr>
              <a:t>We can see examples of this throughout the natural environment.</a:t>
            </a:r>
          </a:p>
        </p:txBody>
      </p:sp>
      <p:sp>
        <p:nvSpPr>
          <p:cNvPr id="1986563" name="Rectangle 3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sp>
        <p:nvSpPr>
          <p:cNvPr id="791556" name="Oval 4"/>
          <p:cNvSpPr>
            <a:spLocks noChangeArrowheads="1"/>
          </p:cNvSpPr>
          <p:nvPr/>
        </p:nvSpPr>
        <p:spPr bwMode="auto">
          <a:xfrm>
            <a:off x="6553200" y="533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1557" name="Oval 5"/>
          <p:cNvSpPr>
            <a:spLocks noChangeArrowheads="1"/>
          </p:cNvSpPr>
          <p:nvPr/>
        </p:nvSpPr>
        <p:spPr bwMode="auto">
          <a:xfrm>
            <a:off x="5867400" y="762000"/>
            <a:ext cx="9144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1558" name="Oval 6"/>
          <p:cNvSpPr>
            <a:spLocks noChangeArrowheads="1"/>
          </p:cNvSpPr>
          <p:nvPr/>
        </p:nvSpPr>
        <p:spPr bwMode="auto">
          <a:xfrm>
            <a:off x="5943600" y="3429000"/>
            <a:ext cx="914400" cy="609600"/>
          </a:xfrm>
          <a:prstGeom prst="ellipse">
            <a:avLst/>
          </a:prstGeom>
          <a:solidFill>
            <a:srgbClr val="3333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1559" name="Oval 7"/>
          <p:cNvSpPr>
            <a:spLocks noChangeArrowheads="1"/>
          </p:cNvSpPr>
          <p:nvPr/>
        </p:nvSpPr>
        <p:spPr bwMode="auto">
          <a:xfrm>
            <a:off x="5029200" y="304800"/>
            <a:ext cx="9144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1560" name="Rectangle 8"/>
          <p:cNvSpPr>
            <a:spLocks noChangeArrowheads="1"/>
          </p:cNvSpPr>
          <p:nvPr/>
        </p:nvSpPr>
        <p:spPr bwMode="auto">
          <a:xfrm>
            <a:off x="5029200" y="-228600"/>
            <a:ext cx="3810000" cy="70866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1561" name="Freeform 9"/>
          <p:cNvSpPr>
            <a:spLocks/>
          </p:cNvSpPr>
          <p:nvPr/>
        </p:nvSpPr>
        <p:spPr bwMode="auto">
          <a:xfrm>
            <a:off x="-144463" y="2903538"/>
            <a:ext cx="5283201" cy="2452687"/>
          </a:xfrm>
          <a:custGeom>
            <a:avLst/>
            <a:gdLst>
              <a:gd name="T0" fmla="*/ 2147483647 w 3328"/>
              <a:gd name="T1" fmla="*/ 2147483647 h 1545"/>
              <a:gd name="T2" fmla="*/ 2147483647 w 3328"/>
              <a:gd name="T3" fmla="*/ 2147483647 h 1545"/>
              <a:gd name="T4" fmla="*/ 2147483647 w 3328"/>
              <a:gd name="T5" fmla="*/ 2147483647 h 1545"/>
              <a:gd name="T6" fmla="*/ 2147483647 w 3328"/>
              <a:gd name="T7" fmla="*/ 2147483647 h 1545"/>
              <a:gd name="T8" fmla="*/ 2147483647 w 3328"/>
              <a:gd name="T9" fmla="*/ 2147483647 h 1545"/>
              <a:gd name="T10" fmla="*/ 2147483647 w 3328"/>
              <a:gd name="T11" fmla="*/ 2147483647 h 1545"/>
              <a:gd name="T12" fmla="*/ 2147483647 w 3328"/>
              <a:gd name="T13" fmla="*/ 2147483647 h 1545"/>
              <a:gd name="T14" fmla="*/ 2147483647 w 3328"/>
              <a:gd name="T15" fmla="*/ 2147483647 h 1545"/>
              <a:gd name="T16" fmla="*/ 2147483647 w 3328"/>
              <a:gd name="T17" fmla="*/ 2147483647 h 1545"/>
              <a:gd name="T18" fmla="*/ 2147483647 w 3328"/>
              <a:gd name="T19" fmla="*/ 2147483647 h 1545"/>
              <a:gd name="T20" fmla="*/ 2147483647 w 3328"/>
              <a:gd name="T21" fmla="*/ 2147483647 h 1545"/>
              <a:gd name="T22" fmla="*/ 2147483647 w 3328"/>
              <a:gd name="T23" fmla="*/ 2147483647 h 1545"/>
              <a:gd name="T24" fmla="*/ 2147483647 w 3328"/>
              <a:gd name="T25" fmla="*/ 2147483647 h 1545"/>
              <a:gd name="T26" fmla="*/ 2147483647 w 3328"/>
              <a:gd name="T27" fmla="*/ 2147483647 h 1545"/>
              <a:gd name="T28" fmla="*/ 2147483647 w 3328"/>
              <a:gd name="T29" fmla="*/ 2147483647 h 1545"/>
              <a:gd name="T30" fmla="*/ 2147483647 w 3328"/>
              <a:gd name="T31" fmla="*/ 2147483647 h 1545"/>
              <a:gd name="T32" fmla="*/ 2147483647 w 3328"/>
              <a:gd name="T33" fmla="*/ 2147483647 h 1545"/>
              <a:gd name="T34" fmla="*/ 2147483647 w 3328"/>
              <a:gd name="T35" fmla="*/ 2147483647 h 1545"/>
              <a:gd name="T36" fmla="*/ 2147483647 w 3328"/>
              <a:gd name="T37" fmla="*/ 2147483647 h 1545"/>
              <a:gd name="T38" fmla="*/ 2147483647 w 3328"/>
              <a:gd name="T39" fmla="*/ 2147483647 h 1545"/>
              <a:gd name="T40" fmla="*/ 2147483647 w 3328"/>
              <a:gd name="T41" fmla="*/ 2147483647 h 1545"/>
              <a:gd name="T42" fmla="*/ 2147483647 w 3328"/>
              <a:gd name="T43" fmla="*/ 2147483647 h 1545"/>
              <a:gd name="T44" fmla="*/ 2147483647 w 3328"/>
              <a:gd name="T45" fmla="*/ 2147483647 h 1545"/>
              <a:gd name="T46" fmla="*/ 2147483647 w 3328"/>
              <a:gd name="T47" fmla="*/ 2147483647 h 1545"/>
              <a:gd name="T48" fmla="*/ 2147483647 w 3328"/>
              <a:gd name="T49" fmla="*/ 2147483647 h 1545"/>
              <a:gd name="T50" fmla="*/ 2147483647 w 3328"/>
              <a:gd name="T51" fmla="*/ 2147483647 h 1545"/>
              <a:gd name="T52" fmla="*/ 2147483647 w 3328"/>
              <a:gd name="T53" fmla="*/ 2147483647 h 1545"/>
              <a:gd name="T54" fmla="*/ 2147483647 w 3328"/>
              <a:gd name="T55" fmla="*/ 2147483647 h 1545"/>
              <a:gd name="T56" fmla="*/ 0 w 3328"/>
              <a:gd name="T57" fmla="*/ 2147483647 h 1545"/>
              <a:gd name="T58" fmla="*/ 2147483647 w 3328"/>
              <a:gd name="T59" fmla="*/ 2147483647 h 1545"/>
              <a:gd name="T60" fmla="*/ 2147483647 w 3328"/>
              <a:gd name="T61" fmla="*/ 2147483647 h 1545"/>
              <a:gd name="T62" fmla="*/ 2147483647 w 3328"/>
              <a:gd name="T63" fmla="*/ 0 h 1545"/>
              <a:gd name="T64" fmla="*/ 2147483647 w 3328"/>
              <a:gd name="T65" fmla="*/ 2147483647 h 1545"/>
              <a:gd name="T66" fmla="*/ 2147483647 w 3328"/>
              <a:gd name="T67" fmla="*/ 2147483647 h 1545"/>
              <a:gd name="T68" fmla="*/ 2147483647 w 3328"/>
              <a:gd name="T69" fmla="*/ 2147483647 h 1545"/>
              <a:gd name="T70" fmla="*/ 2147483647 w 3328"/>
              <a:gd name="T71" fmla="*/ 2147483647 h 1545"/>
              <a:gd name="T72" fmla="*/ 2147483647 w 3328"/>
              <a:gd name="T73" fmla="*/ 2147483647 h 1545"/>
              <a:gd name="T74" fmla="*/ 2147483647 w 3328"/>
              <a:gd name="T75" fmla="*/ 2147483647 h 1545"/>
              <a:gd name="T76" fmla="*/ 2147483647 w 3328"/>
              <a:gd name="T77" fmla="*/ 2147483647 h 1545"/>
              <a:gd name="T78" fmla="*/ 2147483647 w 3328"/>
              <a:gd name="T79" fmla="*/ 2147483647 h 1545"/>
              <a:gd name="T80" fmla="*/ 2147483647 w 3328"/>
              <a:gd name="T81" fmla="*/ 2147483647 h 1545"/>
              <a:gd name="T82" fmla="*/ 2147483647 w 3328"/>
              <a:gd name="T83" fmla="*/ 2147483647 h 1545"/>
              <a:gd name="T84" fmla="*/ 2147483647 w 3328"/>
              <a:gd name="T85" fmla="*/ 2147483647 h 1545"/>
              <a:gd name="T86" fmla="*/ 2147483647 w 3328"/>
              <a:gd name="T87" fmla="*/ 2147483647 h 1545"/>
              <a:gd name="T88" fmla="*/ 2147483647 w 3328"/>
              <a:gd name="T89" fmla="*/ 2147483647 h 1545"/>
              <a:gd name="T90" fmla="*/ 2147483647 w 3328"/>
              <a:gd name="T91" fmla="*/ 2147483647 h 1545"/>
              <a:gd name="T92" fmla="*/ 2147483647 w 3328"/>
              <a:gd name="T93" fmla="*/ 2147483647 h 1545"/>
              <a:gd name="T94" fmla="*/ 2147483647 w 3328"/>
              <a:gd name="T95" fmla="*/ 2147483647 h 1545"/>
              <a:gd name="T96" fmla="*/ 2147483647 w 3328"/>
              <a:gd name="T97" fmla="*/ 2147483647 h 1545"/>
              <a:gd name="T98" fmla="*/ 2147483647 w 3328"/>
              <a:gd name="T99" fmla="*/ 2147483647 h 1545"/>
              <a:gd name="T100" fmla="*/ 2147483647 w 3328"/>
              <a:gd name="T101" fmla="*/ 2147483647 h 1545"/>
              <a:gd name="T102" fmla="*/ 2147483647 w 3328"/>
              <a:gd name="T103" fmla="*/ 2147483647 h 154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3328"/>
              <a:gd name="T157" fmla="*/ 0 h 1545"/>
              <a:gd name="T158" fmla="*/ 3328 w 3328"/>
              <a:gd name="T159" fmla="*/ 1545 h 1545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3328" h="1545">
                <a:moveTo>
                  <a:pt x="3273" y="1545"/>
                </a:moveTo>
                <a:cubicBezTo>
                  <a:pt x="3254" y="1526"/>
                  <a:pt x="3226" y="1519"/>
                  <a:pt x="3209" y="1499"/>
                </a:cubicBezTo>
                <a:cubicBezTo>
                  <a:pt x="3185" y="1472"/>
                  <a:pt x="3189" y="1416"/>
                  <a:pt x="3172" y="1389"/>
                </a:cubicBezTo>
                <a:cubicBezTo>
                  <a:pt x="3162" y="1373"/>
                  <a:pt x="3141" y="1365"/>
                  <a:pt x="3126" y="1353"/>
                </a:cubicBezTo>
                <a:cubicBezTo>
                  <a:pt x="3104" y="1298"/>
                  <a:pt x="3086" y="1248"/>
                  <a:pt x="3044" y="1206"/>
                </a:cubicBezTo>
                <a:cubicBezTo>
                  <a:pt x="3027" y="1137"/>
                  <a:pt x="3051" y="1197"/>
                  <a:pt x="2998" y="1152"/>
                </a:cubicBezTo>
                <a:cubicBezTo>
                  <a:pt x="2989" y="1145"/>
                  <a:pt x="2987" y="1132"/>
                  <a:pt x="2980" y="1124"/>
                </a:cubicBezTo>
                <a:cubicBezTo>
                  <a:pt x="2957" y="1098"/>
                  <a:pt x="2936" y="1070"/>
                  <a:pt x="2907" y="1051"/>
                </a:cubicBezTo>
                <a:cubicBezTo>
                  <a:pt x="2857" y="1018"/>
                  <a:pt x="2801" y="998"/>
                  <a:pt x="2742" y="987"/>
                </a:cubicBezTo>
                <a:cubicBezTo>
                  <a:pt x="2730" y="981"/>
                  <a:pt x="2719" y="974"/>
                  <a:pt x="2706" y="969"/>
                </a:cubicBezTo>
                <a:cubicBezTo>
                  <a:pt x="2694" y="965"/>
                  <a:pt x="2681" y="965"/>
                  <a:pt x="2669" y="960"/>
                </a:cubicBezTo>
                <a:cubicBezTo>
                  <a:pt x="2580" y="921"/>
                  <a:pt x="2712" y="958"/>
                  <a:pt x="2605" y="932"/>
                </a:cubicBezTo>
                <a:cubicBezTo>
                  <a:pt x="2574" y="916"/>
                  <a:pt x="2546" y="898"/>
                  <a:pt x="2514" y="886"/>
                </a:cubicBezTo>
                <a:cubicBezTo>
                  <a:pt x="2475" y="848"/>
                  <a:pt x="2432" y="816"/>
                  <a:pt x="2386" y="786"/>
                </a:cubicBezTo>
                <a:cubicBezTo>
                  <a:pt x="2373" y="778"/>
                  <a:pt x="2368" y="761"/>
                  <a:pt x="2358" y="749"/>
                </a:cubicBezTo>
                <a:cubicBezTo>
                  <a:pt x="2341" y="730"/>
                  <a:pt x="2304" y="694"/>
                  <a:pt x="2304" y="694"/>
                </a:cubicBezTo>
                <a:cubicBezTo>
                  <a:pt x="2295" y="669"/>
                  <a:pt x="2290" y="654"/>
                  <a:pt x="2276" y="630"/>
                </a:cubicBezTo>
                <a:cubicBezTo>
                  <a:pt x="2265" y="611"/>
                  <a:pt x="2247" y="596"/>
                  <a:pt x="2240" y="576"/>
                </a:cubicBezTo>
                <a:cubicBezTo>
                  <a:pt x="2235" y="561"/>
                  <a:pt x="2226" y="531"/>
                  <a:pt x="2212" y="521"/>
                </a:cubicBezTo>
                <a:cubicBezTo>
                  <a:pt x="2202" y="514"/>
                  <a:pt x="2188" y="515"/>
                  <a:pt x="2176" y="512"/>
                </a:cubicBezTo>
                <a:cubicBezTo>
                  <a:pt x="2141" y="477"/>
                  <a:pt x="2104" y="436"/>
                  <a:pt x="2057" y="420"/>
                </a:cubicBezTo>
                <a:cubicBezTo>
                  <a:pt x="1958" y="325"/>
                  <a:pt x="1596" y="366"/>
                  <a:pt x="1545" y="365"/>
                </a:cubicBezTo>
                <a:cubicBezTo>
                  <a:pt x="1521" y="360"/>
                  <a:pt x="1487" y="354"/>
                  <a:pt x="1462" y="347"/>
                </a:cubicBezTo>
                <a:cubicBezTo>
                  <a:pt x="1444" y="342"/>
                  <a:pt x="1408" y="329"/>
                  <a:pt x="1408" y="329"/>
                </a:cubicBezTo>
                <a:cubicBezTo>
                  <a:pt x="1379" y="300"/>
                  <a:pt x="1328" y="275"/>
                  <a:pt x="1289" y="265"/>
                </a:cubicBezTo>
                <a:cubicBezTo>
                  <a:pt x="1226" y="223"/>
                  <a:pt x="1255" y="235"/>
                  <a:pt x="1206" y="219"/>
                </a:cubicBezTo>
                <a:cubicBezTo>
                  <a:pt x="1124" y="164"/>
                  <a:pt x="1080" y="166"/>
                  <a:pt x="969" y="164"/>
                </a:cubicBezTo>
                <a:cubicBezTo>
                  <a:pt x="679" y="159"/>
                  <a:pt x="390" y="158"/>
                  <a:pt x="100" y="155"/>
                </a:cubicBezTo>
                <a:cubicBezTo>
                  <a:pt x="59" y="141"/>
                  <a:pt x="35" y="115"/>
                  <a:pt x="0" y="91"/>
                </a:cubicBezTo>
                <a:cubicBezTo>
                  <a:pt x="3" y="82"/>
                  <a:pt x="2" y="71"/>
                  <a:pt x="9" y="64"/>
                </a:cubicBezTo>
                <a:cubicBezTo>
                  <a:pt x="16" y="57"/>
                  <a:pt x="30" y="62"/>
                  <a:pt x="36" y="54"/>
                </a:cubicBezTo>
                <a:cubicBezTo>
                  <a:pt x="47" y="38"/>
                  <a:pt x="54" y="0"/>
                  <a:pt x="54" y="0"/>
                </a:cubicBezTo>
                <a:cubicBezTo>
                  <a:pt x="439" y="8"/>
                  <a:pt x="546" y="17"/>
                  <a:pt x="923" y="9"/>
                </a:cubicBezTo>
                <a:cubicBezTo>
                  <a:pt x="1050" y="14"/>
                  <a:pt x="1189" y="2"/>
                  <a:pt x="1316" y="18"/>
                </a:cubicBezTo>
                <a:cubicBezTo>
                  <a:pt x="1614" y="114"/>
                  <a:pt x="1085" y="49"/>
                  <a:pt x="2011" y="64"/>
                </a:cubicBezTo>
                <a:cubicBezTo>
                  <a:pt x="2098" y="92"/>
                  <a:pt x="2047" y="80"/>
                  <a:pt x="2166" y="91"/>
                </a:cubicBezTo>
                <a:cubicBezTo>
                  <a:pt x="2175" y="94"/>
                  <a:pt x="2186" y="95"/>
                  <a:pt x="2194" y="100"/>
                </a:cubicBezTo>
                <a:cubicBezTo>
                  <a:pt x="2205" y="107"/>
                  <a:pt x="2208" y="126"/>
                  <a:pt x="2221" y="128"/>
                </a:cubicBezTo>
                <a:cubicBezTo>
                  <a:pt x="2275" y="138"/>
                  <a:pt x="2331" y="134"/>
                  <a:pt x="2386" y="137"/>
                </a:cubicBezTo>
                <a:cubicBezTo>
                  <a:pt x="2432" y="152"/>
                  <a:pt x="2468" y="180"/>
                  <a:pt x="2514" y="192"/>
                </a:cubicBezTo>
                <a:cubicBezTo>
                  <a:pt x="2556" y="234"/>
                  <a:pt x="2538" y="257"/>
                  <a:pt x="2569" y="292"/>
                </a:cubicBezTo>
                <a:cubicBezTo>
                  <a:pt x="2604" y="331"/>
                  <a:pt x="2650" y="338"/>
                  <a:pt x="2697" y="347"/>
                </a:cubicBezTo>
                <a:cubicBezTo>
                  <a:pt x="2713" y="358"/>
                  <a:pt x="2724" y="376"/>
                  <a:pt x="2742" y="384"/>
                </a:cubicBezTo>
                <a:cubicBezTo>
                  <a:pt x="2815" y="417"/>
                  <a:pt x="2866" y="421"/>
                  <a:pt x="2944" y="429"/>
                </a:cubicBezTo>
                <a:cubicBezTo>
                  <a:pt x="2991" y="445"/>
                  <a:pt x="2955" y="426"/>
                  <a:pt x="2989" y="466"/>
                </a:cubicBezTo>
                <a:cubicBezTo>
                  <a:pt x="3003" y="482"/>
                  <a:pt x="3035" y="512"/>
                  <a:pt x="3035" y="512"/>
                </a:cubicBezTo>
                <a:cubicBezTo>
                  <a:pt x="3038" y="521"/>
                  <a:pt x="3040" y="531"/>
                  <a:pt x="3044" y="539"/>
                </a:cubicBezTo>
                <a:cubicBezTo>
                  <a:pt x="3049" y="549"/>
                  <a:pt x="3058" y="556"/>
                  <a:pt x="3062" y="566"/>
                </a:cubicBezTo>
                <a:cubicBezTo>
                  <a:pt x="3067" y="578"/>
                  <a:pt x="3065" y="592"/>
                  <a:pt x="3072" y="603"/>
                </a:cubicBezTo>
                <a:cubicBezTo>
                  <a:pt x="3078" y="612"/>
                  <a:pt x="3090" y="615"/>
                  <a:pt x="3099" y="621"/>
                </a:cubicBezTo>
                <a:cubicBezTo>
                  <a:pt x="3123" y="659"/>
                  <a:pt x="3147" y="680"/>
                  <a:pt x="3190" y="694"/>
                </a:cubicBezTo>
                <a:cubicBezTo>
                  <a:pt x="3268" y="746"/>
                  <a:pt x="3223" y="731"/>
                  <a:pt x="3328" y="731"/>
                </a:cubicBezTo>
              </a:path>
            </a:pathLst>
          </a:cu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91562" name="Oval 10"/>
          <p:cNvSpPr>
            <a:spLocks noChangeArrowheads="1"/>
          </p:cNvSpPr>
          <p:nvPr/>
        </p:nvSpPr>
        <p:spPr bwMode="auto">
          <a:xfrm rot="1897840">
            <a:off x="2743200" y="4038600"/>
            <a:ext cx="1066800" cy="2819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1563" name="Oval 11"/>
          <p:cNvSpPr>
            <a:spLocks noChangeArrowheads="1"/>
          </p:cNvSpPr>
          <p:nvPr/>
        </p:nvSpPr>
        <p:spPr bwMode="auto">
          <a:xfrm>
            <a:off x="0" y="228600"/>
            <a:ext cx="1066800" cy="27432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1564" name="Oval 12"/>
          <p:cNvSpPr>
            <a:spLocks noChangeArrowheads="1"/>
          </p:cNvSpPr>
          <p:nvPr/>
        </p:nvSpPr>
        <p:spPr bwMode="auto">
          <a:xfrm>
            <a:off x="3048000" y="48006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1565" name="Oval 13"/>
          <p:cNvSpPr>
            <a:spLocks noChangeArrowheads="1"/>
          </p:cNvSpPr>
          <p:nvPr/>
        </p:nvSpPr>
        <p:spPr bwMode="auto">
          <a:xfrm>
            <a:off x="0" y="7620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1566" name="Oval 14"/>
          <p:cNvSpPr>
            <a:spLocks noChangeArrowheads="1"/>
          </p:cNvSpPr>
          <p:nvPr/>
        </p:nvSpPr>
        <p:spPr bwMode="auto">
          <a:xfrm>
            <a:off x="5715000" y="58674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1567" name="Oval 15"/>
          <p:cNvSpPr>
            <a:spLocks noChangeArrowheads="1"/>
          </p:cNvSpPr>
          <p:nvPr/>
        </p:nvSpPr>
        <p:spPr bwMode="auto">
          <a:xfrm>
            <a:off x="2057400" y="27432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1568" name="Oval 16"/>
          <p:cNvSpPr>
            <a:spLocks noChangeArrowheads="1"/>
          </p:cNvSpPr>
          <p:nvPr/>
        </p:nvSpPr>
        <p:spPr bwMode="auto">
          <a:xfrm>
            <a:off x="3276600" y="34290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1569" name="Oval 17"/>
          <p:cNvSpPr>
            <a:spLocks noChangeArrowheads="1"/>
          </p:cNvSpPr>
          <p:nvPr/>
        </p:nvSpPr>
        <p:spPr bwMode="auto">
          <a:xfrm>
            <a:off x="7315200" y="34290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1570" name="Oval 18"/>
          <p:cNvSpPr>
            <a:spLocks noChangeArrowheads="1"/>
          </p:cNvSpPr>
          <p:nvPr/>
        </p:nvSpPr>
        <p:spPr bwMode="auto">
          <a:xfrm>
            <a:off x="5638800" y="22860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1571" name="Oval 19"/>
          <p:cNvSpPr>
            <a:spLocks noChangeArrowheads="1"/>
          </p:cNvSpPr>
          <p:nvPr/>
        </p:nvSpPr>
        <p:spPr bwMode="auto">
          <a:xfrm>
            <a:off x="7239000" y="304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1572" name="Oval 20"/>
          <p:cNvSpPr>
            <a:spLocks noChangeArrowheads="1"/>
          </p:cNvSpPr>
          <p:nvPr/>
        </p:nvSpPr>
        <p:spPr bwMode="auto">
          <a:xfrm>
            <a:off x="6019800" y="35052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1573" name="Oval 21"/>
          <p:cNvSpPr>
            <a:spLocks noChangeArrowheads="1"/>
          </p:cNvSpPr>
          <p:nvPr/>
        </p:nvSpPr>
        <p:spPr bwMode="auto">
          <a:xfrm>
            <a:off x="7467600" y="45720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1574" name="Oval 22"/>
          <p:cNvSpPr>
            <a:spLocks noChangeArrowheads="1"/>
          </p:cNvSpPr>
          <p:nvPr/>
        </p:nvSpPr>
        <p:spPr bwMode="auto">
          <a:xfrm>
            <a:off x="5562600" y="6096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1575" name="Oval 23"/>
          <p:cNvSpPr>
            <a:spLocks noChangeArrowheads="1"/>
          </p:cNvSpPr>
          <p:nvPr/>
        </p:nvSpPr>
        <p:spPr bwMode="auto">
          <a:xfrm>
            <a:off x="6248400" y="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1576" name="Oval 24"/>
          <p:cNvSpPr>
            <a:spLocks noChangeArrowheads="1"/>
          </p:cNvSpPr>
          <p:nvPr/>
        </p:nvSpPr>
        <p:spPr bwMode="auto">
          <a:xfrm>
            <a:off x="6934200" y="1447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1577" name="Oval 25"/>
          <p:cNvSpPr>
            <a:spLocks noChangeArrowheads="1"/>
          </p:cNvSpPr>
          <p:nvPr/>
        </p:nvSpPr>
        <p:spPr bwMode="auto">
          <a:xfrm>
            <a:off x="228600" y="20574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1578" name="Oval 26"/>
          <p:cNvSpPr>
            <a:spLocks noChangeArrowheads="1"/>
          </p:cNvSpPr>
          <p:nvPr/>
        </p:nvSpPr>
        <p:spPr bwMode="auto">
          <a:xfrm>
            <a:off x="5791200" y="13716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1579" name="Oval 27"/>
          <p:cNvSpPr>
            <a:spLocks noChangeArrowheads="1"/>
          </p:cNvSpPr>
          <p:nvPr/>
        </p:nvSpPr>
        <p:spPr bwMode="auto">
          <a:xfrm>
            <a:off x="6705600" y="28194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1580" name="Oval 28"/>
          <p:cNvSpPr>
            <a:spLocks noChangeArrowheads="1"/>
          </p:cNvSpPr>
          <p:nvPr/>
        </p:nvSpPr>
        <p:spPr bwMode="auto">
          <a:xfrm>
            <a:off x="7620000" y="25146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1581" name="Oval 29"/>
          <p:cNvSpPr>
            <a:spLocks noChangeArrowheads="1"/>
          </p:cNvSpPr>
          <p:nvPr/>
        </p:nvSpPr>
        <p:spPr bwMode="auto">
          <a:xfrm rot="2543812">
            <a:off x="1600200" y="3200400"/>
            <a:ext cx="1066800" cy="2819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91582" name="Oval 30"/>
          <p:cNvSpPr>
            <a:spLocks noChangeArrowheads="1"/>
          </p:cNvSpPr>
          <p:nvPr/>
        </p:nvSpPr>
        <p:spPr bwMode="auto">
          <a:xfrm rot="2543812">
            <a:off x="228600" y="2667000"/>
            <a:ext cx="1066800" cy="2819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91583" name="Oval 31"/>
          <p:cNvSpPr>
            <a:spLocks noChangeArrowheads="1"/>
          </p:cNvSpPr>
          <p:nvPr/>
        </p:nvSpPr>
        <p:spPr bwMode="auto">
          <a:xfrm rot="2543812">
            <a:off x="4419600" y="1066800"/>
            <a:ext cx="1066800" cy="2819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91584" name="Oval 32"/>
          <p:cNvSpPr>
            <a:spLocks noChangeArrowheads="1"/>
          </p:cNvSpPr>
          <p:nvPr/>
        </p:nvSpPr>
        <p:spPr bwMode="auto">
          <a:xfrm>
            <a:off x="381000" y="41910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1585" name="Oval 33"/>
          <p:cNvSpPr>
            <a:spLocks noChangeArrowheads="1"/>
          </p:cNvSpPr>
          <p:nvPr/>
        </p:nvSpPr>
        <p:spPr bwMode="auto">
          <a:xfrm>
            <a:off x="914400" y="3352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1586" name="Oval 34"/>
          <p:cNvSpPr>
            <a:spLocks noChangeArrowheads="1"/>
          </p:cNvSpPr>
          <p:nvPr/>
        </p:nvSpPr>
        <p:spPr bwMode="auto">
          <a:xfrm>
            <a:off x="1600200" y="4495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91587" name="Picture 35" descr="Flying Bir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969151" flipH="1" flipV="1">
            <a:off x="5334000" y="838200"/>
            <a:ext cx="3505200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57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0"/>
            <a:ext cx="4495800" cy="6126163"/>
          </a:xfrm>
        </p:spPr>
        <p:txBody>
          <a:bodyPr/>
          <a:lstStyle/>
          <a:p>
            <a:pPr marL="990600" lvl="1" indent="-533400" eaLnBrk="1" hangingPunct="1"/>
            <a:r>
              <a:rPr lang="en-US" smtClean="0">
                <a:solidFill>
                  <a:schemeClr val="hlink"/>
                </a:solidFill>
              </a:rPr>
              <a:t>We can see examples of this throughout the natural environment.</a:t>
            </a:r>
          </a:p>
        </p:txBody>
      </p:sp>
      <p:sp>
        <p:nvSpPr>
          <p:cNvPr id="1987587" name="Rectangle 3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sp>
        <p:nvSpPr>
          <p:cNvPr id="792580" name="Oval 4"/>
          <p:cNvSpPr>
            <a:spLocks noChangeArrowheads="1"/>
          </p:cNvSpPr>
          <p:nvPr/>
        </p:nvSpPr>
        <p:spPr bwMode="auto">
          <a:xfrm>
            <a:off x="6553200" y="533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2581" name="Oval 5"/>
          <p:cNvSpPr>
            <a:spLocks noChangeArrowheads="1"/>
          </p:cNvSpPr>
          <p:nvPr/>
        </p:nvSpPr>
        <p:spPr bwMode="auto">
          <a:xfrm>
            <a:off x="5867400" y="762000"/>
            <a:ext cx="9144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2582" name="Oval 6"/>
          <p:cNvSpPr>
            <a:spLocks noChangeArrowheads="1"/>
          </p:cNvSpPr>
          <p:nvPr/>
        </p:nvSpPr>
        <p:spPr bwMode="auto">
          <a:xfrm>
            <a:off x="5943600" y="3429000"/>
            <a:ext cx="914400" cy="609600"/>
          </a:xfrm>
          <a:prstGeom prst="ellipse">
            <a:avLst/>
          </a:prstGeom>
          <a:solidFill>
            <a:srgbClr val="3333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2583" name="Oval 7"/>
          <p:cNvSpPr>
            <a:spLocks noChangeArrowheads="1"/>
          </p:cNvSpPr>
          <p:nvPr/>
        </p:nvSpPr>
        <p:spPr bwMode="auto">
          <a:xfrm>
            <a:off x="5029200" y="304800"/>
            <a:ext cx="9144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2584" name="Rectangle 8"/>
          <p:cNvSpPr>
            <a:spLocks noChangeArrowheads="1"/>
          </p:cNvSpPr>
          <p:nvPr/>
        </p:nvSpPr>
        <p:spPr bwMode="auto">
          <a:xfrm>
            <a:off x="5029200" y="-228600"/>
            <a:ext cx="3810000" cy="70866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2585" name="Freeform 9"/>
          <p:cNvSpPr>
            <a:spLocks/>
          </p:cNvSpPr>
          <p:nvPr/>
        </p:nvSpPr>
        <p:spPr bwMode="auto">
          <a:xfrm>
            <a:off x="-144463" y="2903538"/>
            <a:ext cx="5283201" cy="2452687"/>
          </a:xfrm>
          <a:custGeom>
            <a:avLst/>
            <a:gdLst>
              <a:gd name="T0" fmla="*/ 2147483647 w 3328"/>
              <a:gd name="T1" fmla="*/ 2147483647 h 1545"/>
              <a:gd name="T2" fmla="*/ 2147483647 w 3328"/>
              <a:gd name="T3" fmla="*/ 2147483647 h 1545"/>
              <a:gd name="T4" fmla="*/ 2147483647 w 3328"/>
              <a:gd name="T5" fmla="*/ 2147483647 h 1545"/>
              <a:gd name="T6" fmla="*/ 2147483647 w 3328"/>
              <a:gd name="T7" fmla="*/ 2147483647 h 1545"/>
              <a:gd name="T8" fmla="*/ 2147483647 w 3328"/>
              <a:gd name="T9" fmla="*/ 2147483647 h 1545"/>
              <a:gd name="T10" fmla="*/ 2147483647 w 3328"/>
              <a:gd name="T11" fmla="*/ 2147483647 h 1545"/>
              <a:gd name="T12" fmla="*/ 2147483647 w 3328"/>
              <a:gd name="T13" fmla="*/ 2147483647 h 1545"/>
              <a:gd name="T14" fmla="*/ 2147483647 w 3328"/>
              <a:gd name="T15" fmla="*/ 2147483647 h 1545"/>
              <a:gd name="T16" fmla="*/ 2147483647 w 3328"/>
              <a:gd name="T17" fmla="*/ 2147483647 h 1545"/>
              <a:gd name="T18" fmla="*/ 2147483647 w 3328"/>
              <a:gd name="T19" fmla="*/ 2147483647 h 1545"/>
              <a:gd name="T20" fmla="*/ 2147483647 w 3328"/>
              <a:gd name="T21" fmla="*/ 2147483647 h 1545"/>
              <a:gd name="T22" fmla="*/ 2147483647 w 3328"/>
              <a:gd name="T23" fmla="*/ 2147483647 h 1545"/>
              <a:gd name="T24" fmla="*/ 2147483647 w 3328"/>
              <a:gd name="T25" fmla="*/ 2147483647 h 1545"/>
              <a:gd name="T26" fmla="*/ 2147483647 w 3328"/>
              <a:gd name="T27" fmla="*/ 2147483647 h 1545"/>
              <a:gd name="T28" fmla="*/ 2147483647 w 3328"/>
              <a:gd name="T29" fmla="*/ 2147483647 h 1545"/>
              <a:gd name="T30" fmla="*/ 2147483647 w 3328"/>
              <a:gd name="T31" fmla="*/ 2147483647 h 1545"/>
              <a:gd name="T32" fmla="*/ 2147483647 w 3328"/>
              <a:gd name="T33" fmla="*/ 2147483647 h 1545"/>
              <a:gd name="T34" fmla="*/ 2147483647 w 3328"/>
              <a:gd name="T35" fmla="*/ 2147483647 h 1545"/>
              <a:gd name="T36" fmla="*/ 2147483647 w 3328"/>
              <a:gd name="T37" fmla="*/ 2147483647 h 1545"/>
              <a:gd name="T38" fmla="*/ 2147483647 w 3328"/>
              <a:gd name="T39" fmla="*/ 2147483647 h 1545"/>
              <a:gd name="T40" fmla="*/ 2147483647 w 3328"/>
              <a:gd name="T41" fmla="*/ 2147483647 h 1545"/>
              <a:gd name="T42" fmla="*/ 2147483647 w 3328"/>
              <a:gd name="T43" fmla="*/ 2147483647 h 1545"/>
              <a:gd name="T44" fmla="*/ 2147483647 w 3328"/>
              <a:gd name="T45" fmla="*/ 2147483647 h 1545"/>
              <a:gd name="T46" fmla="*/ 2147483647 w 3328"/>
              <a:gd name="T47" fmla="*/ 2147483647 h 1545"/>
              <a:gd name="T48" fmla="*/ 2147483647 w 3328"/>
              <a:gd name="T49" fmla="*/ 2147483647 h 1545"/>
              <a:gd name="T50" fmla="*/ 2147483647 w 3328"/>
              <a:gd name="T51" fmla="*/ 2147483647 h 1545"/>
              <a:gd name="T52" fmla="*/ 2147483647 w 3328"/>
              <a:gd name="T53" fmla="*/ 2147483647 h 1545"/>
              <a:gd name="T54" fmla="*/ 2147483647 w 3328"/>
              <a:gd name="T55" fmla="*/ 2147483647 h 1545"/>
              <a:gd name="T56" fmla="*/ 0 w 3328"/>
              <a:gd name="T57" fmla="*/ 2147483647 h 1545"/>
              <a:gd name="T58" fmla="*/ 2147483647 w 3328"/>
              <a:gd name="T59" fmla="*/ 2147483647 h 1545"/>
              <a:gd name="T60" fmla="*/ 2147483647 w 3328"/>
              <a:gd name="T61" fmla="*/ 2147483647 h 1545"/>
              <a:gd name="T62" fmla="*/ 2147483647 w 3328"/>
              <a:gd name="T63" fmla="*/ 0 h 1545"/>
              <a:gd name="T64" fmla="*/ 2147483647 w 3328"/>
              <a:gd name="T65" fmla="*/ 2147483647 h 1545"/>
              <a:gd name="T66" fmla="*/ 2147483647 w 3328"/>
              <a:gd name="T67" fmla="*/ 2147483647 h 1545"/>
              <a:gd name="T68" fmla="*/ 2147483647 w 3328"/>
              <a:gd name="T69" fmla="*/ 2147483647 h 1545"/>
              <a:gd name="T70" fmla="*/ 2147483647 w 3328"/>
              <a:gd name="T71" fmla="*/ 2147483647 h 1545"/>
              <a:gd name="T72" fmla="*/ 2147483647 w 3328"/>
              <a:gd name="T73" fmla="*/ 2147483647 h 1545"/>
              <a:gd name="T74" fmla="*/ 2147483647 w 3328"/>
              <a:gd name="T75" fmla="*/ 2147483647 h 1545"/>
              <a:gd name="T76" fmla="*/ 2147483647 w 3328"/>
              <a:gd name="T77" fmla="*/ 2147483647 h 1545"/>
              <a:gd name="T78" fmla="*/ 2147483647 w 3328"/>
              <a:gd name="T79" fmla="*/ 2147483647 h 1545"/>
              <a:gd name="T80" fmla="*/ 2147483647 w 3328"/>
              <a:gd name="T81" fmla="*/ 2147483647 h 1545"/>
              <a:gd name="T82" fmla="*/ 2147483647 w 3328"/>
              <a:gd name="T83" fmla="*/ 2147483647 h 1545"/>
              <a:gd name="T84" fmla="*/ 2147483647 w 3328"/>
              <a:gd name="T85" fmla="*/ 2147483647 h 1545"/>
              <a:gd name="T86" fmla="*/ 2147483647 w 3328"/>
              <a:gd name="T87" fmla="*/ 2147483647 h 1545"/>
              <a:gd name="T88" fmla="*/ 2147483647 w 3328"/>
              <a:gd name="T89" fmla="*/ 2147483647 h 1545"/>
              <a:gd name="T90" fmla="*/ 2147483647 w 3328"/>
              <a:gd name="T91" fmla="*/ 2147483647 h 1545"/>
              <a:gd name="T92" fmla="*/ 2147483647 w 3328"/>
              <a:gd name="T93" fmla="*/ 2147483647 h 1545"/>
              <a:gd name="T94" fmla="*/ 2147483647 w 3328"/>
              <a:gd name="T95" fmla="*/ 2147483647 h 1545"/>
              <a:gd name="T96" fmla="*/ 2147483647 w 3328"/>
              <a:gd name="T97" fmla="*/ 2147483647 h 1545"/>
              <a:gd name="T98" fmla="*/ 2147483647 w 3328"/>
              <a:gd name="T99" fmla="*/ 2147483647 h 1545"/>
              <a:gd name="T100" fmla="*/ 2147483647 w 3328"/>
              <a:gd name="T101" fmla="*/ 2147483647 h 1545"/>
              <a:gd name="T102" fmla="*/ 2147483647 w 3328"/>
              <a:gd name="T103" fmla="*/ 2147483647 h 154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3328"/>
              <a:gd name="T157" fmla="*/ 0 h 1545"/>
              <a:gd name="T158" fmla="*/ 3328 w 3328"/>
              <a:gd name="T159" fmla="*/ 1545 h 1545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3328" h="1545">
                <a:moveTo>
                  <a:pt x="3273" y="1545"/>
                </a:moveTo>
                <a:cubicBezTo>
                  <a:pt x="3254" y="1526"/>
                  <a:pt x="3226" y="1519"/>
                  <a:pt x="3209" y="1499"/>
                </a:cubicBezTo>
                <a:cubicBezTo>
                  <a:pt x="3185" y="1472"/>
                  <a:pt x="3189" y="1416"/>
                  <a:pt x="3172" y="1389"/>
                </a:cubicBezTo>
                <a:cubicBezTo>
                  <a:pt x="3162" y="1373"/>
                  <a:pt x="3141" y="1365"/>
                  <a:pt x="3126" y="1353"/>
                </a:cubicBezTo>
                <a:cubicBezTo>
                  <a:pt x="3104" y="1298"/>
                  <a:pt x="3086" y="1248"/>
                  <a:pt x="3044" y="1206"/>
                </a:cubicBezTo>
                <a:cubicBezTo>
                  <a:pt x="3027" y="1137"/>
                  <a:pt x="3051" y="1197"/>
                  <a:pt x="2998" y="1152"/>
                </a:cubicBezTo>
                <a:cubicBezTo>
                  <a:pt x="2989" y="1145"/>
                  <a:pt x="2987" y="1132"/>
                  <a:pt x="2980" y="1124"/>
                </a:cubicBezTo>
                <a:cubicBezTo>
                  <a:pt x="2957" y="1098"/>
                  <a:pt x="2936" y="1070"/>
                  <a:pt x="2907" y="1051"/>
                </a:cubicBezTo>
                <a:cubicBezTo>
                  <a:pt x="2857" y="1018"/>
                  <a:pt x="2801" y="998"/>
                  <a:pt x="2742" y="987"/>
                </a:cubicBezTo>
                <a:cubicBezTo>
                  <a:pt x="2730" y="981"/>
                  <a:pt x="2719" y="974"/>
                  <a:pt x="2706" y="969"/>
                </a:cubicBezTo>
                <a:cubicBezTo>
                  <a:pt x="2694" y="965"/>
                  <a:pt x="2681" y="965"/>
                  <a:pt x="2669" y="960"/>
                </a:cubicBezTo>
                <a:cubicBezTo>
                  <a:pt x="2580" y="921"/>
                  <a:pt x="2712" y="958"/>
                  <a:pt x="2605" y="932"/>
                </a:cubicBezTo>
                <a:cubicBezTo>
                  <a:pt x="2574" y="916"/>
                  <a:pt x="2546" y="898"/>
                  <a:pt x="2514" y="886"/>
                </a:cubicBezTo>
                <a:cubicBezTo>
                  <a:pt x="2475" y="848"/>
                  <a:pt x="2432" y="816"/>
                  <a:pt x="2386" y="786"/>
                </a:cubicBezTo>
                <a:cubicBezTo>
                  <a:pt x="2373" y="778"/>
                  <a:pt x="2368" y="761"/>
                  <a:pt x="2358" y="749"/>
                </a:cubicBezTo>
                <a:cubicBezTo>
                  <a:pt x="2341" y="730"/>
                  <a:pt x="2304" y="694"/>
                  <a:pt x="2304" y="694"/>
                </a:cubicBezTo>
                <a:cubicBezTo>
                  <a:pt x="2295" y="669"/>
                  <a:pt x="2290" y="654"/>
                  <a:pt x="2276" y="630"/>
                </a:cubicBezTo>
                <a:cubicBezTo>
                  <a:pt x="2265" y="611"/>
                  <a:pt x="2247" y="596"/>
                  <a:pt x="2240" y="576"/>
                </a:cubicBezTo>
                <a:cubicBezTo>
                  <a:pt x="2235" y="561"/>
                  <a:pt x="2226" y="531"/>
                  <a:pt x="2212" y="521"/>
                </a:cubicBezTo>
                <a:cubicBezTo>
                  <a:pt x="2202" y="514"/>
                  <a:pt x="2188" y="515"/>
                  <a:pt x="2176" y="512"/>
                </a:cubicBezTo>
                <a:cubicBezTo>
                  <a:pt x="2141" y="477"/>
                  <a:pt x="2104" y="436"/>
                  <a:pt x="2057" y="420"/>
                </a:cubicBezTo>
                <a:cubicBezTo>
                  <a:pt x="1958" y="325"/>
                  <a:pt x="1596" y="366"/>
                  <a:pt x="1545" y="365"/>
                </a:cubicBezTo>
                <a:cubicBezTo>
                  <a:pt x="1521" y="360"/>
                  <a:pt x="1487" y="354"/>
                  <a:pt x="1462" y="347"/>
                </a:cubicBezTo>
                <a:cubicBezTo>
                  <a:pt x="1444" y="342"/>
                  <a:pt x="1408" y="329"/>
                  <a:pt x="1408" y="329"/>
                </a:cubicBezTo>
                <a:cubicBezTo>
                  <a:pt x="1379" y="300"/>
                  <a:pt x="1328" y="275"/>
                  <a:pt x="1289" y="265"/>
                </a:cubicBezTo>
                <a:cubicBezTo>
                  <a:pt x="1226" y="223"/>
                  <a:pt x="1255" y="235"/>
                  <a:pt x="1206" y="219"/>
                </a:cubicBezTo>
                <a:cubicBezTo>
                  <a:pt x="1124" y="164"/>
                  <a:pt x="1080" y="166"/>
                  <a:pt x="969" y="164"/>
                </a:cubicBezTo>
                <a:cubicBezTo>
                  <a:pt x="679" y="159"/>
                  <a:pt x="390" y="158"/>
                  <a:pt x="100" y="155"/>
                </a:cubicBezTo>
                <a:cubicBezTo>
                  <a:pt x="59" y="141"/>
                  <a:pt x="35" y="115"/>
                  <a:pt x="0" y="91"/>
                </a:cubicBezTo>
                <a:cubicBezTo>
                  <a:pt x="3" y="82"/>
                  <a:pt x="2" y="71"/>
                  <a:pt x="9" y="64"/>
                </a:cubicBezTo>
                <a:cubicBezTo>
                  <a:pt x="16" y="57"/>
                  <a:pt x="30" y="62"/>
                  <a:pt x="36" y="54"/>
                </a:cubicBezTo>
                <a:cubicBezTo>
                  <a:pt x="47" y="38"/>
                  <a:pt x="54" y="0"/>
                  <a:pt x="54" y="0"/>
                </a:cubicBezTo>
                <a:cubicBezTo>
                  <a:pt x="439" y="8"/>
                  <a:pt x="546" y="17"/>
                  <a:pt x="923" y="9"/>
                </a:cubicBezTo>
                <a:cubicBezTo>
                  <a:pt x="1050" y="14"/>
                  <a:pt x="1189" y="2"/>
                  <a:pt x="1316" y="18"/>
                </a:cubicBezTo>
                <a:cubicBezTo>
                  <a:pt x="1614" y="114"/>
                  <a:pt x="1085" y="49"/>
                  <a:pt x="2011" y="64"/>
                </a:cubicBezTo>
                <a:cubicBezTo>
                  <a:pt x="2098" y="92"/>
                  <a:pt x="2047" y="80"/>
                  <a:pt x="2166" y="91"/>
                </a:cubicBezTo>
                <a:cubicBezTo>
                  <a:pt x="2175" y="94"/>
                  <a:pt x="2186" y="95"/>
                  <a:pt x="2194" y="100"/>
                </a:cubicBezTo>
                <a:cubicBezTo>
                  <a:pt x="2205" y="107"/>
                  <a:pt x="2208" y="126"/>
                  <a:pt x="2221" y="128"/>
                </a:cubicBezTo>
                <a:cubicBezTo>
                  <a:pt x="2275" y="138"/>
                  <a:pt x="2331" y="134"/>
                  <a:pt x="2386" y="137"/>
                </a:cubicBezTo>
                <a:cubicBezTo>
                  <a:pt x="2432" y="152"/>
                  <a:pt x="2468" y="180"/>
                  <a:pt x="2514" y="192"/>
                </a:cubicBezTo>
                <a:cubicBezTo>
                  <a:pt x="2556" y="234"/>
                  <a:pt x="2538" y="257"/>
                  <a:pt x="2569" y="292"/>
                </a:cubicBezTo>
                <a:cubicBezTo>
                  <a:pt x="2604" y="331"/>
                  <a:pt x="2650" y="338"/>
                  <a:pt x="2697" y="347"/>
                </a:cubicBezTo>
                <a:cubicBezTo>
                  <a:pt x="2713" y="358"/>
                  <a:pt x="2724" y="376"/>
                  <a:pt x="2742" y="384"/>
                </a:cubicBezTo>
                <a:cubicBezTo>
                  <a:pt x="2815" y="417"/>
                  <a:pt x="2866" y="421"/>
                  <a:pt x="2944" y="429"/>
                </a:cubicBezTo>
                <a:cubicBezTo>
                  <a:pt x="2991" y="445"/>
                  <a:pt x="2955" y="426"/>
                  <a:pt x="2989" y="466"/>
                </a:cubicBezTo>
                <a:cubicBezTo>
                  <a:pt x="3003" y="482"/>
                  <a:pt x="3035" y="512"/>
                  <a:pt x="3035" y="512"/>
                </a:cubicBezTo>
                <a:cubicBezTo>
                  <a:pt x="3038" y="521"/>
                  <a:pt x="3040" y="531"/>
                  <a:pt x="3044" y="539"/>
                </a:cubicBezTo>
                <a:cubicBezTo>
                  <a:pt x="3049" y="549"/>
                  <a:pt x="3058" y="556"/>
                  <a:pt x="3062" y="566"/>
                </a:cubicBezTo>
                <a:cubicBezTo>
                  <a:pt x="3067" y="578"/>
                  <a:pt x="3065" y="592"/>
                  <a:pt x="3072" y="603"/>
                </a:cubicBezTo>
                <a:cubicBezTo>
                  <a:pt x="3078" y="612"/>
                  <a:pt x="3090" y="615"/>
                  <a:pt x="3099" y="621"/>
                </a:cubicBezTo>
                <a:cubicBezTo>
                  <a:pt x="3123" y="659"/>
                  <a:pt x="3147" y="680"/>
                  <a:pt x="3190" y="694"/>
                </a:cubicBezTo>
                <a:cubicBezTo>
                  <a:pt x="3268" y="746"/>
                  <a:pt x="3223" y="731"/>
                  <a:pt x="3328" y="731"/>
                </a:cubicBezTo>
              </a:path>
            </a:pathLst>
          </a:cu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92586" name="Oval 10"/>
          <p:cNvSpPr>
            <a:spLocks noChangeArrowheads="1"/>
          </p:cNvSpPr>
          <p:nvPr/>
        </p:nvSpPr>
        <p:spPr bwMode="auto">
          <a:xfrm rot="1897840">
            <a:off x="2743200" y="4038600"/>
            <a:ext cx="1066800" cy="2819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2587" name="Oval 11"/>
          <p:cNvSpPr>
            <a:spLocks noChangeArrowheads="1"/>
          </p:cNvSpPr>
          <p:nvPr/>
        </p:nvSpPr>
        <p:spPr bwMode="auto">
          <a:xfrm>
            <a:off x="0" y="228600"/>
            <a:ext cx="1066800" cy="27432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2588" name="Oval 12"/>
          <p:cNvSpPr>
            <a:spLocks noChangeArrowheads="1"/>
          </p:cNvSpPr>
          <p:nvPr/>
        </p:nvSpPr>
        <p:spPr bwMode="auto">
          <a:xfrm>
            <a:off x="3048000" y="48006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2589" name="Oval 13"/>
          <p:cNvSpPr>
            <a:spLocks noChangeArrowheads="1"/>
          </p:cNvSpPr>
          <p:nvPr/>
        </p:nvSpPr>
        <p:spPr bwMode="auto">
          <a:xfrm>
            <a:off x="0" y="7620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2590" name="Oval 14"/>
          <p:cNvSpPr>
            <a:spLocks noChangeArrowheads="1"/>
          </p:cNvSpPr>
          <p:nvPr/>
        </p:nvSpPr>
        <p:spPr bwMode="auto">
          <a:xfrm>
            <a:off x="5715000" y="58674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2591" name="Oval 15"/>
          <p:cNvSpPr>
            <a:spLocks noChangeArrowheads="1"/>
          </p:cNvSpPr>
          <p:nvPr/>
        </p:nvSpPr>
        <p:spPr bwMode="auto">
          <a:xfrm>
            <a:off x="2057400" y="27432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2592" name="Oval 16"/>
          <p:cNvSpPr>
            <a:spLocks noChangeArrowheads="1"/>
          </p:cNvSpPr>
          <p:nvPr/>
        </p:nvSpPr>
        <p:spPr bwMode="auto">
          <a:xfrm>
            <a:off x="3276600" y="34290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2593" name="Oval 17"/>
          <p:cNvSpPr>
            <a:spLocks noChangeArrowheads="1"/>
          </p:cNvSpPr>
          <p:nvPr/>
        </p:nvSpPr>
        <p:spPr bwMode="auto">
          <a:xfrm>
            <a:off x="7315200" y="34290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2594" name="Oval 18"/>
          <p:cNvSpPr>
            <a:spLocks noChangeArrowheads="1"/>
          </p:cNvSpPr>
          <p:nvPr/>
        </p:nvSpPr>
        <p:spPr bwMode="auto">
          <a:xfrm>
            <a:off x="5638800" y="22860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2595" name="Oval 19"/>
          <p:cNvSpPr>
            <a:spLocks noChangeArrowheads="1"/>
          </p:cNvSpPr>
          <p:nvPr/>
        </p:nvSpPr>
        <p:spPr bwMode="auto">
          <a:xfrm>
            <a:off x="7239000" y="304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2596" name="Oval 20"/>
          <p:cNvSpPr>
            <a:spLocks noChangeArrowheads="1"/>
          </p:cNvSpPr>
          <p:nvPr/>
        </p:nvSpPr>
        <p:spPr bwMode="auto">
          <a:xfrm>
            <a:off x="6019800" y="35052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2597" name="Oval 21"/>
          <p:cNvSpPr>
            <a:spLocks noChangeArrowheads="1"/>
          </p:cNvSpPr>
          <p:nvPr/>
        </p:nvSpPr>
        <p:spPr bwMode="auto">
          <a:xfrm>
            <a:off x="7467600" y="45720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2598" name="Oval 23"/>
          <p:cNvSpPr>
            <a:spLocks noChangeArrowheads="1"/>
          </p:cNvSpPr>
          <p:nvPr/>
        </p:nvSpPr>
        <p:spPr bwMode="auto">
          <a:xfrm>
            <a:off x="6248400" y="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2599" name="Oval 24"/>
          <p:cNvSpPr>
            <a:spLocks noChangeArrowheads="1"/>
          </p:cNvSpPr>
          <p:nvPr/>
        </p:nvSpPr>
        <p:spPr bwMode="auto">
          <a:xfrm>
            <a:off x="6934200" y="1447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2600" name="Oval 25"/>
          <p:cNvSpPr>
            <a:spLocks noChangeArrowheads="1"/>
          </p:cNvSpPr>
          <p:nvPr/>
        </p:nvSpPr>
        <p:spPr bwMode="auto">
          <a:xfrm>
            <a:off x="228600" y="20574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2601" name="Oval 26"/>
          <p:cNvSpPr>
            <a:spLocks noChangeArrowheads="1"/>
          </p:cNvSpPr>
          <p:nvPr/>
        </p:nvSpPr>
        <p:spPr bwMode="auto">
          <a:xfrm>
            <a:off x="5791200" y="13716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2602" name="Oval 27"/>
          <p:cNvSpPr>
            <a:spLocks noChangeArrowheads="1"/>
          </p:cNvSpPr>
          <p:nvPr/>
        </p:nvSpPr>
        <p:spPr bwMode="auto">
          <a:xfrm>
            <a:off x="6705600" y="28194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2603" name="Oval 28"/>
          <p:cNvSpPr>
            <a:spLocks noChangeArrowheads="1"/>
          </p:cNvSpPr>
          <p:nvPr/>
        </p:nvSpPr>
        <p:spPr bwMode="auto">
          <a:xfrm>
            <a:off x="7620000" y="25146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2604" name="Oval 29"/>
          <p:cNvSpPr>
            <a:spLocks noChangeArrowheads="1"/>
          </p:cNvSpPr>
          <p:nvPr/>
        </p:nvSpPr>
        <p:spPr bwMode="auto">
          <a:xfrm rot="2543812">
            <a:off x="1600200" y="3200400"/>
            <a:ext cx="1066800" cy="2819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92605" name="Oval 30"/>
          <p:cNvSpPr>
            <a:spLocks noChangeArrowheads="1"/>
          </p:cNvSpPr>
          <p:nvPr/>
        </p:nvSpPr>
        <p:spPr bwMode="auto">
          <a:xfrm rot="2543812">
            <a:off x="228600" y="2667000"/>
            <a:ext cx="1066800" cy="2819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92606" name="Oval 31"/>
          <p:cNvSpPr>
            <a:spLocks noChangeArrowheads="1"/>
          </p:cNvSpPr>
          <p:nvPr/>
        </p:nvSpPr>
        <p:spPr bwMode="auto">
          <a:xfrm rot="2543812">
            <a:off x="4419600" y="1066800"/>
            <a:ext cx="1066800" cy="2819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92607" name="Oval 32"/>
          <p:cNvSpPr>
            <a:spLocks noChangeArrowheads="1"/>
          </p:cNvSpPr>
          <p:nvPr/>
        </p:nvSpPr>
        <p:spPr bwMode="auto">
          <a:xfrm>
            <a:off x="381000" y="41910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2608" name="Oval 33"/>
          <p:cNvSpPr>
            <a:spLocks noChangeArrowheads="1"/>
          </p:cNvSpPr>
          <p:nvPr/>
        </p:nvSpPr>
        <p:spPr bwMode="auto">
          <a:xfrm>
            <a:off x="914400" y="3352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2609" name="Oval 34"/>
          <p:cNvSpPr>
            <a:spLocks noChangeArrowheads="1"/>
          </p:cNvSpPr>
          <p:nvPr/>
        </p:nvSpPr>
        <p:spPr bwMode="auto">
          <a:xfrm>
            <a:off x="1600200" y="4495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92610" name="Picture 35" descr="Flying Bir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969151" flipH="1" flipV="1">
            <a:off x="4953000" y="304800"/>
            <a:ext cx="3505200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81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304800"/>
            <a:ext cx="8229600" cy="58261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The fossil record of changes in plants and animals over millions of years.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FFFF00"/>
                </a:solidFill>
              </a:rPr>
              <a:t>From simple to more complicated.</a:t>
            </a:r>
          </a:p>
        </p:txBody>
      </p:sp>
      <p:pic>
        <p:nvPicPr>
          <p:cNvPr id="145411" name="Picture 5" descr="gcap_fossil_bea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05000"/>
            <a:ext cx="8382000" cy="4610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1446" name="Rectangle 6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60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0"/>
            <a:ext cx="4495800" cy="6126163"/>
          </a:xfrm>
        </p:spPr>
        <p:txBody>
          <a:bodyPr/>
          <a:lstStyle/>
          <a:p>
            <a:pPr marL="990600" lvl="1" indent="-533400" eaLnBrk="1" hangingPunct="1"/>
            <a:r>
              <a:rPr lang="en-US" smtClean="0">
                <a:solidFill>
                  <a:schemeClr val="hlink"/>
                </a:solidFill>
              </a:rPr>
              <a:t>We can see examples of this throughout the natural environment.</a:t>
            </a:r>
          </a:p>
        </p:txBody>
      </p:sp>
      <p:sp>
        <p:nvSpPr>
          <p:cNvPr id="1988611" name="Rectangle 3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sp>
        <p:nvSpPr>
          <p:cNvPr id="793604" name="Oval 4"/>
          <p:cNvSpPr>
            <a:spLocks noChangeArrowheads="1"/>
          </p:cNvSpPr>
          <p:nvPr/>
        </p:nvSpPr>
        <p:spPr bwMode="auto">
          <a:xfrm>
            <a:off x="6553200" y="533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3605" name="Oval 5"/>
          <p:cNvSpPr>
            <a:spLocks noChangeArrowheads="1"/>
          </p:cNvSpPr>
          <p:nvPr/>
        </p:nvSpPr>
        <p:spPr bwMode="auto">
          <a:xfrm>
            <a:off x="5867400" y="762000"/>
            <a:ext cx="9144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3606" name="Oval 6"/>
          <p:cNvSpPr>
            <a:spLocks noChangeArrowheads="1"/>
          </p:cNvSpPr>
          <p:nvPr/>
        </p:nvSpPr>
        <p:spPr bwMode="auto">
          <a:xfrm>
            <a:off x="5943600" y="3429000"/>
            <a:ext cx="914400" cy="609600"/>
          </a:xfrm>
          <a:prstGeom prst="ellipse">
            <a:avLst/>
          </a:prstGeom>
          <a:solidFill>
            <a:srgbClr val="3333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3607" name="Oval 7"/>
          <p:cNvSpPr>
            <a:spLocks noChangeArrowheads="1"/>
          </p:cNvSpPr>
          <p:nvPr/>
        </p:nvSpPr>
        <p:spPr bwMode="auto">
          <a:xfrm>
            <a:off x="5029200" y="304800"/>
            <a:ext cx="9144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3608" name="Rectangle 8"/>
          <p:cNvSpPr>
            <a:spLocks noChangeArrowheads="1"/>
          </p:cNvSpPr>
          <p:nvPr/>
        </p:nvSpPr>
        <p:spPr bwMode="auto">
          <a:xfrm>
            <a:off x="5029200" y="-228600"/>
            <a:ext cx="3810000" cy="70866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3609" name="Freeform 9"/>
          <p:cNvSpPr>
            <a:spLocks/>
          </p:cNvSpPr>
          <p:nvPr/>
        </p:nvSpPr>
        <p:spPr bwMode="auto">
          <a:xfrm>
            <a:off x="-144463" y="2903538"/>
            <a:ext cx="5283201" cy="2452687"/>
          </a:xfrm>
          <a:custGeom>
            <a:avLst/>
            <a:gdLst>
              <a:gd name="T0" fmla="*/ 2147483647 w 3328"/>
              <a:gd name="T1" fmla="*/ 2147483647 h 1545"/>
              <a:gd name="T2" fmla="*/ 2147483647 w 3328"/>
              <a:gd name="T3" fmla="*/ 2147483647 h 1545"/>
              <a:gd name="T4" fmla="*/ 2147483647 w 3328"/>
              <a:gd name="T5" fmla="*/ 2147483647 h 1545"/>
              <a:gd name="T6" fmla="*/ 2147483647 w 3328"/>
              <a:gd name="T7" fmla="*/ 2147483647 h 1545"/>
              <a:gd name="T8" fmla="*/ 2147483647 w 3328"/>
              <a:gd name="T9" fmla="*/ 2147483647 h 1545"/>
              <a:gd name="T10" fmla="*/ 2147483647 w 3328"/>
              <a:gd name="T11" fmla="*/ 2147483647 h 1545"/>
              <a:gd name="T12" fmla="*/ 2147483647 w 3328"/>
              <a:gd name="T13" fmla="*/ 2147483647 h 1545"/>
              <a:gd name="T14" fmla="*/ 2147483647 w 3328"/>
              <a:gd name="T15" fmla="*/ 2147483647 h 1545"/>
              <a:gd name="T16" fmla="*/ 2147483647 w 3328"/>
              <a:gd name="T17" fmla="*/ 2147483647 h 1545"/>
              <a:gd name="T18" fmla="*/ 2147483647 w 3328"/>
              <a:gd name="T19" fmla="*/ 2147483647 h 1545"/>
              <a:gd name="T20" fmla="*/ 2147483647 w 3328"/>
              <a:gd name="T21" fmla="*/ 2147483647 h 1545"/>
              <a:gd name="T22" fmla="*/ 2147483647 w 3328"/>
              <a:gd name="T23" fmla="*/ 2147483647 h 1545"/>
              <a:gd name="T24" fmla="*/ 2147483647 w 3328"/>
              <a:gd name="T25" fmla="*/ 2147483647 h 1545"/>
              <a:gd name="T26" fmla="*/ 2147483647 w 3328"/>
              <a:gd name="T27" fmla="*/ 2147483647 h 1545"/>
              <a:gd name="T28" fmla="*/ 2147483647 w 3328"/>
              <a:gd name="T29" fmla="*/ 2147483647 h 1545"/>
              <a:gd name="T30" fmla="*/ 2147483647 w 3328"/>
              <a:gd name="T31" fmla="*/ 2147483647 h 1545"/>
              <a:gd name="T32" fmla="*/ 2147483647 w 3328"/>
              <a:gd name="T33" fmla="*/ 2147483647 h 1545"/>
              <a:gd name="T34" fmla="*/ 2147483647 w 3328"/>
              <a:gd name="T35" fmla="*/ 2147483647 h 1545"/>
              <a:gd name="T36" fmla="*/ 2147483647 w 3328"/>
              <a:gd name="T37" fmla="*/ 2147483647 h 1545"/>
              <a:gd name="T38" fmla="*/ 2147483647 w 3328"/>
              <a:gd name="T39" fmla="*/ 2147483647 h 1545"/>
              <a:gd name="T40" fmla="*/ 2147483647 w 3328"/>
              <a:gd name="T41" fmla="*/ 2147483647 h 1545"/>
              <a:gd name="T42" fmla="*/ 2147483647 w 3328"/>
              <a:gd name="T43" fmla="*/ 2147483647 h 1545"/>
              <a:gd name="T44" fmla="*/ 2147483647 w 3328"/>
              <a:gd name="T45" fmla="*/ 2147483647 h 1545"/>
              <a:gd name="T46" fmla="*/ 2147483647 w 3328"/>
              <a:gd name="T47" fmla="*/ 2147483647 h 1545"/>
              <a:gd name="T48" fmla="*/ 2147483647 w 3328"/>
              <a:gd name="T49" fmla="*/ 2147483647 h 1545"/>
              <a:gd name="T50" fmla="*/ 2147483647 w 3328"/>
              <a:gd name="T51" fmla="*/ 2147483647 h 1545"/>
              <a:gd name="T52" fmla="*/ 2147483647 w 3328"/>
              <a:gd name="T53" fmla="*/ 2147483647 h 1545"/>
              <a:gd name="T54" fmla="*/ 2147483647 w 3328"/>
              <a:gd name="T55" fmla="*/ 2147483647 h 1545"/>
              <a:gd name="T56" fmla="*/ 0 w 3328"/>
              <a:gd name="T57" fmla="*/ 2147483647 h 1545"/>
              <a:gd name="T58" fmla="*/ 2147483647 w 3328"/>
              <a:gd name="T59" fmla="*/ 2147483647 h 1545"/>
              <a:gd name="T60" fmla="*/ 2147483647 w 3328"/>
              <a:gd name="T61" fmla="*/ 2147483647 h 1545"/>
              <a:gd name="T62" fmla="*/ 2147483647 w 3328"/>
              <a:gd name="T63" fmla="*/ 0 h 1545"/>
              <a:gd name="T64" fmla="*/ 2147483647 w 3328"/>
              <a:gd name="T65" fmla="*/ 2147483647 h 1545"/>
              <a:gd name="T66" fmla="*/ 2147483647 w 3328"/>
              <a:gd name="T67" fmla="*/ 2147483647 h 1545"/>
              <a:gd name="T68" fmla="*/ 2147483647 w 3328"/>
              <a:gd name="T69" fmla="*/ 2147483647 h 1545"/>
              <a:gd name="T70" fmla="*/ 2147483647 w 3328"/>
              <a:gd name="T71" fmla="*/ 2147483647 h 1545"/>
              <a:gd name="T72" fmla="*/ 2147483647 w 3328"/>
              <a:gd name="T73" fmla="*/ 2147483647 h 1545"/>
              <a:gd name="T74" fmla="*/ 2147483647 w 3328"/>
              <a:gd name="T75" fmla="*/ 2147483647 h 1545"/>
              <a:gd name="T76" fmla="*/ 2147483647 w 3328"/>
              <a:gd name="T77" fmla="*/ 2147483647 h 1545"/>
              <a:gd name="T78" fmla="*/ 2147483647 w 3328"/>
              <a:gd name="T79" fmla="*/ 2147483647 h 1545"/>
              <a:gd name="T80" fmla="*/ 2147483647 w 3328"/>
              <a:gd name="T81" fmla="*/ 2147483647 h 1545"/>
              <a:gd name="T82" fmla="*/ 2147483647 w 3328"/>
              <a:gd name="T83" fmla="*/ 2147483647 h 1545"/>
              <a:gd name="T84" fmla="*/ 2147483647 w 3328"/>
              <a:gd name="T85" fmla="*/ 2147483647 h 1545"/>
              <a:gd name="T86" fmla="*/ 2147483647 w 3328"/>
              <a:gd name="T87" fmla="*/ 2147483647 h 1545"/>
              <a:gd name="T88" fmla="*/ 2147483647 w 3328"/>
              <a:gd name="T89" fmla="*/ 2147483647 h 1545"/>
              <a:gd name="T90" fmla="*/ 2147483647 w 3328"/>
              <a:gd name="T91" fmla="*/ 2147483647 h 1545"/>
              <a:gd name="T92" fmla="*/ 2147483647 w 3328"/>
              <a:gd name="T93" fmla="*/ 2147483647 h 1545"/>
              <a:gd name="T94" fmla="*/ 2147483647 w 3328"/>
              <a:gd name="T95" fmla="*/ 2147483647 h 1545"/>
              <a:gd name="T96" fmla="*/ 2147483647 w 3328"/>
              <a:gd name="T97" fmla="*/ 2147483647 h 1545"/>
              <a:gd name="T98" fmla="*/ 2147483647 w 3328"/>
              <a:gd name="T99" fmla="*/ 2147483647 h 1545"/>
              <a:gd name="T100" fmla="*/ 2147483647 w 3328"/>
              <a:gd name="T101" fmla="*/ 2147483647 h 1545"/>
              <a:gd name="T102" fmla="*/ 2147483647 w 3328"/>
              <a:gd name="T103" fmla="*/ 2147483647 h 154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3328"/>
              <a:gd name="T157" fmla="*/ 0 h 1545"/>
              <a:gd name="T158" fmla="*/ 3328 w 3328"/>
              <a:gd name="T159" fmla="*/ 1545 h 1545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3328" h="1545">
                <a:moveTo>
                  <a:pt x="3273" y="1545"/>
                </a:moveTo>
                <a:cubicBezTo>
                  <a:pt x="3254" y="1526"/>
                  <a:pt x="3226" y="1519"/>
                  <a:pt x="3209" y="1499"/>
                </a:cubicBezTo>
                <a:cubicBezTo>
                  <a:pt x="3185" y="1472"/>
                  <a:pt x="3189" y="1416"/>
                  <a:pt x="3172" y="1389"/>
                </a:cubicBezTo>
                <a:cubicBezTo>
                  <a:pt x="3162" y="1373"/>
                  <a:pt x="3141" y="1365"/>
                  <a:pt x="3126" y="1353"/>
                </a:cubicBezTo>
                <a:cubicBezTo>
                  <a:pt x="3104" y="1298"/>
                  <a:pt x="3086" y="1248"/>
                  <a:pt x="3044" y="1206"/>
                </a:cubicBezTo>
                <a:cubicBezTo>
                  <a:pt x="3027" y="1137"/>
                  <a:pt x="3051" y="1197"/>
                  <a:pt x="2998" y="1152"/>
                </a:cubicBezTo>
                <a:cubicBezTo>
                  <a:pt x="2989" y="1145"/>
                  <a:pt x="2987" y="1132"/>
                  <a:pt x="2980" y="1124"/>
                </a:cubicBezTo>
                <a:cubicBezTo>
                  <a:pt x="2957" y="1098"/>
                  <a:pt x="2936" y="1070"/>
                  <a:pt x="2907" y="1051"/>
                </a:cubicBezTo>
                <a:cubicBezTo>
                  <a:pt x="2857" y="1018"/>
                  <a:pt x="2801" y="998"/>
                  <a:pt x="2742" y="987"/>
                </a:cubicBezTo>
                <a:cubicBezTo>
                  <a:pt x="2730" y="981"/>
                  <a:pt x="2719" y="974"/>
                  <a:pt x="2706" y="969"/>
                </a:cubicBezTo>
                <a:cubicBezTo>
                  <a:pt x="2694" y="965"/>
                  <a:pt x="2681" y="965"/>
                  <a:pt x="2669" y="960"/>
                </a:cubicBezTo>
                <a:cubicBezTo>
                  <a:pt x="2580" y="921"/>
                  <a:pt x="2712" y="958"/>
                  <a:pt x="2605" y="932"/>
                </a:cubicBezTo>
                <a:cubicBezTo>
                  <a:pt x="2574" y="916"/>
                  <a:pt x="2546" y="898"/>
                  <a:pt x="2514" y="886"/>
                </a:cubicBezTo>
                <a:cubicBezTo>
                  <a:pt x="2475" y="848"/>
                  <a:pt x="2432" y="816"/>
                  <a:pt x="2386" y="786"/>
                </a:cubicBezTo>
                <a:cubicBezTo>
                  <a:pt x="2373" y="778"/>
                  <a:pt x="2368" y="761"/>
                  <a:pt x="2358" y="749"/>
                </a:cubicBezTo>
                <a:cubicBezTo>
                  <a:pt x="2341" y="730"/>
                  <a:pt x="2304" y="694"/>
                  <a:pt x="2304" y="694"/>
                </a:cubicBezTo>
                <a:cubicBezTo>
                  <a:pt x="2295" y="669"/>
                  <a:pt x="2290" y="654"/>
                  <a:pt x="2276" y="630"/>
                </a:cubicBezTo>
                <a:cubicBezTo>
                  <a:pt x="2265" y="611"/>
                  <a:pt x="2247" y="596"/>
                  <a:pt x="2240" y="576"/>
                </a:cubicBezTo>
                <a:cubicBezTo>
                  <a:pt x="2235" y="561"/>
                  <a:pt x="2226" y="531"/>
                  <a:pt x="2212" y="521"/>
                </a:cubicBezTo>
                <a:cubicBezTo>
                  <a:pt x="2202" y="514"/>
                  <a:pt x="2188" y="515"/>
                  <a:pt x="2176" y="512"/>
                </a:cubicBezTo>
                <a:cubicBezTo>
                  <a:pt x="2141" y="477"/>
                  <a:pt x="2104" y="436"/>
                  <a:pt x="2057" y="420"/>
                </a:cubicBezTo>
                <a:cubicBezTo>
                  <a:pt x="1958" y="325"/>
                  <a:pt x="1596" y="366"/>
                  <a:pt x="1545" y="365"/>
                </a:cubicBezTo>
                <a:cubicBezTo>
                  <a:pt x="1521" y="360"/>
                  <a:pt x="1487" y="354"/>
                  <a:pt x="1462" y="347"/>
                </a:cubicBezTo>
                <a:cubicBezTo>
                  <a:pt x="1444" y="342"/>
                  <a:pt x="1408" y="329"/>
                  <a:pt x="1408" y="329"/>
                </a:cubicBezTo>
                <a:cubicBezTo>
                  <a:pt x="1379" y="300"/>
                  <a:pt x="1328" y="275"/>
                  <a:pt x="1289" y="265"/>
                </a:cubicBezTo>
                <a:cubicBezTo>
                  <a:pt x="1226" y="223"/>
                  <a:pt x="1255" y="235"/>
                  <a:pt x="1206" y="219"/>
                </a:cubicBezTo>
                <a:cubicBezTo>
                  <a:pt x="1124" y="164"/>
                  <a:pt x="1080" y="166"/>
                  <a:pt x="969" y="164"/>
                </a:cubicBezTo>
                <a:cubicBezTo>
                  <a:pt x="679" y="159"/>
                  <a:pt x="390" y="158"/>
                  <a:pt x="100" y="155"/>
                </a:cubicBezTo>
                <a:cubicBezTo>
                  <a:pt x="59" y="141"/>
                  <a:pt x="35" y="115"/>
                  <a:pt x="0" y="91"/>
                </a:cubicBezTo>
                <a:cubicBezTo>
                  <a:pt x="3" y="82"/>
                  <a:pt x="2" y="71"/>
                  <a:pt x="9" y="64"/>
                </a:cubicBezTo>
                <a:cubicBezTo>
                  <a:pt x="16" y="57"/>
                  <a:pt x="30" y="62"/>
                  <a:pt x="36" y="54"/>
                </a:cubicBezTo>
                <a:cubicBezTo>
                  <a:pt x="47" y="38"/>
                  <a:pt x="54" y="0"/>
                  <a:pt x="54" y="0"/>
                </a:cubicBezTo>
                <a:cubicBezTo>
                  <a:pt x="439" y="8"/>
                  <a:pt x="546" y="17"/>
                  <a:pt x="923" y="9"/>
                </a:cubicBezTo>
                <a:cubicBezTo>
                  <a:pt x="1050" y="14"/>
                  <a:pt x="1189" y="2"/>
                  <a:pt x="1316" y="18"/>
                </a:cubicBezTo>
                <a:cubicBezTo>
                  <a:pt x="1614" y="114"/>
                  <a:pt x="1085" y="49"/>
                  <a:pt x="2011" y="64"/>
                </a:cubicBezTo>
                <a:cubicBezTo>
                  <a:pt x="2098" y="92"/>
                  <a:pt x="2047" y="80"/>
                  <a:pt x="2166" y="91"/>
                </a:cubicBezTo>
                <a:cubicBezTo>
                  <a:pt x="2175" y="94"/>
                  <a:pt x="2186" y="95"/>
                  <a:pt x="2194" y="100"/>
                </a:cubicBezTo>
                <a:cubicBezTo>
                  <a:pt x="2205" y="107"/>
                  <a:pt x="2208" y="126"/>
                  <a:pt x="2221" y="128"/>
                </a:cubicBezTo>
                <a:cubicBezTo>
                  <a:pt x="2275" y="138"/>
                  <a:pt x="2331" y="134"/>
                  <a:pt x="2386" y="137"/>
                </a:cubicBezTo>
                <a:cubicBezTo>
                  <a:pt x="2432" y="152"/>
                  <a:pt x="2468" y="180"/>
                  <a:pt x="2514" y="192"/>
                </a:cubicBezTo>
                <a:cubicBezTo>
                  <a:pt x="2556" y="234"/>
                  <a:pt x="2538" y="257"/>
                  <a:pt x="2569" y="292"/>
                </a:cubicBezTo>
                <a:cubicBezTo>
                  <a:pt x="2604" y="331"/>
                  <a:pt x="2650" y="338"/>
                  <a:pt x="2697" y="347"/>
                </a:cubicBezTo>
                <a:cubicBezTo>
                  <a:pt x="2713" y="358"/>
                  <a:pt x="2724" y="376"/>
                  <a:pt x="2742" y="384"/>
                </a:cubicBezTo>
                <a:cubicBezTo>
                  <a:pt x="2815" y="417"/>
                  <a:pt x="2866" y="421"/>
                  <a:pt x="2944" y="429"/>
                </a:cubicBezTo>
                <a:cubicBezTo>
                  <a:pt x="2991" y="445"/>
                  <a:pt x="2955" y="426"/>
                  <a:pt x="2989" y="466"/>
                </a:cubicBezTo>
                <a:cubicBezTo>
                  <a:pt x="3003" y="482"/>
                  <a:pt x="3035" y="512"/>
                  <a:pt x="3035" y="512"/>
                </a:cubicBezTo>
                <a:cubicBezTo>
                  <a:pt x="3038" y="521"/>
                  <a:pt x="3040" y="531"/>
                  <a:pt x="3044" y="539"/>
                </a:cubicBezTo>
                <a:cubicBezTo>
                  <a:pt x="3049" y="549"/>
                  <a:pt x="3058" y="556"/>
                  <a:pt x="3062" y="566"/>
                </a:cubicBezTo>
                <a:cubicBezTo>
                  <a:pt x="3067" y="578"/>
                  <a:pt x="3065" y="592"/>
                  <a:pt x="3072" y="603"/>
                </a:cubicBezTo>
                <a:cubicBezTo>
                  <a:pt x="3078" y="612"/>
                  <a:pt x="3090" y="615"/>
                  <a:pt x="3099" y="621"/>
                </a:cubicBezTo>
                <a:cubicBezTo>
                  <a:pt x="3123" y="659"/>
                  <a:pt x="3147" y="680"/>
                  <a:pt x="3190" y="694"/>
                </a:cubicBezTo>
                <a:cubicBezTo>
                  <a:pt x="3268" y="746"/>
                  <a:pt x="3223" y="731"/>
                  <a:pt x="3328" y="731"/>
                </a:cubicBezTo>
              </a:path>
            </a:pathLst>
          </a:cu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93610" name="Oval 10"/>
          <p:cNvSpPr>
            <a:spLocks noChangeArrowheads="1"/>
          </p:cNvSpPr>
          <p:nvPr/>
        </p:nvSpPr>
        <p:spPr bwMode="auto">
          <a:xfrm rot="1897840">
            <a:off x="2743200" y="4038600"/>
            <a:ext cx="1066800" cy="2819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3611" name="Oval 11"/>
          <p:cNvSpPr>
            <a:spLocks noChangeArrowheads="1"/>
          </p:cNvSpPr>
          <p:nvPr/>
        </p:nvSpPr>
        <p:spPr bwMode="auto">
          <a:xfrm>
            <a:off x="0" y="228600"/>
            <a:ext cx="1066800" cy="27432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3612" name="Oval 12"/>
          <p:cNvSpPr>
            <a:spLocks noChangeArrowheads="1"/>
          </p:cNvSpPr>
          <p:nvPr/>
        </p:nvSpPr>
        <p:spPr bwMode="auto">
          <a:xfrm>
            <a:off x="3048000" y="48006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3613" name="Oval 13"/>
          <p:cNvSpPr>
            <a:spLocks noChangeArrowheads="1"/>
          </p:cNvSpPr>
          <p:nvPr/>
        </p:nvSpPr>
        <p:spPr bwMode="auto">
          <a:xfrm>
            <a:off x="0" y="7620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3614" name="Oval 14"/>
          <p:cNvSpPr>
            <a:spLocks noChangeArrowheads="1"/>
          </p:cNvSpPr>
          <p:nvPr/>
        </p:nvSpPr>
        <p:spPr bwMode="auto">
          <a:xfrm>
            <a:off x="5715000" y="58674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3615" name="Oval 15"/>
          <p:cNvSpPr>
            <a:spLocks noChangeArrowheads="1"/>
          </p:cNvSpPr>
          <p:nvPr/>
        </p:nvSpPr>
        <p:spPr bwMode="auto">
          <a:xfrm>
            <a:off x="2057400" y="27432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3616" name="Oval 16"/>
          <p:cNvSpPr>
            <a:spLocks noChangeArrowheads="1"/>
          </p:cNvSpPr>
          <p:nvPr/>
        </p:nvSpPr>
        <p:spPr bwMode="auto">
          <a:xfrm>
            <a:off x="3276600" y="34290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3617" name="Oval 17"/>
          <p:cNvSpPr>
            <a:spLocks noChangeArrowheads="1"/>
          </p:cNvSpPr>
          <p:nvPr/>
        </p:nvSpPr>
        <p:spPr bwMode="auto">
          <a:xfrm>
            <a:off x="7315200" y="34290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3618" name="Oval 18"/>
          <p:cNvSpPr>
            <a:spLocks noChangeArrowheads="1"/>
          </p:cNvSpPr>
          <p:nvPr/>
        </p:nvSpPr>
        <p:spPr bwMode="auto">
          <a:xfrm>
            <a:off x="5638800" y="22860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3619" name="Oval 19"/>
          <p:cNvSpPr>
            <a:spLocks noChangeArrowheads="1"/>
          </p:cNvSpPr>
          <p:nvPr/>
        </p:nvSpPr>
        <p:spPr bwMode="auto">
          <a:xfrm>
            <a:off x="7239000" y="304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3620" name="Oval 20"/>
          <p:cNvSpPr>
            <a:spLocks noChangeArrowheads="1"/>
          </p:cNvSpPr>
          <p:nvPr/>
        </p:nvSpPr>
        <p:spPr bwMode="auto">
          <a:xfrm>
            <a:off x="6019800" y="35052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3621" name="Oval 21"/>
          <p:cNvSpPr>
            <a:spLocks noChangeArrowheads="1"/>
          </p:cNvSpPr>
          <p:nvPr/>
        </p:nvSpPr>
        <p:spPr bwMode="auto">
          <a:xfrm>
            <a:off x="7467600" y="45720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3622" name="Oval 22"/>
          <p:cNvSpPr>
            <a:spLocks noChangeArrowheads="1"/>
          </p:cNvSpPr>
          <p:nvPr/>
        </p:nvSpPr>
        <p:spPr bwMode="auto">
          <a:xfrm>
            <a:off x="6248400" y="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3623" name="Oval 23"/>
          <p:cNvSpPr>
            <a:spLocks noChangeArrowheads="1"/>
          </p:cNvSpPr>
          <p:nvPr/>
        </p:nvSpPr>
        <p:spPr bwMode="auto">
          <a:xfrm>
            <a:off x="6934200" y="1447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3624" name="Oval 24"/>
          <p:cNvSpPr>
            <a:spLocks noChangeArrowheads="1"/>
          </p:cNvSpPr>
          <p:nvPr/>
        </p:nvSpPr>
        <p:spPr bwMode="auto">
          <a:xfrm>
            <a:off x="228600" y="20574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3625" name="Oval 25"/>
          <p:cNvSpPr>
            <a:spLocks noChangeArrowheads="1"/>
          </p:cNvSpPr>
          <p:nvPr/>
        </p:nvSpPr>
        <p:spPr bwMode="auto">
          <a:xfrm>
            <a:off x="5791200" y="13716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3626" name="Oval 26"/>
          <p:cNvSpPr>
            <a:spLocks noChangeArrowheads="1"/>
          </p:cNvSpPr>
          <p:nvPr/>
        </p:nvSpPr>
        <p:spPr bwMode="auto">
          <a:xfrm>
            <a:off x="6705600" y="28194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3627" name="Oval 27"/>
          <p:cNvSpPr>
            <a:spLocks noChangeArrowheads="1"/>
          </p:cNvSpPr>
          <p:nvPr/>
        </p:nvSpPr>
        <p:spPr bwMode="auto">
          <a:xfrm>
            <a:off x="7620000" y="25146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3628" name="Oval 28"/>
          <p:cNvSpPr>
            <a:spLocks noChangeArrowheads="1"/>
          </p:cNvSpPr>
          <p:nvPr/>
        </p:nvSpPr>
        <p:spPr bwMode="auto">
          <a:xfrm rot="2543812">
            <a:off x="1600200" y="3200400"/>
            <a:ext cx="1066800" cy="2819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93629" name="Oval 29"/>
          <p:cNvSpPr>
            <a:spLocks noChangeArrowheads="1"/>
          </p:cNvSpPr>
          <p:nvPr/>
        </p:nvSpPr>
        <p:spPr bwMode="auto">
          <a:xfrm rot="2543812">
            <a:off x="228600" y="2667000"/>
            <a:ext cx="1066800" cy="2819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93630" name="Oval 30"/>
          <p:cNvSpPr>
            <a:spLocks noChangeArrowheads="1"/>
          </p:cNvSpPr>
          <p:nvPr/>
        </p:nvSpPr>
        <p:spPr bwMode="auto">
          <a:xfrm rot="2543812">
            <a:off x="4419600" y="1066800"/>
            <a:ext cx="1066800" cy="2819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93631" name="Oval 31"/>
          <p:cNvSpPr>
            <a:spLocks noChangeArrowheads="1"/>
          </p:cNvSpPr>
          <p:nvPr/>
        </p:nvSpPr>
        <p:spPr bwMode="auto">
          <a:xfrm>
            <a:off x="381000" y="41910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3632" name="Oval 32"/>
          <p:cNvSpPr>
            <a:spLocks noChangeArrowheads="1"/>
          </p:cNvSpPr>
          <p:nvPr/>
        </p:nvSpPr>
        <p:spPr bwMode="auto">
          <a:xfrm>
            <a:off x="914400" y="3352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3633" name="Oval 33"/>
          <p:cNvSpPr>
            <a:spLocks noChangeArrowheads="1"/>
          </p:cNvSpPr>
          <p:nvPr/>
        </p:nvSpPr>
        <p:spPr bwMode="auto">
          <a:xfrm>
            <a:off x="1600200" y="4495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93634" name="Picture 34" descr="Flying Bir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89827" flipH="1" flipV="1">
            <a:off x="3657600" y="-304800"/>
            <a:ext cx="3505200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62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0"/>
            <a:ext cx="4495800" cy="6126163"/>
          </a:xfrm>
        </p:spPr>
        <p:txBody>
          <a:bodyPr/>
          <a:lstStyle/>
          <a:p>
            <a:pPr marL="990600" lvl="1" indent="-533400" eaLnBrk="1" hangingPunct="1"/>
            <a:r>
              <a:rPr lang="en-US" smtClean="0">
                <a:solidFill>
                  <a:schemeClr val="hlink"/>
                </a:solidFill>
              </a:rPr>
              <a:t>We can see examples of this throughout the natural environment.</a:t>
            </a:r>
          </a:p>
        </p:txBody>
      </p:sp>
      <p:sp>
        <p:nvSpPr>
          <p:cNvPr id="1989635" name="Rectangle 3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sp>
        <p:nvSpPr>
          <p:cNvPr id="794628" name="Oval 4"/>
          <p:cNvSpPr>
            <a:spLocks noChangeArrowheads="1"/>
          </p:cNvSpPr>
          <p:nvPr/>
        </p:nvSpPr>
        <p:spPr bwMode="auto">
          <a:xfrm>
            <a:off x="6553200" y="533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4629" name="Oval 5"/>
          <p:cNvSpPr>
            <a:spLocks noChangeArrowheads="1"/>
          </p:cNvSpPr>
          <p:nvPr/>
        </p:nvSpPr>
        <p:spPr bwMode="auto">
          <a:xfrm>
            <a:off x="5867400" y="762000"/>
            <a:ext cx="9144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4630" name="Oval 6"/>
          <p:cNvSpPr>
            <a:spLocks noChangeArrowheads="1"/>
          </p:cNvSpPr>
          <p:nvPr/>
        </p:nvSpPr>
        <p:spPr bwMode="auto">
          <a:xfrm>
            <a:off x="5943600" y="3429000"/>
            <a:ext cx="914400" cy="609600"/>
          </a:xfrm>
          <a:prstGeom prst="ellipse">
            <a:avLst/>
          </a:prstGeom>
          <a:solidFill>
            <a:srgbClr val="3333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4631" name="Oval 7"/>
          <p:cNvSpPr>
            <a:spLocks noChangeArrowheads="1"/>
          </p:cNvSpPr>
          <p:nvPr/>
        </p:nvSpPr>
        <p:spPr bwMode="auto">
          <a:xfrm>
            <a:off x="5029200" y="304800"/>
            <a:ext cx="9144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4632" name="Rectangle 8"/>
          <p:cNvSpPr>
            <a:spLocks noChangeArrowheads="1"/>
          </p:cNvSpPr>
          <p:nvPr/>
        </p:nvSpPr>
        <p:spPr bwMode="auto">
          <a:xfrm>
            <a:off x="5029200" y="-228600"/>
            <a:ext cx="3810000" cy="70866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4633" name="Freeform 9"/>
          <p:cNvSpPr>
            <a:spLocks/>
          </p:cNvSpPr>
          <p:nvPr/>
        </p:nvSpPr>
        <p:spPr bwMode="auto">
          <a:xfrm>
            <a:off x="-144463" y="2903538"/>
            <a:ext cx="5283201" cy="2452687"/>
          </a:xfrm>
          <a:custGeom>
            <a:avLst/>
            <a:gdLst>
              <a:gd name="T0" fmla="*/ 2147483647 w 3328"/>
              <a:gd name="T1" fmla="*/ 2147483647 h 1545"/>
              <a:gd name="T2" fmla="*/ 2147483647 w 3328"/>
              <a:gd name="T3" fmla="*/ 2147483647 h 1545"/>
              <a:gd name="T4" fmla="*/ 2147483647 w 3328"/>
              <a:gd name="T5" fmla="*/ 2147483647 h 1545"/>
              <a:gd name="T6" fmla="*/ 2147483647 w 3328"/>
              <a:gd name="T7" fmla="*/ 2147483647 h 1545"/>
              <a:gd name="T8" fmla="*/ 2147483647 w 3328"/>
              <a:gd name="T9" fmla="*/ 2147483647 h 1545"/>
              <a:gd name="T10" fmla="*/ 2147483647 w 3328"/>
              <a:gd name="T11" fmla="*/ 2147483647 h 1545"/>
              <a:gd name="T12" fmla="*/ 2147483647 w 3328"/>
              <a:gd name="T13" fmla="*/ 2147483647 h 1545"/>
              <a:gd name="T14" fmla="*/ 2147483647 w 3328"/>
              <a:gd name="T15" fmla="*/ 2147483647 h 1545"/>
              <a:gd name="T16" fmla="*/ 2147483647 w 3328"/>
              <a:gd name="T17" fmla="*/ 2147483647 h 1545"/>
              <a:gd name="T18" fmla="*/ 2147483647 w 3328"/>
              <a:gd name="T19" fmla="*/ 2147483647 h 1545"/>
              <a:gd name="T20" fmla="*/ 2147483647 w 3328"/>
              <a:gd name="T21" fmla="*/ 2147483647 h 1545"/>
              <a:gd name="T22" fmla="*/ 2147483647 w 3328"/>
              <a:gd name="T23" fmla="*/ 2147483647 h 1545"/>
              <a:gd name="T24" fmla="*/ 2147483647 w 3328"/>
              <a:gd name="T25" fmla="*/ 2147483647 h 1545"/>
              <a:gd name="T26" fmla="*/ 2147483647 w 3328"/>
              <a:gd name="T27" fmla="*/ 2147483647 h 1545"/>
              <a:gd name="T28" fmla="*/ 2147483647 w 3328"/>
              <a:gd name="T29" fmla="*/ 2147483647 h 1545"/>
              <a:gd name="T30" fmla="*/ 2147483647 w 3328"/>
              <a:gd name="T31" fmla="*/ 2147483647 h 1545"/>
              <a:gd name="T32" fmla="*/ 2147483647 w 3328"/>
              <a:gd name="T33" fmla="*/ 2147483647 h 1545"/>
              <a:gd name="T34" fmla="*/ 2147483647 w 3328"/>
              <a:gd name="T35" fmla="*/ 2147483647 h 1545"/>
              <a:gd name="T36" fmla="*/ 2147483647 w 3328"/>
              <a:gd name="T37" fmla="*/ 2147483647 h 1545"/>
              <a:gd name="T38" fmla="*/ 2147483647 w 3328"/>
              <a:gd name="T39" fmla="*/ 2147483647 h 1545"/>
              <a:gd name="T40" fmla="*/ 2147483647 w 3328"/>
              <a:gd name="T41" fmla="*/ 2147483647 h 1545"/>
              <a:gd name="T42" fmla="*/ 2147483647 w 3328"/>
              <a:gd name="T43" fmla="*/ 2147483647 h 1545"/>
              <a:gd name="T44" fmla="*/ 2147483647 w 3328"/>
              <a:gd name="T45" fmla="*/ 2147483647 h 1545"/>
              <a:gd name="T46" fmla="*/ 2147483647 w 3328"/>
              <a:gd name="T47" fmla="*/ 2147483647 h 1545"/>
              <a:gd name="T48" fmla="*/ 2147483647 w 3328"/>
              <a:gd name="T49" fmla="*/ 2147483647 h 1545"/>
              <a:gd name="T50" fmla="*/ 2147483647 w 3328"/>
              <a:gd name="T51" fmla="*/ 2147483647 h 1545"/>
              <a:gd name="T52" fmla="*/ 2147483647 w 3328"/>
              <a:gd name="T53" fmla="*/ 2147483647 h 1545"/>
              <a:gd name="T54" fmla="*/ 2147483647 w 3328"/>
              <a:gd name="T55" fmla="*/ 2147483647 h 1545"/>
              <a:gd name="T56" fmla="*/ 0 w 3328"/>
              <a:gd name="T57" fmla="*/ 2147483647 h 1545"/>
              <a:gd name="T58" fmla="*/ 2147483647 w 3328"/>
              <a:gd name="T59" fmla="*/ 2147483647 h 1545"/>
              <a:gd name="T60" fmla="*/ 2147483647 w 3328"/>
              <a:gd name="T61" fmla="*/ 2147483647 h 1545"/>
              <a:gd name="T62" fmla="*/ 2147483647 w 3328"/>
              <a:gd name="T63" fmla="*/ 0 h 1545"/>
              <a:gd name="T64" fmla="*/ 2147483647 w 3328"/>
              <a:gd name="T65" fmla="*/ 2147483647 h 1545"/>
              <a:gd name="T66" fmla="*/ 2147483647 w 3328"/>
              <a:gd name="T67" fmla="*/ 2147483647 h 1545"/>
              <a:gd name="T68" fmla="*/ 2147483647 w 3328"/>
              <a:gd name="T69" fmla="*/ 2147483647 h 1545"/>
              <a:gd name="T70" fmla="*/ 2147483647 w 3328"/>
              <a:gd name="T71" fmla="*/ 2147483647 h 1545"/>
              <a:gd name="T72" fmla="*/ 2147483647 w 3328"/>
              <a:gd name="T73" fmla="*/ 2147483647 h 1545"/>
              <a:gd name="T74" fmla="*/ 2147483647 w 3328"/>
              <a:gd name="T75" fmla="*/ 2147483647 h 1545"/>
              <a:gd name="T76" fmla="*/ 2147483647 w 3328"/>
              <a:gd name="T77" fmla="*/ 2147483647 h 1545"/>
              <a:gd name="T78" fmla="*/ 2147483647 w 3328"/>
              <a:gd name="T79" fmla="*/ 2147483647 h 1545"/>
              <a:gd name="T80" fmla="*/ 2147483647 w 3328"/>
              <a:gd name="T81" fmla="*/ 2147483647 h 1545"/>
              <a:gd name="T82" fmla="*/ 2147483647 w 3328"/>
              <a:gd name="T83" fmla="*/ 2147483647 h 1545"/>
              <a:gd name="T84" fmla="*/ 2147483647 w 3328"/>
              <a:gd name="T85" fmla="*/ 2147483647 h 1545"/>
              <a:gd name="T86" fmla="*/ 2147483647 w 3328"/>
              <a:gd name="T87" fmla="*/ 2147483647 h 1545"/>
              <a:gd name="T88" fmla="*/ 2147483647 w 3328"/>
              <a:gd name="T89" fmla="*/ 2147483647 h 1545"/>
              <a:gd name="T90" fmla="*/ 2147483647 w 3328"/>
              <a:gd name="T91" fmla="*/ 2147483647 h 1545"/>
              <a:gd name="T92" fmla="*/ 2147483647 w 3328"/>
              <a:gd name="T93" fmla="*/ 2147483647 h 1545"/>
              <a:gd name="T94" fmla="*/ 2147483647 w 3328"/>
              <a:gd name="T95" fmla="*/ 2147483647 h 1545"/>
              <a:gd name="T96" fmla="*/ 2147483647 w 3328"/>
              <a:gd name="T97" fmla="*/ 2147483647 h 1545"/>
              <a:gd name="T98" fmla="*/ 2147483647 w 3328"/>
              <a:gd name="T99" fmla="*/ 2147483647 h 1545"/>
              <a:gd name="T100" fmla="*/ 2147483647 w 3328"/>
              <a:gd name="T101" fmla="*/ 2147483647 h 1545"/>
              <a:gd name="T102" fmla="*/ 2147483647 w 3328"/>
              <a:gd name="T103" fmla="*/ 2147483647 h 154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3328"/>
              <a:gd name="T157" fmla="*/ 0 h 1545"/>
              <a:gd name="T158" fmla="*/ 3328 w 3328"/>
              <a:gd name="T159" fmla="*/ 1545 h 1545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3328" h="1545">
                <a:moveTo>
                  <a:pt x="3273" y="1545"/>
                </a:moveTo>
                <a:cubicBezTo>
                  <a:pt x="3254" y="1526"/>
                  <a:pt x="3226" y="1519"/>
                  <a:pt x="3209" y="1499"/>
                </a:cubicBezTo>
                <a:cubicBezTo>
                  <a:pt x="3185" y="1472"/>
                  <a:pt x="3189" y="1416"/>
                  <a:pt x="3172" y="1389"/>
                </a:cubicBezTo>
                <a:cubicBezTo>
                  <a:pt x="3162" y="1373"/>
                  <a:pt x="3141" y="1365"/>
                  <a:pt x="3126" y="1353"/>
                </a:cubicBezTo>
                <a:cubicBezTo>
                  <a:pt x="3104" y="1298"/>
                  <a:pt x="3086" y="1248"/>
                  <a:pt x="3044" y="1206"/>
                </a:cubicBezTo>
                <a:cubicBezTo>
                  <a:pt x="3027" y="1137"/>
                  <a:pt x="3051" y="1197"/>
                  <a:pt x="2998" y="1152"/>
                </a:cubicBezTo>
                <a:cubicBezTo>
                  <a:pt x="2989" y="1145"/>
                  <a:pt x="2987" y="1132"/>
                  <a:pt x="2980" y="1124"/>
                </a:cubicBezTo>
                <a:cubicBezTo>
                  <a:pt x="2957" y="1098"/>
                  <a:pt x="2936" y="1070"/>
                  <a:pt x="2907" y="1051"/>
                </a:cubicBezTo>
                <a:cubicBezTo>
                  <a:pt x="2857" y="1018"/>
                  <a:pt x="2801" y="998"/>
                  <a:pt x="2742" y="987"/>
                </a:cubicBezTo>
                <a:cubicBezTo>
                  <a:pt x="2730" y="981"/>
                  <a:pt x="2719" y="974"/>
                  <a:pt x="2706" y="969"/>
                </a:cubicBezTo>
                <a:cubicBezTo>
                  <a:pt x="2694" y="965"/>
                  <a:pt x="2681" y="965"/>
                  <a:pt x="2669" y="960"/>
                </a:cubicBezTo>
                <a:cubicBezTo>
                  <a:pt x="2580" y="921"/>
                  <a:pt x="2712" y="958"/>
                  <a:pt x="2605" y="932"/>
                </a:cubicBezTo>
                <a:cubicBezTo>
                  <a:pt x="2574" y="916"/>
                  <a:pt x="2546" y="898"/>
                  <a:pt x="2514" y="886"/>
                </a:cubicBezTo>
                <a:cubicBezTo>
                  <a:pt x="2475" y="848"/>
                  <a:pt x="2432" y="816"/>
                  <a:pt x="2386" y="786"/>
                </a:cubicBezTo>
                <a:cubicBezTo>
                  <a:pt x="2373" y="778"/>
                  <a:pt x="2368" y="761"/>
                  <a:pt x="2358" y="749"/>
                </a:cubicBezTo>
                <a:cubicBezTo>
                  <a:pt x="2341" y="730"/>
                  <a:pt x="2304" y="694"/>
                  <a:pt x="2304" y="694"/>
                </a:cubicBezTo>
                <a:cubicBezTo>
                  <a:pt x="2295" y="669"/>
                  <a:pt x="2290" y="654"/>
                  <a:pt x="2276" y="630"/>
                </a:cubicBezTo>
                <a:cubicBezTo>
                  <a:pt x="2265" y="611"/>
                  <a:pt x="2247" y="596"/>
                  <a:pt x="2240" y="576"/>
                </a:cubicBezTo>
                <a:cubicBezTo>
                  <a:pt x="2235" y="561"/>
                  <a:pt x="2226" y="531"/>
                  <a:pt x="2212" y="521"/>
                </a:cubicBezTo>
                <a:cubicBezTo>
                  <a:pt x="2202" y="514"/>
                  <a:pt x="2188" y="515"/>
                  <a:pt x="2176" y="512"/>
                </a:cubicBezTo>
                <a:cubicBezTo>
                  <a:pt x="2141" y="477"/>
                  <a:pt x="2104" y="436"/>
                  <a:pt x="2057" y="420"/>
                </a:cubicBezTo>
                <a:cubicBezTo>
                  <a:pt x="1958" y="325"/>
                  <a:pt x="1596" y="366"/>
                  <a:pt x="1545" y="365"/>
                </a:cubicBezTo>
                <a:cubicBezTo>
                  <a:pt x="1521" y="360"/>
                  <a:pt x="1487" y="354"/>
                  <a:pt x="1462" y="347"/>
                </a:cubicBezTo>
                <a:cubicBezTo>
                  <a:pt x="1444" y="342"/>
                  <a:pt x="1408" y="329"/>
                  <a:pt x="1408" y="329"/>
                </a:cubicBezTo>
                <a:cubicBezTo>
                  <a:pt x="1379" y="300"/>
                  <a:pt x="1328" y="275"/>
                  <a:pt x="1289" y="265"/>
                </a:cubicBezTo>
                <a:cubicBezTo>
                  <a:pt x="1226" y="223"/>
                  <a:pt x="1255" y="235"/>
                  <a:pt x="1206" y="219"/>
                </a:cubicBezTo>
                <a:cubicBezTo>
                  <a:pt x="1124" y="164"/>
                  <a:pt x="1080" y="166"/>
                  <a:pt x="969" y="164"/>
                </a:cubicBezTo>
                <a:cubicBezTo>
                  <a:pt x="679" y="159"/>
                  <a:pt x="390" y="158"/>
                  <a:pt x="100" y="155"/>
                </a:cubicBezTo>
                <a:cubicBezTo>
                  <a:pt x="59" y="141"/>
                  <a:pt x="35" y="115"/>
                  <a:pt x="0" y="91"/>
                </a:cubicBezTo>
                <a:cubicBezTo>
                  <a:pt x="3" y="82"/>
                  <a:pt x="2" y="71"/>
                  <a:pt x="9" y="64"/>
                </a:cubicBezTo>
                <a:cubicBezTo>
                  <a:pt x="16" y="57"/>
                  <a:pt x="30" y="62"/>
                  <a:pt x="36" y="54"/>
                </a:cubicBezTo>
                <a:cubicBezTo>
                  <a:pt x="47" y="38"/>
                  <a:pt x="54" y="0"/>
                  <a:pt x="54" y="0"/>
                </a:cubicBezTo>
                <a:cubicBezTo>
                  <a:pt x="439" y="8"/>
                  <a:pt x="546" y="17"/>
                  <a:pt x="923" y="9"/>
                </a:cubicBezTo>
                <a:cubicBezTo>
                  <a:pt x="1050" y="14"/>
                  <a:pt x="1189" y="2"/>
                  <a:pt x="1316" y="18"/>
                </a:cubicBezTo>
                <a:cubicBezTo>
                  <a:pt x="1614" y="114"/>
                  <a:pt x="1085" y="49"/>
                  <a:pt x="2011" y="64"/>
                </a:cubicBezTo>
                <a:cubicBezTo>
                  <a:pt x="2098" y="92"/>
                  <a:pt x="2047" y="80"/>
                  <a:pt x="2166" y="91"/>
                </a:cubicBezTo>
                <a:cubicBezTo>
                  <a:pt x="2175" y="94"/>
                  <a:pt x="2186" y="95"/>
                  <a:pt x="2194" y="100"/>
                </a:cubicBezTo>
                <a:cubicBezTo>
                  <a:pt x="2205" y="107"/>
                  <a:pt x="2208" y="126"/>
                  <a:pt x="2221" y="128"/>
                </a:cubicBezTo>
                <a:cubicBezTo>
                  <a:pt x="2275" y="138"/>
                  <a:pt x="2331" y="134"/>
                  <a:pt x="2386" y="137"/>
                </a:cubicBezTo>
                <a:cubicBezTo>
                  <a:pt x="2432" y="152"/>
                  <a:pt x="2468" y="180"/>
                  <a:pt x="2514" y="192"/>
                </a:cubicBezTo>
                <a:cubicBezTo>
                  <a:pt x="2556" y="234"/>
                  <a:pt x="2538" y="257"/>
                  <a:pt x="2569" y="292"/>
                </a:cubicBezTo>
                <a:cubicBezTo>
                  <a:pt x="2604" y="331"/>
                  <a:pt x="2650" y="338"/>
                  <a:pt x="2697" y="347"/>
                </a:cubicBezTo>
                <a:cubicBezTo>
                  <a:pt x="2713" y="358"/>
                  <a:pt x="2724" y="376"/>
                  <a:pt x="2742" y="384"/>
                </a:cubicBezTo>
                <a:cubicBezTo>
                  <a:pt x="2815" y="417"/>
                  <a:pt x="2866" y="421"/>
                  <a:pt x="2944" y="429"/>
                </a:cubicBezTo>
                <a:cubicBezTo>
                  <a:pt x="2991" y="445"/>
                  <a:pt x="2955" y="426"/>
                  <a:pt x="2989" y="466"/>
                </a:cubicBezTo>
                <a:cubicBezTo>
                  <a:pt x="3003" y="482"/>
                  <a:pt x="3035" y="512"/>
                  <a:pt x="3035" y="512"/>
                </a:cubicBezTo>
                <a:cubicBezTo>
                  <a:pt x="3038" y="521"/>
                  <a:pt x="3040" y="531"/>
                  <a:pt x="3044" y="539"/>
                </a:cubicBezTo>
                <a:cubicBezTo>
                  <a:pt x="3049" y="549"/>
                  <a:pt x="3058" y="556"/>
                  <a:pt x="3062" y="566"/>
                </a:cubicBezTo>
                <a:cubicBezTo>
                  <a:pt x="3067" y="578"/>
                  <a:pt x="3065" y="592"/>
                  <a:pt x="3072" y="603"/>
                </a:cubicBezTo>
                <a:cubicBezTo>
                  <a:pt x="3078" y="612"/>
                  <a:pt x="3090" y="615"/>
                  <a:pt x="3099" y="621"/>
                </a:cubicBezTo>
                <a:cubicBezTo>
                  <a:pt x="3123" y="659"/>
                  <a:pt x="3147" y="680"/>
                  <a:pt x="3190" y="694"/>
                </a:cubicBezTo>
                <a:cubicBezTo>
                  <a:pt x="3268" y="746"/>
                  <a:pt x="3223" y="731"/>
                  <a:pt x="3328" y="731"/>
                </a:cubicBezTo>
              </a:path>
            </a:pathLst>
          </a:cu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94634" name="Oval 10"/>
          <p:cNvSpPr>
            <a:spLocks noChangeArrowheads="1"/>
          </p:cNvSpPr>
          <p:nvPr/>
        </p:nvSpPr>
        <p:spPr bwMode="auto">
          <a:xfrm rot="1897840">
            <a:off x="2743200" y="4038600"/>
            <a:ext cx="1066800" cy="2819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4635" name="Oval 11"/>
          <p:cNvSpPr>
            <a:spLocks noChangeArrowheads="1"/>
          </p:cNvSpPr>
          <p:nvPr/>
        </p:nvSpPr>
        <p:spPr bwMode="auto">
          <a:xfrm>
            <a:off x="0" y="228600"/>
            <a:ext cx="1066800" cy="27432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4636" name="Oval 12"/>
          <p:cNvSpPr>
            <a:spLocks noChangeArrowheads="1"/>
          </p:cNvSpPr>
          <p:nvPr/>
        </p:nvSpPr>
        <p:spPr bwMode="auto">
          <a:xfrm>
            <a:off x="3048000" y="48006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4637" name="Oval 13"/>
          <p:cNvSpPr>
            <a:spLocks noChangeArrowheads="1"/>
          </p:cNvSpPr>
          <p:nvPr/>
        </p:nvSpPr>
        <p:spPr bwMode="auto">
          <a:xfrm>
            <a:off x="0" y="7620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4638" name="Oval 14"/>
          <p:cNvSpPr>
            <a:spLocks noChangeArrowheads="1"/>
          </p:cNvSpPr>
          <p:nvPr/>
        </p:nvSpPr>
        <p:spPr bwMode="auto">
          <a:xfrm>
            <a:off x="5715000" y="58674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4639" name="Oval 15"/>
          <p:cNvSpPr>
            <a:spLocks noChangeArrowheads="1"/>
          </p:cNvSpPr>
          <p:nvPr/>
        </p:nvSpPr>
        <p:spPr bwMode="auto">
          <a:xfrm>
            <a:off x="2057400" y="27432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4640" name="Oval 16"/>
          <p:cNvSpPr>
            <a:spLocks noChangeArrowheads="1"/>
          </p:cNvSpPr>
          <p:nvPr/>
        </p:nvSpPr>
        <p:spPr bwMode="auto">
          <a:xfrm>
            <a:off x="3276600" y="34290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4641" name="Oval 17"/>
          <p:cNvSpPr>
            <a:spLocks noChangeArrowheads="1"/>
          </p:cNvSpPr>
          <p:nvPr/>
        </p:nvSpPr>
        <p:spPr bwMode="auto">
          <a:xfrm>
            <a:off x="7315200" y="34290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4642" name="Oval 18"/>
          <p:cNvSpPr>
            <a:spLocks noChangeArrowheads="1"/>
          </p:cNvSpPr>
          <p:nvPr/>
        </p:nvSpPr>
        <p:spPr bwMode="auto">
          <a:xfrm>
            <a:off x="5638800" y="22860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4643" name="Oval 19"/>
          <p:cNvSpPr>
            <a:spLocks noChangeArrowheads="1"/>
          </p:cNvSpPr>
          <p:nvPr/>
        </p:nvSpPr>
        <p:spPr bwMode="auto">
          <a:xfrm>
            <a:off x="7239000" y="304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4644" name="Oval 20"/>
          <p:cNvSpPr>
            <a:spLocks noChangeArrowheads="1"/>
          </p:cNvSpPr>
          <p:nvPr/>
        </p:nvSpPr>
        <p:spPr bwMode="auto">
          <a:xfrm>
            <a:off x="6019800" y="35052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4645" name="Oval 21"/>
          <p:cNvSpPr>
            <a:spLocks noChangeArrowheads="1"/>
          </p:cNvSpPr>
          <p:nvPr/>
        </p:nvSpPr>
        <p:spPr bwMode="auto">
          <a:xfrm>
            <a:off x="7467600" y="45720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4646" name="Oval 22"/>
          <p:cNvSpPr>
            <a:spLocks noChangeArrowheads="1"/>
          </p:cNvSpPr>
          <p:nvPr/>
        </p:nvSpPr>
        <p:spPr bwMode="auto">
          <a:xfrm>
            <a:off x="6248400" y="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4647" name="Oval 23"/>
          <p:cNvSpPr>
            <a:spLocks noChangeArrowheads="1"/>
          </p:cNvSpPr>
          <p:nvPr/>
        </p:nvSpPr>
        <p:spPr bwMode="auto">
          <a:xfrm>
            <a:off x="6934200" y="1447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4648" name="Oval 24"/>
          <p:cNvSpPr>
            <a:spLocks noChangeArrowheads="1"/>
          </p:cNvSpPr>
          <p:nvPr/>
        </p:nvSpPr>
        <p:spPr bwMode="auto">
          <a:xfrm>
            <a:off x="228600" y="20574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4649" name="Oval 25"/>
          <p:cNvSpPr>
            <a:spLocks noChangeArrowheads="1"/>
          </p:cNvSpPr>
          <p:nvPr/>
        </p:nvSpPr>
        <p:spPr bwMode="auto">
          <a:xfrm>
            <a:off x="5791200" y="13716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4650" name="Oval 26"/>
          <p:cNvSpPr>
            <a:spLocks noChangeArrowheads="1"/>
          </p:cNvSpPr>
          <p:nvPr/>
        </p:nvSpPr>
        <p:spPr bwMode="auto">
          <a:xfrm>
            <a:off x="6705600" y="28194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4651" name="Oval 27"/>
          <p:cNvSpPr>
            <a:spLocks noChangeArrowheads="1"/>
          </p:cNvSpPr>
          <p:nvPr/>
        </p:nvSpPr>
        <p:spPr bwMode="auto">
          <a:xfrm>
            <a:off x="7620000" y="25146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4652" name="Oval 28"/>
          <p:cNvSpPr>
            <a:spLocks noChangeArrowheads="1"/>
          </p:cNvSpPr>
          <p:nvPr/>
        </p:nvSpPr>
        <p:spPr bwMode="auto">
          <a:xfrm rot="2543812">
            <a:off x="1600200" y="3200400"/>
            <a:ext cx="1066800" cy="2819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94653" name="Oval 29"/>
          <p:cNvSpPr>
            <a:spLocks noChangeArrowheads="1"/>
          </p:cNvSpPr>
          <p:nvPr/>
        </p:nvSpPr>
        <p:spPr bwMode="auto">
          <a:xfrm rot="2543812">
            <a:off x="228600" y="2667000"/>
            <a:ext cx="1066800" cy="2819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94654" name="Oval 30"/>
          <p:cNvSpPr>
            <a:spLocks noChangeArrowheads="1"/>
          </p:cNvSpPr>
          <p:nvPr/>
        </p:nvSpPr>
        <p:spPr bwMode="auto">
          <a:xfrm rot="2543812">
            <a:off x="4419600" y="1066800"/>
            <a:ext cx="1066800" cy="2819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94655" name="Oval 31"/>
          <p:cNvSpPr>
            <a:spLocks noChangeArrowheads="1"/>
          </p:cNvSpPr>
          <p:nvPr/>
        </p:nvSpPr>
        <p:spPr bwMode="auto">
          <a:xfrm>
            <a:off x="381000" y="41910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4656" name="Oval 32"/>
          <p:cNvSpPr>
            <a:spLocks noChangeArrowheads="1"/>
          </p:cNvSpPr>
          <p:nvPr/>
        </p:nvSpPr>
        <p:spPr bwMode="auto">
          <a:xfrm>
            <a:off x="914400" y="3352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4657" name="Oval 33"/>
          <p:cNvSpPr>
            <a:spLocks noChangeArrowheads="1"/>
          </p:cNvSpPr>
          <p:nvPr/>
        </p:nvSpPr>
        <p:spPr bwMode="auto">
          <a:xfrm>
            <a:off x="1600200" y="4495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94658" name="Picture 34" descr="Flying Bir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89827" flipH="1" flipV="1">
            <a:off x="1600200" y="-609600"/>
            <a:ext cx="3505200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65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0"/>
            <a:ext cx="4495800" cy="6126163"/>
          </a:xfrm>
        </p:spPr>
        <p:txBody>
          <a:bodyPr/>
          <a:lstStyle/>
          <a:p>
            <a:pPr marL="990600" lvl="1" indent="-533400" eaLnBrk="1" hangingPunct="1"/>
            <a:r>
              <a:rPr lang="en-US" smtClean="0">
                <a:solidFill>
                  <a:schemeClr val="hlink"/>
                </a:solidFill>
              </a:rPr>
              <a:t>We can see examples of this throughout the natural environment.</a:t>
            </a:r>
          </a:p>
        </p:txBody>
      </p:sp>
      <p:sp>
        <p:nvSpPr>
          <p:cNvPr id="1990659" name="Rectangle 3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sp>
        <p:nvSpPr>
          <p:cNvPr id="795652" name="Oval 4"/>
          <p:cNvSpPr>
            <a:spLocks noChangeArrowheads="1"/>
          </p:cNvSpPr>
          <p:nvPr/>
        </p:nvSpPr>
        <p:spPr bwMode="auto">
          <a:xfrm>
            <a:off x="6553200" y="533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5653" name="Oval 5"/>
          <p:cNvSpPr>
            <a:spLocks noChangeArrowheads="1"/>
          </p:cNvSpPr>
          <p:nvPr/>
        </p:nvSpPr>
        <p:spPr bwMode="auto">
          <a:xfrm>
            <a:off x="5867400" y="762000"/>
            <a:ext cx="9144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5654" name="Oval 6"/>
          <p:cNvSpPr>
            <a:spLocks noChangeArrowheads="1"/>
          </p:cNvSpPr>
          <p:nvPr/>
        </p:nvSpPr>
        <p:spPr bwMode="auto">
          <a:xfrm>
            <a:off x="5943600" y="3429000"/>
            <a:ext cx="914400" cy="609600"/>
          </a:xfrm>
          <a:prstGeom prst="ellipse">
            <a:avLst/>
          </a:prstGeom>
          <a:solidFill>
            <a:srgbClr val="3333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5655" name="Oval 7"/>
          <p:cNvSpPr>
            <a:spLocks noChangeArrowheads="1"/>
          </p:cNvSpPr>
          <p:nvPr/>
        </p:nvSpPr>
        <p:spPr bwMode="auto">
          <a:xfrm>
            <a:off x="5029200" y="304800"/>
            <a:ext cx="9144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5656" name="Rectangle 8"/>
          <p:cNvSpPr>
            <a:spLocks noChangeArrowheads="1"/>
          </p:cNvSpPr>
          <p:nvPr/>
        </p:nvSpPr>
        <p:spPr bwMode="auto">
          <a:xfrm>
            <a:off x="5029200" y="-228600"/>
            <a:ext cx="3810000" cy="70866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5657" name="Freeform 9"/>
          <p:cNvSpPr>
            <a:spLocks/>
          </p:cNvSpPr>
          <p:nvPr/>
        </p:nvSpPr>
        <p:spPr bwMode="auto">
          <a:xfrm>
            <a:off x="-144463" y="2903538"/>
            <a:ext cx="5283201" cy="2452687"/>
          </a:xfrm>
          <a:custGeom>
            <a:avLst/>
            <a:gdLst>
              <a:gd name="T0" fmla="*/ 2147483647 w 3328"/>
              <a:gd name="T1" fmla="*/ 2147483647 h 1545"/>
              <a:gd name="T2" fmla="*/ 2147483647 w 3328"/>
              <a:gd name="T3" fmla="*/ 2147483647 h 1545"/>
              <a:gd name="T4" fmla="*/ 2147483647 w 3328"/>
              <a:gd name="T5" fmla="*/ 2147483647 h 1545"/>
              <a:gd name="T6" fmla="*/ 2147483647 w 3328"/>
              <a:gd name="T7" fmla="*/ 2147483647 h 1545"/>
              <a:gd name="T8" fmla="*/ 2147483647 w 3328"/>
              <a:gd name="T9" fmla="*/ 2147483647 h 1545"/>
              <a:gd name="T10" fmla="*/ 2147483647 w 3328"/>
              <a:gd name="T11" fmla="*/ 2147483647 h 1545"/>
              <a:gd name="T12" fmla="*/ 2147483647 w 3328"/>
              <a:gd name="T13" fmla="*/ 2147483647 h 1545"/>
              <a:gd name="T14" fmla="*/ 2147483647 w 3328"/>
              <a:gd name="T15" fmla="*/ 2147483647 h 1545"/>
              <a:gd name="T16" fmla="*/ 2147483647 w 3328"/>
              <a:gd name="T17" fmla="*/ 2147483647 h 1545"/>
              <a:gd name="T18" fmla="*/ 2147483647 w 3328"/>
              <a:gd name="T19" fmla="*/ 2147483647 h 1545"/>
              <a:gd name="T20" fmla="*/ 2147483647 w 3328"/>
              <a:gd name="T21" fmla="*/ 2147483647 h 1545"/>
              <a:gd name="T22" fmla="*/ 2147483647 w 3328"/>
              <a:gd name="T23" fmla="*/ 2147483647 h 1545"/>
              <a:gd name="T24" fmla="*/ 2147483647 w 3328"/>
              <a:gd name="T25" fmla="*/ 2147483647 h 1545"/>
              <a:gd name="T26" fmla="*/ 2147483647 w 3328"/>
              <a:gd name="T27" fmla="*/ 2147483647 h 1545"/>
              <a:gd name="T28" fmla="*/ 2147483647 w 3328"/>
              <a:gd name="T29" fmla="*/ 2147483647 h 1545"/>
              <a:gd name="T30" fmla="*/ 2147483647 w 3328"/>
              <a:gd name="T31" fmla="*/ 2147483647 h 1545"/>
              <a:gd name="T32" fmla="*/ 2147483647 w 3328"/>
              <a:gd name="T33" fmla="*/ 2147483647 h 1545"/>
              <a:gd name="T34" fmla="*/ 2147483647 w 3328"/>
              <a:gd name="T35" fmla="*/ 2147483647 h 1545"/>
              <a:gd name="T36" fmla="*/ 2147483647 w 3328"/>
              <a:gd name="T37" fmla="*/ 2147483647 h 1545"/>
              <a:gd name="T38" fmla="*/ 2147483647 w 3328"/>
              <a:gd name="T39" fmla="*/ 2147483647 h 1545"/>
              <a:gd name="T40" fmla="*/ 2147483647 w 3328"/>
              <a:gd name="T41" fmla="*/ 2147483647 h 1545"/>
              <a:gd name="T42" fmla="*/ 2147483647 w 3328"/>
              <a:gd name="T43" fmla="*/ 2147483647 h 1545"/>
              <a:gd name="T44" fmla="*/ 2147483647 w 3328"/>
              <a:gd name="T45" fmla="*/ 2147483647 h 1545"/>
              <a:gd name="T46" fmla="*/ 2147483647 w 3328"/>
              <a:gd name="T47" fmla="*/ 2147483647 h 1545"/>
              <a:gd name="T48" fmla="*/ 2147483647 w 3328"/>
              <a:gd name="T49" fmla="*/ 2147483647 h 1545"/>
              <a:gd name="T50" fmla="*/ 2147483647 w 3328"/>
              <a:gd name="T51" fmla="*/ 2147483647 h 1545"/>
              <a:gd name="T52" fmla="*/ 2147483647 w 3328"/>
              <a:gd name="T53" fmla="*/ 2147483647 h 1545"/>
              <a:gd name="T54" fmla="*/ 2147483647 w 3328"/>
              <a:gd name="T55" fmla="*/ 2147483647 h 1545"/>
              <a:gd name="T56" fmla="*/ 0 w 3328"/>
              <a:gd name="T57" fmla="*/ 2147483647 h 1545"/>
              <a:gd name="T58" fmla="*/ 2147483647 w 3328"/>
              <a:gd name="T59" fmla="*/ 2147483647 h 1545"/>
              <a:gd name="T60" fmla="*/ 2147483647 w 3328"/>
              <a:gd name="T61" fmla="*/ 2147483647 h 1545"/>
              <a:gd name="T62" fmla="*/ 2147483647 w 3328"/>
              <a:gd name="T63" fmla="*/ 0 h 1545"/>
              <a:gd name="T64" fmla="*/ 2147483647 w 3328"/>
              <a:gd name="T65" fmla="*/ 2147483647 h 1545"/>
              <a:gd name="T66" fmla="*/ 2147483647 w 3328"/>
              <a:gd name="T67" fmla="*/ 2147483647 h 1545"/>
              <a:gd name="T68" fmla="*/ 2147483647 w 3328"/>
              <a:gd name="T69" fmla="*/ 2147483647 h 1545"/>
              <a:gd name="T70" fmla="*/ 2147483647 w 3328"/>
              <a:gd name="T71" fmla="*/ 2147483647 h 1545"/>
              <a:gd name="T72" fmla="*/ 2147483647 w 3328"/>
              <a:gd name="T73" fmla="*/ 2147483647 h 1545"/>
              <a:gd name="T74" fmla="*/ 2147483647 w 3328"/>
              <a:gd name="T75" fmla="*/ 2147483647 h 1545"/>
              <a:gd name="T76" fmla="*/ 2147483647 w 3328"/>
              <a:gd name="T77" fmla="*/ 2147483647 h 1545"/>
              <a:gd name="T78" fmla="*/ 2147483647 w 3328"/>
              <a:gd name="T79" fmla="*/ 2147483647 h 1545"/>
              <a:gd name="T80" fmla="*/ 2147483647 w 3328"/>
              <a:gd name="T81" fmla="*/ 2147483647 h 1545"/>
              <a:gd name="T82" fmla="*/ 2147483647 w 3328"/>
              <a:gd name="T83" fmla="*/ 2147483647 h 1545"/>
              <a:gd name="T84" fmla="*/ 2147483647 w 3328"/>
              <a:gd name="T85" fmla="*/ 2147483647 h 1545"/>
              <a:gd name="T86" fmla="*/ 2147483647 w 3328"/>
              <a:gd name="T87" fmla="*/ 2147483647 h 1545"/>
              <a:gd name="T88" fmla="*/ 2147483647 w 3328"/>
              <a:gd name="T89" fmla="*/ 2147483647 h 1545"/>
              <a:gd name="T90" fmla="*/ 2147483647 w 3328"/>
              <a:gd name="T91" fmla="*/ 2147483647 h 1545"/>
              <a:gd name="T92" fmla="*/ 2147483647 w 3328"/>
              <a:gd name="T93" fmla="*/ 2147483647 h 1545"/>
              <a:gd name="T94" fmla="*/ 2147483647 w 3328"/>
              <a:gd name="T95" fmla="*/ 2147483647 h 1545"/>
              <a:gd name="T96" fmla="*/ 2147483647 w 3328"/>
              <a:gd name="T97" fmla="*/ 2147483647 h 1545"/>
              <a:gd name="T98" fmla="*/ 2147483647 w 3328"/>
              <a:gd name="T99" fmla="*/ 2147483647 h 1545"/>
              <a:gd name="T100" fmla="*/ 2147483647 w 3328"/>
              <a:gd name="T101" fmla="*/ 2147483647 h 1545"/>
              <a:gd name="T102" fmla="*/ 2147483647 w 3328"/>
              <a:gd name="T103" fmla="*/ 2147483647 h 154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3328"/>
              <a:gd name="T157" fmla="*/ 0 h 1545"/>
              <a:gd name="T158" fmla="*/ 3328 w 3328"/>
              <a:gd name="T159" fmla="*/ 1545 h 1545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3328" h="1545">
                <a:moveTo>
                  <a:pt x="3273" y="1545"/>
                </a:moveTo>
                <a:cubicBezTo>
                  <a:pt x="3254" y="1526"/>
                  <a:pt x="3226" y="1519"/>
                  <a:pt x="3209" y="1499"/>
                </a:cubicBezTo>
                <a:cubicBezTo>
                  <a:pt x="3185" y="1472"/>
                  <a:pt x="3189" y="1416"/>
                  <a:pt x="3172" y="1389"/>
                </a:cubicBezTo>
                <a:cubicBezTo>
                  <a:pt x="3162" y="1373"/>
                  <a:pt x="3141" y="1365"/>
                  <a:pt x="3126" y="1353"/>
                </a:cubicBezTo>
                <a:cubicBezTo>
                  <a:pt x="3104" y="1298"/>
                  <a:pt x="3086" y="1248"/>
                  <a:pt x="3044" y="1206"/>
                </a:cubicBezTo>
                <a:cubicBezTo>
                  <a:pt x="3027" y="1137"/>
                  <a:pt x="3051" y="1197"/>
                  <a:pt x="2998" y="1152"/>
                </a:cubicBezTo>
                <a:cubicBezTo>
                  <a:pt x="2989" y="1145"/>
                  <a:pt x="2987" y="1132"/>
                  <a:pt x="2980" y="1124"/>
                </a:cubicBezTo>
                <a:cubicBezTo>
                  <a:pt x="2957" y="1098"/>
                  <a:pt x="2936" y="1070"/>
                  <a:pt x="2907" y="1051"/>
                </a:cubicBezTo>
                <a:cubicBezTo>
                  <a:pt x="2857" y="1018"/>
                  <a:pt x="2801" y="998"/>
                  <a:pt x="2742" y="987"/>
                </a:cubicBezTo>
                <a:cubicBezTo>
                  <a:pt x="2730" y="981"/>
                  <a:pt x="2719" y="974"/>
                  <a:pt x="2706" y="969"/>
                </a:cubicBezTo>
                <a:cubicBezTo>
                  <a:pt x="2694" y="965"/>
                  <a:pt x="2681" y="965"/>
                  <a:pt x="2669" y="960"/>
                </a:cubicBezTo>
                <a:cubicBezTo>
                  <a:pt x="2580" y="921"/>
                  <a:pt x="2712" y="958"/>
                  <a:pt x="2605" y="932"/>
                </a:cubicBezTo>
                <a:cubicBezTo>
                  <a:pt x="2574" y="916"/>
                  <a:pt x="2546" y="898"/>
                  <a:pt x="2514" y="886"/>
                </a:cubicBezTo>
                <a:cubicBezTo>
                  <a:pt x="2475" y="848"/>
                  <a:pt x="2432" y="816"/>
                  <a:pt x="2386" y="786"/>
                </a:cubicBezTo>
                <a:cubicBezTo>
                  <a:pt x="2373" y="778"/>
                  <a:pt x="2368" y="761"/>
                  <a:pt x="2358" y="749"/>
                </a:cubicBezTo>
                <a:cubicBezTo>
                  <a:pt x="2341" y="730"/>
                  <a:pt x="2304" y="694"/>
                  <a:pt x="2304" y="694"/>
                </a:cubicBezTo>
                <a:cubicBezTo>
                  <a:pt x="2295" y="669"/>
                  <a:pt x="2290" y="654"/>
                  <a:pt x="2276" y="630"/>
                </a:cubicBezTo>
                <a:cubicBezTo>
                  <a:pt x="2265" y="611"/>
                  <a:pt x="2247" y="596"/>
                  <a:pt x="2240" y="576"/>
                </a:cubicBezTo>
                <a:cubicBezTo>
                  <a:pt x="2235" y="561"/>
                  <a:pt x="2226" y="531"/>
                  <a:pt x="2212" y="521"/>
                </a:cubicBezTo>
                <a:cubicBezTo>
                  <a:pt x="2202" y="514"/>
                  <a:pt x="2188" y="515"/>
                  <a:pt x="2176" y="512"/>
                </a:cubicBezTo>
                <a:cubicBezTo>
                  <a:pt x="2141" y="477"/>
                  <a:pt x="2104" y="436"/>
                  <a:pt x="2057" y="420"/>
                </a:cubicBezTo>
                <a:cubicBezTo>
                  <a:pt x="1958" y="325"/>
                  <a:pt x="1596" y="366"/>
                  <a:pt x="1545" y="365"/>
                </a:cubicBezTo>
                <a:cubicBezTo>
                  <a:pt x="1521" y="360"/>
                  <a:pt x="1487" y="354"/>
                  <a:pt x="1462" y="347"/>
                </a:cubicBezTo>
                <a:cubicBezTo>
                  <a:pt x="1444" y="342"/>
                  <a:pt x="1408" y="329"/>
                  <a:pt x="1408" y="329"/>
                </a:cubicBezTo>
                <a:cubicBezTo>
                  <a:pt x="1379" y="300"/>
                  <a:pt x="1328" y="275"/>
                  <a:pt x="1289" y="265"/>
                </a:cubicBezTo>
                <a:cubicBezTo>
                  <a:pt x="1226" y="223"/>
                  <a:pt x="1255" y="235"/>
                  <a:pt x="1206" y="219"/>
                </a:cubicBezTo>
                <a:cubicBezTo>
                  <a:pt x="1124" y="164"/>
                  <a:pt x="1080" y="166"/>
                  <a:pt x="969" y="164"/>
                </a:cubicBezTo>
                <a:cubicBezTo>
                  <a:pt x="679" y="159"/>
                  <a:pt x="390" y="158"/>
                  <a:pt x="100" y="155"/>
                </a:cubicBezTo>
                <a:cubicBezTo>
                  <a:pt x="59" y="141"/>
                  <a:pt x="35" y="115"/>
                  <a:pt x="0" y="91"/>
                </a:cubicBezTo>
                <a:cubicBezTo>
                  <a:pt x="3" y="82"/>
                  <a:pt x="2" y="71"/>
                  <a:pt x="9" y="64"/>
                </a:cubicBezTo>
                <a:cubicBezTo>
                  <a:pt x="16" y="57"/>
                  <a:pt x="30" y="62"/>
                  <a:pt x="36" y="54"/>
                </a:cubicBezTo>
                <a:cubicBezTo>
                  <a:pt x="47" y="38"/>
                  <a:pt x="54" y="0"/>
                  <a:pt x="54" y="0"/>
                </a:cubicBezTo>
                <a:cubicBezTo>
                  <a:pt x="439" y="8"/>
                  <a:pt x="546" y="17"/>
                  <a:pt x="923" y="9"/>
                </a:cubicBezTo>
                <a:cubicBezTo>
                  <a:pt x="1050" y="14"/>
                  <a:pt x="1189" y="2"/>
                  <a:pt x="1316" y="18"/>
                </a:cubicBezTo>
                <a:cubicBezTo>
                  <a:pt x="1614" y="114"/>
                  <a:pt x="1085" y="49"/>
                  <a:pt x="2011" y="64"/>
                </a:cubicBezTo>
                <a:cubicBezTo>
                  <a:pt x="2098" y="92"/>
                  <a:pt x="2047" y="80"/>
                  <a:pt x="2166" y="91"/>
                </a:cubicBezTo>
                <a:cubicBezTo>
                  <a:pt x="2175" y="94"/>
                  <a:pt x="2186" y="95"/>
                  <a:pt x="2194" y="100"/>
                </a:cubicBezTo>
                <a:cubicBezTo>
                  <a:pt x="2205" y="107"/>
                  <a:pt x="2208" y="126"/>
                  <a:pt x="2221" y="128"/>
                </a:cubicBezTo>
                <a:cubicBezTo>
                  <a:pt x="2275" y="138"/>
                  <a:pt x="2331" y="134"/>
                  <a:pt x="2386" y="137"/>
                </a:cubicBezTo>
                <a:cubicBezTo>
                  <a:pt x="2432" y="152"/>
                  <a:pt x="2468" y="180"/>
                  <a:pt x="2514" y="192"/>
                </a:cubicBezTo>
                <a:cubicBezTo>
                  <a:pt x="2556" y="234"/>
                  <a:pt x="2538" y="257"/>
                  <a:pt x="2569" y="292"/>
                </a:cubicBezTo>
                <a:cubicBezTo>
                  <a:pt x="2604" y="331"/>
                  <a:pt x="2650" y="338"/>
                  <a:pt x="2697" y="347"/>
                </a:cubicBezTo>
                <a:cubicBezTo>
                  <a:pt x="2713" y="358"/>
                  <a:pt x="2724" y="376"/>
                  <a:pt x="2742" y="384"/>
                </a:cubicBezTo>
                <a:cubicBezTo>
                  <a:pt x="2815" y="417"/>
                  <a:pt x="2866" y="421"/>
                  <a:pt x="2944" y="429"/>
                </a:cubicBezTo>
                <a:cubicBezTo>
                  <a:pt x="2991" y="445"/>
                  <a:pt x="2955" y="426"/>
                  <a:pt x="2989" y="466"/>
                </a:cubicBezTo>
                <a:cubicBezTo>
                  <a:pt x="3003" y="482"/>
                  <a:pt x="3035" y="512"/>
                  <a:pt x="3035" y="512"/>
                </a:cubicBezTo>
                <a:cubicBezTo>
                  <a:pt x="3038" y="521"/>
                  <a:pt x="3040" y="531"/>
                  <a:pt x="3044" y="539"/>
                </a:cubicBezTo>
                <a:cubicBezTo>
                  <a:pt x="3049" y="549"/>
                  <a:pt x="3058" y="556"/>
                  <a:pt x="3062" y="566"/>
                </a:cubicBezTo>
                <a:cubicBezTo>
                  <a:pt x="3067" y="578"/>
                  <a:pt x="3065" y="592"/>
                  <a:pt x="3072" y="603"/>
                </a:cubicBezTo>
                <a:cubicBezTo>
                  <a:pt x="3078" y="612"/>
                  <a:pt x="3090" y="615"/>
                  <a:pt x="3099" y="621"/>
                </a:cubicBezTo>
                <a:cubicBezTo>
                  <a:pt x="3123" y="659"/>
                  <a:pt x="3147" y="680"/>
                  <a:pt x="3190" y="694"/>
                </a:cubicBezTo>
                <a:cubicBezTo>
                  <a:pt x="3268" y="746"/>
                  <a:pt x="3223" y="731"/>
                  <a:pt x="3328" y="731"/>
                </a:cubicBezTo>
              </a:path>
            </a:pathLst>
          </a:cu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95658" name="Oval 10"/>
          <p:cNvSpPr>
            <a:spLocks noChangeArrowheads="1"/>
          </p:cNvSpPr>
          <p:nvPr/>
        </p:nvSpPr>
        <p:spPr bwMode="auto">
          <a:xfrm rot="1897840">
            <a:off x="2743200" y="4038600"/>
            <a:ext cx="1066800" cy="2819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5659" name="Oval 11"/>
          <p:cNvSpPr>
            <a:spLocks noChangeArrowheads="1"/>
          </p:cNvSpPr>
          <p:nvPr/>
        </p:nvSpPr>
        <p:spPr bwMode="auto">
          <a:xfrm>
            <a:off x="0" y="228600"/>
            <a:ext cx="1066800" cy="27432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5660" name="Oval 12"/>
          <p:cNvSpPr>
            <a:spLocks noChangeArrowheads="1"/>
          </p:cNvSpPr>
          <p:nvPr/>
        </p:nvSpPr>
        <p:spPr bwMode="auto">
          <a:xfrm>
            <a:off x="3048000" y="48006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5661" name="Oval 13"/>
          <p:cNvSpPr>
            <a:spLocks noChangeArrowheads="1"/>
          </p:cNvSpPr>
          <p:nvPr/>
        </p:nvSpPr>
        <p:spPr bwMode="auto">
          <a:xfrm>
            <a:off x="0" y="7620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5662" name="Oval 14"/>
          <p:cNvSpPr>
            <a:spLocks noChangeArrowheads="1"/>
          </p:cNvSpPr>
          <p:nvPr/>
        </p:nvSpPr>
        <p:spPr bwMode="auto">
          <a:xfrm>
            <a:off x="5715000" y="58674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5663" name="Oval 15"/>
          <p:cNvSpPr>
            <a:spLocks noChangeArrowheads="1"/>
          </p:cNvSpPr>
          <p:nvPr/>
        </p:nvSpPr>
        <p:spPr bwMode="auto">
          <a:xfrm>
            <a:off x="2057400" y="27432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5664" name="Oval 16"/>
          <p:cNvSpPr>
            <a:spLocks noChangeArrowheads="1"/>
          </p:cNvSpPr>
          <p:nvPr/>
        </p:nvSpPr>
        <p:spPr bwMode="auto">
          <a:xfrm>
            <a:off x="3276600" y="34290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5665" name="Oval 17"/>
          <p:cNvSpPr>
            <a:spLocks noChangeArrowheads="1"/>
          </p:cNvSpPr>
          <p:nvPr/>
        </p:nvSpPr>
        <p:spPr bwMode="auto">
          <a:xfrm>
            <a:off x="7315200" y="34290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5666" name="Oval 18"/>
          <p:cNvSpPr>
            <a:spLocks noChangeArrowheads="1"/>
          </p:cNvSpPr>
          <p:nvPr/>
        </p:nvSpPr>
        <p:spPr bwMode="auto">
          <a:xfrm>
            <a:off x="5638800" y="22860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5667" name="Oval 19"/>
          <p:cNvSpPr>
            <a:spLocks noChangeArrowheads="1"/>
          </p:cNvSpPr>
          <p:nvPr/>
        </p:nvSpPr>
        <p:spPr bwMode="auto">
          <a:xfrm>
            <a:off x="7239000" y="304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5668" name="Oval 20"/>
          <p:cNvSpPr>
            <a:spLocks noChangeArrowheads="1"/>
          </p:cNvSpPr>
          <p:nvPr/>
        </p:nvSpPr>
        <p:spPr bwMode="auto">
          <a:xfrm>
            <a:off x="6019800" y="35052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5669" name="Oval 21"/>
          <p:cNvSpPr>
            <a:spLocks noChangeArrowheads="1"/>
          </p:cNvSpPr>
          <p:nvPr/>
        </p:nvSpPr>
        <p:spPr bwMode="auto">
          <a:xfrm>
            <a:off x="7467600" y="45720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5670" name="Oval 22"/>
          <p:cNvSpPr>
            <a:spLocks noChangeArrowheads="1"/>
          </p:cNvSpPr>
          <p:nvPr/>
        </p:nvSpPr>
        <p:spPr bwMode="auto">
          <a:xfrm>
            <a:off x="6248400" y="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5671" name="Oval 23"/>
          <p:cNvSpPr>
            <a:spLocks noChangeArrowheads="1"/>
          </p:cNvSpPr>
          <p:nvPr/>
        </p:nvSpPr>
        <p:spPr bwMode="auto">
          <a:xfrm>
            <a:off x="6934200" y="1447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5672" name="Oval 24"/>
          <p:cNvSpPr>
            <a:spLocks noChangeArrowheads="1"/>
          </p:cNvSpPr>
          <p:nvPr/>
        </p:nvSpPr>
        <p:spPr bwMode="auto">
          <a:xfrm>
            <a:off x="228600" y="20574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5673" name="Oval 25"/>
          <p:cNvSpPr>
            <a:spLocks noChangeArrowheads="1"/>
          </p:cNvSpPr>
          <p:nvPr/>
        </p:nvSpPr>
        <p:spPr bwMode="auto">
          <a:xfrm>
            <a:off x="5791200" y="13716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5674" name="Oval 26"/>
          <p:cNvSpPr>
            <a:spLocks noChangeArrowheads="1"/>
          </p:cNvSpPr>
          <p:nvPr/>
        </p:nvSpPr>
        <p:spPr bwMode="auto">
          <a:xfrm>
            <a:off x="6705600" y="28194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5675" name="Oval 27"/>
          <p:cNvSpPr>
            <a:spLocks noChangeArrowheads="1"/>
          </p:cNvSpPr>
          <p:nvPr/>
        </p:nvSpPr>
        <p:spPr bwMode="auto">
          <a:xfrm>
            <a:off x="7620000" y="25146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5676" name="Oval 28"/>
          <p:cNvSpPr>
            <a:spLocks noChangeArrowheads="1"/>
          </p:cNvSpPr>
          <p:nvPr/>
        </p:nvSpPr>
        <p:spPr bwMode="auto">
          <a:xfrm rot="2543812">
            <a:off x="1600200" y="3200400"/>
            <a:ext cx="1066800" cy="2819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95677" name="Oval 29"/>
          <p:cNvSpPr>
            <a:spLocks noChangeArrowheads="1"/>
          </p:cNvSpPr>
          <p:nvPr/>
        </p:nvSpPr>
        <p:spPr bwMode="auto">
          <a:xfrm rot="2543812">
            <a:off x="228600" y="2667000"/>
            <a:ext cx="1066800" cy="2819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95678" name="Oval 30"/>
          <p:cNvSpPr>
            <a:spLocks noChangeArrowheads="1"/>
          </p:cNvSpPr>
          <p:nvPr/>
        </p:nvSpPr>
        <p:spPr bwMode="auto">
          <a:xfrm rot="2543812">
            <a:off x="4419600" y="1066800"/>
            <a:ext cx="1066800" cy="2819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95679" name="Oval 31"/>
          <p:cNvSpPr>
            <a:spLocks noChangeArrowheads="1"/>
          </p:cNvSpPr>
          <p:nvPr/>
        </p:nvSpPr>
        <p:spPr bwMode="auto">
          <a:xfrm>
            <a:off x="381000" y="41910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5680" name="Oval 32"/>
          <p:cNvSpPr>
            <a:spLocks noChangeArrowheads="1"/>
          </p:cNvSpPr>
          <p:nvPr/>
        </p:nvSpPr>
        <p:spPr bwMode="auto">
          <a:xfrm>
            <a:off x="914400" y="3352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5681" name="Oval 33"/>
          <p:cNvSpPr>
            <a:spLocks noChangeArrowheads="1"/>
          </p:cNvSpPr>
          <p:nvPr/>
        </p:nvSpPr>
        <p:spPr bwMode="auto">
          <a:xfrm>
            <a:off x="1600200" y="4495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95682" name="Picture 34" descr="Flying Bir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89827" flipH="1" flipV="1">
            <a:off x="-381000" y="-838200"/>
            <a:ext cx="3505200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67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0"/>
            <a:ext cx="4495800" cy="6126163"/>
          </a:xfrm>
        </p:spPr>
        <p:txBody>
          <a:bodyPr/>
          <a:lstStyle/>
          <a:p>
            <a:pPr marL="990600" lvl="1" indent="-533400" eaLnBrk="1" hangingPunct="1"/>
            <a:r>
              <a:rPr lang="en-US" smtClean="0">
                <a:solidFill>
                  <a:schemeClr val="hlink"/>
                </a:solidFill>
              </a:rPr>
              <a:t>We can see examples of this throughout the natural environment.</a:t>
            </a:r>
          </a:p>
        </p:txBody>
      </p:sp>
      <p:sp>
        <p:nvSpPr>
          <p:cNvPr id="1991683" name="Rectangle 3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sp>
        <p:nvSpPr>
          <p:cNvPr id="796676" name="Oval 4"/>
          <p:cNvSpPr>
            <a:spLocks noChangeArrowheads="1"/>
          </p:cNvSpPr>
          <p:nvPr/>
        </p:nvSpPr>
        <p:spPr bwMode="auto">
          <a:xfrm>
            <a:off x="6553200" y="533400"/>
            <a:ext cx="914400" cy="609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6677" name="Oval 5"/>
          <p:cNvSpPr>
            <a:spLocks noChangeArrowheads="1"/>
          </p:cNvSpPr>
          <p:nvPr/>
        </p:nvSpPr>
        <p:spPr bwMode="auto">
          <a:xfrm>
            <a:off x="5867400" y="762000"/>
            <a:ext cx="9144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6678" name="Oval 6"/>
          <p:cNvSpPr>
            <a:spLocks noChangeArrowheads="1"/>
          </p:cNvSpPr>
          <p:nvPr/>
        </p:nvSpPr>
        <p:spPr bwMode="auto">
          <a:xfrm>
            <a:off x="5943600" y="3429000"/>
            <a:ext cx="914400" cy="609600"/>
          </a:xfrm>
          <a:prstGeom prst="ellipse">
            <a:avLst/>
          </a:prstGeom>
          <a:solidFill>
            <a:srgbClr val="3333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6679" name="Oval 7"/>
          <p:cNvSpPr>
            <a:spLocks noChangeArrowheads="1"/>
          </p:cNvSpPr>
          <p:nvPr/>
        </p:nvSpPr>
        <p:spPr bwMode="auto">
          <a:xfrm>
            <a:off x="5029200" y="304800"/>
            <a:ext cx="9144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6680" name="Rectangle 8"/>
          <p:cNvSpPr>
            <a:spLocks noChangeArrowheads="1"/>
          </p:cNvSpPr>
          <p:nvPr/>
        </p:nvSpPr>
        <p:spPr bwMode="auto">
          <a:xfrm>
            <a:off x="5029200" y="-228600"/>
            <a:ext cx="3810000" cy="70866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6681" name="Freeform 9"/>
          <p:cNvSpPr>
            <a:spLocks/>
          </p:cNvSpPr>
          <p:nvPr/>
        </p:nvSpPr>
        <p:spPr bwMode="auto">
          <a:xfrm>
            <a:off x="-144463" y="2903538"/>
            <a:ext cx="5283201" cy="2452687"/>
          </a:xfrm>
          <a:custGeom>
            <a:avLst/>
            <a:gdLst>
              <a:gd name="T0" fmla="*/ 2147483647 w 3328"/>
              <a:gd name="T1" fmla="*/ 2147483647 h 1545"/>
              <a:gd name="T2" fmla="*/ 2147483647 w 3328"/>
              <a:gd name="T3" fmla="*/ 2147483647 h 1545"/>
              <a:gd name="T4" fmla="*/ 2147483647 w 3328"/>
              <a:gd name="T5" fmla="*/ 2147483647 h 1545"/>
              <a:gd name="T6" fmla="*/ 2147483647 w 3328"/>
              <a:gd name="T7" fmla="*/ 2147483647 h 1545"/>
              <a:gd name="T8" fmla="*/ 2147483647 w 3328"/>
              <a:gd name="T9" fmla="*/ 2147483647 h 1545"/>
              <a:gd name="T10" fmla="*/ 2147483647 w 3328"/>
              <a:gd name="T11" fmla="*/ 2147483647 h 1545"/>
              <a:gd name="T12" fmla="*/ 2147483647 w 3328"/>
              <a:gd name="T13" fmla="*/ 2147483647 h 1545"/>
              <a:gd name="T14" fmla="*/ 2147483647 w 3328"/>
              <a:gd name="T15" fmla="*/ 2147483647 h 1545"/>
              <a:gd name="T16" fmla="*/ 2147483647 w 3328"/>
              <a:gd name="T17" fmla="*/ 2147483647 h 1545"/>
              <a:gd name="T18" fmla="*/ 2147483647 w 3328"/>
              <a:gd name="T19" fmla="*/ 2147483647 h 1545"/>
              <a:gd name="T20" fmla="*/ 2147483647 w 3328"/>
              <a:gd name="T21" fmla="*/ 2147483647 h 1545"/>
              <a:gd name="T22" fmla="*/ 2147483647 w 3328"/>
              <a:gd name="T23" fmla="*/ 2147483647 h 1545"/>
              <a:gd name="T24" fmla="*/ 2147483647 w 3328"/>
              <a:gd name="T25" fmla="*/ 2147483647 h 1545"/>
              <a:gd name="T26" fmla="*/ 2147483647 w 3328"/>
              <a:gd name="T27" fmla="*/ 2147483647 h 1545"/>
              <a:gd name="T28" fmla="*/ 2147483647 w 3328"/>
              <a:gd name="T29" fmla="*/ 2147483647 h 1545"/>
              <a:gd name="T30" fmla="*/ 2147483647 w 3328"/>
              <a:gd name="T31" fmla="*/ 2147483647 h 1545"/>
              <a:gd name="T32" fmla="*/ 2147483647 w 3328"/>
              <a:gd name="T33" fmla="*/ 2147483647 h 1545"/>
              <a:gd name="T34" fmla="*/ 2147483647 w 3328"/>
              <a:gd name="T35" fmla="*/ 2147483647 h 1545"/>
              <a:gd name="T36" fmla="*/ 2147483647 w 3328"/>
              <a:gd name="T37" fmla="*/ 2147483647 h 1545"/>
              <a:gd name="T38" fmla="*/ 2147483647 w 3328"/>
              <a:gd name="T39" fmla="*/ 2147483647 h 1545"/>
              <a:gd name="T40" fmla="*/ 2147483647 w 3328"/>
              <a:gd name="T41" fmla="*/ 2147483647 h 1545"/>
              <a:gd name="T42" fmla="*/ 2147483647 w 3328"/>
              <a:gd name="T43" fmla="*/ 2147483647 h 1545"/>
              <a:gd name="T44" fmla="*/ 2147483647 w 3328"/>
              <a:gd name="T45" fmla="*/ 2147483647 h 1545"/>
              <a:gd name="T46" fmla="*/ 2147483647 w 3328"/>
              <a:gd name="T47" fmla="*/ 2147483647 h 1545"/>
              <a:gd name="T48" fmla="*/ 2147483647 w 3328"/>
              <a:gd name="T49" fmla="*/ 2147483647 h 1545"/>
              <a:gd name="T50" fmla="*/ 2147483647 w 3328"/>
              <a:gd name="T51" fmla="*/ 2147483647 h 1545"/>
              <a:gd name="T52" fmla="*/ 2147483647 w 3328"/>
              <a:gd name="T53" fmla="*/ 2147483647 h 1545"/>
              <a:gd name="T54" fmla="*/ 2147483647 w 3328"/>
              <a:gd name="T55" fmla="*/ 2147483647 h 1545"/>
              <a:gd name="T56" fmla="*/ 0 w 3328"/>
              <a:gd name="T57" fmla="*/ 2147483647 h 1545"/>
              <a:gd name="T58" fmla="*/ 2147483647 w 3328"/>
              <a:gd name="T59" fmla="*/ 2147483647 h 1545"/>
              <a:gd name="T60" fmla="*/ 2147483647 w 3328"/>
              <a:gd name="T61" fmla="*/ 2147483647 h 1545"/>
              <a:gd name="T62" fmla="*/ 2147483647 w 3328"/>
              <a:gd name="T63" fmla="*/ 0 h 1545"/>
              <a:gd name="T64" fmla="*/ 2147483647 w 3328"/>
              <a:gd name="T65" fmla="*/ 2147483647 h 1545"/>
              <a:gd name="T66" fmla="*/ 2147483647 w 3328"/>
              <a:gd name="T67" fmla="*/ 2147483647 h 1545"/>
              <a:gd name="T68" fmla="*/ 2147483647 w 3328"/>
              <a:gd name="T69" fmla="*/ 2147483647 h 1545"/>
              <a:gd name="T70" fmla="*/ 2147483647 w 3328"/>
              <a:gd name="T71" fmla="*/ 2147483647 h 1545"/>
              <a:gd name="T72" fmla="*/ 2147483647 w 3328"/>
              <a:gd name="T73" fmla="*/ 2147483647 h 1545"/>
              <a:gd name="T74" fmla="*/ 2147483647 w 3328"/>
              <a:gd name="T75" fmla="*/ 2147483647 h 1545"/>
              <a:gd name="T76" fmla="*/ 2147483647 w 3328"/>
              <a:gd name="T77" fmla="*/ 2147483647 h 1545"/>
              <a:gd name="T78" fmla="*/ 2147483647 w 3328"/>
              <a:gd name="T79" fmla="*/ 2147483647 h 1545"/>
              <a:gd name="T80" fmla="*/ 2147483647 w 3328"/>
              <a:gd name="T81" fmla="*/ 2147483647 h 1545"/>
              <a:gd name="T82" fmla="*/ 2147483647 w 3328"/>
              <a:gd name="T83" fmla="*/ 2147483647 h 1545"/>
              <a:gd name="T84" fmla="*/ 2147483647 w 3328"/>
              <a:gd name="T85" fmla="*/ 2147483647 h 1545"/>
              <a:gd name="T86" fmla="*/ 2147483647 w 3328"/>
              <a:gd name="T87" fmla="*/ 2147483647 h 1545"/>
              <a:gd name="T88" fmla="*/ 2147483647 w 3328"/>
              <a:gd name="T89" fmla="*/ 2147483647 h 1545"/>
              <a:gd name="T90" fmla="*/ 2147483647 w 3328"/>
              <a:gd name="T91" fmla="*/ 2147483647 h 1545"/>
              <a:gd name="T92" fmla="*/ 2147483647 w 3328"/>
              <a:gd name="T93" fmla="*/ 2147483647 h 1545"/>
              <a:gd name="T94" fmla="*/ 2147483647 w 3328"/>
              <a:gd name="T95" fmla="*/ 2147483647 h 1545"/>
              <a:gd name="T96" fmla="*/ 2147483647 w 3328"/>
              <a:gd name="T97" fmla="*/ 2147483647 h 1545"/>
              <a:gd name="T98" fmla="*/ 2147483647 w 3328"/>
              <a:gd name="T99" fmla="*/ 2147483647 h 1545"/>
              <a:gd name="T100" fmla="*/ 2147483647 w 3328"/>
              <a:gd name="T101" fmla="*/ 2147483647 h 1545"/>
              <a:gd name="T102" fmla="*/ 2147483647 w 3328"/>
              <a:gd name="T103" fmla="*/ 2147483647 h 154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3328"/>
              <a:gd name="T157" fmla="*/ 0 h 1545"/>
              <a:gd name="T158" fmla="*/ 3328 w 3328"/>
              <a:gd name="T159" fmla="*/ 1545 h 1545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3328" h="1545">
                <a:moveTo>
                  <a:pt x="3273" y="1545"/>
                </a:moveTo>
                <a:cubicBezTo>
                  <a:pt x="3254" y="1526"/>
                  <a:pt x="3226" y="1519"/>
                  <a:pt x="3209" y="1499"/>
                </a:cubicBezTo>
                <a:cubicBezTo>
                  <a:pt x="3185" y="1472"/>
                  <a:pt x="3189" y="1416"/>
                  <a:pt x="3172" y="1389"/>
                </a:cubicBezTo>
                <a:cubicBezTo>
                  <a:pt x="3162" y="1373"/>
                  <a:pt x="3141" y="1365"/>
                  <a:pt x="3126" y="1353"/>
                </a:cubicBezTo>
                <a:cubicBezTo>
                  <a:pt x="3104" y="1298"/>
                  <a:pt x="3086" y="1248"/>
                  <a:pt x="3044" y="1206"/>
                </a:cubicBezTo>
                <a:cubicBezTo>
                  <a:pt x="3027" y="1137"/>
                  <a:pt x="3051" y="1197"/>
                  <a:pt x="2998" y="1152"/>
                </a:cubicBezTo>
                <a:cubicBezTo>
                  <a:pt x="2989" y="1145"/>
                  <a:pt x="2987" y="1132"/>
                  <a:pt x="2980" y="1124"/>
                </a:cubicBezTo>
                <a:cubicBezTo>
                  <a:pt x="2957" y="1098"/>
                  <a:pt x="2936" y="1070"/>
                  <a:pt x="2907" y="1051"/>
                </a:cubicBezTo>
                <a:cubicBezTo>
                  <a:pt x="2857" y="1018"/>
                  <a:pt x="2801" y="998"/>
                  <a:pt x="2742" y="987"/>
                </a:cubicBezTo>
                <a:cubicBezTo>
                  <a:pt x="2730" y="981"/>
                  <a:pt x="2719" y="974"/>
                  <a:pt x="2706" y="969"/>
                </a:cubicBezTo>
                <a:cubicBezTo>
                  <a:pt x="2694" y="965"/>
                  <a:pt x="2681" y="965"/>
                  <a:pt x="2669" y="960"/>
                </a:cubicBezTo>
                <a:cubicBezTo>
                  <a:pt x="2580" y="921"/>
                  <a:pt x="2712" y="958"/>
                  <a:pt x="2605" y="932"/>
                </a:cubicBezTo>
                <a:cubicBezTo>
                  <a:pt x="2574" y="916"/>
                  <a:pt x="2546" y="898"/>
                  <a:pt x="2514" y="886"/>
                </a:cubicBezTo>
                <a:cubicBezTo>
                  <a:pt x="2475" y="848"/>
                  <a:pt x="2432" y="816"/>
                  <a:pt x="2386" y="786"/>
                </a:cubicBezTo>
                <a:cubicBezTo>
                  <a:pt x="2373" y="778"/>
                  <a:pt x="2368" y="761"/>
                  <a:pt x="2358" y="749"/>
                </a:cubicBezTo>
                <a:cubicBezTo>
                  <a:pt x="2341" y="730"/>
                  <a:pt x="2304" y="694"/>
                  <a:pt x="2304" y="694"/>
                </a:cubicBezTo>
                <a:cubicBezTo>
                  <a:pt x="2295" y="669"/>
                  <a:pt x="2290" y="654"/>
                  <a:pt x="2276" y="630"/>
                </a:cubicBezTo>
                <a:cubicBezTo>
                  <a:pt x="2265" y="611"/>
                  <a:pt x="2247" y="596"/>
                  <a:pt x="2240" y="576"/>
                </a:cubicBezTo>
                <a:cubicBezTo>
                  <a:pt x="2235" y="561"/>
                  <a:pt x="2226" y="531"/>
                  <a:pt x="2212" y="521"/>
                </a:cubicBezTo>
                <a:cubicBezTo>
                  <a:pt x="2202" y="514"/>
                  <a:pt x="2188" y="515"/>
                  <a:pt x="2176" y="512"/>
                </a:cubicBezTo>
                <a:cubicBezTo>
                  <a:pt x="2141" y="477"/>
                  <a:pt x="2104" y="436"/>
                  <a:pt x="2057" y="420"/>
                </a:cubicBezTo>
                <a:cubicBezTo>
                  <a:pt x="1958" y="325"/>
                  <a:pt x="1596" y="366"/>
                  <a:pt x="1545" y="365"/>
                </a:cubicBezTo>
                <a:cubicBezTo>
                  <a:pt x="1521" y="360"/>
                  <a:pt x="1487" y="354"/>
                  <a:pt x="1462" y="347"/>
                </a:cubicBezTo>
                <a:cubicBezTo>
                  <a:pt x="1444" y="342"/>
                  <a:pt x="1408" y="329"/>
                  <a:pt x="1408" y="329"/>
                </a:cubicBezTo>
                <a:cubicBezTo>
                  <a:pt x="1379" y="300"/>
                  <a:pt x="1328" y="275"/>
                  <a:pt x="1289" y="265"/>
                </a:cubicBezTo>
                <a:cubicBezTo>
                  <a:pt x="1226" y="223"/>
                  <a:pt x="1255" y="235"/>
                  <a:pt x="1206" y="219"/>
                </a:cubicBezTo>
                <a:cubicBezTo>
                  <a:pt x="1124" y="164"/>
                  <a:pt x="1080" y="166"/>
                  <a:pt x="969" y="164"/>
                </a:cubicBezTo>
                <a:cubicBezTo>
                  <a:pt x="679" y="159"/>
                  <a:pt x="390" y="158"/>
                  <a:pt x="100" y="155"/>
                </a:cubicBezTo>
                <a:cubicBezTo>
                  <a:pt x="59" y="141"/>
                  <a:pt x="35" y="115"/>
                  <a:pt x="0" y="91"/>
                </a:cubicBezTo>
                <a:cubicBezTo>
                  <a:pt x="3" y="82"/>
                  <a:pt x="2" y="71"/>
                  <a:pt x="9" y="64"/>
                </a:cubicBezTo>
                <a:cubicBezTo>
                  <a:pt x="16" y="57"/>
                  <a:pt x="30" y="62"/>
                  <a:pt x="36" y="54"/>
                </a:cubicBezTo>
                <a:cubicBezTo>
                  <a:pt x="47" y="38"/>
                  <a:pt x="54" y="0"/>
                  <a:pt x="54" y="0"/>
                </a:cubicBezTo>
                <a:cubicBezTo>
                  <a:pt x="439" y="8"/>
                  <a:pt x="546" y="17"/>
                  <a:pt x="923" y="9"/>
                </a:cubicBezTo>
                <a:cubicBezTo>
                  <a:pt x="1050" y="14"/>
                  <a:pt x="1189" y="2"/>
                  <a:pt x="1316" y="18"/>
                </a:cubicBezTo>
                <a:cubicBezTo>
                  <a:pt x="1614" y="114"/>
                  <a:pt x="1085" y="49"/>
                  <a:pt x="2011" y="64"/>
                </a:cubicBezTo>
                <a:cubicBezTo>
                  <a:pt x="2098" y="92"/>
                  <a:pt x="2047" y="80"/>
                  <a:pt x="2166" y="91"/>
                </a:cubicBezTo>
                <a:cubicBezTo>
                  <a:pt x="2175" y="94"/>
                  <a:pt x="2186" y="95"/>
                  <a:pt x="2194" y="100"/>
                </a:cubicBezTo>
                <a:cubicBezTo>
                  <a:pt x="2205" y="107"/>
                  <a:pt x="2208" y="126"/>
                  <a:pt x="2221" y="128"/>
                </a:cubicBezTo>
                <a:cubicBezTo>
                  <a:pt x="2275" y="138"/>
                  <a:pt x="2331" y="134"/>
                  <a:pt x="2386" y="137"/>
                </a:cubicBezTo>
                <a:cubicBezTo>
                  <a:pt x="2432" y="152"/>
                  <a:pt x="2468" y="180"/>
                  <a:pt x="2514" y="192"/>
                </a:cubicBezTo>
                <a:cubicBezTo>
                  <a:pt x="2556" y="234"/>
                  <a:pt x="2538" y="257"/>
                  <a:pt x="2569" y="292"/>
                </a:cubicBezTo>
                <a:cubicBezTo>
                  <a:pt x="2604" y="331"/>
                  <a:pt x="2650" y="338"/>
                  <a:pt x="2697" y="347"/>
                </a:cubicBezTo>
                <a:cubicBezTo>
                  <a:pt x="2713" y="358"/>
                  <a:pt x="2724" y="376"/>
                  <a:pt x="2742" y="384"/>
                </a:cubicBezTo>
                <a:cubicBezTo>
                  <a:pt x="2815" y="417"/>
                  <a:pt x="2866" y="421"/>
                  <a:pt x="2944" y="429"/>
                </a:cubicBezTo>
                <a:cubicBezTo>
                  <a:pt x="2991" y="445"/>
                  <a:pt x="2955" y="426"/>
                  <a:pt x="2989" y="466"/>
                </a:cubicBezTo>
                <a:cubicBezTo>
                  <a:pt x="3003" y="482"/>
                  <a:pt x="3035" y="512"/>
                  <a:pt x="3035" y="512"/>
                </a:cubicBezTo>
                <a:cubicBezTo>
                  <a:pt x="3038" y="521"/>
                  <a:pt x="3040" y="531"/>
                  <a:pt x="3044" y="539"/>
                </a:cubicBezTo>
                <a:cubicBezTo>
                  <a:pt x="3049" y="549"/>
                  <a:pt x="3058" y="556"/>
                  <a:pt x="3062" y="566"/>
                </a:cubicBezTo>
                <a:cubicBezTo>
                  <a:pt x="3067" y="578"/>
                  <a:pt x="3065" y="592"/>
                  <a:pt x="3072" y="603"/>
                </a:cubicBezTo>
                <a:cubicBezTo>
                  <a:pt x="3078" y="612"/>
                  <a:pt x="3090" y="615"/>
                  <a:pt x="3099" y="621"/>
                </a:cubicBezTo>
                <a:cubicBezTo>
                  <a:pt x="3123" y="659"/>
                  <a:pt x="3147" y="680"/>
                  <a:pt x="3190" y="694"/>
                </a:cubicBezTo>
                <a:cubicBezTo>
                  <a:pt x="3268" y="746"/>
                  <a:pt x="3223" y="731"/>
                  <a:pt x="3328" y="731"/>
                </a:cubicBezTo>
              </a:path>
            </a:pathLst>
          </a:cu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96682" name="Oval 10"/>
          <p:cNvSpPr>
            <a:spLocks noChangeArrowheads="1"/>
          </p:cNvSpPr>
          <p:nvPr/>
        </p:nvSpPr>
        <p:spPr bwMode="auto">
          <a:xfrm rot="1897840">
            <a:off x="2743200" y="4038600"/>
            <a:ext cx="1066800" cy="2819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6683" name="Oval 11"/>
          <p:cNvSpPr>
            <a:spLocks noChangeArrowheads="1"/>
          </p:cNvSpPr>
          <p:nvPr/>
        </p:nvSpPr>
        <p:spPr bwMode="auto">
          <a:xfrm>
            <a:off x="0" y="228600"/>
            <a:ext cx="1066800" cy="27432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6684" name="Oval 12"/>
          <p:cNvSpPr>
            <a:spLocks noChangeArrowheads="1"/>
          </p:cNvSpPr>
          <p:nvPr/>
        </p:nvSpPr>
        <p:spPr bwMode="auto">
          <a:xfrm>
            <a:off x="3048000" y="48006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6685" name="Oval 13"/>
          <p:cNvSpPr>
            <a:spLocks noChangeArrowheads="1"/>
          </p:cNvSpPr>
          <p:nvPr/>
        </p:nvSpPr>
        <p:spPr bwMode="auto">
          <a:xfrm>
            <a:off x="0" y="7620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6686" name="Oval 14"/>
          <p:cNvSpPr>
            <a:spLocks noChangeArrowheads="1"/>
          </p:cNvSpPr>
          <p:nvPr/>
        </p:nvSpPr>
        <p:spPr bwMode="auto">
          <a:xfrm>
            <a:off x="5715000" y="58674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6687" name="Oval 15"/>
          <p:cNvSpPr>
            <a:spLocks noChangeArrowheads="1"/>
          </p:cNvSpPr>
          <p:nvPr/>
        </p:nvSpPr>
        <p:spPr bwMode="auto">
          <a:xfrm>
            <a:off x="2057400" y="27432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6688" name="Oval 16"/>
          <p:cNvSpPr>
            <a:spLocks noChangeArrowheads="1"/>
          </p:cNvSpPr>
          <p:nvPr/>
        </p:nvSpPr>
        <p:spPr bwMode="auto">
          <a:xfrm>
            <a:off x="3276600" y="34290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6689" name="Oval 17"/>
          <p:cNvSpPr>
            <a:spLocks noChangeArrowheads="1"/>
          </p:cNvSpPr>
          <p:nvPr/>
        </p:nvSpPr>
        <p:spPr bwMode="auto">
          <a:xfrm>
            <a:off x="7315200" y="34290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6690" name="Oval 18"/>
          <p:cNvSpPr>
            <a:spLocks noChangeArrowheads="1"/>
          </p:cNvSpPr>
          <p:nvPr/>
        </p:nvSpPr>
        <p:spPr bwMode="auto">
          <a:xfrm>
            <a:off x="5638800" y="22860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6691" name="Oval 19"/>
          <p:cNvSpPr>
            <a:spLocks noChangeArrowheads="1"/>
          </p:cNvSpPr>
          <p:nvPr/>
        </p:nvSpPr>
        <p:spPr bwMode="auto">
          <a:xfrm>
            <a:off x="7239000" y="304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6692" name="Oval 20"/>
          <p:cNvSpPr>
            <a:spLocks noChangeArrowheads="1"/>
          </p:cNvSpPr>
          <p:nvPr/>
        </p:nvSpPr>
        <p:spPr bwMode="auto">
          <a:xfrm>
            <a:off x="6019800" y="35052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6693" name="Oval 21"/>
          <p:cNvSpPr>
            <a:spLocks noChangeArrowheads="1"/>
          </p:cNvSpPr>
          <p:nvPr/>
        </p:nvSpPr>
        <p:spPr bwMode="auto">
          <a:xfrm>
            <a:off x="7467600" y="45720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6694" name="Oval 22"/>
          <p:cNvSpPr>
            <a:spLocks noChangeArrowheads="1"/>
          </p:cNvSpPr>
          <p:nvPr/>
        </p:nvSpPr>
        <p:spPr bwMode="auto">
          <a:xfrm>
            <a:off x="6248400" y="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6695" name="Oval 23"/>
          <p:cNvSpPr>
            <a:spLocks noChangeArrowheads="1"/>
          </p:cNvSpPr>
          <p:nvPr/>
        </p:nvSpPr>
        <p:spPr bwMode="auto">
          <a:xfrm>
            <a:off x="6934200" y="1447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6696" name="Oval 24"/>
          <p:cNvSpPr>
            <a:spLocks noChangeArrowheads="1"/>
          </p:cNvSpPr>
          <p:nvPr/>
        </p:nvSpPr>
        <p:spPr bwMode="auto">
          <a:xfrm>
            <a:off x="228600" y="20574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6697" name="Oval 25"/>
          <p:cNvSpPr>
            <a:spLocks noChangeArrowheads="1"/>
          </p:cNvSpPr>
          <p:nvPr/>
        </p:nvSpPr>
        <p:spPr bwMode="auto">
          <a:xfrm>
            <a:off x="5791200" y="13716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6698" name="Oval 26"/>
          <p:cNvSpPr>
            <a:spLocks noChangeArrowheads="1"/>
          </p:cNvSpPr>
          <p:nvPr/>
        </p:nvSpPr>
        <p:spPr bwMode="auto">
          <a:xfrm>
            <a:off x="6705600" y="28194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6699" name="Oval 27"/>
          <p:cNvSpPr>
            <a:spLocks noChangeArrowheads="1"/>
          </p:cNvSpPr>
          <p:nvPr/>
        </p:nvSpPr>
        <p:spPr bwMode="auto">
          <a:xfrm>
            <a:off x="7620000" y="25146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6700" name="Oval 28"/>
          <p:cNvSpPr>
            <a:spLocks noChangeArrowheads="1"/>
          </p:cNvSpPr>
          <p:nvPr/>
        </p:nvSpPr>
        <p:spPr bwMode="auto">
          <a:xfrm rot="2543812">
            <a:off x="1600200" y="3200400"/>
            <a:ext cx="1066800" cy="2819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96701" name="Oval 29"/>
          <p:cNvSpPr>
            <a:spLocks noChangeArrowheads="1"/>
          </p:cNvSpPr>
          <p:nvPr/>
        </p:nvSpPr>
        <p:spPr bwMode="auto">
          <a:xfrm rot="2543812">
            <a:off x="228600" y="2667000"/>
            <a:ext cx="1066800" cy="2819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96702" name="Oval 30"/>
          <p:cNvSpPr>
            <a:spLocks noChangeArrowheads="1"/>
          </p:cNvSpPr>
          <p:nvPr/>
        </p:nvSpPr>
        <p:spPr bwMode="auto">
          <a:xfrm rot="2543812">
            <a:off x="4419600" y="1066800"/>
            <a:ext cx="1066800" cy="2819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96703" name="Oval 31"/>
          <p:cNvSpPr>
            <a:spLocks noChangeArrowheads="1"/>
          </p:cNvSpPr>
          <p:nvPr/>
        </p:nvSpPr>
        <p:spPr bwMode="auto">
          <a:xfrm>
            <a:off x="381000" y="41910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6704" name="Oval 32"/>
          <p:cNvSpPr>
            <a:spLocks noChangeArrowheads="1"/>
          </p:cNvSpPr>
          <p:nvPr/>
        </p:nvSpPr>
        <p:spPr bwMode="auto">
          <a:xfrm>
            <a:off x="914400" y="3352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6705" name="Oval 33"/>
          <p:cNvSpPr>
            <a:spLocks noChangeArrowheads="1"/>
          </p:cNvSpPr>
          <p:nvPr/>
        </p:nvSpPr>
        <p:spPr bwMode="auto">
          <a:xfrm>
            <a:off x="1600200" y="4495800"/>
            <a:ext cx="914400" cy="609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9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797700" name="Picture 4" descr="A001_grass_hopper_excell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038"/>
            <a:ext cx="9144000" cy="681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9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798724" name="Picture 4" descr="A001_stone_frog_gd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038"/>
            <a:ext cx="9144000" cy="681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986" name="Picture 5" descr="darwin_charles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 w="76200">
            <a:solidFill>
              <a:srgbClr val="808080"/>
            </a:solidFill>
            <a:miter lim="800000"/>
            <a:headEnd/>
            <a:tailEnd/>
          </a:ln>
        </p:spPr>
      </p:pic>
      <p:sp>
        <p:nvSpPr>
          <p:cNvPr id="809987" name="WordArt 3"/>
          <p:cNvSpPr>
            <a:spLocks noChangeArrowheads="1" noChangeShapeType="1" noTextEdit="1"/>
          </p:cNvSpPr>
          <p:nvPr/>
        </p:nvSpPr>
        <p:spPr bwMode="auto">
          <a:xfrm>
            <a:off x="304800" y="3733800"/>
            <a:ext cx="8534400" cy="16002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en-US" sz="3600" kern="10" dirty="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 Black"/>
              </a:rPr>
              <a:t>Charles Darwin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609600" y="5562600"/>
            <a:ext cx="8153400" cy="990600"/>
          </a:xfrm>
          <a:prstGeom prst="roundRect">
            <a:avLst/>
          </a:prstGeom>
          <a:solidFill>
            <a:schemeClr val="bg1">
              <a:lumMod val="95000"/>
              <a:lumOff val="5000"/>
            </a:schemeClr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0" y="5715000"/>
            <a:ext cx="762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Learn more about evolution at… </a:t>
            </a:r>
            <a:r>
              <a:rPr lang="en-US" sz="2000" dirty="0">
                <a:hlinkClick r:id="rId3"/>
              </a:rPr>
              <a:t>http://evolution.berkeley.edu/evosite/evo101/IIntro.shtml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pPr eaLnBrk="1" hangingPunct="1"/>
            <a:r>
              <a:rPr lang="en-US" sz="2800" smtClean="0"/>
              <a:t>Try to guess the picture hidden beneath the boxes.</a:t>
            </a:r>
          </a:p>
          <a:p>
            <a:pPr lvl="1" eaLnBrk="1" hangingPunct="1"/>
            <a:r>
              <a:rPr lang="en-US" sz="2400" smtClean="0"/>
              <a:t>You only get one guess. Raise your hand when you want to guess.</a:t>
            </a:r>
          </a:p>
        </p:txBody>
      </p:sp>
      <p:pic>
        <p:nvPicPr>
          <p:cNvPr id="625667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2133600"/>
            <a:ext cx="8686800" cy="4414838"/>
          </a:xfrm>
          <a:noFill/>
        </p:spPr>
      </p:pic>
      <p:sp>
        <p:nvSpPr>
          <p:cNvPr id="369671" name="Rectangle 7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7632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6690" name="Picture 5" descr="darwin_charles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 w="76200">
            <a:solidFill>
              <a:srgbClr val="808080"/>
            </a:solidFill>
            <a:miter lim="800000"/>
            <a:headEnd/>
            <a:tailEnd/>
          </a:ln>
        </p:spPr>
      </p:pic>
      <p:sp>
        <p:nvSpPr>
          <p:cNvPr id="626691" name="Rectangle 5"/>
          <p:cNvSpPr>
            <a:spLocks noChangeArrowheads="1"/>
          </p:cNvSpPr>
          <p:nvPr/>
        </p:nvSpPr>
        <p:spPr bwMode="auto">
          <a:xfrm>
            <a:off x="5486400" y="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6692" name="Rectangle 6"/>
          <p:cNvSpPr>
            <a:spLocks noChangeArrowheads="1"/>
          </p:cNvSpPr>
          <p:nvPr/>
        </p:nvSpPr>
        <p:spPr bwMode="auto">
          <a:xfrm>
            <a:off x="6400800" y="1524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6693" name="Rectangle 7"/>
          <p:cNvSpPr>
            <a:spLocks noChangeArrowheads="1"/>
          </p:cNvSpPr>
          <p:nvPr/>
        </p:nvSpPr>
        <p:spPr bwMode="auto">
          <a:xfrm>
            <a:off x="6400800" y="18288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6694" name="Rectangle 8"/>
          <p:cNvSpPr>
            <a:spLocks noChangeArrowheads="1"/>
          </p:cNvSpPr>
          <p:nvPr/>
        </p:nvSpPr>
        <p:spPr bwMode="auto">
          <a:xfrm>
            <a:off x="6400800" y="35052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6695" name="Rectangle 9"/>
          <p:cNvSpPr>
            <a:spLocks noChangeArrowheads="1"/>
          </p:cNvSpPr>
          <p:nvPr/>
        </p:nvSpPr>
        <p:spPr bwMode="auto">
          <a:xfrm>
            <a:off x="6400800" y="51816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6696" name="Rectangle 10"/>
          <p:cNvSpPr>
            <a:spLocks noChangeArrowheads="1"/>
          </p:cNvSpPr>
          <p:nvPr/>
        </p:nvSpPr>
        <p:spPr bwMode="auto">
          <a:xfrm>
            <a:off x="7315200" y="50292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6697" name="Rectangle 11"/>
          <p:cNvSpPr>
            <a:spLocks noChangeArrowheads="1"/>
          </p:cNvSpPr>
          <p:nvPr/>
        </p:nvSpPr>
        <p:spPr bwMode="auto">
          <a:xfrm>
            <a:off x="7315200" y="33528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6698" name="Rectangle 12"/>
          <p:cNvSpPr>
            <a:spLocks noChangeArrowheads="1"/>
          </p:cNvSpPr>
          <p:nvPr/>
        </p:nvSpPr>
        <p:spPr bwMode="auto">
          <a:xfrm>
            <a:off x="7315200" y="16764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6699" name="Rectangle 13"/>
          <p:cNvSpPr>
            <a:spLocks noChangeArrowheads="1"/>
          </p:cNvSpPr>
          <p:nvPr/>
        </p:nvSpPr>
        <p:spPr bwMode="auto">
          <a:xfrm>
            <a:off x="7315200" y="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6700" name="Rectangle 14"/>
          <p:cNvSpPr>
            <a:spLocks noChangeArrowheads="1"/>
          </p:cNvSpPr>
          <p:nvPr/>
        </p:nvSpPr>
        <p:spPr bwMode="auto">
          <a:xfrm>
            <a:off x="8229600" y="2286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6701" name="Rectangle 15"/>
          <p:cNvSpPr>
            <a:spLocks noChangeArrowheads="1"/>
          </p:cNvSpPr>
          <p:nvPr/>
        </p:nvSpPr>
        <p:spPr bwMode="auto">
          <a:xfrm>
            <a:off x="8229600" y="19050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6702" name="Rectangle 16"/>
          <p:cNvSpPr>
            <a:spLocks noChangeArrowheads="1"/>
          </p:cNvSpPr>
          <p:nvPr/>
        </p:nvSpPr>
        <p:spPr bwMode="auto">
          <a:xfrm>
            <a:off x="8229600" y="35052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6703" name="Rectangle 17"/>
          <p:cNvSpPr>
            <a:spLocks noChangeArrowheads="1"/>
          </p:cNvSpPr>
          <p:nvPr/>
        </p:nvSpPr>
        <p:spPr bwMode="auto">
          <a:xfrm>
            <a:off x="8229600" y="51816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6704" name="Rectangle 18"/>
          <p:cNvSpPr>
            <a:spLocks noChangeArrowheads="1"/>
          </p:cNvSpPr>
          <p:nvPr/>
        </p:nvSpPr>
        <p:spPr bwMode="auto">
          <a:xfrm>
            <a:off x="5486400" y="16764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6705" name="Rectangle 19"/>
          <p:cNvSpPr>
            <a:spLocks noChangeArrowheads="1"/>
          </p:cNvSpPr>
          <p:nvPr/>
        </p:nvSpPr>
        <p:spPr bwMode="auto">
          <a:xfrm>
            <a:off x="5486400" y="33528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6706" name="Rectangle 20"/>
          <p:cNvSpPr>
            <a:spLocks noChangeArrowheads="1"/>
          </p:cNvSpPr>
          <p:nvPr/>
        </p:nvSpPr>
        <p:spPr bwMode="auto">
          <a:xfrm>
            <a:off x="5486400" y="50292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6707" name="Rectangle 21"/>
          <p:cNvSpPr>
            <a:spLocks noChangeArrowheads="1"/>
          </p:cNvSpPr>
          <p:nvPr/>
        </p:nvSpPr>
        <p:spPr bwMode="auto">
          <a:xfrm>
            <a:off x="2743200" y="1524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6708" name="Rectangle 22"/>
          <p:cNvSpPr>
            <a:spLocks noChangeArrowheads="1"/>
          </p:cNvSpPr>
          <p:nvPr/>
        </p:nvSpPr>
        <p:spPr bwMode="auto">
          <a:xfrm>
            <a:off x="2743200" y="18288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6709" name="Rectangle 23"/>
          <p:cNvSpPr>
            <a:spLocks noChangeArrowheads="1"/>
          </p:cNvSpPr>
          <p:nvPr/>
        </p:nvSpPr>
        <p:spPr bwMode="auto">
          <a:xfrm>
            <a:off x="2743200" y="35052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6710" name="Rectangle 24"/>
          <p:cNvSpPr>
            <a:spLocks noChangeArrowheads="1"/>
          </p:cNvSpPr>
          <p:nvPr/>
        </p:nvSpPr>
        <p:spPr bwMode="auto">
          <a:xfrm>
            <a:off x="2743200" y="51816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6711" name="Rectangle 25"/>
          <p:cNvSpPr>
            <a:spLocks noChangeArrowheads="1"/>
          </p:cNvSpPr>
          <p:nvPr/>
        </p:nvSpPr>
        <p:spPr bwMode="auto">
          <a:xfrm>
            <a:off x="3657600" y="50292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6712" name="Rectangle 26"/>
          <p:cNvSpPr>
            <a:spLocks noChangeArrowheads="1"/>
          </p:cNvSpPr>
          <p:nvPr/>
        </p:nvSpPr>
        <p:spPr bwMode="auto">
          <a:xfrm>
            <a:off x="3657600" y="33528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6713" name="Rectangle 27"/>
          <p:cNvSpPr>
            <a:spLocks noChangeArrowheads="1"/>
          </p:cNvSpPr>
          <p:nvPr/>
        </p:nvSpPr>
        <p:spPr bwMode="auto">
          <a:xfrm>
            <a:off x="3657600" y="16764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6714" name="Rectangle 28"/>
          <p:cNvSpPr>
            <a:spLocks noChangeArrowheads="1"/>
          </p:cNvSpPr>
          <p:nvPr/>
        </p:nvSpPr>
        <p:spPr bwMode="auto">
          <a:xfrm>
            <a:off x="3657600" y="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6715" name="Rectangle 29"/>
          <p:cNvSpPr>
            <a:spLocks noChangeArrowheads="1"/>
          </p:cNvSpPr>
          <p:nvPr/>
        </p:nvSpPr>
        <p:spPr bwMode="auto">
          <a:xfrm>
            <a:off x="4572000" y="1524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6716" name="Rectangle 30"/>
          <p:cNvSpPr>
            <a:spLocks noChangeArrowheads="1"/>
          </p:cNvSpPr>
          <p:nvPr/>
        </p:nvSpPr>
        <p:spPr bwMode="auto">
          <a:xfrm>
            <a:off x="4572000" y="18288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6717" name="Rectangle 31"/>
          <p:cNvSpPr>
            <a:spLocks noChangeArrowheads="1"/>
          </p:cNvSpPr>
          <p:nvPr/>
        </p:nvSpPr>
        <p:spPr bwMode="auto">
          <a:xfrm>
            <a:off x="4572000" y="35052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6718" name="Rectangle 32"/>
          <p:cNvSpPr>
            <a:spLocks noChangeArrowheads="1"/>
          </p:cNvSpPr>
          <p:nvPr/>
        </p:nvSpPr>
        <p:spPr bwMode="auto">
          <a:xfrm>
            <a:off x="4572000" y="51816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6719" name="Rectangle 33"/>
          <p:cNvSpPr>
            <a:spLocks noChangeArrowheads="1"/>
          </p:cNvSpPr>
          <p:nvPr/>
        </p:nvSpPr>
        <p:spPr bwMode="auto">
          <a:xfrm>
            <a:off x="0" y="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6720" name="Rectangle 34"/>
          <p:cNvSpPr>
            <a:spLocks noChangeArrowheads="1"/>
          </p:cNvSpPr>
          <p:nvPr/>
        </p:nvSpPr>
        <p:spPr bwMode="auto">
          <a:xfrm>
            <a:off x="0" y="16764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6721" name="Rectangle 35"/>
          <p:cNvSpPr>
            <a:spLocks noChangeArrowheads="1"/>
          </p:cNvSpPr>
          <p:nvPr/>
        </p:nvSpPr>
        <p:spPr bwMode="auto">
          <a:xfrm>
            <a:off x="914400" y="1524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6722" name="Rectangle 36"/>
          <p:cNvSpPr>
            <a:spLocks noChangeArrowheads="1"/>
          </p:cNvSpPr>
          <p:nvPr/>
        </p:nvSpPr>
        <p:spPr bwMode="auto">
          <a:xfrm>
            <a:off x="914400" y="18288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6723" name="Rectangle 37"/>
          <p:cNvSpPr>
            <a:spLocks noChangeArrowheads="1"/>
          </p:cNvSpPr>
          <p:nvPr/>
        </p:nvSpPr>
        <p:spPr bwMode="auto">
          <a:xfrm>
            <a:off x="914400" y="35052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6724" name="Rectangle 38"/>
          <p:cNvSpPr>
            <a:spLocks noChangeArrowheads="1"/>
          </p:cNvSpPr>
          <p:nvPr/>
        </p:nvSpPr>
        <p:spPr bwMode="auto">
          <a:xfrm>
            <a:off x="914400" y="51816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6725" name="Rectangle 39"/>
          <p:cNvSpPr>
            <a:spLocks noChangeArrowheads="1"/>
          </p:cNvSpPr>
          <p:nvPr/>
        </p:nvSpPr>
        <p:spPr bwMode="auto">
          <a:xfrm>
            <a:off x="1828800" y="50292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6726" name="Rectangle 40"/>
          <p:cNvSpPr>
            <a:spLocks noChangeArrowheads="1"/>
          </p:cNvSpPr>
          <p:nvPr/>
        </p:nvSpPr>
        <p:spPr bwMode="auto">
          <a:xfrm>
            <a:off x="1828800" y="33528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6727" name="Rectangle 41"/>
          <p:cNvSpPr>
            <a:spLocks noChangeArrowheads="1"/>
          </p:cNvSpPr>
          <p:nvPr/>
        </p:nvSpPr>
        <p:spPr bwMode="auto">
          <a:xfrm>
            <a:off x="1828800" y="16764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6728" name="Rectangle 42"/>
          <p:cNvSpPr>
            <a:spLocks noChangeArrowheads="1"/>
          </p:cNvSpPr>
          <p:nvPr/>
        </p:nvSpPr>
        <p:spPr bwMode="auto">
          <a:xfrm>
            <a:off x="1828800" y="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6729" name="Rectangle 43"/>
          <p:cNvSpPr>
            <a:spLocks noChangeArrowheads="1"/>
          </p:cNvSpPr>
          <p:nvPr/>
        </p:nvSpPr>
        <p:spPr bwMode="auto">
          <a:xfrm>
            <a:off x="0" y="33528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6730" name="Rectangle 44"/>
          <p:cNvSpPr>
            <a:spLocks noChangeArrowheads="1"/>
          </p:cNvSpPr>
          <p:nvPr/>
        </p:nvSpPr>
        <p:spPr bwMode="auto">
          <a:xfrm>
            <a:off x="0" y="50292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6731" name="Rectangle 45"/>
          <p:cNvSpPr>
            <a:spLocks noChangeArrowheads="1"/>
          </p:cNvSpPr>
          <p:nvPr/>
        </p:nvSpPr>
        <p:spPr bwMode="auto">
          <a:xfrm>
            <a:off x="0" y="6629400"/>
            <a:ext cx="914400" cy="2286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6732" name="Rectangle 46"/>
          <p:cNvSpPr>
            <a:spLocks noChangeArrowheads="1"/>
          </p:cNvSpPr>
          <p:nvPr/>
        </p:nvSpPr>
        <p:spPr bwMode="auto">
          <a:xfrm>
            <a:off x="1828800" y="6629400"/>
            <a:ext cx="914400" cy="2286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6733" name="Rectangle 47"/>
          <p:cNvSpPr>
            <a:spLocks noChangeArrowheads="1"/>
          </p:cNvSpPr>
          <p:nvPr/>
        </p:nvSpPr>
        <p:spPr bwMode="auto">
          <a:xfrm>
            <a:off x="3657600" y="6629400"/>
            <a:ext cx="914400" cy="2286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6734" name="Rectangle 48"/>
          <p:cNvSpPr>
            <a:spLocks noChangeArrowheads="1"/>
          </p:cNvSpPr>
          <p:nvPr/>
        </p:nvSpPr>
        <p:spPr bwMode="auto">
          <a:xfrm>
            <a:off x="5486400" y="6629400"/>
            <a:ext cx="914400" cy="2286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6735" name="Rectangle 49"/>
          <p:cNvSpPr>
            <a:spLocks noChangeArrowheads="1"/>
          </p:cNvSpPr>
          <p:nvPr/>
        </p:nvSpPr>
        <p:spPr bwMode="auto">
          <a:xfrm>
            <a:off x="7315200" y="6629400"/>
            <a:ext cx="914400" cy="2286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6736" name="Rectangle 50"/>
          <p:cNvSpPr>
            <a:spLocks noChangeArrowheads="1"/>
          </p:cNvSpPr>
          <p:nvPr/>
        </p:nvSpPr>
        <p:spPr bwMode="auto">
          <a:xfrm>
            <a:off x="914400" y="0"/>
            <a:ext cx="914400" cy="2286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6737" name="Rectangle 51"/>
          <p:cNvSpPr>
            <a:spLocks noChangeArrowheads="1"/>
          </p:cNvSpPr>
          <p:nvPr/>
        </p:nvSpPr>
        <p:spPr bwMode="auto">
          <a:xfrm>
            <a:off x="2743200" y="0"/>
            <a:ext cx="914400" cy="2286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6738" name="Rectangle 52"/>
          <p:cNvSpPr>
            <a:spLocks noChangeArrowheads="1"/>
          </p:cNvSpPr>
          <p:nvPr/>
        </p:nvSpPr>
        <p:spPr bwMode="auto">
          <a:xfrm>
            <a:off x="4572000" y="0"/>
            <a:ext cx="914400" cy="2286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6739" name="Rectangle 53"/>
          <p:cNvSpPr>
            <a:spLocks noChangeArrowheads="1"/>
          </p:cNvSpPr>
          <p:nvPr/>
        </p:nvSpPr>
        <p:spPr bwMode="auto">
          <a:xfrm>
            <a:off x="6400800" y="0"/>
            <a:ext cx="914400" cy="2286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6740" name="Rectangle 54"/>
          <p:cNvSpPr>
            <a:spLocks noChangeArrowheads="1"/>
          </p:cNvSpPr>
          <p:nvPr/>
        </p:nvSpPr>
        <p:spPr bwMode="auto">
          <a:xfrm>
            <a:off x="8229600" y="0"/>
            <a:ext cx="914400" cy="2286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6741" name="Freeform 55"/>
          <p:cNvSpPr>
            <a:spLocks/>
          </p:cNvSpPr>
          <p:nvPr/>
        </p:nvSpPr>
        <p:spPr bwMode="auto">
          <a:xfrm>
            <a:off x="-536575" y="288925"/>
            <a:ext cx="10675938" cy="6684963"/>
          </a:xfrm>
          <a:custGeom>
            <a:avLst/>
            <a:gdLst>
              <a:gd name="T0" fmla="*/ 2147483647 w 6725"/>
              <a:gd name="T1" fmla="*/ 2147483647 h 4211"/>
              <a:gd name="T2" fmla="*/ 2147483647 w 6725"/>
              <a:gd name="T3" fmla="*/ 2147483647 h 4211"/>
              <a:gd name="T4" fmla="*/ 2147483647 w 6725"/>
              <a:gd name="T5" fmla="*/ 2147483647 h 4211"/>
              <a:gd name="T6" fmla="*/ 2147483647 w 6725"/>
              <a:gd name="T7" fmla="*/ 2147483647 h 4211"/>
              <a:gd name="T8" fmla="*/ 2147483647 w 6725"/>
              <a:gd name="T9" fmla="*/ 2147483647 h 4211"/>
              <a:gd name="T10" fmla="*/ 2147483647 w 6725"/>
              <a:gd name="T11" fmla="*/ 2147483647 h 4211"/>
              <a:gd name="T12" fmla="*/ 2147483647 w 6725"/>
              <a:gd name="T13" fmla="*/ 2147483647 h 4211"/>
              <a:gd name="T14" fmla="*/ 2147483647 w 6725"/>
              <a:gd name="T15" fmla="*/ 2147483647 h 4211"/>
              <a:gd name="T16" fmla="*/ 2147483647 w 6725"/>
              <a:gd name="T17" fmla="*/ 2147483647 h 4211"/>
              <a:gd name="T18" fmla="*/ 2147483647 w 6725"/>
              <a:gd name="T19" fmla="*/ 2147483647 h 4211"/>
              <a:gd name="T20" fmla="*/ 2147483647 w 6725"/>
              <a:gd name="T21" fmla="*/ 2147483647 h 4211"/>
              <a:gd name="T22" fmla="*/ 2147483647 w 6725"/>
              <a:gd name="T23" fmla="*/ 2147483647 h 4211"/>
              <a:gd name="T24" fmla="*/ 2147483647 w 6725"/>
              <a:gd name="T25" fmla="*/ 2147483647 h 4211"/>
              <a:gd name="T26" fmla="*/ 2147483647 w 6725"/>
              <a:gd name="T27" fmla="*/ 2147483647 h 4211"/>
              <a:gd name="T28" fmla="*/ 2147483647 w 6725"/>
              <a:gd name="T29" fmla="*/ 2147483647 h 4211"/>
              <a:gd name="T30" fmla="*/ 2147483647 w 6725"/>
              <a:gd name="T31" fmla="*/ 2147483647 h 4211"/>
              <a:gd name="T32" fmla="*/ 2147483647 w 6725"/>
              <a:gd name="T33" fmla="*/ 2147483647 h 4211"/>
              <a:gd name="T34" fmla="*/ 2147483647 w 6725"/>
              <a:gd name="T35" fmla="*/ 2147483647 h 4211"/>
              <a:gd name="T36" fmla="*/ 2147483647 w 6725"/>
              <a:gd name="T37" fmla="*/ 2147483647 h 4211"/>
              <a:gd name="T38" fmla="*/ 2147483647 w 6725"/>
              <a:gd name="T39" fmla="*/ 2147483647 h 4211"/>
              <a:gd name="T40" fmla="*/ 2147483647 w 6725"/>
              <a:gd name="T41" fmla="*/ 2147483647 h 4211"/>
              <a:gd name="T42" fmla="*/ 2147483647 w 6725"/>
              <a:gd name="T43" fmla="*/ 2147483647 h 4211"/>
              <a:gd name="T44" fmla="*/ 2147483647 w 6725"/>
              <a:gd name="T45" fmla="*/ 2147483647 h 4211"/>
              <a:gd name="T46" fmla="*/ 2147483647 w 6725"/>
              <a:gd name="T47" fmla="*/ 2147483647 h 4211"/>
              <a:gd name="T48" fmla="*/ 2147483647 w 6725"/>
              <a:gd name="T49" fmla="*/ 2147483647 h 4211"/>
              <a:gd name="T50" fmla="*/ 2147483647 w 6725"/>
              <a:gd name="T51" fmla="*/ 2147483647 h 4211"/>
              <a:gd name="T52" fmla="*/ 2147483647 w 6725"/>
              <a:gd name="T53" fmla="*/ 2147483647 h 4211"/>
              <a:gd name="T54" fmla="*/ 2147483647 w 6725"/>
              <a:gd name="T55" fmla="*/ 2147483647 h 4211"/>
              <a:gd name="T56" fmla="*/ 2147483647 w 6725"/>
              <a:gd name="T57" fmla="*/ 2147483647 h 4211"/>
              <a:gd name="T58" fmla="*/ 2147483647 w 6725"/>
              <a:gd name="T59" fmla="*/ 2147483647 h 4211"/>
              <a:gd name="T60" fmla="*/ 2147483647 w 6725"/>
              <a:gd name="T61" fmla="*/ 2147483647 h 4211"/>
              <a:gd name="T62" fmla="*/ 2147483647 w 6725"/>
              <a:gd name="T63" fmla="*/ 2147483647 h 4211"/>
              <a:gd name="T64" fmla="*/ 2147483647 w 6725"/>
              <a:gd name="T65" fmla="*/ 2147483647 h 4211"/>
              <a:gd name="T66" fmla="*/ 2147483647 w 6725"/>
              <a:gd name="T67" fmla="*/ 2147483647 h 4211"/>
              <a:gd name="T68" fmla="*/ 2147483647 w 6725"/>
              <a:gd name="T69" fmla="*/ 2147483647 h 4211"/>
              <a:gd name="T70" fmla="*/ 2147483647 w 6725"/>
              <a:gd name="T71" fmla="*/ 2147483647 h 4211"/>
              <a:gd name="T72" fmla="*/ 2147483647 w 6725"/>
              <a:gd name="T73" fmla="*/ 2147483647 h 4211"/>
              <a:gd name="T74" fmla="*/ 2147483647 w 6725"/>
              <a:gd name="T75" fmla="*/ 2147483647 h 4211"/>
              <a:gd name="T76" fmla="*/ 2147483647 w 6725"/>
              <a:gd name="T77" fmla="*/ 2147483647 h 4211"/>
              <a:gd name="T78" fmla="*/ 2147483647 w 6725"/>
              <a:gd name="T79" fmla="*/ 2147483647 h 4211"/>
              <a:gd name="T80" fmla="*/ 2147483647 w 6725"/>
              <a:gd name="T81" fmla="*/ 2147483647 h 4211"/>
              <a:gd name="T82" fmla="*/ 2147483647 w 6725"/>
              <a:gd name="T83" fmla="*/ 2147483647 h 4211"/>
              <a:gd name="T84" fmla="*/ 2147483647 w 6725"/>
              <a:gd name="T85" fmla="*/ 2147483647 h 4211"/>
              <a:gd name="T86" fmla="*/ 2147483647 w 6725"/>
              <a:gd name="T87" fmla="*/ 2147483647 h 4211"/>
              <a:gd name="T88" fmla="*/ 2147483647 w 6725"/>
              <a:gd name="T89" fmla="*/ 2147483647 h 4211"/>
              <a:gd name="T90" fmla="*/ 2147483647 w 6725"/>
              <a:gd name="T91" fmla="*/ 2147483647 h 4211"/>
              <a:gd name="T92" fmla="*/ 2147483647 w 6725"/>
              <a:gd name="T93" fmla="*/ 2147483647 h 4211"/>
              <a:gd name="T94" fmla="*/ 2147483647 w 6725"/>
              <a:gd name="T95" fmla="*/ 2147483647 h 4211"/>
              <a:gd name="T96" fmla="*/ 2147483647 w 6725"/>
              <a:gd name="T97" fmla="*/ 2147483647 h 4211"/>
              <a:gd name="T98" fmla="*/ 2147483647 w 6725"/>
              <a:gd name="T99" fmla="*/ 2147483647 h 4211"/>
              <a:gd name="T100" fmla="*/ 2147483647 w 6725"/>
              <a:gd name="T101" fmla="*/ 2147483647 h 4211"/>
              <a:gd name="T102" fmla="*/ 2147483647 w 6725"/>
              <a:gd name="T103" fmla="*/ 2147483647 h 4211"/>
              <a:gd name="T104" fmla="*/ 2147483647 w 6725"/>
              <a:gd name="T105" fmla="*/ 2147483647 h 4211"/>
              <a:gd name="T106" fmla="*/ 2147483647 w 6725"/>
              <a:gd name="T107" fmla="*/ 2147483647 h 4211"/>
              <a:gd name="T108" fmla="*/ 2147483647 w 6725"/>
              <a:gd name="T109" fmla="*/ 2147483647 h 4211"/>
              <a:gd name="T110" fmla="*/ 2147483647 w 6725"/>
              <a:gd name="T111" fmla="*/ 2147483647 h 4211"/>
              <a:gd name="T112" fmla="*/ 2147483647 w 6725"/>
              <a:gd name="T113" fmla="*/ 2147483647 h 4211"/>
              <a:gd name="T114" fmla="*/ 2147483647 w 6725"/>
              <a:gd name="T115" fmla="*/ 2147483647 h 4211"/>
              <a:gd name="T116" fmla="*/ 2147483647 w 6725"/>
              <a:gd name="T117" fmla="*/ 2147483647 h 4211"/>
              <a:gd name="T118" fmla="*/ 2147483647 w 6725"/>
              <a:gd name="T119" fmla="*/ 2147483647 h 4211"/>
              <a:gd name="T120" fmla="*/ 2147483647 w 6725"/>
              <a:gd name="T121" fmla="*/ 2147483647 h 4211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6725"/>
              <a:gd name="T184" fmla="*/ 0 h 4211"/>
              <a:gd name="T185" fmla="*/ 6725 w 6725"/>
              <a:gd name="T186" fmla="*/ 4211 h 4211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6725" h="4211">
                <a:moveTo>
                  <a:pt x="102" y="1166"/>
                </a:moveTo>
                <a:cubicBezTo>
                  <a:pt x="277" y="1193"/>
                  <a:pt x="368" y="1173"/>
                  <a:pt x="593" y="1166"/>
                </a:cubicBezTo>
                <a:cubicBezTo>
                  <a:pt x="724" y="1136"/>
                  <a:pt x="863" y="1140"/>
                  <a:pt x="953" y="1022"/>
                </a:cubicBezTo>
                <a:cubicBezTo>
                  <a:pt x="974" y="995"/>
                  <a:pt x="986" y="960"/>
                  <a:pt x="1006" y="931"/>
                </a:cubicBezTo>
                <a:cubicBezTo>
                  <a:pt x="990" y="859"/>
                  <a:pt x="990" y="804"/>
                  <a:pt x="914" y="787"/>
                </a:cubicBezTo>
                <a:cubicBezTo>
                  <a:pt x="875" y="761"/>
                  <a:pt x="835" y="742"/>
                  <a:pt x="790" y="728"/>
                </a:cubicBezTo>
                <a:cubicBezTo>
                  <a:pt x="757" y="706"/>
                  <a:pt x="716" y="680"/>
                  <a:pt x="678" y="669"/>
                </a:cubicBezTo>
                <a:cubicBezTo>
                  <a:pt x="653" y="650"/>
                  <a:pt x="631" y="642"/>
                  <a:pt x="606" y="623"/>
                </a:cubicBezTo>
                <a:cubicBezTo>
                  <a:pt x="543" y="498"/>
                  <a:pt x="629" y="426"/>
                  <a:pt x="737" y="387"/>
                </a:cubicBezTo>
                <a:cubicBezTo>
                  <a:pt x="777" y="358"/>
                  <a:pt x="820" y="345"/>
                  <a:pt x="868" y="335"/>
                </a:cubicBezTo>
                <a:cubicBezTo>
                  <a:pt x="931" y="303"/>
                  <a:pt x="1002" y="290"/>
                  <a:pt x="1071" y="276"/>
                </a:cubicBezTo>
                <a:cubicBezTo>
                  <a:pt x="1132" y="279"/>
                  <a:pt x="1199" y="262"/>
                  <a:pt x="1254" y="289"/>
                </a:cubicBezTo>
                <a:cubicBezTo>
                  <a:pt x="1262" y="293"/>
                  <a:pt x="1266" y="304"/>
                  <a:pt x="1274" y="309"/>
                </a:cubicBezTo>
                <a:cubicBezTo>
                  <a:pt x="1288" y="318"/>
                  <a:pt x="1306" y="320"/>
                  <a:pt x="1320" y="329"/>
                </a:cubicBezTo>
                <a:cubicBezTo>
                  <a:pt x="1361" y="356"/>
                  <a:pt x="1394" y="402"/>
                  <a:pt x="1425" y="440"/>
                </a:cubicBezTo>
                <a:cubicBezTo>
                  <a:pt x="1435" y="496"/>
                  <a:pt x="1460" y="555"/>
                  <a:pt x="1490" y="603"/>
                </a:cubicBezTo>
                <a:cubicBezTo>
                  <a:pt x="1498" y="635"/>
                  <a:pt x="1517" y="663"/>
                  <a:pt x="1523" y="695"/>
                </a:cubicBezTo>
                <a:cubicBezTo>
                  <a:pt x="1538" y="770"/>
                  <a:pt x="1531" y="739"/>
                  <a:pt x="1542" y="787"/>
                </a:cubicBezTo>
                <a:cubicBezTo>
                  <a:pt x="1532" y="871"/>
                  <a:pt x="1495" y="900"/>
                  <a:pt x="1418" y="937"/>
                </a:cubicBezTo>
                <a:cubicBezTo>
                  <a:pt x="1399" y="956"/>
                  <a:pt x="1378" y="971"/>
                  <a:pt x="1359" y="990"/>
                </a:cubicBezTo>
                <a:cubicBezTo>
                  <a:pt x="1355" y="1004"/>
                  <a:pt x="1340" y="1014"/>
                  <a:pt x="1339" y="1029"/>
                </a:cubicBezTo>
                <a:cubicBezTo>
                  <a:pt x="1337" y="1055"/>
                  <a:pt x="1338" y="1082"/>
                  <a:pt x="1346" y="1107"/>
                </a:cubicBezTo>
                <a:cubicBezTo>
                  <a:pt x="1349" y="1117"/>
                  <a:pt x="1363" y="1121"/>
                  <a:pt x="1372" y="1127"/>
                </a:cubicBezTo>
                <a:cubicBezTo>
                  <a:pt x="1407" y="1152"/>
                  <a:pt x="1450" y="1154"/>
                  <a:pt x="1490" y="1166"/>
                </a:cubicBezTo>
                <a:cubicBezTo>
                  <a:pt x="1604" y="1159"/>
                  <a:pt x="1584" y="1163"/>
                  <a:pt x="1667" y="1121"/>
                </a:cubicBezTo>
                <a:cubicBezTo>
                  <a:pt x="1680" y="1108"/>
                  <a:pt x="1707" y="1100"/>
                  <a:pt x="1706" y="1081"/>
                </a:cubicBezTo>
                <a:cubicBezTo>
                  <a:pt x="1701" y="960"/>
                  <a:pt x="1702" y="885"/>
                  <a:pt x="1660" y="780"/>
                </a:cubicBezTo>
                <a:cubicBezTo>
                  <a:pt x="1662" y="750"/>
                  <a:pt x="1660" y="719"/>
                  <a:pt x="1667" y="689"/>
                </a:cubicBezTo>
                <a:cubicBezTo>
                  <a:pt x="1677" y="644"/>
                  <a:pt x="1774" y="623"/>
                  <a:pt x="1804" y="617"/>
                </a:cubicBezTo>
                <a:cubicBezTo>
                  <a:pt x="1841" y="623"/>
                  <a:pt x="1880" y="623"/>
                  <a:pt x="1915" y="636"/>
                </a:cubicBezTo>
                <a:cubicBezTo>
                  <a:pt x="1943" y="647"/>
                  <a:pt x="1958" y="677"/>
                  <a:pt x="1981" y="695"/>
                </a:cubicBezTo>
                <a:cubicBezTo>
                  <a:pt x="1983" y="704"/>
                  <a:pt x="1983" y="713"/>
                  <a:pt x="1987" y="721"/>
                </a:cubicBezTo>
                <a:cubicBezTo>
                  <a:pt x="1994" y="735"/>
                  <a:pt x="2014" y="761"/>
                  <a:pt x="2014" y="761"/>
                </a:cubicBezTo>
                <a:cubicBezTo>
                  <a:pt x="2033" y="845"/>
                  <a:pt x="2029" y="913"/>
                  <a:pt x="1968" y="977"/>
                </a:cubicBezTo>
                <a:cubicBezTo>
                  <a:pt x="1948" y="1038"/>
                  <a:pt x="1932" y="1061"/>
                  <a:pt x="1981" y="1127"/>
                </a:cubicBezTo>
                <a:cubicBezTo>
                  <a:pt x="1983" y="1129"/>
                  <a:pt x="2061" y="1156"/>
                  <a:pt x="2073" y="1160"/>
                </a:cubicBezTo>
                <a:cubicBezTo>
                  <a:pt x="2180" y="1158"/>
                  <a:pt x="2287" y="1165"/>
                  <a:pt x="2393" y="1153"/>
                </a:cubicBezTo>
                <a:cubicBezTo>
                  <a:pt x="2405" y="1152"/>
                  <a:pt x="2409" y="1133"/>
                  <a:pt x="2413" y="1121"/>
                </a:cubicBezTo>
                <a:cubicBezTo>
                  <a:pt x="2428" y="1079"/>
                  <a:pt x="2425" y="1027"/>
                  <a:pt x="2433" y="983"/>
                </a:cubicBezTo>
                <a:cubicBezTo>
                  <a:pt x="2430" y="881"/>
                  <a:pt x="2472" y="762"/>
                  <a:pt x="2380" y="702"/>
                </a:cubicBezTo>
                <a:cubicBezTo>
                  <a:pt x="2347" y="633"/>
                  <a:pt x="2273" y="613"/>
                  <a:pt x="2203" y="597"/>
                </a:cubicBezTo>
                <a:cubicBezTo>
                  <a:pt x="2194" y="593"/>
                  <a:pt x="2186" y="587"/>
                  <a:pt x="2177" y="584"/>
                </a:cubicBezTo>
                <a:cubicBezTo>
                  <a:pt x="2164" y="580"/>
                  <a:pt x="2150" y="582"/>
                  <a:pt x="2138" y="577"/>
                </a:cubicBezTo>
                <a:cubicBezTo>
                  <a:pt x="2128" y="573"/>
                  <a:pt x="2121" y="563"/>
                  <a:pt x="2112" y="558"/>
                </a:cubicBezTo>
                <a:cubicBezTo>
                  <a:pt x="2038" y="516"/>
                  <a:pt x="2160" y="597"/>
                  <a:pt x="2066" y="538"/>
                </a:cubicBezTo>
                <a:cubicBezTo>
                  <a:pt x="2042" y="523"/>
                  <a:pt x="2028" y="508"/>
                  <a:pt x="2001" y="499"/>
                </a:cubicBezTo>
                <a:cubicBezTo>
                  <a:pt x="1979" y="485"/>
                  <a:pt x="1940" y="457"/>
                  <a:pt x="1915" y="446"/>
                </a:cubicBezTo>
                <a:cubicBezTo>
                  <a:pt x="1888" y="434"/>
                  <a:pt x="1869" y="437"/>
                  <a:pt x="1843" y="420"/>
                </a:cubicBezTo>
                <a:cubicBezTo>
                  <a:pt x="1788" y="246"/>
                  <a:pt x="1976" y="190"/>
                  <a:pt x="2092" y="139"/>
                </a:cubicBezTo>
                <a:cubicBezTo>
                  <a:pt x="2137" y="119"/>
                  <a:pt x="2236" y="113"/>
                  <a:pt x="2236" y="113"/>
                </a:cubicBezTo>
                <a:cubicBezTo>
                  <a:pt x="2308" y="117"/>
                  <a:pt x="2380" y="119"/>
                  <a:pt x="2452" y="126"/>
                </a:cubicBezTo>
                <a:cubicBezTo>
                  <a:pt x="2472" y="128"/>
                  <a:pt x="2540" y="161"/>
                  <a:pt x="2550" y="165"/>
                </a:cubicBezTo>
                <a:cubicBezTo>
                  <a:pt x="2706" y="222"/>
                  <a:pt x="2906" y="293"/>
                  <a:pt x="3002" y="440"/>
                </a:cubicBezTo>
                <a:cubicBezTo>
                  <a:pt x="2985" y="517"/>
                  <a:pt x="2975" y="513"/>
                  <a:pt x="2930" y="571"/>
                </a:cubicBezTo>
                <a:cubicBezTo>
                  <a:pt x="2910" y="624"/>
                  <a:pt x="2896" y="675"/>
                  <a:pt x="2963" y="695"/>
                </a:cubicBezTo>
                <a:cubicBezTo>
                  <a:pt x="3018" y="737"/>
                  <a:pt x="3081" y="756"/>
                  <a:pt x="3146" y="774"/>
                </a:cubicBezTo>
                <a:cubicBezTo>
                  <a:pt x="3203" y="772"/>
                  <a:pt x="3259" y="766"/>
                  <a:pt x="3316" y="767"/>
                </a:cubicBezTo>
                <a:cubicBezTo>
                  <a:pt x="3384" y="768"/>
                  <a:pt x="3452" y="770"/>
                  <a:pt x="3519" y="780"/>
                </a:cubicBezTo>
                <a:cubicBezTo>
                  <a:pt x="3622" y="796"/>
                  <a:pt x="3669" y="937"/>
                  <a:pt x="3709" y="1016"/>
                </a:cubicBezTo>
                <a:cubicBezTo>
                  <a:pt x="3726" y="1093"/>
                  <a:pt x="3738" y="1197"/>
                  <a:pt x="3643" y="1225"/>
                </a:cubicBezTo>
                <a:cubicBezTo>
                  <a:pt x="3600" y="1252"/>
                  <a:pt x="3553" y="1260"/>
                  <a:pt x="3506" y="1278"/>
                </a:cubicBezTo>
                <a:cubicBezTo>
                  <a:pt x="3465" y="1276"/>
                  <a:pt x="3423" y="1275"/>
                  <a:pt x="3382" y="1271"/>
                </a:cubicBezTo>
                <a:cubicBezTo>
                  <a:pt x="3373" y="1270"/>
                  <a:pt x="3362" y="1270"/>
                  <a:pt x="3355" y="1265"/>
                </a:cubicBezTo>
                <a:cubicBezTo>
                  <a:pt x="3327" y="1245"/>
                  <a:pt x="3282" y="1191"/>
                  <a:pt x="3264" y="1160"/>
                </a:cubicBezTo>
                <a:cubicBezTo>
                  <a:pt x="3251" y="1138"/>
                  <a:pt x="3233" y="1090"/>
                  <a:pt x="3218" y="1075"/>
                </a:cubicBezTo>
                <a:cubicBezTo>
                  <a:pt x="3212" y="1069"/>
                  <a:pt x="3168" y="1062"/>
                  <a:pt x="3166" y="1062"/>
                </a:cubicBezTo>
                <a:cubicBezTo>
                  <a:pt x="3076" y="1066"/>
                  <a:pt x="2987" y="1069"/>
                  <a:pt x="2897" y="1075"/>
                </a:cubicBezTo>
                <a:cubicBezTo>
                  <a:pt x="2871" y="1077"/>
                  <a:pt x="2825" y="1107"/>
                  <a:pt x="2825" y="1107"/>
                </a:cubicBezTo>
                <a:cubicBezTo>
                  <a:pt x="2816" y="1117"/>
                  <a:pt x="2801" y="1122"/>
                  <a:pt x="2793" y="1134"/>
                </a:cubicBezTo>
                <a:cubicBezTo>
                  <a:pt x="2790" y="1139"/>
                  <a:pt x="2779" y="1192"/>
                  <a:pt x="2779" y="1193"/>
                </a:cubicBezTo>
                <a:cubicBezTo>
                  <a:pt x="2786" y="1212"/>
                  <a:pt x="2788" y="1234"/>
                  <a:pt x="2799" y="1251"/>
                </a:cubicBezTo>
                <a:cubicBezTo>
                  <a:pt x="2843" y="1321"/>
                  <a:pt x="2936" y="1339"/>
                  <a:pt x="2982" y="1409"/>
                </a:cubicBezTo>
                <a:cubicBezTo>
                  <a:pt x="2999" y="1474"/>
                  <a:pt x="2973" y="1525"/>
                  <a:pt x="2917" y="1553"/>
                </a:cubicBezTo>
                <a:cubicBezTo>
                  <a:pt x="2830" y="1596"/>
                  <a:pt x="2741" y="1613"/>
                  <a:pt x="2649" y="1638"/>
                </a:cubicBezTo>
                <a:cubicBezTo>
                  <a:pt x="2501" y="1630"/>
                  <a:pt x="2530" y="1648"/>
                  <a:pt x="2439" y="1566"/>
                </a:cubicBezTo>
                <a:cubicBezTo>
                  <a:pt x="2426" y="1555"/>
                  <a:pt x="2414" y="1543"/>
                  <a:pt x="2400" y="1533"/>
                </a:cubicBezTo>
                <a:cubicBezTo>
                  <a:pt x="2383" y="1521"/>
                  <a:pt x="2347" y="1500"/>
                  <a:pt x="2347" y="1500"/>
                </a:cubicBezTo>
                <a:cubicBezTo>
                  <a:pt x="2319" y="1443"/>
                  <a:pt x="2292" y="1448"/>
                  <a:pt x="2230" y="1441"/>
                </a:cubicBezTo>
                <a:cubicBezTo>
                  <a:pt x="2195" y="1443"/>
                  <a:pt x="2159" y="1440"/>
                  <a:pt x="2125" y="1448"/>
                </a:cubicBezTo>
                <a:cubicBezTo>
                  <a:pt x="2110" y="1451"/>
                  <a:pt x="2086" y="1474"/>
                  <a:pt x="2086" y="1474"/>
                </a:cubicBezTo>
                <a:cubicBezTo>
                  <a:pt x="2081" y="1494"/>
                  <a:pt x="2067" y="1512"/>
                  <a:pt x="2066" y="1533"/>
                </a:cubicBezTo>
                <a:cubicBezTo>
                  <a:pt x="2061" y="1607"/>
                  <a:pt x="2112" y="1670"/>
                  <a:pt x="2158" y="1723"/>
                </a:cubicBezTo>
                <a:cubicBezTo>
                  <a:pt x="2166" y="1748"/>
                  <a:pt x="2184" y="1760"/>
                  <a:pt x="2197" y="1782"/>
                </a:cubicBezTo>
                <a:cubicBezTo>
                  <a:pt x="2235" y="1845"/>
                  <a:pt x="2273" y="1872"/>
                  <a:pt x="2328" y="1913"/>
                </a:cubicBezTo>
                <a:cubicBezTo>
                  <a:pt x="2335" y="1918"/>
                  <a:pt x="2339" y="1928"/>
                  <a:pt x="2347" y="1932"/>
                </a:cubicBezTo>
                <a:cubicBezTo>
                  <a:pt x="2361" y="1939"/>
                  <a:pt x="2378" y="1940"/>
                  <a:pt x="2393" y="1945"/>
                </a:cubicBezTo>
                <a:cubicBezTo>
                  <a:pt x="2440" y="1961"/>
                  <a:pt x="2448" y="1975"/>
                  <a:pt x="2511" y="1985"/>
                </a:cubicBezTo>
                <a:cubicBezTo>
                  <a:pt x="2564" y="1993"/>
                  <a:pt x="2616" y="2002"/>
                  <a:pt x="2668" y="2017"/>
                </a:cubicBezTo>
                <a:cubicBezTo>
                  <a:pt x="2723" y="2015"/>
                  <a:pt x="2777" y="2014"/>
                  <a:pt x="2832" y="2011"/>
                </a:cubicBezTo>
                <a:cubicBezTo>
                  <a:pt x="2889" y="2007"/>
                  <a:pt x="2945" y="1980"/>
                  <a:pt x="3002" y="1971"/>
                </a:cubicBezTo>
                <a:cubicBezTo>
                  <a:pt x="3036" y="1954"/>
                  <a:pt x="3065" y="1950"/>
                  <a:pt x="3100" y="1939"/>
                </a:cubicBezTo>
                <a:cubicBezTo>
                  <a:pt x="3121" y="1925"/>
                  <a:pt x="3122" y="1927"/>
                  <a:pt x="3139" y="1906"/>
                </a:cubicBezTo>
                <a:cubicBezTo>
                  <a:pt x="3153" y="1889"/>
                  <a:pt x="3179" y="1854"/>
                  <a:pt x="3179" y="1854"/>
                </a:cubicBezTo>
                <a:cubicBezTo>
                  <a:pt x="3185" y="1826"/>
                  <a:pt x="3198" y="1803"/>
                  <a:pt x="3205" y="1775"/>
                </a:cubicBezTo>
                <a:cubicBezTo>
                  <a:pt x="3195" y="1626"/>
                  <a:pt x="3229" y="1616"/>
                  <a:pt x="3159" y="1546"/>
                </a:cubicBezTo>
                <a:cubicBezTo>
                  <a:pt x="3161" y="1531"/>
                  <a:pt x="3156" y="1512"/>
                  <a:pt x="3166" y="1500"/>
                </a:cubicBezTo>
                <a:cubicBezTo>
                  <a:pt x="3181" y="1483"/>
                  <a:pt x="3210" y="1493"/>
                  <a:pt x="3231" y="1487"/>
                </a:cubicBezTo>
                <a:cubicBezTo>
                  <a:pt x="3292" y="1494"/>
                  <a:pt x="3353" y="1497"/>
                  <a:pt x="3414" y="1507"/>
                </a:cubicBezTo>
                <a:cubicBezTo>
                  <a:pt x="3436" y="1511"/>
                  <a:pt x="3449" y="1533"/>
                  <a:pt x="3467" y="1546"/>
                </a:cubicBezTo>
                <a:cubicBezTo>
                  <a:pt x="3480" y="1555"/>
                  <a:pt x="3506" y="1572"/>
                  <a:pt x="3506" y="1572"/>
                </a:cubicBezTo>
                <a:cubicBezTo>
                  <a:pt x="3524" y="1601"/>
                  <a:pt x="3552" y="1638"/>
                  <a:pt x="3565" y="1670"/>
                </a:cubicBezTo>
                <a:cubicBezTo>
                  <a:pt x="3580" y="1707"/>
                  <a:pt x="3582" y="1753"/>
                  <a:pt x="3604" y="1788"/>
                </a:cubicBezTo>
                <a:cubicBezTo>
                  <a:pt x="3652" y="1865"/>
                  <a:pt x="3749" y="1888"/>
                  <a:pt x="3833" y="1899"/>
                </a:cubicBezTo>
                <a:cubicBezTo>
                  <a:pt x="4147" y="1879"/>
                  <a:pt x="3965" y="1923"/>
                  <a:pt x="4075" y="1847"/>
                </a:cubicBezTo>
                <a:cubicBezTo>
                  <a:pt x="4114" y="1737"/>
                  <a:pt x="4059" y="1883"/>
                  <a:pt x="4115" y="1769"/>
                </a:cubicBezTo>
                <a:cubicBezTo>
                  <a:pt x="4125" y="1748"/>
                  <a:pt x="4141" y="1703"/>
                  <a:pt x="4141" y="1703"/>
                </a:cubicBezTo>
                <a:cubicBezTo>
                  <a:pt x="4163" y="1589"/>
                  <a:pt x="4153" y="1633"/>
                  <a:pt x="4167" y="1572"/>
                </a:cubicBezTo>
                <a:cubicBezTo>
                  <a:pt x="4178" y="1401"/>
                  <a:pt x="4157" y="1254"/>
                  <a:pt x="4108" y="1094"/>
                </a:cubicBezTo>
                <a:cubicBezTo>
                  <a:pt x="4096" y="1056"/>
                  <a:pt x="4091" y="1025"/>
                  <a:pt x="4069" y="990"/>
                </a:cubicBezTo>
                <a:cubicBezTo>
                  <a:pt x="4054" y="902"/>
                  <a:pt x="4078" y="1004"/>
                  <a:pt x="4017" y="891"/>
                </a:cubicBezTo>
                <a:cubicBezTo>
                  <a:pt x="3975" y="813"/>
                  <a:pt x="3909" y="754"/>
                  <a:pt x="3840" y="702"/>
                </a:cubicBezTo>
                <a:cubicBezTo>
                  <a:pt x="3803" y="674"/>
                  <a:pt x="3783" y="650"/>
                  <a:pt x="3735" y="643"/>
                </a:cubicBezTo>
                <a:cubicBezTo>
                  <a:pt x="3724" y="636"/>
                  <a:pt x="3714" y="627"/>
                  <a:pt x="3702" y="623"/>
                </a:cubicBezTo>
                <a:cubicBezTo>
                  <a:pt x="3679" y="616"/>
                  <a:pt x="3630" y="610"/>
                  <a:pt x="3630" y="610"/>
                </a:cubicBezTo>
                <a:cubicBezTo>
                  <a:pt x="3600" y="589"/>
                  <a:pt x="3565" y="589"/>
                  <a:pt x="3532" y="571"/>
                </a:cubicBezTo>
                <a:cubicBezTo>
                  <a:pt x="3496" y="551"/>
                  <a:pt x="3466" y="524"/>
                  <a:pt x="3427" y="512"/>
                </a:cubicBezTo>
                <a:cubicBezTo>
                  <a:pt x="3385" y="468"/>
                  <a:pt x="3398" y="438"/>
                  <a:pt x="3427" y="374"/>
                </a:cubicBezTo>
                <a:cubicBezTo>
                  <a:pt x="3440" y="344"/>
                  <a:pt x="3473" y="325"/>
                  <a:pt x="3499" y="309"/>
                </a:cubicBezTo>
                <a:cubicBezTo>
                  <a:pt x="3561" y="271"/>
                  <a:pt x="3626" y="232"/>
                  <a:pt x="3696" y="211"/>
                </a:cubicBezTo>
                <a:cubicBezTo>
                  <a:pt x="3755" y="217"/>
                  <a:pt x="3816" y="215"/>
                  <a:pt x="3873" y="230"/>
                </a:cubicBezTo>
                <a:cubicBezTo>
                  <a:pt x="3925" y="244"/>
                  <a:pt x="4028" y="309"/>
                  <a:pt x="4082" y="335"/>
                </a:cubicBezTo>
                <a:cubicBezTo>
                  <a:pt x="4153" y="369"/>
                  <a:pt x="4234" y="389"/>
                  <a:pt x="4291" y="446"/>
                </a:cubicBezTo>
                <a:cubicBezTo>
                  <a:pt x="4308" y="493"/>
                  <a:pt x="4297" y="474"/>
                  <a:pt x="4318" y="505"/>
                </a:cubicBezTo>
                <a:cubicBezTo>
                  <a:pt x="4333" y="587"/>
                  <a:pt x="4320" y="555"/>
                  <a:pt x="4344" y="603"/>
                </a:cubicBezTo>
                <a:cubicBezTo>
                  <a:pt x="4357" y="660"/>
                  <a:pt x="4384" y="752"/>
                  <a:pt x="4435" y="787"/>
                </a:cubicBezTo>
                <a:cubicBezTo>
                  <a:pt x="4470" y="783"/>
                  <a:pt x="4506" y="784"/>
                  <a:pt x="4540" y="774"/>
                </a:cubicBezTo>
                <a:cubicBezTo>
                  <a:pt x="4560" y="768"/>
                  <a:pt x="4573" y="747"/>
                  <a:pt x="4593" y="741"/>
                </a:cubicBezTo>
                <a:cubicBezTo>
                  <a:pt x="4618" y="721"/>
                  <a:pt x="4653" y="702"/>
                  <a:pt x="4671" y="675"/>
                </a:cubicBezTo>
                <a:cubicBezTo>
                  <a:pt x="4688" y="650"/>
                  <a:pt x="4700" y="622"/>
                  <a:pt x="4717" y="597"/>
                </a:cubicBezTo>
                <a:cubicBezTo>
                  <a:pt x="4729" y="476"/>
                  <a:pt x="4730" y="503"/>
                  <a:pt x="4710" y="309"/>
                </a:cubicBezTo>
                <a:cubicBezTo>
                  <a:pt x="4705" y="259"/>
                  <a:pt x="4611" y="155"/>
                  <a:pt x="4560" y="139"/>
                </a:cubicBezTo>
                <a:cubicBezTo>
                  <a:pt x="4604" y="109"/>
                  <a:pt x="4674" y="116"/>
                  <a:pt x="4723" y="113"/>
                </a:cubicBezTo>
                <a:cubicBezTo>
                  <a:pt x="5087" y="129"/>
                  <a:pt x="4932" y="74"/>
                  <a:pt x="5083" y="185"/>
                </a:cubicBezTo>
                <a:cubicBezTo>
                  <a:pt x="5097" y="195"/>
                  <a:pt x="5115" y="200"/>
                  <a:pt x="5129" y="211"/>
                </a:cubicBezTo>
                <a:cubicBezTo>
                  <a:pt x="5157" y="235"/>
                  <a:pt x="5182" y="263"/>
                  <a:pt x="5208" y="289"/>
                </a:cubicBezTo>
                <a:cubicBezTo>
                  <a:pt x="5233" y="313"/>
                  <a:pt x="5293" y="348"/>
                  <a:pt x="5293" y="348"/>
                </a:cubicBezTo>
                <a:cubicBezTo>
                  <a:pt x="5322" y="407"/>
                  <a:pt x="5284" y="337"/>
                  <a:pt x="5345" y="414"/>
                </a:cubicBezTo>
                <a:cubicBezTo>
                  <a:pt x="5367" y="443"/>
                  <a:pt x="5386" y="484"/>
                  <a:pt x="5398" y="518"/>
                </a:cubicBezTo>
                <a:cubicBezTo>
                  <a:pt x="5395" y="584"/>
                  <a:pt x="5425" y="663"/>
                  <a:pt x="5385" y="715"/>
                </a:cubicBezTo>
                <a:cubicBezTo>
                  <a:pt x="5353" y="756"/>
                  <a:pt x="5308" y="783"/>
                  <a:pt x="5273" y="819"/>
                </a:cubicBezTo>
                <a:cubicBezTo>
                  <a:pt x="5265" y="827"/>
                  <a:pt x="5262" y="839"/>
                  <a:pt x="5254" y="846"/>
                </a:cubicBezTo>
                <a:cubicBezTo>
                  <a:pt x="5244" y="854"/>
                  <a:pt x="5231" y="857"/>
                  <a:pt x="5221" y="865"/>
                </a:cubicBezTo>
                <a:cubicBezTo>
                  <a:pt x="5188" y="890"/>
                  <a:pt x="5156" y="938"/>
                  <a:pt x="5142" y="977"/>
                </a:cubicBezTo>
                <a:cubicBezTo>
                  <a:pt x="5138" y="1016"/>
                  <a:pt x="5127" y="1087"/>
                  <a:pt x="5142" y="1121"/>
                </a:cubicBezTo>
                <a:cubicBezTo>
                  <a:pt x="5161" y="1165"/>
                  <a:pt x="5199" y="1173"/>
                  <a:pt x="5234" y="1193"/>
                </a:cubicBezTo>
                <a:cubicBezTo>
                  <a:pt x="5280" y="1220"/>
                  <a:pt x="5328" y="1260"/>
                  <a:pt x="5378" y="1278"/>
                </a:cubicBezTo>
                <a:cubicBezTo>
                  <a:pt x="5404" y="1274"/>
                  <a:pt x="5431" y="1273"/>
                  <a:pt x="5457" y="1265"/>
                </a:cubicBezTo>
                <a:cubicBezTo>
                  <a:pt x="5463" y="1263"/>
                  <a:pt x="5465" y="1255"/>
                  <a:pt x="5470" y="1251"/>
                </a:cubicBezTo>
                <a:cubicBezTo>
                  <a:pt x="5494" y="1231"/>
                  <a:pt x="5514" y="1222"/>
                  <a:pt x="5542" y="1206"/>
                </a:cubicBezTo>
                <a:cubicBezTo>
                  <a:pt x="5558" y="1181"/>
                  <a:pt x="5585" y="1169"/>
                  <a:pt x="5614" y="1160"/>
                </a:cubicBezTo>
                <a:cubicBezTo>
                  <a:pt x="5632" y="1146"/>
                  <a:pt x="5647" y="1128"/>
                  <a:pt x="5666" y="1114"/>
                </a:cubicBezTo>
                <a:cubicBezTo>
                  <a:pt x="5719" y="1074"/>
                  <a:pt x="5663" y="1137"/>
                  <a:pt x="5725" y="1075"/>
                </a:cubicBezTo>
                <a:cubicBezTo>
                  <a:pt x="5747" y="1053"/>
                  <a:pt x="5763" y="1027"/>
                  <a:pt x="5790" y="1009"/>
                </a:cubicBezTo>
                <a:cubicBezTo>
                  <a:pt x="5835" y="936"/>
                  <a:pt x="5812" y="962"/>
                  <a:pt x="5849" y="924"/>
                </a:cubicBezTo>
                <a:cubicBezTo>
                  <a:pt x="5874" y="837"/>
                  <a:pt x="5884" y="829"/>
                  <a:pt x="5862" y="708"/>
                </a:cubicBezTo>
                <a:cubicBezTo>
                  <a:pt x="5860" y="696"/>
                  <a:pt x="5800" y="639"/>
                  <a:pt x="5797" y="636"/>
                </a:cubicBezTo>
                <a:cubicBezTo>
                  <a:pt x="5731" y="565"/>
                  <a:pt x="5657" y="508"/>
                  <a:pt x="5581" y="446"/>
                </a:cubicBezTo>
                <a:cubicBezTo>
                  <a:pt x="5547" y="418"/>
                  <a:pt x="5471" y="331"/>
                  <a:pt x="5457" y="296"/>
                </a:cubicBezTo>
                <a:cubicBezTo>
                  <a:pt x="5448" y="274"/>
                  <a:pt x="5430" y="230"/>
                  <a:pt x="5430" y="230"/>
                </a:cubicBezTo>
                <a:cubicBezTo>
                  <a:pt x="5434" y="186"/>
                  <a:pt x="5432" y="141"/>
                  <a:pt x="5443" y="99"/>
                </a:cubicBezTo>
                <a:cubicBezTo>
                  <a:pt x="5446" y="88"/>
                  <a:pt x="5461" y="87"/>
                  <a:pt x="5470" y="80"/>
                </a:cubicBezTo>
                <a:cubicBezTo>
                  <a:pt x="5505" y="53"/>
                  <a:pt x="5549" y="29"/>
                  <a:pt x="5594" y="21"/>
                </a:cubicBezTo>
                <a:cubicBezTo>
                  <a:pt x="5631" y="14"/>
                  <a:pt x="5668" y="12"/>
                  <a:pt x="5705" y="8"/>
                </a:cubicBezTo>
                <a:cubicBezTo>
                  <a:pt x="5725" y="6"/>
                  <a:pt x="5764" y="1"/>
                  <a:pt x="5764" y="1"/>
                </a:cubicBezTo>
                <a:cubicBezTo>
                  <a:pt x="5904" y="3"/>
                  <a:pt x="6044" y="0"/>
                  <a:pt x="6183" y="8"/>
                </a:cubicBezTo>
                <a:cubicBezTo>
                  <a:pt x="6238" y="11"/>
                  <a:pt x="6239" y="53"/>
                  <a:pt x="6281" y="80"/>
                </a:cubicBezTo>
                <a:cubicBezTo>
                  <a:pt x="6359" y="130"/>
                  <a:pt x="6438" y="184"/>
                  <a:pt x="6497" y="257"/>
                </a:cubicBezTo>
                <a:cubicBezTo>
                  <a:pt x="6520" y="285"/>
                  <a:pt x="6532" y="321"/>
                  <a:pt x="6556" y="348"/>
                </a:cubicBezTo>
                <a:cubicBezTo>
                  <a:pt x="6571" y="366"/>
                  <a:pt x="6587" y="383"/>
                  <a:pt x="6602" y="401"/>
                </a:cubicBezTo>
                <a:cubicBezTo>
                  <a:pt x="6609" y="420"/>
                  <a:pt x="6614" y="440"/>
                  <a:pt x="6622" y="459"/>
                </a:cubicBezTo>
                <a:cubicBezTo>
                  <a:pt x="6627" y="471"/>
                  <a:pt x="6636" y="480"/>
                  <a:pt x="6641" y="492"/>
                </a:cubicBezTo>
                <a:cubicBezTo>
                  <a:pt x="6649" y="511"/>
                  <a:pt x="6661" y="551"/>
                  <a:pt x="6661" y="551"/>
                </a:cubicBezTo>
                <a:cubicBezTo>
                  <a:pt x="6655" y="792"/>
                  <a:pt x="6725" y="831"/>
                  <a:pt x="6569" y="885"/>
                </a:cubicBezTo>
                <a:cubicBezTo>
                  <a:pt x="6322" y="872"/>
                  <a:pt x="6338" y="930"/>
                  <a:pt x="6249" y="793"/>
                </a:cubicBezTo>
                <a:cubicBezTo>
                  <a:pt x="6253" y="727"/>
                  <a:pt x="6250" y="687"/>
                  <a:pt x="6294" y="643"/>
                </a:cubicBezTo>
                <a:cubicBezTo>
                  <a:pt x="6321" y="543"/>
                  <a:pt x="6278" y="456"/>
                  <a:pt x="6183" y="427"/>
                </a:cubicBezTo>
                <a:cubicBezTo>
                  <a:pt x="6042" y="431"/>
                  <a:pt x="5966" y="424"/>
                  <a:pt x="5856" y="499"/>
                </a:cubicBezTo>
                <a:cubicBezTo>
                  <a:pt x="5793" y="591"/>
                  <a:pt x="5865" y="713"/>
                  <a:pt x="5941" y="774"/>
                </a:cubicBezTo>
                <a:cubicBezTo>
                  <a:pt x="5963" y="791"/>
                  <a:pt x="5989" y="804"/>
                  <a:pt x="6006" y="826"/>
                </a:cubicBezTo>
                <a:cubicBezTo>
                  <a:pt x="6034" y="862"/>
                  <a:pt x="6017" y="846"/>
                  <a:pt x="6059" y="872"/>
                </a:cubicBezTo>
                <a:cubicBezTo>
                  <a:pt x="6082" y="912"/>
                  <a:pt x="6117" y="942"/>
                  <a:pt x="6137" y="983"/>
                </a:cubicBezTo>
                <a:cubicBezTo>
                  <a:pt x="6145" y="1048"/>
                  <a:pt x="6160" y="1120"/>
                  <a:pt x="6190" y="1179"/>
                </a:cubicBezTo>
                <a:cubicBezTo>
                  <a:pt x="6194" y="1232"/>
                  <a:pt x="6194" y="1260"/>
                  <a:pt x="6216" y="1304"/>
                </a:cubicBezTo>
                <a:cubicBezTo>
                  <a:pt x="6201" y="1389"/>
                  <a:pt x="6153" y="1400"/>
                  <a:pt x="6078" y="1409"/>
                </a:cubicBezTo>
                <a:cubicBezTo>
                  <a:pt x="6034" y="1430"/>
                  <a:pt x="6009" y="1447"/>
                  <a:pt x="5961" y="1454"/>
                </a:cubicBezTo>
                <a:cubicBezTo>
                  <a:pt x="5905" y="1476"/>
                  <a:pt x="5951" y="1461"/>
                  <a:pt x="5882" y="1474"/>
                </a:cubicBezTo>
                <a:cubicBezTo>
                  <a:pt x="5862" y="1478"/>
                  <a:pt x="5823" y="1487"/>
                  <a:pt x="5823" y="1487"/>
                </a:cubicBezTo>
                <a:cubicBezTo>
                  <a:pt x="5673" y="1483"/>
                  <a:pt x="5548" y="1471"/>
                  <a:pt x="5404" y="1461"/>
                </a:cubicBezTo>
                <a:cubicBezTo>
                  <a:pt x="5331" y="1441"/>
                  <a:pt x="5254" y="1439"/>
                  <a:pt x="5182" y="1415"/>
                </a:cubicBezTo>
                <a:cubicBezTo>
                  <a:pt x="5156" y="1406"/>
                  <a:pt x="5136" y="1391"/>
                  <a:pt x="5110" y="1382"/>
                </a:cubicBezTo>
                <a:cubicBezTo>
                  <a:pt x="5096" y="1368"/>
                  <a:pt x="5077" y="1359"/>
                  <a:pt x="5064" y="1343"/>
                </a:cubicBezTo>
                <a:cubicBezTo>
                  <a:pt x="5045" y="1320"/>
                  <a:pt x="5033" y="1293"/>
                  <a:pt x="5011" y="1271"/>
                </a:cubicBezTo>
                <a:cubicBezTo>
                  <a:pt x="5001" y="1237"/>
                  <a:pt x="4976" y="1236"/>
                  <a:pt x="4946" y="1225"/>
                </a:cubicBezTo>
                <a:cubicBezTo>
                  <a:pt x="4875" y="1231"/>
                  <a:pt x="4854" y="1216"/>
                  <a:pt x="4835" y="1278"/>
                </a:cubicBezTo>
                <a:cubicBezTo>
                  <a:pt x="4837" y="1332"/>
                  <a:pt x="4834" y="1387"/>
                  <a:pt x="4841" y="1441"/>
                </a:cubicBezTo>
                <a:cubicBezTo>
                  <a:pt x="4842" y="1452"/>
                  <a:pt x="4856" y="1457"/>
                  <a:pt x="4861" y="1467"/>
                </a:cubicBezTo>
                <a:cubicBezTo>
                  <a:pt x="4880" y="1500"/>
                  <a:pt x="4900" y="1530"/>
                  <a:pt x="4933" y="1553"/>
                </a:cubicBezTo>
                <a:cubicBezTo>
                  <a:pt x="5007" y="1605"/>
                  <a:pt x="5095" y="1641"/>
                  <a:pt x="5182" y="1664"/>
                </a:cubicBezTo>
                <a:cubicBezTo>
                  <a:pt x="5241" y="1680"/>
                  <a:pt x="5305" y="1676"/>
                  <a:pt x="5365" y="1690"/>
                </a:cubicBezTo>
                <a:cubicBezTo>
                  <a:pt x="5415" y="1702"/>
                  <a:pt x="5476" y="1719"/>
                  <a:pt x="5522" y="1742"/>
                </a:cubicBezTo>
                <a:cubicBezTo>
                  <a:pt x="5598" y="1781"/>
                  <a:pt x="5523" y="1763"/>
                  <a:pt x="5601" y="1775"/>
                </a:cubicBezTo>
                <a:cubicBezTo>
                  <a:pt x="5610" y="1782"/>
                  <a:pt x="5618" y="1790"/>
                  <a:pt x="5627" y="1795"/>
                </a:cubicBezTo>
                <a:cubicBezTo>
                  <a:pt x="5633" y="1798"/>
                  <a:pt x="5640" y="1797"/>
                  <a:pt x="5646" y="1801"/>
                </a:cubicBezTo>
                <a:cubicBezTo>
                  <a:pt x="5654" y="1806"/>
                  <a:pt x="5659" y="1815"/>
                  <a:pt x="5666" y="1821"/>
                </a:cubicBezTo>
                <a:cubicBezTo>
                  <a:pt x="5672" y="1826"/>
                  <a:pt x="5679" y="1830"/>
                  <a:pt x="5686" y="1834"/>
                </a:cubicBezTo>
                <a:cubicBezTo>
                  <a:pt x="5693" y="1848"/>
                  <a:pt x="5706" y="1869"/>
                  <a:pt x="5705" y="1886"/>
                </a:cubicBezTo>
                <a:cubicBezTo>
                  <a:pt x="5698" y="1994"/>
                  <a:pt x="5647" y="2029"/>
                  <a:pt x="5548" y="2050"/>
                </a:cubicBezTo>
                <a:cubicBezTo>
                  <a:pt x="5309" y="2043"/>
                  <a:pt x="5265" y="2038"/>
                  <a:pt x="5011" y="2043"/>
                </a:cubicBezTo>
                <a:cubicBezTo>
                  <a:pt x="5013" y="2063"/>
                  <a:pt x="5012" y="2083"/>
                  <a:pt x="5018" y="2102"/>
                </a:cubicBezTo>
                <a:cubicBezTo>
                  <a:pt x="5044" y="2181"/>
                  <a:pt x="5139" y="2232"/>
                  <a:pt x="5214" y="2246"/>
                </a:cubicBezTo>
                <a:cubicBezTo>
                  <a:pt x="5357" y="2333"/>
                  <a:pt x="5562" y="2302"/>
                  <a:pt x="5712" y="2305"/>
                </a:cubicBezTo>
                <a:cubicBezTo>
                  <a:pt x="5764" y="2326"/>
                  <a:pt x="5812" y="2327"/>
                  <a:pt x="5869" y="2331"/>
                </a:cubicBezTo>
                <a:cubicBezTo>
                  <a:pt x="5924" y="2359"/>
                  <a:pt x="5986" y="2377"/>
                  <a:pt x="6046" y="2390"/>
                </a:cubicBezTo>
                <a:cubicBezTo>
                  <a:pt x="6072" y="2408"/>
                  <a:pt x="6080" y="2418"/>
                  <a:pt x="6111" y="2430"/>
                </a:cubicBezTo>
                <a:cubicBezTo>
                  <a:pt x="6142" y="2460"/>
                  <a:pt x="6160" y="2492"/>
                  <a:pt x="6190" y="2521"/>
                </a:cubicBezTo>
                <a:cubicBezTo>
                  <a:pt x="6199" y="2599"/>
                  <a:pt x="6233" y="2621"/>
                  <a:pt x="6203" y="2718"/>
                </a:cubicBezTo>
                <a:cubicBezTo>
                  <a:pt x="6195" y="2745"/>
                  <a:pt x="6147" y="2768"/>
                  <a:pt x="6124" y="2783"/>
                </a:cubicBezTo>
                <a:cubicBezTo>
                  <a:pt x="6084" y="2809"/>
                  <a:pt x="6127" y="2781"/>
                  <a:pt x="6085" y="2822"/>
                </a:cubicBezTo>
                <a:cubicBezTo>
                  <a:pt x="6046" y="2860"/>
                  <a:pt x="5993" y="2890"/>
                  <a:pt x="5941" y="2907"/>
                </a:cubicBezTo>
                <a:cubicBezTo>
                  <a:pt x="5889" y="2901"/>
                  <a:pt x="5835" y="2899"/>
                  <a:pt x="5784" y="2888"/>
                </a:cubicBezTo>
                <a:cubicBezTo>
                  <a:pt x="5743" y="2879"/>
                  <a:pt x="5711" y="2846"/>
                  <a:pt x="5673" y="2829"/>
                </a:cubicBezTo>
                <a:cubicBezTo>
                  <a:pt x="5621" y="2805"/>
                  <a:pt x="5558" y="2777"/>
                  <a:pt x="5502" y="2763"/>
                </a:cubicBezTo>
                <a:cubicBezTo>
                  <a:pt x="5430" y="2774"/>
                  <a:pt x="5452" y="2779"/>
                  <a:pt x="5417" y="2835"/>
                </a:cubicBezTo>
                <a:cubicBezTo>
                  <a:pt x="5396" y="2953"/>
                  <a:pt x="5461" y="2974"/>
                  <a:pt x="5542" y="3032"/>
                </a:cubicBezTo>
                <a:cubicBezTo>
                  <a:pt x="5671" y="3124"/>
                  <a:pt x="5805" y="3218"/>
                  <a:pt x="5921" y="3326"/>
                </a:cubicBezTo>
                <a:cubicBezTo>
                  <a:pt x="5966" y="3368"/>
                  <a:pt x="5999" y="3413"/>
                  <a:pt x="6046" y="3451"/>
                </a:cubicBezTo>
                <a:cubicBezTo>
                  <a:pt x="6102" y="3545"/>
                  <a:pt x="6123" y="3585"/>
                  <a:pt x="6137" y="3693"/>
                </a:cubicBezTo>
                <a:cubicBezTo>
                  <a:pt x="6123" y="3813"/>
                  <a:pt x="6141" y="3836"/>
                  <a:pt x="6085" y="3909"/>
                </a:cubicBezTo>
                <a:cubicBezTo>
                  <a:pt x="6076" y="3936"/>
                  <a:pt x="6065" y="3940"/>
                  <a:pt x="6039" y="3948"/>
                </a:cubicBezTo>
                <a:cubicBezTo>
                  <a:pt x="5967" y="3944"/>
                  <a:pt x="5894" y="3945"/>
                  <a:pt x="5823" y="3935"/>
                </a:cubicBezTo>
                <a:cubicBezTo>
                  <a:pt x="5749" y="3925"/>
                  <a:pt x="5686" y="3871"/>
                  <a:pt x="5614" y="3850"/>
                </a:cubicBezTo>
                <a:cubicBezTo>
                  <a:pt x="5573" y="3825"/>
                  <a:pt x="5536" y="3809"/>
                  <a:pt x="5489" y="3798"/>
                </a:cubicBezTo>
                <a:cubicBezTo>
                  <a:pt x="5475" y="3788"/>
                  <a:pt x="5468" y="3781"/>
                  <a:pt x="5450" y="3778"/>
                </a:cubicBezTo>
                <a:cubicBezTo>
                  <a:pt x="5418" y="3772"/>
                  <a:pt x="5352" y="3765"/>
                  <a:pt x="5352" y="3765"/>
                </a:cubicBezTo>
                <a:cubicBezTo>
                  <a:pt x="5230" y="3767"/>
                  <a:pt x="5097" y="3724"/>
                  <a:pt x="4998" y="3798"/>
                </a:cubicBezTo>
                <a:cubicBezTo>
                  <a:pt x="4957" y="3881"/>
                  <a:pt x="5008" y="3978"/>
                  <a:pt x="5038" y="4059"/>
                </a:cubicBezTo>
                <a:cubicBezTo>
                  <a:pt x="5034" y="4090"/>
                  <a:pt x="5037" y="4122"/>
                  <a:pt x="5025" y="4151"/>
                </a:cubicBezTo>
                <a:cubicBezTo>
                  <a:pt x="5020" y="4163"/>
                  <a:pt x="5004" y="4166"/>
                  <a:pt x="4992" y="4171"/>
                </a:cubicBezTo>
                <a:cubicBezTo>
                  <a:pt x="4930" y="4197"/>
                  <a:pt x="4927" y="4195"/>
                  <a:pt x="4874" y="4203"/>
                </a:cubicBezTo>
                <a:cubicBezTo>
                  <a:pt x="4739" y="4201"/>
                  <a:pt x="4603" y="4207"/>
                  <a:pt x="4468" y="4197"/>
                </a:cubicBezTo>
                <a:cubicBezTo>
                  <a:pt x="4457" y="4196"/>
                  <a:pt x="4457" y="4179"/>
                  <a:pt x="4449" y="4171"/>
                </a:cubicBezTo>
                <a:cubicBezTo>
                  <a:pt x="4437" y="4159"/>
                  <a:pt x="4421" y="4151"/>
                  <a:pt x="4409" y="4138"/>
                </a:cubicBezTo>
                <a:cubicBezTo>
                  <a:pt x="4335" y="4057"/>
                  <a:pt x="4270" y="3964"/>
                  <a:pt x="4226" y="3863"/>
                </a:cubicBezTo>
                <a:cubicBezTo>
                  <a:pt x="4212" y="3800"/>
                  <a:pt x="4209" y="3751"/>
                  <a:pt x="4226" y="3686"/>
                </a:cubicBezTo>
                <a:cubicBezTo>
                  <a:pt x="4224" y="3632"/>
                  <a:pt x="4229" y="3576"/>
                  <a:pt x="4219" y="3523"/>
                </a:cubicBezTo>
                <a:cubicBezTo>
                  <a:pt x="4216" y="3506"/>
                  <a:pt x="4197" y="3497"/>
                  <a:pt x="4187" y="3483"/>
                </a:cubicBezTo>
                <a:cubicBezTo>
                  <a:pt x="4115" y="3383"/>
                  <a:pt x="4087" y="3362"/>
                  <a:pt x="3984" y="3320"/>
                </a:cubicBezTo>
                <a:cubicBezTo>
                  <a:pt x="3854" y="3332"/>
                  <a:pt x="3839" y="3335"/>
                  <a:pt x="3735" y="3366"/>
                </a:cubicBezTo>
                <a:cubicBezTo>
                  <a:pt x="3691" y="3379"/>
                  <a:pt x="3645" y="3385"/>
                  <a:pt x="3604" y="3405"/>
                </a:cubicBezTo>
                <a:cubicBezTo>
                  <a:pt x="3486" y="3464"/>
                  <a:pt x="3576" y="3431"/>
                  <a:pt x="3519" y="3451"/>
                </a:cubicBezTo>
                <a:cubicBezTo>
                  <a:pt x="3475" y="3484"/>
                  <a:pt x="3449" y="3501"/>
                  <a:pt x="3414" y="3542"/>
                </a:cubicBezTo>
                <a:cubicBezTo>
                  <a:pt x="3397" y="3589"/>
                  <a:pt x="3385" y="3635"/>
                  <a:pt x="3362" y="3680"/>
                </a:cubicBezTo>
                <a:cubicBezTo>
                  <a:pt x="3358" y="3697"/>
                  <a:pt x="3355" y="3715"/>
                  <a:pt x="3349" y="3732"/>
                </a:cubicBezTo>
                <a:cubicBezTo>
                  <a:pt x="3342" y="3752"/>
                  <a:pt x="3329" y="3770"/>
                  <a:pt x="3323" y="3791"/>
                </a:cubicBezTo>
                <a:cubicBezTo>
                  <a:pt x="3307" y="3841"/>
                  <a:pt x="3312" y="3896"/>
                  <a:pt x="3297" y="3948"/>
                </a:cubicBezTo>
                <a:cubicBezTo>
                  <a:pt x="3281" y="4072"/>
                  <a:pt x="3190" y="4148"/>
                  <a:pt x="3074" y="4184"/>
                </a:cubicBezTo>
                <a:cubicBezTo>
                  <a:pt x="3055" y="4190"/>
                  <a:pt x="3035" y="4194"/>
                  <a:pt x="3015" y="4197"/>
                </a:cubicBezTo>
                <a:cubicBezTo>
                  <a:pt x="2976" y="4203"/>
                  <a:pt x="2897" y="4210"/>
                  <a:pt x="2897" y="4210"/>
                </a:cubicBezTo>
                <a:cubicBezTo>
                  <a:pt x="2799" y="4208"/>
                  <a:pt x="2701" y="4211"/>
                  <a:pt x="2603" y="4203"/>
                </a:cubicBezTo>
                <a:cubicBezTo>
                  <a:pt x="2508" y="4196"/>
                  <a:pt x="2358" y="4013"/>
                  <a:pt x="2308" y="3942"/>
                </a:cubicBezTo>
                <a:cubicBezTo>
                  <a:pt x="2289" y="3871"/>
                  <a:pt x="2277" y="3811"/>
                  <a:pt x="2269" y="3739"/>
                </a:cubicBezTo>
                <a:cubicBezTo>
                  <a:pt x="2273" y="3652"/>
                  <a:pt x="2269" y="3623"/>
                  <a:pt x="2302" y="3555"/>
                </a:cubicBezTo>
                <a:cubicBezTo>
                  <a:pt x="2320" y="3422"/>
                  <a:pt x="2333" y="3347"/>
                  <a:pt x="2236" y="3274"/>
                </a:cubicBezTo>
                <a:cubicBezTo>
                  <a:pt x="2187" y="3237"/>
                  <a:pt x="2234" y="3255"/>
                  <a:pt x="2184" y="3241"/>
                </a:cubicBezTo>
                <a:cubicBezTo>
                  <a:pt x="2154" y="3221"/>
                  <a:pt x="2114" y="3215"/>
                  <a:pt x="2079" y="3209"/>
                </a:cubicBezTo>
                <a:cubicBezTo>
                  <a:pt x="1996" y="3213"/>
                  <a:pt x="1913" y="3213"/>
                  <a:pt x="1830" y="3222"/>
                </a:cubicBezTo>
                <a:cubicBezTo>
                  <a:pt x="1764" y="3229"/>
                  <a:pt x="1779" y="3242"/>
                  <a:pt x="1732" y="3274"/>
                </a:cubicBezTo>
                <a:cubicBezTo>
                  <a:pt x="1659" y="3324"/>
                  <a:pt x="1560" y="3371"/>
                  <a:pt x="1503" y="3444"/>
                </a:cubicBezTo>
                <a:cubicBezTo>
                  <a:pt x="1437" y="3529"/>
                  <a:pt x="1428" y="3640"/>
                  <a:pt x="1398" y="3739"/>
                </a:cubicBezTo>
                <a:cubicBezTo>
                  <a:pt x="1393" y="3756"/>
                  <a:pt x="1349" y="3831"/>
                  <a:pt x="1346" y="3837"/>
                </a:cubicBezTo>
                <a:cubicBezTo>
                  <a:pt x="1339" y="3871"/>
                  <a:pt x="1289" y="3957"/>
                  <a:pt x="1254" y="3968"/>
                </a:cubicBezTo>
                <a:cubicBezTo>
                  <a:pt x="1229" y="3976"/>
                  <a:pt x="1176" y="3987"/>
                  <a:pt x="1176" y="3987"/>
                </a:cubicBezTo>
                <a:cubicBezTo>
                  <a:pt x="1028" y="3983"/>
                  <a:pt x="879" y="3986"/>
                  <a:pt x="731" y="3974"/>
                </a:cubicBezTo>
                <a:cubicBezTo>
                  <a:pt x="700" y="3971"/>
                  <a:pt x="678" y="3940"/>
                  <a:pt x="652" y="3922"/>
                </a:cubicBezTo>
                <a:cubicBezTo>
                  <a:pt x="555" y="3854"/>
                  <a:pt x="471" y="3696"/>
                  <a:pt x="423" y="3582"/>
                </a:cubicBezTo>
                <a:cubicBezTo>
                  <a:pt x="417" y="3527"/>
                  <a:pt x="404" y="3485"/>
                  <a:pt x="423" y="3431"/>
                </a:cubicBezTo>
                <a:cubicBezTo>
                  <a:pt x="437" y="3393"/>
                  <a:pt x="483" y="3390"/>
                  <a:pt x="515" y="3379"/>
                </a:cubicBezTo>
                <a:cubicBezTo>
                  <a:pt x="602" y="3348"/>
                  <a:pt x="686" y="3320"/>
                  <a:pt x="777" y="3300"/>
                </a:cubicBezTo>
                <a:cubicBezTo>
                  <a:pt x="831" y="3273"/>
                  <a:pt x="898" y="3262"/>
                  <a:pt x="934" y="3209"/>
                </a:cubicBezTo>
                <a:cubicBezTo>
                  <a:pt x="882" y="2947"/>
                  <a:pt x="622" y="3036"/>
                  <a:pt x="384" y="3025"/>
                </a:cubicBezTo>
                <a:cubicBezTo>
                  <a:pt x="316" y="3009"/>
                  <a:pt x="270" y="2972"/>
                  <a:pt x="214" y="2934"/>
                </a:cubicBezTo>
                <a:cubicBezTo>
                  <a:pt x="194" y="2884"/>
                  <a:pt x="157" y="2849"/>
                  <a:pt x="129" y="2803"/>
                </a:cubicBezTo>
                <a:cubicBezTo>
                  <a:pt x="106" y="2764"/>
                  <a:pt x="85" y="2724"/>
                  <a:pt x="63" y="2685"/>
                </a:cubicBezTo>
                <a:cubicBezTo>
                  <a:pt x="44" y="2651"/>
                  <a:pt x="52" y="2613"/>
                  <a:pt x="30" y="2580"/>
                </a:cubicBezTo>
                <a:cubicBezTo>
                  <a:pt x="34" y="2554"/>
                  <a:pt x="36" y="2527"/>
                  <a:pt x="43" y="2502"/>
                </a:cubicBezTo>
                <a:cubicBezTo>
                  <a:pt x="58" y="2452"/>
                  <a:pt x="198" y="2416"/>
                  <a:pt x="240" y="2410"/>
                </a:cubicBezTo>
                <a:cubicBezTo>
                  <a:pt x="281" y="2404"/>
                  <a:pt x="364" y="2397"/>
                  <a:pt x="364" y="2397"/>
                </a:cubicBezTo>
                <a:cubicBezTo>
                  <a:pt x="614" y="2312"/>
                  <a:pt x="836" y="2519"/>
                  <a:pt x="1078" y="2561"/>
                </a:cubicBezTo>
                <a:cubicBezTo>
                  <a:pt x="1095" y="2570"/>
                  <a:pt x="1111" y="2585"/>
                  <a:pt x="1130" y="2587"/>
                </a:cubicBezTo>
                <a:cubicBezTo>
                  <a:pt x="1203" y="2595"/>
                  <a:pt x="1208" y="2561"/>
                  <a:pt x="1248" y="2521"/>
                </a:cubicBezTo>
                <a:cubicBezTo>
                  <a:pt x="1250" y="2508"/>
                  <a:pt x="1251" y="2495"/>
                  <a:pt x="1254" y="2482"/>
                </a:cubicBezTo>
                <a:cubicBezTo>
                  <a:pt x="1260" y="2458"/>
                  <a:pt x="1274" y="2410"/>
                  <a:pt x="1274" y="2410"/>
                </a:cubicBezTo>
                <a:cubicBezTo>
                  <a:pt x="1270" y="2364"/>
                  <a:pt x="1270" y="2318"/>
                  <a:pt x="1261" y="2273"/>
                </a:cubicBezTo>
                <a:cubicBezTo>
                  <a:pt x="1260" y="2266"/>
                  <a:pt x="1218" y="2235"/>
                  <a:pt x="1215" y="2233"/>
                </a:cubicBezTo>
                <a:cubicBezTo>
                  <a:pt x="1148" y="2197"/>
                  <a:pt x="1093" y="2191"/>
                  <a:pt x="1019" y="2181"/>
                </a:cubicBezTo>
                <a:cubicBezTo>
                  <a:pt x="995" y="2178"/>
                  <a:pt x="971" y="2169"/>
                  <a:pt x="947" y="2168"/>
                </a:cubicBezTo>
                <a:cubicBezTo>
                  <a:pt x="801" y="2162"/>
                  <a:pt x="654" y="2163"/>
                  <a:pt x="508" y="2161"/>
                </a:cubicBezTo>
                <a:cubicBezTo>
                  <a:pt x="433" y="2136"/>
                  <a:pt x="383" y="2107"/>
                  <a:pt x="351" y="2030"/>
                </a:cubicBezTo>
                <a:cubicBezTo>
                  <a:pt x="340" y="2005"/>
                  <a:pt x="325" y="1952"/>
                  <a:pt x="325" y="1952"/>
                </a:cubicBezTo>
                <a:cubicBezTo>
                  <a:pt x="329" y="1908"/>
                  <a:pt x="328" y="1864"/>
                  <a:pt x="338" y="1821"/>
                </a:cubicBezTo>
                <a:cubicBezTo>
                  <a:pt x="339" y="1816"/>
                  <a:pt x="384" y="1795"/>
                  <a:pt x="384" y="1795"/>
                </a:cubicBezTo>
                <a:cubicBezTo>
                  <a:pt x="455" y="1764"/>
                  <a:pt x="568" y="1762"/>
                  <a:pt x="639" y="1755"/>
                </a:cubicBezTo>
                <a:cubicBezTo>
                  <a:pt x="720" y="1757"/>
                  <a:pt x="801" y="1753"/>
                  <a:pt x="881" y="1762"/>
                </a:cubicBezTo>
                <a:cubicBezTo>
                  <a:pt x="915" y="1766"/>
                  <a:pt x="945" y="1788"/>
                  <a:pt x="979" y="1795"/>
                </a:cubicBezTo>
                <a:cubicBezTo>
                  <a:pt x="1069" y="1847"/>
                  <a:pt x="1170" y="1881"/>
                  <a:pt x="1254" y="1945"/>
                </a:cubicBezTo>
                <a:cubicBezTo>
                  <a:pt x="1374" y="2036"/>
                  <a:pt x="1477" y="2140"/>
                  <a:pt x="1588" y="2240"/>
                </a:cubicBezTo>
                <a:cubicBezTo>
                  <a:pt x="1653" y="2299"/>
                  <a:pt x="1722" y="2357"/>
                  <a:pt x="1765" y="2436"/>
                </a:cubicBezTo>
                <a:cubicBezTo>
                  <a:pt x="1783" y="2470"/>
                  <a:pt x="1798" y="2547"/>
                  <a:pt x="1798" y="2547"/>
                </a:cubicBezTo>
                <a:cubicBezTo>
                  <a:pt x="1796" y="2573"/>
                  <a:pt x="1799" y="2601"/>
                  <a:pt x="1791" y="2626"/>
                </a:cubicBezTo>
                <a:cubicBezTo>
                  <a:pt x="1784" y="2647"/>
                  <a:pt x="1755" y="2656"/>
                  <a:pt x="1739" y="2665"/>
                </a:cubicBezTo>
                <a:cubicBezTo>
                  <a:pt x="1695" y="2690"/>
                  <a:pt x="1658" y="2702"/>
                  <a:pt x="1608" y="2711"/>
                </a:cubicBezTo>
                <a:cubicBezTo>
                  <a:pt x="1526" y="2764"/>
                  <a:pt x="1417" y="2735"/>
                  <a:pt x="1326" y="2711"/>
                </a:cubicBezTo>
                <a:cubicBezTo>
                  <a:pt x="1238" y="2716"/>
                  <a:pt x="1195" y="2707"/>
                  <a:pt x="1130" y="2757"/>
                </a:cubicBezTo>
                <a:cubicBezTo>
                  <a:pt x="1112" y="2809"/>
                  <a:pt x="1117" y="2868"/>
                  <a:pt x="1156" y="2907"/>
                </a:cubicBezTo>
                <a:cubicBezTo>
                  <a:pt x="1169" y="2945"/>
                  <a:pt x="1153" y="2911"/>
                  <a:pt x="1182" y="2940"/>
                </a:cubicBezTo>
                <a:cubicBezTo>
                  <a:pt x="1190" y="2948"/>
                  <a:pt x="1194" y="2958"/>
                  <a:pt x="1202" y="2966"/>
                </a:cubicBezTo>
                <a:cubicBezTo>
                  <a:pt x="1221" y="2984"/>
                  <a:pt x="1276" y="3003"/>
                  <a:pt x="1294" y="3012"/>
                </a:cubicBezTo>
                <a:cubicBezTo>
                  <a:pt x="1329" y="3029"/>
                  <a:pt x="1347" y="3063"/>
                  <a:pt x="1379" y="3084"/>
                </a:cubicBezTo>
                <a:cubicBezTo>
                  <a:pt x="1389" y="3147"/>
                  <a:pt x="1392" y="3194"/>
                  <a:pt x="1333" y="3228"/>
                </a:cubicBezTo>
                <a:cubicBezTo>
                  <a:pt x="1207" y="3301"/>
                  <a:pt x="1331" y="3229"/>
                  <a:pt x="1254" y="3261"/>
                </a:cubicBezTo>
                <a:cubicBezTo>
                  <a:pt x="1236" y="3268"/>
                  <a:pt x="1202" y="3287"/>
                  <a:pt x="1202" y="3287"/>
                </a:cubicBezTo>
                <a:cubicBezTo>
                  <a:pt x="1171" y="3334"/>
                  <a:pt x="1197" y="3349"/>
                  <a:pt x="1241" y="3359"/>
                </a:cubicBezTo>
                <a:cubicBezTo>
                  <a:pt x="1298" y="3356"/>
                  <a:pt x="1368" y="3356"/>
                  <a:pt x="1425" y="3339"/>
                </a:cubicBezTo>
                <a:cubicBezTo>
                  <a:pt x="1450" y="3331"/>
                  <a:pt x="1476" y="3315"/>
                  <a:pt x="1503" y="3307"/>
                </a:cubicBezTo>
                <a:cubicBezTo>
                  <a:pt x="1510" y="3303"/>
                  <a:pt x="1518" y="3300"/>
                  <a:pt x="1523" y="3294"/>
                </a:cubicBezTo>
                <a:cubicBezTo>
                  <a:pt x="1533" y="3282"/>
                  <a:pt x="1549" y="3254"/>
                  <a:pt x="1549" y="3254"/>
                </a:cubicBezTo>
                <a:cubicBezTo>
                  <a:pt x="1566" y="3181"/>
                  <a:pt x="1554" y="3074"/>
                  <a:pt x="1641" y="3051"/>
                </a:cubicBezTo>
                <a:cubicBezTo>
                  <a:pt x="1763" y="3053"/>
                  <a:pt x="1885" y="3050"/>
                  <a:pt x="2007" y="3058"/>
                </a:cubicBezTo>
                <a:cubicBezTo>
                  <a:pt x="2018" y="3059"/>
                  <a:pt x="2024" y="3072"/>
                  <a:pt x="2033" y="3078"/>
                </a:cubicBezTo>
                <a:cubicBezTo>
                  <a:pt x="2060" y="3095"/>
                  <a:pt x="2102" y="3106"/>
                  <a:pt x="2131" y="3117"/>
                </a:cubicBezTo>
                <a:cubicBezTo>
                  <a:pt x="2175" y="3115"/>
                  <a:pt x="2220" y="3121"/>
                  <a:pt x="2262" y="3110"/>
                </a:cubicBezTo>
                <a:cubicBezTo>
                  <a:pt x="2274" y="3107"/>
                  <a:pt x="2275" y="3088"/>
                  <a:pt x="2282" y="3078"/>
                </a:cubicBezTo>
                <a:cubicBezTo>
                  <a:pt x="2290" y="3067"/>
                  <a:pt x="2300" y="3057"/>
                  <a:pt x="2308" y="3045"/>
                </a:cubicBezTo>
                <a:cubicBezTo>
                  <a:pt x="2323" y="3022"/>
                  <a:pt x="2343" y="2999"/>
                  <a:pt x="2354" y="2973"/>
                </a:cubicBezTo>
                <a:cubicBezTo>
                  <a:pt x="2367" y="2941"/>
                  <a:pt x="2374" y="2909"/>
                  <a:pt x="2393" y="2881"/>
                </a:cubicBezTo>
                <a:cubicBezTo>
                  <a:pt x="2399" y="2848"/>
                  <a:pt x="2393" y="2821"/>
                  <a:pt x="2426" y="2809"/>
                </a:cubicBezTo>
                <a:cubicBezTo>
                  <a:pt x="2454" y="2813"/>
                  <a:pt x="2483" y="2815"/>
                  <a:pt x="2511" y="2822"/>
                </a:cubicBezTo>
                <a:cubicBezTo>
                  <a:pt x="2545" y="2831"/>
                  <a:pt x="2596" y="2879"/>
                  <a:pt x="2616" y="2894"/>
                </a:cubicBezTo>
                <a:cubicBezTo>
                  <a:pt x="2688" y="2951"/>
                  <a:pt x="2724" y="3011"/>
                  <a:pt x="2747" y="3097"/>
                </a:cubicBezTo>
                <a:cubicBezTo>
                  <a:pt x="2745" y="3156"/>
                  <a:pt x="2750" y="3216"/>
                  <a:pt x="2740" y="3274"/>
                </a:cubicBezTo>
                <a:cubicBezTo>
                  <a:pt x="2734" y="3308"/>
                  <a:pt x="2683" y="3353"/>
                  <a:pt x="2662" y="3379"/>
                </a:cubicBezTo>
                <a:cubicBezTo>
                  <a:pt x="2645" y="3400"/>
                  <a:pt x="2637" y="3425"/>
                  <a:pt x="2629" y="3451"/>
                </a:cubicBezTo>
                <a:cubicBezTo>
                  <a:pt x="2631" y="3540"/>
                  <a:pt x="2627" y="3630"/>
                  <a:pt x="2635" y="3719"/>
                </a:cubicBezTo>
                <a:cubicBezTo>
                  <a:pt x="2636" y="3730"/>
                  <a:pt x="2649" y="3736"/>
                  <a:pt x="2655" y="3745"/>
                </a:cubicBezTo>
                <a:cubicBezTo>
                  <a:pt x="2690" y="3794"/>
                  <a:pt x="2736" y="3813"/>
                  <a:pt x="2793" y="3830"/>
                </a:cubicBezTo>
                <a:cubicBezTo>
                  <a:pt x="2874" y="3827"/>
                  <a:pt x="2941" y="3833"/>
                  <a:pt x="3015" y="3811"/>
                </a:cubicBezTo>
                <a:cubicBezTo>
                  <a:pt x="3042" y="3795"/>
                  <a:pt x="3058" y="3779"/>
                  <a:pt x="3081" y="3758"/>
                </a:cubicBezTo>
                <a:cubicBezTo>
                  <a:pt x="3104" y="3686"/>
                  <a:pt x="3096" y="3719"/>
                  <a:pt x="3107" y="3660"/>
                </a:cubicBezTo>
                <a:cubicBezTo>
                  <a:pt x="3118" y="3465"/>
                  <a:pt x="3119" y="3370"/>
                  <a:pt x="3107" y="3137"/>
                </a:cubicBezTo>
                <a:cubicBezTo>
                  <a:pt x="3106" y="3108"/>
                  <a:pt x="3094" y="3072"/>
                  <a:pt x="3074" y="3051"/>
                </a:cubicBezTo>
                <a:cubicBezTo>
                  <a:pt x="3058" y="3007"/>
                  <a:pt x="3016" y="2932"/>
                  <a:pt x="2976" y="2907"/>
                </a:cubicBezTo>
                <a:cubicBezTo>
                  <a:pt x="2966" y="2901"/>
                  <a:pt x="2953" y="2900"/>
                  <a:pt x="2943" y="2894"/>
                </a:cubicBezTo>
                <a:cubicBezTo>
                  <a:pt x="2865" y="2852"/>
                  <a:pt x="2787" y="2809"/>
                  <a:pt x="2707" y="2770"/>
                </a:cubicBezTo>
                <a:cubicBezTo>
                  <a:pt x="2684" y="2739"/>
                  <a:pt x="2663" y="2724"/>
                  <a:pt x="2629" y="2705"/>
                </a:cubicBezTo>
                <a:cubicBezTo>
                  <a:pt x="2625" y="2698"/>
                  <a:pt x="2622" y="2691"/>
                  <a:pt x="2616" y="2685"/>
                </a:cubicBezTo>
                <a:cubicBezTo>
                  <a:pt x="2610" y="2679"/>
                  <a:pt x="2600" y="2679"/>
                  <a:pt x="2596" y="2672"/>
                </a:cubicBezTo>
                <a:cubicBezTo>
                  <a:pt x="2586" y="2656"/>
                  <a:pt x="2585" y="2636"/>
                  <a:pt x="2577" y="2619"/>
                </a:cubicBezTo>
                <a:cubicBezTo>
                  <a:pt x="2579" y="2597"/>
                  <a:pt x="2574" y="2574"/>
                  <a:pt x="2583" y="2554"/>
                </a:cubicBezTo>
                <a:cubicBezTo>
                  <a:pt x="2589" y="2541"/>
                  <a:pt x="2605" y="2536"/>
                  <a:pt x="2616" y="2528"/>
                </a:cubicBezTo>
                <a:cubicBezTo>
                  <a:pt x="2697" y="2470"/>
                  <a:pt x="2788" y="2466"/>
                  <a:pt x="2884" y="2456"/>
                </a:cubicBezTo>
                <a:cubicBezTo>
                  <a:pt x="3132" y="2480"/>
                  <a:pt x="3024" y="2469"/>
                  <a:pt x="3185" y="2521"/>
                </a:cubicBezTo>
                <a:cubicBezTo>
                  <a:pt x="3263" y="2585"/>
                  <a:pt x="3324" y="2575"/>
                  <a:pt x="3362" y="2678"/>
                </a:cubicBezTo>
                <a:cubicBezTo>
                  <a:pt x="3358" y="2809"/>
                  <a:pt x="3349" y="2940"/>
                  <a:pt x="3349" y="3071"/>
                </a:cubicBezTo>
                <a:cubicBezTo>
                  <a:pt x="3349" y="3151"/>
                  <a:pt x="3354" y="3172"/>
                  <a:pt x="3421" y="3182"/>
                </a:cubicBezTo>
                <a:cubicBezTo>
                  <a:pt x="3480" y="3202"/>
                  <a:pt x="3501" y="3202"/>
                  <a:pt x="3565" y="3189"/>
                </a:cubicBezTo>
                <a:cubicBezTo>
                  <a:pt x="3611" y="3154"/>
                  <a:pt x="3588" y="3180"/>
                  <a:pt x="3611" y="3097"/>
                </a:cubicBezTo>
                <a:cubicBezTo>
                  <a:pt x="3613" y="3088"/>
                  <a:pt x="3625" y="3085"/>
                  <a:pt x="3630" y="3078"/>
                </a:cubicBezTo>
                <a:cubicBezTo>
                  <a:pt x="3638" y="3068"/>
                  <a:pt x="3643" y="3056"/>
                  <a:pt x="3650" y="3045"/>
                </a:cubicBezTo>
                <a:cubicBezTo>
                  <a:pt x="3640" y="2918"/>
                  <a:pt x="3641" y="2860"/>
                  <a:pt x="3585" y="2757"/>
                </a:cubicBezTo>
                <a:cubicBezTo>
                  <a:pt x="3573" y="2734"/>
                  <a:pt x="3552" y="2696"/>
                  <a:pt x="3532" y="2678"/>
                </a:cubicBezTo>
                <a:cubicBezTo>
                  <a:pt x="3520" y="2668"/>
                  <a:pt x="3493" y="2652"/>
                  <a:pt x="3493" y="2652"/>
                </a:cubicBezTo>
                <a:cubicBezTo>
                  <a:pt x="3466" y="2612"/>
                  <a:pt x="3492" y="2605"/>
                  <a:pt x="3539" y="2593"/>
                </a:cubicBezTo>
                <a:cubicBezTo>
                  <a:pt x="3565" y="2587"/>
                  <a:pt x="3591" y="2582"/>
                  <a:pt x="3617" y="2580"/>
                </a:cubicBezTo>
                <a:cubicBezTo>
                  <a:pt x="3713" y="2572"/>
                  <a:pt x="3905" y="2561"/>
                  <a:pt x="3905" y="2561"/>
                </a:cubicBezTo>
                <a:cubicBezTo>
                  <a:pt x="3981" y="2565"/>
                  <a:pt x="4059" y="2558"/>
                  <a:pt x="4134" y="2574"/>
                </a:cubicBezTo>
                <a:cubicBezTo>
                  <a:pt x="4148" y="2577"/>
                  <a:pt x="4188" y="2628"/>
                  <a:pt x="4200" y="2646"/>
                </a:cubicBezTo>
                <a:cubicBezTo>
                  <a:pt x="4244" y="2715"/>
                  <a:pt x="4276" y="2776"/>
                  <a:pt x="4298" y="2855"/>
                </a:cubicBezTo>
                <a:cubicBezTo>
                  <a:pt x="4301" y="2916"/>
                  <a:pt x="4285" y="2982"/>
                  <a:pt x="4311" y="3038"/>
                </a:cubicBezTo>
                <a:cubicBezTo>
                  <a:pt x="4327" y="3073"/>
                  <a:pt x="4400" y="3173"/>
                  <a:pt x="4429" y="3202"/>
                </a:cubicBezTo>
                <a:cubicBezTo>
                  <a:pt x="4461" y="3275"/>
                  <a:pt x="4515" y="3352"/>
                  <a:pt x="4593" y="3379"/>
                </a:cubicBezTo>
                <a:cubicBezTo>
                  <a:pt x="4645" y="3431"/>
                  <a:pt x="4577" y="3369"/>
                  <a:pt x="4638" y="3405"/>
                </a:cubicBezTo>
                <a:cubicBezTo>
                  <a:pt x="4655" y="3415"/>
                  <a:pt x="4669" y="3442"/>
                  <a:pt x="4678" y="3457"/>
                </a:cubicBezTo>
                <a:cubicBezTo>
                  <a:pt x="4667" y="3537"/>
                  <a:pt x="4676" y="3583"/>
                  <a:pt x="4638" y="3641"/>
                </a:cubicBezTo>
                <a:cubicBezTo>
                  <a:pt x="4627" y="3676"/>
                  <a:pt x="4613" y="3702"/>
                  <a:pt x="4606" y="3739"/>
                </a:cubicBezTo>
                <a:cubicBezTo>
                  <a:pt x="4608" y="3754"/>
                  <a:pt x="4601" y="3775"/>
                  <a:pt x="4612" y="3785"/>
                </a:cubicBezTo>
                <a:cubicBezTo>
                  <a:pt x="4629" y="3800"/>
                  <a:pt x="4678" y="3804"/>
                  <a:pt x="4678" y="3804"/>
                </a:cubicBezTo>
                <a:cubicBezTo>
                  <a:pt x="4713" y="3802"/>
                  <a:pt x="4748" y="3805"/>
                  <a:pt x="4782" y="3798"/>
                </a:cubicBezTo>
                <a:cubicBezTo>
                  <a:pt x="4821" y="3790"/>
                  <a:pt x="4804" y="3770"/>
                  <a:pt x="4815" y="3745"/>
                </a:cubicBezTo>
                <a:cubicBezTo>
                  <a:pt x="4825" y="3722"/>
                  <a:pt x="4843" y="3703"/>
                  <a:pt x="4854" y="3680"/>
                </a:cubicBezTo>
                <a:cubicBezTo>
                  <a:pt x="4852" y="3623"/>
                  <a:pt x="4857" y="3566"/>
                  <a:pt x="4848" y="3510"/>
                </a:cubicBezTo>
                <a:cubicBezTo>
                  <a:pt x="4843" y="3478"/>
                  <a:pt x="4788" y="3418"/>
                  <a:pt x="4776" y="3379"/>
                </a:cubicBezTo>
                <a:cubicBezTo>
                  <a:pt x="4854" y="3325"/>
                  <a:pt x="4953" y="3378"/>
                  <a:pt x="5031" y="3405"/>
                </a:cubicBezTo>
                <a:cubicBezTo>
                  <a:pt x="5065" y="3458"/>
                  <a:pt x="5120" y="3515"/>
                  <a:pt x="5182" y="3529"/>
                </a:cubicBezTo>
                <a:cubicBezTo>
                  <a:pt x="5227" y="3560"/>
                  <a:pt x="5300" y="3571"/>
                  <a:pt x="5352" y="3575"/>
                </a:cubicBezTo>
                <a:cubicBezTo>
                  <a:pt x="5495" y="3571"/>
                  <a:pt x="5570" y="3596"/>
                  <a:pt x="5659" y="3503"/>
                </a:cubicBezTo>
                <a:cubicBezTo>
                  <a:pt x="5675" y="3445"/>
                  <a:pt x="5701" y="3420"/>
                  <a:pt x="5640" y="3379"/>
                </a:cubicBezTo>
                <a:cubicBezTo>
                  <a:pt x="5595" y="3309"/>
                  <a:pt x="5473" y="3263"/>
                  <a:pt x="5391" y="3248"/>
                </a:cubicBezTo>
                <a:cubicBezTo>
                  <a:pt x="5266" y="3185"/>
                  <a:pt x="5181" y="3136"/>
                  <a:pt x="5083" y="3038"/>
                </a:cubicBezTo>
                <a:cubicBezTo>
                  <a:pt x="5081" y="3032"/>
                  <a:pt x="5080" y="3025"/>
                  <a:pt x="5077" y="3019"/>
                </a:cubicBezTo>
                <a:cubicBezTo>
                  <a:pt x="5071" y="3007"/>
                  <a:pt x="5062" y="2998"/>
                  <a:pt x="5057" y="2986"/>
                </a:cubicBezTo>
                <a:cubicBezTo>
                  <a:pt x="5051" y="2971"/>
                  <a:pt x="5049" y="2955"/>
                  <a:pt x="5044" y="2940"/>
                </a:cubicBezTo>
                <a:cubicBezTo>
                  <a:pt x="5041" y="2931"/>
                  <a:pt x="5035" y="2923"/>
                  <a:pt x="5031" y="2914"/>
                </a:cubicBezTo>
                <a:cubicBezTo>
                  <a:pt x="5013" y="2775"/>
                  <a:pt x="4960" y="2606"/>
                  <a:pt x="5136" y="2574"/>
                </a:cubicBezTo>
                <a:cubicBezTo>
                  <a:pt x="5203" y="2523"/>
                  <a:pt x="5303" y="2561"/>
                  <a:pt x="5378" y="2587"/>
                </a:cubicBezTo>
                <a:cubicBezTo>
                  <a:pt x="5452" y="2582"/>
                  <a:pt x="5487" y="2601"/>
                  <a:pt x="5502" y="2534"/>
                </a:cubicBezTo>
                <a:cubicBezTo>
                  <a:pt x="5500" y="2521"/>
                  <a:pt x="5504" y="2506"/>
                  <a:pt x="5496" y="2495"/>
                </a:cubicBezTo>
                <a:cubicBezTo>
                  <a:pt x="5489" y="2486"/>
                  <a:pt x="5474" y="2487"/>
                  <a:pt x="5463" y="2482"/>
                </a:cubicBezTo>
                <a:cubicBezTo>
                  <a:pt x="5437" y="2471"/>
                  <a:pt x="5412" y="2459"/>
                  <a:pt x="5385" y="2449"/>
                </a:cubicBezTo>
                <a:cubicBezTo>
                  <a:pt x="5361" y="2440"/>
                  <a:pt x="5313" y="2423"/>
                  <a:pt x="5313" y="2423"/>
                </a:cubicBezTo>
                <a:cubicBezTo>
                  <a:pt x="5151" y="2429"/>
                  <a:pt x="5144" y="2435"/>
                  <a:pt x="4998" y="2423"/>
                </a:cubicBezTo>
                <a:cubicBezTo>
                  <a:pt x="4973" y="2421"/>
                  <a:pt x="4948" y="2406"/>
                  <a:pt x="4926" y="2397"/>
                </a:cubicBezTo>
                <a:cubicBezTo>
                  <a:pt x="4881" y="2378"/>
                  <a:pt x="4833" y="2366"/>
                  <a:pt x="4789" y="2345"/>
                </a:cubicBezTo>
                <a:cubicBezTo>
                  <a:pt x="4737" y="2321"/>
                  <a:pt x="4691" y="2277"/>
                  <a:pt x="4638" y="2259"/>
                </a:cubicBezTo>
                <a:cubicBezTo>
                  <a:pt x="4614" y="2226"/>
                  <a:pt x="4589" y="2195"/>
                  <a:pt x="4566" y="2161"/>
                </a:cubicBezTo>
                <a:cubicBezTo>
                  <a:pt x="4560" y="2131"/>
                  <a:pt x="4556" y="2114"/>
                  <a:pt x="4540" y="2089"/>
                </a:cubicBezTo>
                <a:cubicBezTo>
                  <a:pt x="4546" y="1988"/>
                  <a:pt x="4497" y="1854"/>
                  <a:pt x="4606" y="1821"/>
                </a:cubicBezTo>
                <a:cubicBezTo>
                  <a:pt x="4816" y="1829"/>
                  <a:pt x="4714" y="1829"/>
                  <a:pt x="4835" y="1847"/>
                </a:cubicBezTo>
                <a:cubicBezTo>
                  <a:pt x="4931" y="1842"/>
                  <a:pt x="4948" y="1861"/>
                  <a:pt x="4985" y="1788"/>
                </a:cubicBezTo>
                <a:cubicBezTo>
                  <a:pt x="4983" y="1775"/>
                  <a:pt x="4985" y="1760"/>
                  <a:pt x="4979" y="1749"/>
                </a:cubicBezTo>
                <a:lnTo>
                  <a:pt x="4907" y="1716"/>
                </a:lnTo>
                <a:cubicBezTo>
                  <a:pt x="4837" y="1685"/>
                  <a:pt x="4760" y="1639"/>
                  <a:pt x="4684" y="1625"/>
                </a:cubicBezTo>
                <a:cubicBezTo>
                  <a:pt x="4632" y="1602"/>
                  <a:pt x="4585" y="1583"/>
                  <a:pt x="4547" y="1539"/>
                </a:cubicBezTo>
                <a:cubicBezTo>
                  <a:pt x="4531" y="1520"/>
                  <a:pt x="4501" y="1481"/>
                  <a:pt x="4501" y="1481"/>
                </a:cubicBezTo>
                <a:cubicBezTo>
                  <a:pt x="4457" y="1351"/>
                  <a:pt x="4505" y="1257"/>
                  <a:pt x="4521" y="1134"/>
                </a:cubicBezTo>
                <a:cubicBezTo>
                  <a:pt x="4526" y="1093"/>
                  <a:pt x="4522" y="1051"/>
                  <a:pt x="4566" y="1035"/>
                </a:cubicBezTo>
                <a:cubicBezTo>
                  <a:pt x="4635" y="1041"/>
                  <a:pt x="4715" y="1056"/>
                  <a:pt x="4776" y="1016"/>
                </a:cubicBezTo>
                <a:cubicBezTo>
                  <a:pt x="4783" y="994"/>
                  <a:pt x="4789" y="983"/>
                  <a:pt x="4776" y="957"/>
                </a:cubicBezTo>
                <a:cubicBezTo>
                  <a:pt x="4764" y="932"/>
                  <a:pt x="4676" y="909"/>
                  <a:pt x="4651" y="905"/>
                </a:cubicBezTo>
                <a:cubicBezTo>
                  <a:pt x="4606" y="857"/>
                  <a:pt x="4636" y="882"/>
                  <a:pt x="4494" y="898"/>
                </a:cubicBezTo>
                <a:cubicBezTo>
                  <a:pt x="4472" y="901"/>
                  <a:pt x="4460" y="914"/>
                  <a:pt x="4442" y="924"/>
                </a:cubicBezTo>
                <a:cubicBezTo>
                  <a:pt x="4392" y="952"/>
                  <a:pt x="4350" y="981"/>
                  <a:pt x="4305" y="1016"/>
                </a:cubicBezTo>
                <a:cubicBezTo>
                  <a:pt x="4286" y="1052"/>
                  <a:pt x="4264" y="1085"/>
                  <a:pt x="4246" y="1121"/>
                </a:cubicBezTo>
                <a:cubicBezTo>
                  <a:pt x="4228" y="1202"/>
                  <a:pt x="4225" y="1316"/>
                  <a:pt x="4285" y="1376"/>
                </a:cubicBezTo>
                <a:cubicBezTo>
                  <a:pt x="4294" y="1427"/>
                  <a:pt x="4315" y="1484"/>
                  <a:pt x="4344" y="1526"/>
                </a:cubicBezTo>
                <a:cubicBezTo>
                  <a:pt x="4349" y="1558"/>
                  <a:pt x="4354" y="1588"/>
                  <a:pt x="4363" y="1618"/>
                </a:cubicBezTo>
                <a:cubicBezTo>
                  <a:pt x="4361" y="1677"/>
                  <a:pt x="4377" y="1865"/>
                  <a:pt x="4337" y="1945"/>
                </a:cubicBezTo>
                <a:cubicBezTo>
                  <a:pt x="4330" y="2009"/>
                  <a:pt x="4310" y="2052"/>
                  <a:pt x="4272" y="2102"/>
                </a:cubicBezTo>
                <a:cubicBezTo>
                  <a:pt x="4262" y="2115"/>
                  <a:pt x="4251" y="2127"/>
                  <a:pt x="4246" y="2142"/>
                </a:cubicBezTo>
                <a:cubicBezTo>
                  <a:pt x="4244" y="2148"/>
                  <a:pt x="4244" y="2156"/>
                  <a:pt x="4239" y="2161"/>
                </a:cubicBezTo>
                <a:cubicBezTo>
                  <a:pt x="4220" y="2180"/>
                  <a:pt x="4197" y="2194"/>
                  <a:pt x="4174" y="2207"/>
                </a:cubicBezTo>
                <a:cubicBezTo>
                  <a:pt x="4163" y="2213"/>
                  <a:pt x="4139" y="2217"/>
                  <a:pt x="4128" y="2220"/>
                </a:cubicBezTo>
                <a:cubicBezTo>
                  <a:pt x="4045" y="2243"/>
                  <a:pt x="4174" y="2208"/>
                  <a:pt x="4089" y="2240"/>
                </a:cubicBezTo>
                <a:cubicBezTo>
                  <a:pt x="4061" y="2251"/>
                  <a:pt x="4031" y="2256"/>
                  <a:pt x="4003" y="2266"/>
                </a:cubicBezTo>
                <a:cubicBezTo>
                  <a:pt x="3940" y="2264"/>
                  <a:pt x="3877" y="2263"/>
                  <a:pt x="3814" y="2259"/>
                </a:cubicBezTo>
                <a:cubicBezTo>
                  <a:pt x="3764" y="2256"/>
                  <a:pt x="3734" y="2214"/>
                  <a:pt x="3689" y="2201"/>
                </a:cubicBezTo>
                <a:cubicBezTo>
                  <a:pt x="3669" y="2180"/>
                  <a:pt x="3663" y="2154"/>
                  <a:pt x="3643" y="2135"/>
                </a:cubicBezTo>
                <a:cubicBezTo>
                  <a:pt x="3621" y="2091"/>
                  <a:pt x="3633" y="2118"/>
                  <a:pt x="3611" y="2050"/>
                </a:cubicBezTo>
                <a:cubicBezTo>
                  <a:pt x="3604" y="2029"/>
                  <a:pt x="3582" y="2017"/>
                  <a:pt x="3571" y="1998"/>
                </a:cubicBezTo>
                <a:cubicBezTo>
                  <a:pt x="3550" y="1962"/>
                  <a:pt x="3528" y="1928"/>
                  <a:pt x="3499" y="1899"/>
                </a:cubicBezTo>
                <a:cubicBezTo>
                  <a:pt x="3491" y="1873"/>
                  <a:pt x="3479" y="1869"/>
                  <a:pt x="3454" y="1860"/>
                </a:cubicBezTo>
                <a:cubicBezTo>
                  <a:pt x="3290" y="1870"/>
                  <a:pt x="3360" y="1846"/>
                  <a:pt x="3297" y="1932"/>
                </a:cubicBezTo>
                <a:cubicBezTo>
                  <a:pt x="3288" y="1965"/>
                  <a:pt x="3273" y="1998"/>
                  <a:pt x="3244" y="2017"/>
                </a:cubicBezTo>
                <a:cubicBezTo>
                  <a:pt x="3225" y="2081"/>
                  <a:pt x="3185" y="2102"/>
                  <a:pt x="3133" y="2135"/>
                </a:cubicBezTo>
                <a:cubicBezTo>
                  <a:pt x="3109" y="2151"/>
                  <a:pt x="3095" y="2166"/>
                  <a:pt x="3067" y="2174"/>
                </a:cubicBezTo>
                <a:cubicBezTo>
                  <a:pt x="2974" y="2238"/>
                  <a:pt x="2823" y="2242"/>
                  <a:pt x="2714" y="2253"/>
                </a:cubicBezTo>
                <a:cubicBezTo>
                  <a:pt x="2585" y="2249"/>
                  <a:pt x="2456" y="2248"/>
                  <a:pt x="2328" y="2240"/>
                </a:cubicBezTo>
                <a:cubicBezTo>
                  <a:pt x="2257" y="2236"/>
                  <a:pt x="2198" y="2172"/>
                  <a:pt x="2125" y="2161"/>
                </a:cubicBezTo>
                <a:cubicBezTo>
                  <a:pt x="2036" y="2101"/>
                  <a:pt x="1913" y="2076"/>
                  <a:pt x="1863" y="1971"/>
                </a:cubicBezTo>
                <a:cubicBezTo>
                  <a:pt x="1850" y="1914"/>
                  <a:pt x="1824" y="1861"/>
                  <a:pt x="1817" y="1801"/>
                </a:cubicBezTo>
                <a:cubicBezTo>
                  <a:pt x="1811" y="1752"/>
                  <a:pt x="1807" y="1703"/>
                  <a:pt x="1791" y="1657"/>
                </a:cubicBezTo>
                <a:cubicBezTo>
                  <a:pt x="1797" y="1474"/>
                  <a:pt x="1745" y="1400"/>
                  <a:pt x="1902" y="1350"/>
                </a:cubicBezTo>
                <a:cubicBezTo>
                  <a:pt x="2049" y="1254"/>
                  <a:pt x="1898" y="1348"/>
                  <a:pt x="2374" y="1323"/>
                </a:cubicBezTo>
                <a:cubicBezTo>
                  <a:pt x="2398" y="1322"/>
                  <a:pt x="2446" y="1310"/>
                  <a:pt x="2446" y="1310"/>
                </a:cubicBezTo>
                <a:cubicBezTo>
                  <a:pt x="2473" y="1292"/>
                  <a:pt x="2499" y="1288"/>
                  <a:pt x="2524" y="1265"/>
                </a:cubicBezTo>
                <a:cubicBezTo>
                  <a:pt x="2538" y="1252"/>
                  <a:pt x="2563" y="1225"/>
                  <a:pt x="2563" y="1225"/>
                </a:cubicBezTo>
                <a:cubicBezTo>
                  <a:pt x="2589" y="1153"/>
                  <a:pt x="2613" y="1144"/>
                  <a:pt x="2688" y="1121"/>
                </a:cubicBezTo>
                <a:cubicBezTo>
                  <a:pt x="2712" y="1096"/>
                  <a:pt x="2739" y="1077"/>
                  <a:pt x="2701" y="1029"/>
                </a:cubicBezTo>
                <a:cubicBezTo>
                  <a:pt x="2691" y="1017"/>
                  <a:pt x="2670" y="1033"/>
                  <a:pt x="2655" y="1035"/>
                </a:cubicBezTo>
                <a:cubicBezTo>
                  <a:pt x="2607" y="1052"/>
                  <a:pt x="2662" y="1028"/>
                  <a:pt x="2622" y="1062"/>
                </a:cubicBezTo>
                <a:cubicBezTo>
                  <a:pt x="2615" y="1068"/>
                  <a:pt x="2604" y="1069"/>
                  <a:pt x="2596" y="1075"/>
                </a:cubicBezTo>
                <a:cubicBezTo>
                  <a:pt x="2589" y="1080"/>
                  <a:pt x="2584" y="1088"/>
                  <a:pt x="2577" y="1094"/>
                </a:cubicBezTo>
                <a:cubicBezTo>
                  <a:pt x="2571" y="1099"/>
                  <a:pt x="2564" y="1103"/>
                  <a:pt x="2557" y="1107"/>
                </a:cubicBezTo>
                <a:cubicBezTo>
                  <a:pt x="2531" y="1147"/>
                  <a:pt x="2475" y="1210"/>
                  <a:pt x="2433" y="1238"/>
                </a:cubicBezTo>
                <a:cubicBezTo>
                  <a:pt x="2405" y="1257"/>
                  <a:pt x="2371" y="1258"/>
                  <a:pt x="2341" y="1271"/>
                </a:cubicBezTo>
                <a:cubicBezTo>
                  <a:pt x="2265" y="1302"/>
                  <a:pt x="2181" y="1305"/>
                  <a:pt x="2099" y="1310"/>
                </a:cubicBezTo>
                <a:cubicBezTo>
                  <a:pt x="2057" y="1325"/>
                  <a:pt x="2011" y="1311"/>
                  <a:pt x="1968" y="1304"/>
                </a:cubicBezTo>
                <a:cubicBezTo>
                  <a:pt x="1935" y="1282"/>
                  <a:pt x="1895" y="1244"/>
                  <a:pt x="1857" y="1232"/>
                </a:cubicBezTo>
                <a:cubicBezTo>
                  <a:pt x="1851" y="1233"/>
                  <a:pt x="1802" y="1239"/>
                  <a:pt x="1791" y="1245"/>
                </a:cubicBezTo>
                <a:cubicBezTo>
                  <a:pt x="1755" y="1266"/>
                  <a:pt x="1733" y="1298"/>
                  <a:pt x="1693" y="1310"/>
                </a:cubicBezTo>
                <a:cubicBezTo>
                  <a:pt x="1615" y="1361"/>
                  <a:pt x="1487" y="1376"/>
                  <a:pt x="1398" y="1382"/>
                </a:cubicBezTo>
                <a:cubicBezTo>
                  <a:pt x="1277" y="1369"/>
                  <a:pt x="1300" y="1379"/>
                  <a:pt x="1228" y="1343"/>
                </a:cubicBezTo>
                <a:cubicBezTo>
                  <a:pt x="1198" y="1312"/>
                  <a:pt x="1166" y="1268"/>
                  <a:pt x="1130" y="1245"/>
                </a:cubicBezTo>
                <a:cubicBezTo>
                  <a:pt x="1045" y="1249"/>
                  <a:pt x="986" y="1257"/>
                  <a:pt x="907" y="1271"/>
                </a:cubicBezTo>
                <a:cubicBezTo>
                  <a:pt x="868" y="1286"/>
                  <a:pt x="831" y="1301"/>
                  <a:pt x="790" y="1310"/>
                </a:cubicBezTo>
                <a:cubicBezTo>
                  <a:pt x="761" y="1329"/>
                  <a:pt x="732" y="1348"/>
                  <a:pt x="698" y="1356"/>
                </a:cubicBezTo>
                <a:cubicBezTo>
                  <a:pt x="599" y="1420"/>
                  <a:pt x="464" y="1431"/>
                  <a:pt x="351" y="1448"/>
                </a:cubicBezTo>
                <a:cubicBezTo>
                  <a:pt x="270" y="1443"/>
                  <a:pt x="179" y="1468"/>
                  <a:pt x="109" y="1428"/>
                </a:cubicBezTo>
                <a:cubicBezTo>
                  <a:pt x="88" y="1416"/>
                  <a:pt x="71" y="1396"/>
                  <a:pt x="57" y="1376"/>
                </a:cubicBezTo>
                <a:cubicBezTo>
                  <a:pt x="48" y="1363"/>
                  <a:pt x="39" y="1350"/>
                  <a:pt x="30" y="1337"/>
                </a:cubicBezTo>
                <a:cubicBezTo>
                  <a:pt x="26" y="1330"/>
                  <a:pt x="17" y="1317"/>
                  <a:pt x="17" y="1317"/>
                </a:cubicBezTo>
                <a:cubicBezTo>
                  <a:pt x="12" y="1287"/>
                  <a:pt x="0" y="1238"/>
                  <a:pt x="17" y="1212"/>
                </a:cubicBezTo>
                <a:cubicBezTo>
                  <a:pt x="26" y="1199"/>
                  <a:pt x="48" y="1208"/>
                  <a:pt x="63" y="1206"/>
                </a:cubicBezTo>
                <a:cubicBezTo>
                  <a:pt x="94" y="1195"/>
                  <a:pt x="126" y="1194"/>
                  <a:pt x="155" y="1179"/>
                </a:cubicBezTo>
              </a:path>
            </a:pathLst>
          </a:custGeom>
          <a:gradFill rotWithShape="1">
            <a:gsLst>
              <a:gs pos="0">
                <a:srgbClr val="66FFCC">
                  <a:alpha val="64998"/>
                </a:srgbClr>
              </a:gs>
              <a:gs pos="100000">
                <a:srgbClr val="2F765E">
                  <a:alpha val="59000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6742" name="Freeform 56"/>
          <p:cNvSpPr>
            <a:spLocks/>
          </p:cNvSpPr>
          <p:nvPr/>
        </p:nvSpPr>
        <p:spPr bwMode="auto">
          <a:xfrm>
            <a:off x="-381000" y="-762000"/>
            <a:ext cx="10675938" cy="6684963"/>
          </a:xfrm>
          <a:custGeom>
            <a:avLst/>
            <a:gdLst>
              <a:gd name="T0" fmla="*/ 2147483647 w 6725"/>
              <a:gd name="T1" fmla="*/ 2147483647 h 4211"/>
              <a:gd name="T2" fmla="*/ 2147483647 w 6725"/>
              <a:gd name="T3" fmla="*/ 2147483647 h 4211"/>
              <a:gd name="T4" fmla="*/ 2147483647 w 6725"/>
              <a:gd name="T5" fmla="*/ 2147483647 h 4211"/>
              <a:gd name="T6" fmla="*/ 2147483647 w 6725"/>
              <a:gd name="T7" fmla="*/ 2147483647 h 4211"/>
              <a:gd name="T8" fmla="*/ 2147483647 w 6725"/>
              <a:gd name="T9" fmla="*/ 2147483647 h 4211"/>
              <a:gd name="T10" fmla="*/ 2147483647 w 6725"/>
              <a:gd name="T11" fmla="*/ 2147483647 h 4211"/>
              <a:gd name="T12" fmla="*/ 2147483647 w 6725"/>
              <a:gd name="T13" fmla="*/ 2147483647 h 4211"/>
              <a:gd name="T14" fmla="*/ 2147483647 w 6725"/>
              <a:gd name="T15" fmla="*/ 2147483647 h 4211"/>
              <a:gd name="T16" fmla="*/ 2147483647 w 6725"/>
              <a:gd name="T17" fmla="*/ 2147483647 h 4211"/>
              <a:gd name="T18" fmla="*/ 2147483647 w 6725"/>
              <a:gd name="T19" fmla="*/ 2147483647 h 4211"/>
              <a:gd name="T20" fmla="*/ 2147483647 w 6725"/>
              <a:gd name="T21" fmla="*/ 2147483647 h 4211"/>
              <a:gd name="T22" fmla="*/ 2147483647 w 6725"/>
              <a:gd name="T23" fmla="*/ 2147483647 h 4211"/>
              <a:gd name="T24" fmla="*/ 2147483647 w 6725"/>
              <a:gd name="T25" fmla="*/ 2147483647 h 4211"/>
              <a:gd name="T26" fmla="*/ 2147483647 w 6725"/>
              <a:gd name="T27" fmla="*/ 2147483647 h 4211"/>
              <a:gd name="T28" fmla="*/ 2147483647 w 6725"/>
              <a:gd name="T29" fmla="*/ 2147483647 h 4211"/>
              <a:gd name="T30" fmla="*/ 2147483647 w 6725"/>
              <a:gd name="T31" fmla="*/ 2147483647 h 4211"/>
              <a:gd name="T32" fmla="*/ 2147483647 w 6725"/>
              <a:gd name="T33" fmla="*/ 2147483647 h 4211"/>
              <a:gd name="T34" fmla="*/ 2147483647 w 6725"/>
              <a:gd name="T35" fmla="*/ 2147483647 h 4211"/>
              <a:gd name="T36" fmla="*/ 2147483647 w 6725"/>
              <a:gd name="T37" fmla="*/ 2147483647 h 4211"/>
              <a:gd name="T38" fmla="*/ 2147483647 w 6725"/>
              <a:gd name="T39" fmla="*/ 2147483647 h 4211"/>
              <a:gd name="T40" fmla="*/ 2147483647 w 6725"/>
              <a:gd name="T41" fmla="*/ 2147483647 h 4211"/>
              <a:gd name="T42" fmla="*/ 2147483647 w 6725"/>
              <a:gd name="T43" fmla="*/ 2147483647 h 4211"/>
              <a:gd name="T44" fmla="*/ 2147483647 w 6725"/>
              <a:gd name="T45" fmla="*/ 2147483647 h 4211"/>
              <a:gd name="T46" fmla="*/ 2147483647 w 6725"/>
              <a:gd name="T47" fmla="*/ 2147483647 h 4211"/>
              <a:gd name="T48" fmla="*/ 2147483647 w 6725"/>
              <a:gd name="T49" fmla="*/ 2147483647 h 4211"/>
              <a:gd name="T50" fmla="*/ 2147483647 w 6725"/>
              <a:gd name="T51" fmla="*/ 2147483647 h 4211"/>
              <a:gd name="T52" fmla="*/ 2147483647 w 6725"/>
              <a:gd name="T53" fmla="*/ 2147483647 h 4211"/>
              <a:gd name="T54" fmla="*/ 2147483647 w 6725"/>
              <a:gd name="T55" fmla="*/ 2147483647 h 4211"/>
              <a:gd name="T56" fmla="*/ 2147483647 w 6725"/>
              <a:gd name="T57" fmla="*/ 2147483647 h 4211"/>
              <a:gd name="T58" fmla="*/ 2147483647 w 6725"/>
              <a:gd name="T59" fmla="*/ 2147483647 h 4211"/>
              <a:gd name="T60" fmla="*/ 2147483647 w 6725"/>
              <a:gd name="T61" fmla="*/ 2147483647 h 4211"/>
              <a:gd name="T62" fmla="*/ 2147483647 w 6725"/>
              <a:gd name="T63" fmla="*/ 2147483647 h 4211"/>
              <a:gd name="T64" fmla="*/ 2147483647 w 6725"/>
              <a:gd name="T65" fmla="*/ 2147483647 h 4211"/>
              <a:gd name="T66" fmla="*/ 2147483647 w 6725"/>
              <a:gd name="T67" fmla="*/ 2147483647 h 4211"/>
              <a:gd name="T68" fmla="*/ 2147483647 w 6725"/>
              <a:gd name="T69" fmla="*/ 2147483647 h 4211"/>
              <a:gd name="T70" fmla="*/ 2147483647 w 6725"/>
              <a:gd name="T71" fmla="*/ 2147483647 h 4211"/>
              <a:gd name="T72" fmla="*/ 2147483647 w 6725"/>
              <a:gd name="T73" fmla="*/ 2147483647 h 4211"/>
              <a:gd name="T74" fmla="*/ 2147483647 w 6725"/>
              <a:gd name="T75" fmla="*/ 2147483647 h 4211"/>
              <a:gd name="T76" fmla="*/ 2147483647 w 6725"/>
              <a:gd name="T77" fmla="*/ 2147483647 h 4211"/>
              <a:gd name="T78" fmla="*/ 2147483647 w 6725"/>
              <a:gd name="T79" fmla="*/ 2147483647 h 4211"/>
              <a:gd name="T80" fmla="*/ 2147483647 w 6725"/>
              <a:gd name="T81" fmla="*/ 2147483647 h 4211"/>
              <a:gd name="T82" fmla="*/ 2147483647 w 6725"/>
              <a:gd name="T83" fmla="*/ 2147483647 h 4211"/>
              <a:gd name="T84" fmla="*/ 2147483647 w 6725"/>
              <a:gd name="T85" fmla="*/ 2147483647 h 4211"/>
              <a:gd name="T86" fmla="*/ 2147483647 w 6725"/>
              <a:gd name="T87" fmla="*/ 2147483647 h 4211"/>
              <a:gd name="T88" fmla="*/ 2147483647 w 6725"/>
              <a:gd name="T89" fmla="*/ 2147483647 h 4211"/>
              <a:gd name="T90" fmla="*/ 2147483647 w 6725"/>
              <a:gd name="T91" fmla="*/ 2147483647 h 4211"/>
              <a:gd name="T92" fmla="*/ 2147483647 w 6725"/>
              <a:gd name="T93" fmla="*/ 2147483647 h 4211"/>
              <a:gd name="T94" fmla="*/ 2147483647 w 6725"/>
              <a:gd name="T95" fmla="*/ 2147483647 h 4211"/>
              <a:gd name="T96" fmla="*/ 2147483647 w 6725"/>
              <a:gd name="T97" fmla="*/ 2147483647 h 4211"/>
              <a:gd name="T98" fmla="*/ 2147483647 w 6725"/>
              <a:gd name="T99" fmla="*/ 2147483647 h 4211"/>
              <a:gd name="T100" fmla="*/ 2147483647 w 6725"/>
              <a:gd name="T101" fmla="*/ 2147483647 h 4211"/>
              <a:gd name="T102" fmla="*/ 2147483647 w 6725"/>
              <a:gd name="T103" fmla="*/ 2147483647 h 4211"/>
              <a:gd name="T104" fmla="*/ 2147483647 w 6725"/>
              <a:gd name="T105" fmla="*/ 2147483647 h 4211"/>
              <a:gd name="T106" fmla="*/ 2147483647 w 6725"/>
              <a:gd name="T107" fmla="*/ 2147483647 h 4211"/>
              <a:gd name="T108" fmla="*/ 2147483647 w 6725"/>
              <a:gd name="T109" fmla="*/ 2147483647 h 4211"/>
              <a:gd name="T110" fmla="*/ 2147483647 w 6725"/>
              <a:gd name="T111" fmla="*/ 2147483647 h 4211"/>
              <a:gd name="T112" fmla="*/ 2147483647 w 6725"/>
              <a:gd name="T113" fmla="*/ 2147483647 h 4211"/>
              <a:gd name="T114" fmla="*/ 2147483647 w 6725"/>
              <a:gd name="T115" fmla="*/ 2147483647 h 4211"/>
              <a:gd name="T116" fmla="*/ 2147483647 w 6725"/>
              <a:gd name="T117" fmla="*/ 2147483647 h 4211"/>
              <a:gd name="T118" fmla="*/ 2147483647 w 6725"/>
              <a:gd name="T119" fmla="*/ 2147483647 h 4211"/>
              <a:gd name="T120" fmla="*/ 2147483647 w 6725"/>
              <a:gd name="T121" fmla="*/ 2147483647 h 4211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6725"/>
              <a:gd name="T184" fmla="*/ 0 h 4211"/>
              <a:gd name="T185" fmla="*/ 6725 w 6725"/>
              <a:gd name="T186" fmla="*/ 4211 h 4211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6725" h="4211">
                <a:moveTo>
                  <a:pt x="102" y="1166"/>
                </a:moveTo>
                <a:cubicBezTo>
                  <a:pt x="277" y="1193"/>
                  <a:pt x="368" y="1173"/>
                  <a:pt x="593" y="1166"/>
                </a:cubicBezTo>
                <a:cubicBezTo>
                  <a:pt x="724" y="1136"/>
                  <a:pt x="863" y="1140"/>
                  <a:pt x="953" y="1022"/>
                </a:cubicBezTo>
                <a:cubicBezTo>
                  <a:pt x="974" y="995"/>
                  <a:pt x="986" y="960"/>
                  <a:pt x="1006" y="931"/>
                </a:cubicBezTo>
                <a:cubicBezTo>
                  <a:pt x="990" y="859"/>
                  <a:pt x="990" y="804"/>
                  <a:pt x="914" y="787"/>
                </a:cubicBezTo>
                <a:cubicBezTo>
                  <a:pt x="875" y="761"/>
                  <a:pt x="835" y="742"/>
                  <a:pt x="790" y="728"/>
                </a:cubicBezTo>
                <a:cubicBezTo>
                  <a:pt x="757" y="706"/>
                  <a:pt x="716" y="680"/>
                  <a:pt x="678" y="669"/>
                </a:cubicBezTo>
                <a:cubicBezTo>
                  <a:pt x="653" y="650"/>
                  <a:pt x="631" y="642"/>
                  <a:pt x="606" y="623"/>
                </a:cubicBezTo>
                <a:cubicBezTo>
                  <a:pt x="543" y="498"/>
                  <a:pt x="629" y="426"/>
                  <a:pt x="737" y="387"/>
                </a:cubicBezTo>
                <a:cubicBezTo>
                  <a:pt x="777" y="358"/>
                  <a:pt x="820" y="345"/>
                  <a:pt x="868" y="335"/>
                </a:cubicBezTo>
                <a:cubicBezTo>
                  <a:pt x="931" y="303"/>
                  <a:pt x="1002" y="290"/>
                  <a:pt x="1071" y="276"/>
                </a:cubicBezTo>
                <a:cubicBezTo>
                  <a:pt x="1132" y="279"/>
                  <a:pt x="1199" y="262"/>
                  <a:pt x="1254" y="289"/>
                </a:cubicBezTo>
                <a:cubicBezTo>
                  <a:pt x="1262" y="293"/>
                  <a:pt x="1266" y="304"/>
                  <a:pt x="1274" y="309"/>
                </a:cubicBezTo>
                <a:cubicBezTo>
                  <a:pt x="1288" y="318"/>
                  <a:pt x="1306" y="320"/>
                  <a:pt x="1320" y="329"/>
                </a:cubicBezTo>
                <a:cubicBezTo>
                  <a:pt x="1361" y="356"/>
                  <a:pt x="1394" y="402"/>
                  <a:pt x="1425" y="440"/>
                </a:cubicBezTo>
                <a:cubicBezTo>
                  <a:pt x="1435" y="496"/>
                  <a:pt x="1460" y="555"/>
                  <a:pt x="1490" y="603"/>
                </a:cubicBezTo>
                <a:cubicBezTo>
                  <a:pt x="1498" y="635"/>
                  <a:pt x="1517" y="663"/>
                  <a:pt x="1523" y="695"/>
                </a:cubicBezTo>
                <a:cubicBezTo>
                  <a:pt x="1538" y="770"/>
                  <a:pt x="1531" y="739"/>
                  <a:pt x="1542" y="787"/>
                </a:cubicBezTo>
                <a:cubicBezTo>
                  <a:pt x="1532" y="871"/>
                  <a:pt x="1495" y="900"/>
                  <a:pt x="1418" y="937"/>
                </a:cubicBezTo>
                <a:cubicBezTo>
                  <a:pt x="1399" y="956"/>
                  <a:pt x="1378" y="971"/>
                  <a:pt x="1359" y="990"/>
                </a:cubicBezTo>
                <a:cubicBezTo>
                  <a:pt x="1355" y="1004"/>
                  <a:pt x="1340" y="1014"/>
                  <a:pt x="1339" y="1029"/>
                </a:cubicBezTo>
                <a:cubicBezTo>
                  <a:pt x="1337" y="1055"/>
                  <a:pt x="1338" y="1082"/>
                  <a:pt x="1346" y="1107"/>
                </a:cubicBezTo>
                <a:cubicBezTo>
                  <a:pt x="1349" y="1117"/>
                  <a:pt x="1363" y="1121"/>
                  <a:pt x="1372" y="1127"/>
                </a:cubicBezTo>
                <a:cubicBezTo>
                  <a:pt x="1407" y="1152"/>
                  <a:pt x="1450" y="1154"/>
                  <a:pt x="1490" y="1166"/>
                </a:cubicBezTo>
                <a:cubicBezTo>
                  <a:pt x="1604" y="1159"/>
                  <a:pt x="1584" y="1163"/>
                  <a:pt x="1667" y="1121"/>
                </a:cubicBezTo>
                <a:cubicBezTo>
                  <a:pt x="1680" y="1108"/>
                  <a:pt x="1707" y="1100"/>
                  <a:pt x="1706" y="1081"/>
                </a:cubicBezTo>
                <a:cubicBezTo>
                  <a:pt x="1701" y="960"/>
                  <a:pt x="1702" y="885"/>
                  <a:pt x="1660" y="780"/>
                </a:cubicBezTo>
                <a:cubicBezTo>
                  <a:pt x="1662" y="750"/>
                  <a:pt x="1660" y="719"/>
                  <a:pt x="1667" y="689"/>
                </a:cubicBezTo>
                <a:cubicBezTo>
                  <a:pt x="1677" y="644"/>
                  <a:pt x="1774" y="623"/>
                  <a:pt x="1804" y="617"/>
                </a:cubicBezTo>
                <a:cubicBezTo>
                  <a:pt x="1841" y="623"/>
                  <a:pt x="1880" y="623"/>
                  <a:pt x="1915" y="636"/>
                </a:cubicBezTo>
                <a:cubicBezTo>
                  <a:pt x="1943" y="647"/>
                  <a:pt x="1958" y="677"/>
                  <a:pt x="1981" y="695"/>
                </a:cubicBezTo>
                <a:cubicBezTo>
                  <a:pt x="1983" y="704"/>
                  <a:pt x="1983" y="713"/>
                  <a:pt x="1987" y="721"/>
                </a:cubicBezTo>
                <a:cubicBezTo>
                  <a:pt x="1994" y="735"/>
                  <a:pt x="2014" y="761"/>
                  <a:pt x="2014" y="761"/>
                </a:cubicBezTo>
                <a:cubicBezTo>
                  <a:pt x="2033" y="845"/>
                  <a:pt x="2029" y="913"/>
                  <a:pt x="1968" y="977"/>
                </a:cubicBezTo>
                <a:cubicBezTo>
                  <a:pt x="1948" y="1038"/>
                  <a:pt x="1932" y="1061"/>
                  <a:pt x="1981" y="1127"/>
                </a:cubicBezTo>
                <a:cubicBezTo>
                  <a:pt x="1983" y="1129"/>
                  <a:pt x="2061" y="1156"/>
                  <a:pt x="2073" y="1160"/>
                </a:cubicBezTo>
                <a:cubicBezTo>
                  <a:pt x="2180" y="1158"/>
                  <a:pt x="2287" y="1165"/>
                  <a:pt x="2393" y="1153"/>
                </a:cubicBezTo>
                <a:cubicBezTo>
                  <a:pt x="2405" y="1152"/>
                  <a:pt x="2409" y="1133"/>
                  <a:pt x="2413" y="1121"/>
                </a:cubicBezTo>
                <a:cubicBezTo>
                  <a:pt x="2428" y="1079"/>
                  <a:pt x="2425" y="1027"/>
                  <a:pt x="2433" y="983"/>
                </a:cubicBezTo>
                <a:cubicBezTo>
                  <a:pt x="2430" y="881"/>
                  <a:pt x="2472" y="762"/>
                  <a:pt x="2380" y="702"/>
                </a:cubicBezTo>
                <a:cubicBezTo>
                  <a:pt x="2347" y="633"/>
                  <a:pt x="2273" y="613"/>
                  <a:pt x="2203" y="597"/>
                </a:cubicBezTo>
                <a:cubicBezTo>
                  <a:pt x="2194" y="593"/>
                  <a:pt x="2186" y="587"/>
                  <a:pt x="2177" y="584"/>
                </a:cubicBezTo>
                <a:cubicBezTo>
                  <a:pt x="2164" y="580"/>
                  <a:pt x="2150" y="582"/>
                  <a:pt x="2138" y="577"/>
                </a:cubicBezTo>
                <a:cubicBezTo>
                  <a:pt x="2128" y="573"/>
                  <a:pt x="2121" y="563"/>
                  <a:pt x="2112" y="558"/>
                </a:cubicBezTo>
                <a:cubicBezTo>
                  <a:pt x="2038" y="516"/>
                  <a:pt x="2160" y="597"/>
                  <a:pt x="2066" y="538"/>
                </a:cubicBezTo>
                <a:cubicBezTo>
                  <a:pt x="2042" y="523"/>
                  <a:pt x="2028" y="508"/>
                  <a:pt x="2001" y="499"/>
                </a:cubicBezTo>
                <a:cubicBezTo>
                  <a:pt x="1979" y="485"/>
                  <a:pt x="1940" y="457"/>
                  <a:pt x="1915" y="446"/>
                </a:cubicBezTo>
                <a:cubicBezTo>
                  <a:pt x="1888" y="434"/>
                  <a:pt x="1869" y="437"/>
                  <a:pt x="1843" y="420"/>
                </a:cubicBezTo>
                <a:cubicBezTo>
                  <a:pt x="1788" y="246"/>
                  <a:pt x="1976" y="190"/>
                  <a:pt x="2092" y="139"/>
                </a:cubicBezTo>
                <a:cubicBezTo>
                  <a:pt x="2137" y="119"/>
                  <a:pt x="2236" y="113"/>
                  <a:pt x="2236" y="113"/>
                </a:cubicBezTo>
                <a:cubicBezTo>
                  <a:pt x="2308" y="117"/>
                  <a:pt x="2380" y="119"/>
                  <a:pt x="2452" y="126"/>
                </a:cubicBezTo>
                <a:cubicBezTo>
                  <a:pt x="2472" y="128"/>
                  <a:pt x="2540" y="161"/>
                  <a:pt x="2550" y="165"/>
                </a:cubicBezTo>
                <a:cubicBezTo>
                  <a:pt x="2706" y="222"/>
                  <a:pt x="2906" y="293"/>
                  <a:pt x="3002" y="440"/>
                </a:cubicBezTo>
                <a:cubicBezTo>
                  <a:pt x="2985" y="517"/>
                  <a:pt x="2975" y="513"/>
                  <a:pt x="2930" y="571"/>
                </a:cubicBezTo>
                <a:cubicBezTo>
                  <a:pt x="2910" y="624"/>
                  <a:pt x="2896" y="675"/>
                  <a:pt x="2963" y="695"/>
                </a:cubicBezTo>
                <a:cubicBezTo>
                  <a:pt x="3018" y="737"/>
                  <a:pt x="3081" y="756"/>
                  <a:pt x="3146" y="774"/>
                </a:cubicBezTo>
                <a:cubicBezTo>
                  <a:pt x="3203" y="772"/>
                  <a:pt x="3259" y="766"/>
                  <a:pt x="3316" y="767"/>
                </a:cubicBezTo>
                <a:cubicBezTo>
                  <a:pt x="3384" y="768"/>
                  <a:pt x="3452" y="770"/>
                  <a:pt x="3519" y="780"/>
                </a:cubicBezTo>
                <a:cubicBezTo>
                  <a:pt x="3622" y="796"/>
                  <a:pt x="3669" y="937"/>
                  <a:pt x="3709" y="1016"/>
                </a:cubicBezTo>
                <a:cubicBezTo>
                  <a:pt x="3726" y="1093"/>
                  <a:pt x="3738" y="1197"/>
                  <a:pt x="3643" y="1225"/>
                </a:cubicBezTo>
                <a:cubicBezTo>
                  <a:pt x="3600" y="1252"/>
                  <a:pt x="3553" y="1260"/>
                  <a:pt x="3506" y="1278"/>
                </a:cubicBezTo>
                <a:cubicBezTo>
                  <a:pt x="3465" y="1276"/>
                  <a:pt x="3423" y="1275"/>
                  <a:pt x="3382" y="1271"/>
                </a:cubicBezTo>
                <a:cubicBezTo>
                  <a:pt x="3373" y="1270"/>
                  <a:pt x="3362" y="1270"/>
                  <a:pt x="3355" y="1265"/>
                </a:cubicBezTo>
                <a:cubicBezTo>
                  <a:pt x="3327" y="1245"/>
                  <a:pt x="3282" y="1191"/>
                  <a:pt x="3264" y="1160"/>
                </a:cubicBezTo>
                <a:cubicBezTo>
                  <a:pt x="3251" y="1138"/>
                  <a:pt x="3233" y="1090"/>
                  <a:pt x="3218" y="1075"/>
                </a:cubicBezTo>
                <a:cubicBezTo>
                  <a:pt x="3212" y="1069"/>
                  <a:pt x="3168" y="1062"/>
                  <a:pt x="3166" y="1062"/>
                </a:cubicBezTo>
                <a:cubicBezTo>
                  <a:pt x="3076" y="1066"/>
                  <a:pt x="2987" y="1069"/>
                  <a:pt x="2897" y="1075"/>
                </a:cubicBezTo>
                <a:cubicBezTo>
                  <a:pt x="2871" y="1077"/>
                  <a:pt x="2825" y="1107"/>
                  <a:pt x="2825" y="1107"/>
                </a:cubicBezTo>
                <a:cubicBezTo>
                  <a:pt x="2816" y="1117"/>
                  <a:pt x="2801" y="1122"/>
                  <a:pt x="2793" y="1134"/>
                </a:cubicBezTo>
                <a:cubicBezTo>
                  <a:pt x="2790" y="1139"/>
                  <a:pt x="2779" y="1192"/>
                  <a:pt x="2779" y="1193"/>
                </a:cubicBezTo>
                <a:cubicBezTo>
                  <a:pt x="2786" y="1212"/>
                  <a:pt x="2788" y="1234"/>
                  <a:pt x="2799" y="1251"/>
                </a:cubicBezTo>
                <a:cubicBezTo>
                  <a:pt x="2843" y="1321"/>
                  <a:pt x="2936" y="1339"/>
                  <a:pt x="2982" y="1409"/>
                </a:cubicBezTo>
                <a:cubicBezTo>
                  <a:pt x="2999" y="1474"/>
                  <a:pt x="2973" y="1525"/>
                  <a:pt x="2917" y="1553"/>
                </a:cubicBezTo>
                <a:cubicBezTo>
                  <a:pt x="2830" y="1596"/>
                  <a:pt x="2741" y="1613"/>
                  <a:pt x="2649" y="1638"/>
                </a:cubicBezTo>
                <a:cubicBezTo>
                  <a:pt x="2501" y="1630"/>
                  <a:pt x="2530" y="1648"/>
                  <a:pt x="2439" y="1566"/>
                </a:cubicBezTo>
                <a:cubicBezTo>
                  <a:pt x="2426" y="1555"/>
                  <a:pt x="2414" y="1543"/>
                  <a:pt x="2400" y="1533"/>
                </a:cubicBezTo>
                <a:cubicBezTo>
                  <a:pt x="2383" y="1521"/>
                  <a:pt x="2347" y="1500"/>
                  <a:pt x="2347" y="1500"/>
                </a:cubicBezTo>
                <a:cubicBezTo>
                  <a:pt x="2319" y="1443"/>
                  <a:pt x="2292" y="1448"/>
                  <a:pt x="2230" y="1441"/>
                </a:cubicBezTo>
                <a:cubicBezTo>
                  <a:pt x="2195" y="1443"/>
                  <a:pt x="2159" y="1440"/>
                  <a:pt x="2125" y="1448"/>
                </a:cubicBezTo>
                <a:cubicBezTo>
                  <a:pt x="2110" y="1451"/>
                  <a:pt x="2086" y="1474"/>
                  <a:pt x="2086" y="1474"/>
                </a:cubicBezTo>
                <a:cubicBezTo>
                  <a:pt x="2081" y="1494"/>
                  <a:pt x="2067" y="1512"/>
                  <a:pt x="2066" y="1533"/>
                </a:cubicBezTo>
                <a:cubicBezTo>
                  <a:pt x="2061" y="1607"/>
                  <a:pt x="2112" y="1670"/>
                  <a:pt x="2158" y="1723"/>
                </a:cubicBezTo>
                <a:cubicBezTo>
                  <a:pt x="2166" y="1748"/>
                  <a:pt x="2184" y="1760"/>
                  <a:pt x="2197" y="1782"/>
                </a:cubicBezTo>
                <a:cubicBezTo>
                  <a:pt x="2235" y="1845"/>
                  <a:pt x="2273" y="1872"/>
                  <a:pt x="2328" y="1913"/>
                </a:cubicBezTo>
                <a:cubicBezTo>
                  <a:pt x="2335" y="1918"/>
                  <a:pt x="2339" y="1928"/>
                  <a:pt x="2347" y="1932"/>
                </a:cubicBezTo>
                <a:cubicBezTo>
                  <a:pt x="2361" y="1939"/>
                  <a:pt x="2378" y="1940"/>
                  <a:pt x="2393" y="1945"/>
                </a:cubicBezTo>
                <a:cubicBezTo>
                  <a:pt x="2440" y="1961"/>
                  <a:pt x="2448" y="1975"/>
                  <a:pt x="2511" y="1985"/>
                </a:cubicBezTo>
                <a:cubicBezTo>
                  <a:pt x="2564" y="1993"/>
                  <a:pt x="2616" y="2002"/>
                  <a:pt x="2668" y="2017"/>
                </a:cubicBezTo>
                <a:cubicBezTo>
                  <a:pt x="2723" y="2015"/>
                  <a:pt x="2777" y="2014"/>
                  <a:pt x="2832" y="2011"/>
                </a:cubicBezTo>
                <a:cubicBezTo>
                  <a:pt x="2889" y="2007"/>
                  <a:pt x="2945" y="1980"/>
                  <a:pt x="3002" y="1971"/>
                </a:cubicBezTo>
                <a:cubicBezTo>
                  <a:pt x="3036" y="1954"/>
                  <a:pt x="3065" y="1950"/>
                  <a:pt x="3100" y="1939"/>
                </a:cubicBezTo>
                <a:cubicBezTo>
                  <a:pt x="3121" y="1925"/>
                  <a:pt x="3122" y="1927"/>
                  <a:pt x="3139" y="1906"/>
                </a:cubicBezTo>
                <a:cubicBezTo>
                  <a:pt x="3153" y="1889"/>
                  <a:pt x="3179" y="1854"/>
                  <a:pt x="3179" y="1854"/>
                </a:cubicBezTo>
                <a:cubicBezTo>
                  <a:pt x="3185" y="1826"/>
                  <a:pt x="3198" y="1803"/>
                  <a:pt x="3205" y="1775"/>
                </a:cubicBezTo>
                <a:cubicBezTo>
                  <a:pt x="3195" y="1626"/>
                  <a:pt x="3229" y="1616"/>
                  <a:pt x="3159" y="1546"/>
                </a:cubicBezTo>
                <a:cubicBezTo>
                  <a:pt x="3161" y="1531"/>
                  <a:pt x="3156" y="1512"/>
                  <a:pt x="3166" y="1500"/>
                </a:cubicBezTo>
                <a:cubicBezTo>
                  <a:pt x="3181" y="1483"/>
                  <a:pt x="3210" y="1493"/>
                  <a:pt x="3231" y="1487"/>
                </a:cubicBezTo>
                <a:cubicBezTo>
                  <a:pt x="3292" y="1494"/>
                  <a:pt x="3353" y="1497"/>
                  <a:pt x="3414" y="1507"/>
                </a:cubicBezTo>
                <a:cubicBezTo>
                  <a:pt x="3436" y="1511"/>
                  <a:pt x="3449" y="1533"/>
                  <a:pt x="3467" y="1546"/>
                </a:cubicBezTo>
                <a:cubicBezTo>
                  <a:pt x="3480" y="1555"/>
                  <a:pt x="3506" y="1572"/>
                  <a:pt x="3506" y="1572"/>
                </a:cubicBezTo>
                <a:cubicBezTo>
                  <a:pt x="3524" y="1601"/>
                  <a:pt x="3552" y="1638"/>
                  <a:pt x="3565" y="1670"/>
                </a:cubicBezTo>
                <a:cubicBezTo>
                  <a:pt x="3580" y="1707"/>
                  <a:pt x="3582" y="1753"/>
                  <a:pt x="3604" y="1788"/>
                </a:cubicBezTo>
                <a:cubicBezTo>
                  <a:pt x="3652" y="1865"/>
                  <a:pt x="3749" y="1888"/>
                  <a:pt x="3833" y="1899"/>
                </a:cubicBezTo>
                <a:cubicBezTo>
                  <a:pt x="4147" y="1879"/>
                  <a:pt x="3965" y="1923"/>
                  <a:pt x="4075" y="1847"/>
                </a:cubicBezTo>
                <a:cubicBezTo>
                  <a:pt x="4114" y="1737"/>
                  <a:pt x="4059" y="1883"/>
                  <a:pt x="4115" y="1769"/>
                </a:cubicBezTo>
                <a:cubicBezTo>
                  <a:pt x="4125" y="1748"/>
                  <a:pt x="4141" y="1703"/>
                  <a:pt x="4141" y="1703"/>
                </a:cubicBezTo>
                <a:cubicBezTo>
                  <a:pt x="4163" y="1589"/>
                  <a:pt x="4153" y="1633"/>
                  <a:pt x="4167" y="1572"/>
                </a:cubicBezTo>
                <a:cubicBezTo>
                  <a:pt x="4178" y="1401"/>
                  <a:pt x="4157" y="1254"/>
                  <a:pt x="4108" y="1094"/>
                </a:cubicBezTo>
                <a:cubicBezTo>
                  <a:pt x="4096" y="1056"/>
                  <a:pt x="4091" y="1025"/>
                  <a:pt x="4069" y="990"/>
                </a:cubicBezTo>
                <a:cubicBezTo>
                  <a:pt x="4054" y="902"/>
                  <a:pt x="4078" y="1004"/>
                  <a:pt x="4017" y="891"/>
                </a:cubicBezTo>
                <a:cubicBezTo>
                  <a:pt x="3975" y="813"/>
                  <a:pt x="3909" y="754"/>
                  <a:pt x="3840" y="702"/>
                </a:cubicBezTo>
                <a:cubicBezTo>
                  <a:pt x="3803" y="674"/>
                  <a:pt x="3783" y="650"/>
                  <a:pt x="3735" y="643"/>
                </a:cubicBezTo>
                <a:cubicBezTo>
                  <a:pt x="3724" y="636"/>
                  <a:pt x="3714" y="627"/>
                  <a:pt x="3702" y="623"/>
                </a:cubicBezTo>
                <a:cubicBezTo>
                  <a:pt x="3679" y="616"/>
                  <a:pt x="3630" y="610"/>
                  <a:pt x="3630" y="610"/>
                </a:cubicBezTo>
                <a:cubicBezTo>
                  <a:pt x="3600" y="589"/>
                  <a:pt x="3565" y="589"/>
                  <a:pt x="3532" y="571"/>
                </a:cubicBezTo>
                <a:cubicBezTo>
                  <a:pt x="3496" y="551"/>
                  <a:pt x="3466" y="524"/>
                  <a:pt x="3427" y="512"/>
                </a:cubicBezTo>
                <a:cubicBezTo>
                  <a:pt x="3385" y="468"/>
                  <a:pt x="3398" y="438"/>
                  <a:pt x="3427" y="374"/>
                </a:cubicBezTo>
                <a:cubicBezTo>
                  <a:pt x="3440" y="344"/>
                  <a:pt x="3473" y="325"/>
                  <a:pt x="3499" y="309"/>
                </a:cubicBezTo>
                <a:cubicBezTo>
                  <a:pt x="3561" y="271"/>
                  <a:pt x="3626" y="232"/>
                  <a:pt x="3696" y="211"/>
                </a:cubicBezTo>
                <a:cubicBezTo>
                  <a:pt x="3755" y="217"/>
                  <a:pt x="3816" y="215"/>
                  <a:pt x="3873" y="230"/>
                </a:cubicBezTo>
                <a:cubicBezTo>
                  <a:pt x="3925" y="244"/>
                  <a:pt x="4028" y="309"/>
                  <a:pt x="4082" y="335"/>
                </a:cubicBezTo>
                <a:cubicBezTo>
                  <a:pt x="4153" y="369"/>
                  <a:pt x="4234" y="389"/>
                  <a:pt x="4291" y="446"/>
                </a:cubicBezTo>
                <a:cubicBezTo>
                  <a:pt x="4308" y="493"/>
                  <a:pt x="4297" y="474"/>
                  <a:pt x="4318" y="505"/>
                </a:cubicBezTo>
                <a:cubicBezTo>
                  <a:pt x="4333" y="587"/>
                  <a:pt x="4320" y="555"/>
                  <a:pt x="4344" y="603"/>
                </a:cubicBezTo>
                <a:cubicBezTo>
                  <a:pt x="4357" y="660"/>
                  <a:pt x="4384" y="752"/>
                  <a:pt x="4435" y="787"/>
                </a:cubicBezTo>
                <a:cubicBezTo>
                  <a:pt x="4470" y="783"/>
                  <a:pt x="4506" y="784"/>
                  <a:pt x="4540" y="774"/>
                </a:cubicBezTo>
                <a:cubicBezTo>
                  <a:pt x="4560" y="768"/>
                  <a:pt x="4573" y="747"/>
                  <a:pt x="4593" y="741"/>
                </a:cubicBezTo>
                <a:cubicBezTo>
                  <a:pt x="4618" y="721"/>
                  <a:pt x="4653" y="702"/>
                  <a:pt x="4671" y="675"/>
                </a:cubicBezTo>
                <a:cubicBezTo>
                  <a:pt x="4688" y="650"/>
                  <a:pt x="4700" y="622"/>
                  <a:pt x="4717" y="597"/>
                </a:cubicBezTo>
                <a:cubicBezTo>
                  <a:pt x="4729" y="476"/>
                  <a:pt x="4730" y="503"/>
                  <a:pt x="4710" y="309"/>
                </a:cubicBezTo>
                <a:cubicBezTo>
                  <a:pt x="4705" y="259"/>
                  <a:pt x="4611" y="155"/>
                  <a:pt x="4560" y="139"/>
                </a:cubicBezTo>
                <a:cubicBezTo>
                  <a:pt x="4604" y="109"/>
                  <a:pt x="4674" y="116"/>
                  <a:pt x="4723" y="113"/>
                </a:cubicBezTo>
                <a:cubicBezTo>
                  <a:pt x="5087" y="129"/>
                  <a:pt x="4932" y="74"/>
                  <a:pt x="5083" y="185"/>
                </a:cubicBezTo>
                <a:cubicBezTo>
                  <a:pt x="5097" y="195"/>
                  <a:pt x="5115" y="200"/>
                  <a:pt x="5129" y="211"/>
                </a:cubicBezTo>
                <a:cubicBezTo>
                  <a:pt x="5157" y="235"/>
                  <a:pt x="5182" y="263"/>
                  <a:pt x="5208" y="289"/>
                </a:cubicBezTo>
                <a:cubicBezTo>
                  <a:pt x="5233" y="313"/>
                  <a:pt x="5293" y="348"/>
                  <a:pt x="5293" y="348"/>
                </a:cubicBezTo>
                <a:cubicBezTo>
                  <a:pt x="5322" y="407"/>
                  <a:pt x="5284" y="337"/>
                  <a:pt x="5345" y="414"/>
                </a:cubicBezTo>
                <a:cubicBezTo>
                  <a:pt x="5367" y="443"/>
                  <a:pt x="5386" y="484"/>
                  <a:pt x="5398" y="518"/>
                </a:cubicBezTo>
                <a:cubicBezTo>
                  <a:pt x="5395" y="584"/>
                  <a:pt x="5425" y="663"/>
                  <a:pt x="5385" y="715"/>
                </a:cubicBezTo>
                <a:cubicBezTo>
                  <a:pt x="5353" y="756"/>
                  <a:pt x="5308" y="783"/>
                  <a:pt x="5273" y="819"/>
                </a:cubicBezTo>
                <a:cubicBezTo>
                  <a:pt x="5265" y="827"/>
                  <a:pt x="5262" y="839"/>
                  <a:pt x="5254" y="846"/>
                </a:cubicBezTo>
                <a:cubicBezTo>
                  <a:pt x="5244" y="854"/>
                  <a:pt x="5231" y="857"/>
                  <a:pt x="5221" y="865"/>
                </a:cubicBezTo>
                <a:cubicBezTo>
                  <a:pt x="5188" y="890"/>
                  <a:pt x="5156" y="938"/>
                  <a:pt x="5142" y="977"/>
                </a:cubicBezTo>
                <a:cubicBezTo>
                  <a:pt x="5138" y="1016"/>
                  <a:pt x="5127" y="1087"/>
                  <a:pt x="5142" y="1121"/>
                </a:cubicBezTo>
                <a:cubicBezTo>
                  <a:pt x="5161" y="1165"/>
                  <a:pt x="5199" y="1173"/>
                  <a:pt x="5234" y="1193"/>
                </a:cubicBezTo>
                <a:cubicBezTo>
                  <a:pt x="5280" y="1220"/>
                  <a:pt x="5328" y="1260"/>
                  <a:pt x="5378" y="1278"/>
                </a:cubicBezTo>
                <a:cubicBezTo>
                  <a:pt x="5404" y="1274"/>
                  <a:pt x="5431" y="1273"/>
                  <a:pt x="5457" y="1265"/>
                </a:cubicBezTo>
                <a:cubicBezTo>
                  <a:pt x="5463" y="1263"/>
                  <a:pt x="5465" y="1255"/>
                  <a:pt x="5470" y="1251"/>
                </a:cubicBezTo>
                <a:cubicBezTo>
                  <a:pt x="5494" y="1231"/>
                  <a:pt x="5514" y="1222"/>
                  <a:pt x="5542" y="1206"/>
                </a:cubicBezTo>
                <a:cubicBezTo>
                  <a:pt x="5558" y="1181"/>
                  <a:pt x="5585" y="1169"/>
                  <a:pt x="5614" y="1160"/>
                </a:cubicBezTo>
                <a:cubicBezTo>
                  <a:pt x="5632" y="1146"/>
                  <a:pt x="5647" y="1128"/>
                  <a:pt x="5666" y="1114"/>
                </a:cubicBezTo>
                <a:cubicBezTo>
                  <a:pt x="5719" y="1074"/>
                  <a:pt x="5663" y="1137"/>
                  <a:pt x="5725" y="1075"/>
                </a:cubicBezTo>
                <a:cubicBezTo>
                  <a:pt x="5747" y="1053"/>
                  <a:pt x="5763" y="1027"/>
                  <a:pt x="5790" y="1009"/>
                </a:cubicBezTo>
                <a:cubicBezTo>
                  <a:pt x="5835" y="936"/>
                  <a:pt x="5812" y="962"/>
                  <a:pt x="5849" y="924"/>
                </a:cubicBezTo>
                <a:cubicBezTo>
                  <a:pt x="5874" y="837"/>
                  <a:pt x="5884" y="829"/>
                  <a:pt x="5862" y="708"/>
                </a:cubicBezTo>
                <a:cubicBezTo>
                  <a:pt x="5860" y="696"/>
                  <a:pt x="5800" y="639"/>
                  <a:pt x="5797" y="636"/>
                </a:cubicBezTo>
                <a:cubicBezTo>
                  <a:pt x="5731" y="565"/>
                  <a:pt x="5657" y="508"/>
                  <a:pt x="5581" y="446"/>
                </a:cubicBezTo>
                <a:cubicBezTo>
                  <a:pt x="5547" y="418"/>
                  <a:pt x="5471" y="331"/>
                  <a:pt x="5457" y="296"/>
                </a:cubicBezTo>
                <a:cubicBezTo>
                  <a:pt x="5448" y="274"/>
                  <a:pt x="5430" y="230"/>
                  <a:pt x="5430" y="230"/>
                </a:cubicBezTo>
                <a:cubicBezTo>
                  <a:pt x="5434" y="186"/>
                  <a:pt x="5432" y="141"/>
                  <a:pt x="5443" y="99"/>
                </a:cubicBezTo>
                <a:cubicBezTo>
                  <a:pt x="5446" y="88"/>
                  <a:pt x="5461" y="87"/>
                  <a:pt x="5470" y="80"/>
                </a:cubicBezTo>
                <a:cubicBezTo>
                  <a:pt x="5505" y="53"/>
                  <a:pt x="5549" y="29"/>
                  <a:pt x="5594" y="21"/>
                </a:cubicBezTo>
                <a:cubicBezTo>
                  <a:pt x="5631" y="14"/>
                  <a:pt x="5668" y="12"/>
                  <a:pt x="5705" y="8"/>
                </a:cubicBezTo>
                <a:cubicBezTo>
                  <a:pt x="5725" y="6"/>
                  <a:pt x="5764" y="1"/>
                  <a:pt x="5764" y="1"/>
                </a:cubicBezTo>
                <a:cubicBezTo>
                  <a:pt x="5904" y="3"/>
                  <a:pt x="6044" y="0"/>
                  <a:pt x="6183" y="8"/>
                </a:cubicBezTo>
                <a:cubicBezTo>
                  <a:pt x="6238" y="11"/>
                  <a:pt x="6239" y="53"/>
                  <a:pt x="6281" y="80"/>
                </a:cubicBezTo>
                <a:cubicBezTo>
                  <a:pt x="6359" y="130"/>
                  <a:pt x="6438" y="184"/>
                  <a:pt x="6497" y="257"/>
                </a:cubicBezTo>
                <a:cubicBezTo>
                  <a:pt x="6520" y="285"/>
                  <a:pt x="6532" y="321"/>
                  <a:pt x="6556" y="348"/>
                </a:cubicBezTo>
                <a:cubicBezTo>
                  <a:pt x="6571" y="366"/>
                  <a:pt x="6587" y="383"/>
                  <a:pt x="6602" y="401"/>
                </a:cubicBezTo>
                <a:cubicBezTo>
                  <a:pt x="6609" y="420"/>
                  <a:pt x="6614" y="440"/>
                  <a:pt x="6622" y="459"/>
                </a:cubicBezTo>
                <a:cubicBezTo>
                  <a:pt x="6627" y="471"/>
                  <a:pt x="6636" y="480"/>
                  <a:pt x="6641" y="492"/>
                </a:cubicBezTo>
                <a:cubicBezTo>
                  <a:pt x="6649" y="511"/>
                  <a:pt x="6661" y="551"/>
                  <a:pt x="6661" y="551"/>
                </a:cubicBezTo>
                <a:cubicBezTo>
                  <a:pt x="6655" y="792"/>
                  <a:pt x="6725" y="831"/>
                  <a:pt x="6569" y="885"/>
                </a:cubicBezTo>
                <a:cubicBezTo>
                  <a:pt x="6322" y="872"/>
                  <a:pt x="6338" y="930"/>
                  <a:pt x="6249" y="793"/>
                </a:cubicBezTo>
                <a:cubicBezTo>
                  <a:pt x="6253" y="727"/>
                  <a:pt x="6250" y="687"/>
                  <a:pt x="6294" y="643"/>
                </a:cubicBezTo>
                <a:cubicBezTo>
                  <a:pt x="6321" y="543"/>
                  <a:pt x="6278" y="456"/>
                  <a:pt x="6183" y="427"/>
                </a:cubicBezTo>
                <a:cubicBezTo>
                  <a:pt x="6042" y="431"/>
                  <a:pt x="5966" y="424"/>
                  <a:pt x="5856" y="499"/>
                </a:cubicBezTo>
                <a:cubicBezTo>
                  <a:pt x="5793" y="591"/>
                  <a:pt x="5865" y="713"/>
                  <a:pt x="5941" y="774"/>
                </a:cubicBezTo>
                <a:cubicBezTo>
                  <a:pt x="5963" y="791"/>
                  <a:pt x="5989" y="804"/>
                  <a:pt x="6006" y="826"/>
                </a:cubicBezTo>
                <a:cubicBezTo>
                  <a:pt x="6034" y="862"/>
                  <a:pt x="6017" y="846"/>
                  <a:pt x="6059" y="872"/>
                </a:cubicBezTo>
                <a:cubicBezTo>
                  <a:pt x="6082" y="912"/>
                  <a:pt x="6117" y="942"/>
                  <a:pt x="6137" y="983"/>
                </a:cubicBezTo>
                <a:cubicBezTo>
                  <a:pt x="6145" y="1048"/>
                  <a:pt x="6160" y="1120"/>
                  <a:pt x="6190" y="1179"/>
                </a:cubicBezTo>
                <a:cubicBezTo>
                  <a:pt x="6194" y="1232"/>
                  <a:pt x="6194" y="1260"/>
                  <a:pt x="6216" y="1304"/>
                </a:cubicBezTo>
                <a:cubicBezTo>
                  <a:pt x="6201" y="1389"/>
                  <a:pt x="6153" y="1400"/>
                  <a:pt x="6078" y="1409"/>
                </a:cubicBezTo>
                <a:cubicBezTo>
                  <a:pt x="6034" y="1430"/>
                  <a:pt x="6009" y="1447"/>
                  <a:pt x="5961" y="1454"/>
                </a:cubicBezTo>
                <a:cubicBezTo>
                  <a:pt x="5905" y="1476"/>
                  <a:pt x="5951" y="1461"/>
                  <a:pt x="5882" y="1474"/>
                </a:cubicBezTo>
                <a:cubicBezTo>
                  <a:pt x="5862" y="1478"/>
                  <a:pt x="5823" y="1487"/>
                  <a:pt x="5823" y="1487"/>
                </a:cubicBezTo>
                <a:cubicBezTo>
                  <a:pt x="5673" y="1483"/>
                  <a:pt x="5548" y="1471"/>
                  <a:pt x="5404" y="1461"/>
                </a:cubicBezTo>
                <a:cubicBezTo>
                  <a:pt x="5331" y="1441"/>
                  <a:pt x="5254" y="1439"/>
                  <a:pt x="5182" y="1415"/>
                </a:cubicBezTo>
                <a:cubicBezTo>
                  <a:pt x="5156" y="1406"/>
                  <a:pt x="5136" y="1391"/>
                  <a:pt x="5110" y="1382"/>
                </a:cubicBezTo>
                <a:cubicBezTo>
                  <a:pt x="5096" y="1368"/>
                  <a:pt x="5077" y="1359"/>
                  <a:pt x="5064" y="1343"/>
                </a:cubicBezTo>
                <a:cubicBezTo>
                  <a:pt x="5045" y="1320"/>
                  <a:pt x="5033" y="1293"/>
                  <a:pt x="5011" y="1271"/>
                </a:cubicBezTo>
                <a:cubicBezTo>
                  <a:pt x="5001" y="1237"/>
                  <a:pt x="4976" y="1236"/>
                  <a:pt x="4946" y="1225"/>
                </a:cubicBezTo>
                <a:cubicBezTo>
                  <a:pt x="4875" y="1231"/>
                  <a:pt x="4854" y="1216"/>
                  <a:pt x="4835" y="1278"/>
                </a:cubicBezTo>
                <a:cubicBezTo>
                  <a:pt x="4837" y="1332"/>
                  <a:pt x="4834" y="1387"/>
                  <a:pt x="4841" y="1441"/>
                </a:cubicBezTo>
                <a:cubicBezTo>
                  <a:pt x="4842" y="1452"/>
                  <a:pt x="4856" y="1457"/>
                  <a:pt x="4861" y="1467"/>
                </a:cubicBezTo>
                <a:cubicBezTo>
                  <a:pt x="4880" y="1500"/>
                  <a:pt x="4900" y="1530"/>
                  <a:pt x="4933" y="1553"/>
                </a:cubicBezTo>
                <a:cubicBezTo>
                  <a:pt x="5007" y="1605"/>
                  <a:pt x="5095" y="1641"/>
                  <a:pt x="5182" y="1664"/>
                </a:cubicBezTo>
                <a:cubicBezTo>
                  <a:pt x="5241" y="1680"/>
                  <a:pt x="5305" y="1676"/>
                  <a:pt x="5365" y="1690"/>
                </a:cubicBezTo>
                <a:cubicBezTo>
                  <a:pt x="5415" y="1702"/>
                  <a:pt x="5476" y="1719"/>
                  <a:pt x="5522" y="1742"/>
                </a:cubicBezTo>
                <a:cubicBezTo>
                  <a:pt x="5598" y="1781"/>
                  <a:pt x="5523" y="1763"/>
                  <a:pt x="5601" y="1775"/>
                </a:cubicBezTo>
                <a:cubicBezTo>
                  <a:pt x="5610" y="1782"/>
                  <a:pt x="5618" y="1790"/>
                  <a:pt x="5627" y="1795"/>
                </a:cubicBezTo>
                <a:cubicBezTo>
                  <a:pt x="5633" y="1798"/>
                  <a:pt x="5640" y="1797"/>
                  <a:pt x="5646" y="1801"/>
                </a:cubicBezTo>
                <a:cubicBezTo>
                  <a:pt x="5654" y="1806"/>
                  <a:pt x="5659" y="1815"/>
                  <a:pt x="5666" y="1821"/>
                </a:cubicBezTo>
                <a:cubicBezTo>
                  <a:pt x="5672" y="1826"/>
                  <a:pt x="5679" y="1830"/>
                  <a:pt x="5686" y="1834"/>
                </a:cubicBezTo>
                <a:cubicBezTo>
                  <a:pt x="5693" y="1848"/>
                  <a:pt x="5706" y="1869"/>
                  <a:pt x="5705" y="1886"/>
                </a:cubicBezTo>
                <a:cubicBezTo>
                  <a:pt x="5698" y="1994"/>
                  <a:pt x="5647" y="2029"/>
                  <a:pt x="5548" y="2050"/>
                </a:cubicBezTo>
                <a:cubicBezTo>
                  <a:pt x="5309" y="2043"/>
                  <a:pt x="5265" y="2038"/>
                  <a:pt x="5011" y="2043"/>
                </a:cubicBezTo>
                <a:cubicBezTo>
                  <a:pt x="5013" y="2063"/>
                  <a:pt x="5012" y="2083"/>
                  <a:pt x="5018" y="2102"/>
                </a:cubicBezTo>
                <a:cubicBezTo>
                  <a:pt x="5044" y="2181"/>
                  <a:pt x="5139" y="2232"/>
                  <a:pt x="5214" y="2246"/>
                </a:cubicBezTo>
                <a:cubicBezTo>
                  <a:pt x="5357" y="2333"/>
                  <a:pt x="5562" y="2302"/>
                  <a:pt x="5712" y="2305"/>
                </a:cubicBezTo>
                <a:cubicBezTo>
                  <a:pt x="5764" y="2326"/>
                  <a:pt x="5812" y="2327"/>
                  <a:pt x="5869" y="2331"/>
                </a:cubicBezTo>
                <a:cubicBezTo>
                  <a:pt x="5924" y="2359"/>
                  <a:pt x="5986" y="2377"/>
                  <a:pt x="6046" y="2390"/>
                </a:cubicBezTo>
                <a:cubicBezTo>
                  <a:pt x="6072" y="2408"/>
                  <a:pt x="6080" y="2418"/>
                  <a:pt x="6111" y="2430"/>
                </a:cubicBezTo>
                <a:cubicBezTo>
                  <a:pt x="6142" y="2460"/>
                  <a:pt x="6160" y="2492"/>
                  <a:pt x="6190" y="2521"/>
                </a:cubicBezTo>
                <a:cubicBezTo>
                  <a:pt x="6199" y="2599"/>
                  <a:pt x="6233" y="2621"/>
                  <a:pt x="6203" y="2718"/>
                </a:cubicBezTo>
                <a:cubicBezTo>
                  <a:pt x="6195" y="2745"/>
                  <a:pt x="6147" y="2768"/>
                  <a:pt x="6124" y="2783"/>
                </a:cubicBezTo>
                <a:cubicBezTo>
                  <a:pt x="6084" y="2809"/>
                  <a:pt x="6127" y="2781"/>
                  <a:pt x="6085" y="2822"/>
                </a:cubicBezTo>
                <a:cubicBezTo>
                  <a:pt x="6046" y="2860"/>
                  <a:pt x="5993" y="2890"/>
                  <a:pt x="5941" y="2907"/>
                </a:cubicBezTo>
                <a:cubicBezTo>
                  <a:pt x="5889" y="2901"/>
                  <a:pt x="5835" y="2899"/>
                  <a:pt x="5784" y="2888"/>
                </a:cubicBezTo>
                <a:cubicBezTo>
                  <a:pt x="5743" y="2879"/>
                  <a:pt x="5711" y="2846"/>
                  <a:pt x="5673" y="2829"/>
                </a:cubicBezTo>
                <a:cubicBezTo>
                  <a:pt x="5621" y="2805"/>
                  <a:pt x="5558" y="2777"/>
                  <a:pt x="5502" y="2763"/>
                </a:cubicBezTo>
                <a:cubicBezTo>
                  <a:pt x="5430" y="2774"/>
                  <a:pt x="5452" y="2779"/>
                  <a:pt x="5417" y="2835"/>
                </a:cubicBezTo>
                <a:cubicBezTo>
                  <a:pt x="5396" y="2953"/>
                  <a:pt x="5461" y="2974"/>
                  <a:pt x="5542" y="3032"/>
                </a:cubicBezTo>
                <a:cubicBezTo>
                  <a:pt x="5671" y="3124"/>
                  <a:pt x="5805" y="3218"/>
                  <a:pt x="5921" y="3326"/>
                </a:cubicBezTo>
                <a:cubicBezTo>
                  <a:pt x="5966" y="3368"/>
                  <a:pt x="5999" y="3413"/>
                  <a:pt x="6046" y="3451"/>
                </a:cubicBezTo>
                <a:cubicBezTo>
                  <a:pt x="6102" y="3545"/>
                  <a:pt x="6123" y="3585"/>
                  <a:pt x="6137" y="3693"/>
                </a:cubicBezTo>
                <a:cubicBezTo>
                  <a:pt x="6123" y="3813"/>
                  <a:pt x="6141" y="3836"/>
                  <a:pt x="6085" y="3909"/>
                </a:cubicBezTo>
                <a:cubicBezTo>
                  <a:pt x="6076" y="3936"/>
                  <a:pt x="6065" y="3940"/>
                  <a:pt x="6039" y="3948"/>
                </a:cubicBezTo>
                <a:cubicBezTo>
                  <a:pt x="5967" y="3944"/>
                  <a:pt x="5894" y="3945"/>
                  <a:pt x="5823" y="3935"/>
                </a:cubicBezTo>
                <a:cubicBezTo>
                  <a:pt x="5749" y="3925"/>
                  <a:pt x="5686" y="3871"/>
                  <a:pt x="5614" y="3850"/>
                </a:cubicBezTo>
                <a:cubicBezTo>
                  <a:pt x="5573" y="3825"/>
                  <a:pt x="5536" y="3809"/>
                  <a:pt x="5489" y="3798"/>
                </a:cubicBezTo>
                <a:cubicBezTo>
                  <a:pt x="5475" y="3788"/>
                  <a:pt x="5468" y="3781"/>
                  <a:pt x="5450" y="3778"/>
                </a:cubicBezTo>
                <a:cubicBezTo>
                  <a:pt x="5418" y="3772"/>
                  <a:pt x="5352" y="3765"/>
                  <a:pt x="5352" y="3765"/>
                </a:cubicBezTo>
                <a:cubicBezTo>
                  <a:pt x="5230" y="3767"/>
                  <a:pt x="5097" y="3724"/>
                  <a:pt x="4998" y="3798"/>
                </a:cubicBezTo>
                <a:cubicBezTo>
                  <a:pt x="4957" y="3881"/>
                  <a:pt x="5008" y="3978"/>
                  <a:pt x="5038" y="4059"/>
                </a:cubicBezTo>
                <a:cubicBezTo>
                  <a:pt x="5034" y="4090"/>
                  <a:pt x="5037" y="4122"/>
                  <a:pt x="5025" y="4151"/>
                </a:cubicBezTo>
                <a:cubicBezTo>
                  <a:pt x="5020" y="4163"/>
                  <a:pt x="5004" y="4166"/>
                  <a:pt x="4992" y="4171"/>
                </a:cubicBezTo>
                <a:cubicBezTo>
                  <a:pt x="4930" y="4197"/>
                  <a:pt x="4927" y="4195"/>
                  <a:pt x="4874" y="4203"/>
                </a:cubicBezTo>
                <a:cubicBezTo>
                  <a:pt x="4739" y="4201"/>
                  <a:pt x="4603" y="4207"/>
                  <a:pt x="4468" y="4197"/>
                </a:cubicBezTo>
                <a:cubicBezTo>
                  <a:pt x="4457" y="4196"/>
                  <a:pt x="4457" y="4179"/>
                  <a:pt x="4449" y="4171"/>
                </a:cubicBezTo>
                <a:cubicBezTo>
                  <a:pt x="4437" y="4159"/>
                  <a:pt x="4421" y="4151"/>
                  <a:pt x="4409" y="4138"/>
                </a:cubicBezTo>
                <a:cubicBezTo>
                  <a:pt x="4335" y="4057"/>
                  <a:pt x="4270" y="3964"/>
                  <a:pt x="4226" y="3863"/>
                </a:cubicBezTo>
                <a:cubicBezTo>
                  <a:pt x="4212" y="3800"/>
                  <a:pt x="4209" y="3751"/>
                  <a:pt x="4226" y="3686"/>
                </a:cubicBezTo>
                <a:cubicBezTo>
                  <a:pt x="4224" y="3632"/>
                  <a:pt x="4229" y="3576"/>
                  <a:pt x="4219" y="3523"/>
                </a:cubicBezTo>
                <a:cubicBezTo>
                  <a:pt x="4216" y="3506"/>
                  <a:pt x="4197" y="3497"/>
                  <a:pt x="4187" y="3483"/>
                </a:cubicBezTo>
                <a:cubicBezTo>
                  <a:pt x="4115" y="3383"/>
                  <a:pt x="4087" y="3362"/>
                  <a:pt x="3984" y="3320"/>
                </a:cubicBezTo>
                <a:cubicBezTo>
                  <a:pt x="3854" y="3332"/>
                  <a:pt x="3839" y="3335"/>
                  <a:pt x="3735" y="3366"/>
                </a:cubicBezTo>
                <a:cubicBezTo>
                  <a:pt x="3691" y="3379"/>
                  <a:pt x="3645" y="3385"/>
                  <a:pt x="3604" y="3405"/>
                </a:cubicBezTo>
                <a:cubicBezTo>
                  <a:pt x="3486" y="3464"/>
                  <a:pt x="3576" y="3431"/>
                  <a:pt x="3519" y="3451"/>
                </a:cubicBezTo>
                <a:cubicBezTo>
                  <a:pt x="3475" y="3484"/>
                  <a:pt x="3449" y="3501"/>
                  <a:pt x="3414" y="3542"/>
                </a:cubicBezTo>
                <a:cubicBezTo>
                  <a:pt x="3397" y="3589"/>
                  <a:pt x="3385" y="3635"/>
                  <a:pt x="3362" y="3680"/>
                </a:cubicBezTo>
                <a:cubicBezTo>
                  <a:pt x="3358" y="3697"/>
                  <a:pt x="3355" y="3715"/>
                  <a:pt x="3349" y="3732"/>
                </a:cubicBezTo>
                <a:cubicBezTo>
                  <a:pt x="3342" y="3752"/>
                  <a:pt x="3329" y="3770"/>
                  <a:pt x="3323" y="3791"/>
                </a:cubicBezTo>
                <a:cubicBezTo>
                  <a:pt x="3307" y="3841"/>
                  <a:pt x="3312" y="3896"/>
                  <a:pt x="3297" y="3948"/>
                </a:cubicBezTo>
                <a:cubicBezTo>
                  <a:pt x="3281" y="4072"/>
                  <a:pt x="3190" y="4148"/>
                  <a:pt x="3074" y="4184"/>
                </a:cubicBezTo>
                <a:cubicBezTo>
                  <a:pt x="3055" y="4190"/>
                  <a:pt x="3035" y="4194"/>
                  <a:pt x="3015" y="4197"/>
                </a:cubicBezTo>
                <a:cubicBezTo>
                  <a:pt x="2976" y="4203"/>
                  <a:pt x="2897" y="4210"/>
                  <a:pt x="2897" y="4210"/>
                </a:cubicBezTo>
                <a:cubicBezTo>
                  <a:pt x="2799" y="4208"/>
                  <a:pt x="2701" y="4211"/>
                  <a:pt x="2603" y="4203"/>
                </a:cubicBezTo>
                <a:cubicBezTo>
                  <a:pt x="2508" y="4196"/>
                  <a:pt x="2358" y="4013"/>
                  <a:pt x="2308" y="3942"/>
                </a:cubicBezTo>
                <a:cubicBezTo>
                  <a:pt x="2289" y="3871"/>
                  <a:pt x="2277" y="3811"/>
                  <a:pt x="2269" y="3739"/>
                </a:cubicBezTo>
                <a:cubicBezTo>
                  <a:pt x="2273" y="3652"/>
                  <a:pt x="2269" y="3623"/>
                  <a:pt x="2302" y="3555"/>
                </a:cubicBezTo>
                <a:cubicBezTo>
                  <a:pt x="2320" y="3422"/>
                  <a:pt x="2333" y="3347"/>
                  <a:pt x="2236" y="3274"/>
                </a:cubicBezTo>
                <a:cubicBezTo>
                  <a:pt x="2187" y="3237"/>
                  <a:pt x="2234" y="3255"/>
                  <a:pt x="2184" y="3241"/>
                </a:cubicBezTo>
                <a:cubicBezTo>
                  <a:pt x="2154" y="3221"/>
                  <a:pt x="2114" y="3215"/>
                  <a:pt x="2079" y="3209"/>
                </a:cubicBezTo>
                <a:cubicBezTo>
                  <a:pt x="1996" y="3213"/>
                  <a:pt x="1913" y="3213"/>
                  <a:pt x="1830" y="3222"/>
                </a:cubicBezTo>
                <a:cubicBezTo>
                  <a:pt x="1764" y="3229"/>
                  <a:pt x="1779" y="3242"/>
                  <a:pt x="1732" y="3274"/>
                </a:cubicBezTo>
                <a:cubicBezTo>
                  <a:pt x="1659" y="3324"/>
                  <a:pt x="1560" y="3371"/>
                  <a:pt x="1503" y="3444"/>
                </a:cubicBezTo>
                <a:cubicBezTo>
                  <a:pt x="1437" y="3529"/>
                  <a:pt x="1428" y="3640"/>
                  <a:pt x="1398" y="3739"/>
                </a:cubicBezTo>
                <a:cubicBezTo>
                  <a:pt x="1393" y="3756"/>
                  <a:pt x="1349" y="3831"/>
                  <a:pt x="1346" y="3837"/>
                </a:cubicBezTo>
                <a:cubicBezTo>
                  <a:pt x="1339" y="3871"/>
                  <a:pt x="1289" y="3957"/>
                  <a:pt x="1254" y="3968"/>
                </a:cubicBezTo>
                <a:cubicBezTo>
                  <a:pt x="1229" y="3976"/>
                  <a:pt x="1176" y="3987"/>
                  <a:pt x="1176" y="3987"/>
                </a:cubicBezTo>
                <a:cubicBezTo>
                  <a:pt x="1028" y="3983"/>
                  <a:pt x="879" y="3986"/>
                  <a:pt x="731" y="3974"/>
                </a:cubicBezTo>
                <a:cubicBezTo>
                  <a:pt x="700" y="3971"/>
                  <a:pt x="678" y="3940"/>
                  <a:pt x="652" y="3922"/>
                </a:cubicBezTo>
                <a:cubicBezTo>
                  <a:pt x="555" y="3854"/>
                  <a:pt x="471" y="3696"/>
                  <a:pt x="423" y="3582"/>
                </a:cubicBezTo>
                <a:cubicBezTo>
                  <a:pt x="417" y="3527"/>
                  <a:pt x="404" y="3485"/>
                  <a:pt x="423" y="3431"/>
                </a:cubicBezTo>
                <a:cubicBezTo>
                  <a:pt x="437" y="3393"/>
                  <a:pt x="483" y="3390"/>
                  <a:pt x="515" y="3379"/>
                </a:cubicBezTo>
                <a:cubicBezTo>
                  <a:pt x="602" y="3348"/>
                  <a:pt x="686" y="3320"/>
                  <a:pt x="777" y="3300"/>
                </a:cubicBezTo>
                <a:cubicBezTo>
                  <a:pt x="831" y="3273"/>
                  <a:pt x="898" y="3262"/>
                  <a:pt x="934" y="3209"/>
                </a:cubicBezTo>
                <a:cubicBezTo>
                  <a:pt x="882" y="2947"/>
                  <a:pt x="622" y="3036"/>
                  <a:pt x="384" y="3025"/>
                </a:cubicBezTo>
                <a:cubicBezTo>
                  <a:pt x="316" y="3009"/>
                  <a:pt x="270" y="2972"/>
                  <a:pt x="214" y="2934"/>
                </a:cubicBezTo>
                <a:cubicBezTo>
                  <a:pt x="194" y="2884"/>
                  <a:pt x="157" y="2849"/>
                  <a:pt x="129" y="2803"/>
                </a:cubicBezTo>
                <a:cubicBezTo>
                  <a:pt x="106" y="2764"/>
                  <a:pt x="85" y="2724"/>
                  <a:pt x="63" y="2685"/>
                </a:cubicBezTo>
                <a:cubicBezTo>
                  <a:pt x="44" y="2651"/>
                  <a:pt x="52" y="2613"/>
                  <a:pt x="30" y="2580"/>
                </a:cubicBezTo>
                <a:cubicBezTo>
                  <a:pt x="34" y="2554"/>
                  <a:pt x="36" y="2527"/>
                  <a:pt x="43" y="2502"/>
                </a:cubicBezTo>
                <a:cubicBezTo>
                  <a:pt x="58" y="2452"/>
                  <a:pt x="198" y="2416"/>
                  <a:pt x="240" y="2410"/>
                </a:cubicBezTo>
                <a:cubicBezTo>
                  <a:pt x="281" y="2404"/>
                  <a:pt x="364" y="2397"/>
                  <a:pt x="364" y="2397"/>
                </a:cubicBezTo>
                <a:cubicBezTo>
                  <a:pt x="614" y="2312"/>
                  <a:pt x="836" y="2519"/>
                  <a:pt x="1078" y="2561"/>
                </a:cubicBezTo>
                <a:cubicBezTo>
                  <a:pt x="1095" y="2570"/>
                  <a:pt x="1111" y="2585"/>
                  <a:pt x="1130" y="2587"/>
                </a:cubicBezTo>
                <a:cubicBezTo>
                  <a:pt x="1203" y="2595"/>
                  <a:pt x="1208" y="2561"/>
                  <a:pt x="1248" y="2521"/>
                </a:cubicBezTo>
                <a:cubicBezTo>
                  <a:pt x="1250" y="2508"/>
                  <a:pt x="1251" y="2495"/>
                  <a:pt x="1254" y="2482"/>
                </a:cubicBezTo>
                <a:cubicBezTo>
                  <a:pt x="1260" y="2458"/>
                  <a:pt x="1274" y="2410"/>
                  <a:pt x="1274" y="2410"/>
                </a:cubicBezTo>
                <a:cubicBezTo>
                  <a:pt x="1270" y="2364"/>
                  <a:pt x="1270" y="2318"/>
                  <a:pt x="1261" y="2273"/>
                </a:cubicBezTo>
                <a:cubicBezTo>
                  <a:pt x="1260" y="2266"/>
                  <a:pt x="1218" y="2235"/>
                  <a:pt x="1215" y="2233"/>
                </a:cubicBezTo>
                <a:cubicBezTo>
                  <a:pt x="1148" y="2197"/>
                  <a:pt x="1093" y="2191"/>
                  <a:pt x="1019" y="2181"/>
                </a:cubicBezTo>
                <a:cubicBezTo>
                  <a:pt x="995" y="2178"/>
                  <a:pt x="971" y="2169"/>
                  <a:pt x="947" y="2168"/>
                </a:cubicBezTo>
                <a:cubicBezTo>
                  <a:pt x="801" y="2162"/>
                  <a:pt x="654" y="2163"/>
                  <a:pt x="508" y="2161"/>
                </a:cubicBezTo>
                <a:cubicBezTo>
                  <a:pt x="433" y="2136"/>
                  <a:pt x="383" y="2107"/>
                  <a:pt x="351" y="2030"/>
                </a:cubicBezTo>
                <a:cubicBezTo>
                  <a:pt x="340" y="2005"/>
                  <a:pt x="325" y="1952"/>
                  <a:pt x="325" y="1952"/>
                </a:cubicBezTo>
                <a:cubicBezTo>
                  <a:pt x="329" y="1908"/>
                  <a:pt x="328" y="1864"/>
                  <a:pt x="338" y="1821"/>
                </a:cubicBezTo>
                <a:cubicBezTo>
                  <a:pt x="339" y="1816"/>
                  <a:pt x="384" y="1795"/>
                  <a:pt x="384" y="1795"/>
                </a:cubicBezTo>
                <a:cubicBezTo>
                  <a:pt x="455" y="1764"/>
                  <a:pt x="568" y="1762"/>
                  <a:pt x="639" y="1755"/>
                </a:cubicBezTo>
                <a:cubicBezTo>
                  <a:pt x="720" y="1757"/>
                  <a:pt x="801" y="1753"/>
                  <a:pt x="881" y="1762"/>
                </a:cubicBezTo>
                <a:cubicBezTo>
                  <a:pt x="915" y="1766"/>
                  <a:pt x="945" y="1788"/>
                  <a:pt x="979" y="1795"/>
                </a:cubicBezTo>
                <a:cubicBezTo>
                  <a:pt x="1069" y="1847"/>
                  <a:pt x="1170" y="1881"/>
                  <a:pt x="1254" y="1945"/>
                </a:cubicBezTo>
                <a:cubicBezTo>
                  <a:pt x="1374" y="2036"/>
                  <a:pt x="1477" y="2140"/>
                  <a:pt x="1588" y="2240"/>
                </a:cubicBezTo>
                <a:cubicBezTo>
                  <a:pt x="1653" y="2299"/>
                  <a:pt x="1722" y="2357"/>
                  <a:pt x="1765" y="2436"/>
                </a:cubicBezTo>
                <a:cubicBezTo>
                  <a:pt x="1783" y="2470"/>
                  <a:pt x="1798" y="2547"/>
                  <a:pt x="1798" y="2547"/>
                </a:cubicBezTo>
                <a:cubicBezTo>
                  <a:pt x="1796" y="2573"/>
                  <a:pt x="1799" y="2601"/>
                  <a:pt x="1791" y="2626"/>
                </a:cubicBezTo>
                <a:cubicBezTo>
                  <a:pt x="1784" y="2647"/>
                  <a:pt x="1755" y="2656"/>
                  <a:pt x="1739" y="2665"/>
                </a:cubicBezTo>
                <a:cubicBezTo>
                  <a:pt x="1695" y="2690"/>
                  <a:pt x="1658" y="2702"/>
                  <a:pt x="1608" y="2711"/>
                </a:cubicBezTo>
                <a:cubicBezTo>
                  <a:pt x="1526" y="2764"/>
                  <a:pt x="1417" y="2735"/>
                  <a:pt x="1326" y="2711"/>
                </a:cubicBezTo>
                <a:cubicBezTo>
                  <a:pt x="1238" y="2716"/>
                  <a:pt x="1195" y="2707"/>
                  <a:pt x="1130" y="2757"/>
                </a:cubicBezTo>
                <a:cubicBezTo>
                  <a:pt x="1112" y="2809"/>
                  <a:pt x="1117" y="2868"/>
                  <a:pt x="1156" y="2907"/>
                </a:cubicBezTo>
                <a:cubicBezTo>
                  <a:pt x="1169" y="2945"/>
                  <a:pt x="1153" y="2911"/>
                  <a:pt x="1182" y="2940"/>
                </a:cubicBezTo>
                <a:cubicBezTo>
                  <a:pt x="1190" y="2948"/>
                  <a:pt x="1194" y="2958"/>
                  <a:pt x="1202" y="2966"/>
                </a:cubicBezTo>
                <a:cubicBezTo>
                  <a:pt x="1221" y="2984"/>
                  <a:pt x="1276" y="3003"/>
                  <a:pt x="1294" y="3012"/>
                </a:cubicBezTo>
                <a:cubicBezTo>
                  <a:pt x="1329" y="3029"/>
                  <a:pt x="1347" y="3063"/>
                  <a:pt x="1379" y="3084"/>
                </a:cubicBezTo>
                <a:cubicBezTo>
                  <a:pt x="1389" y="3147"/>
                  <a:pt x="1392" y="3194"/>
                  <a:pt x="1333" y="3228"/>
                </a:cubicBezTo>
                <a:cubicBezTo>
                  <a:pt x="1207" y="3301"/>
                  <a:pt x="1331" y="3229"/>
                  <a:pt x="1254" y="3261"/>
                </a:cubicBezTo>
                <a:cubicBezTo>
                  <a:pt x="1236" y="3268"/>
                  <a:pt x="1202" y="3287"/>
                  <a:pt x="1202" y="3287"/>
                </a:cubicBezTo>
                <a:cubicBezTo>
                  <a:pt x="1171" y="3334"/>
                  <a:pt x="1197" y="3349"/>
                  <a:pt x="1241" y="3359"/>
                </a:cubicBezTo>
                <a:cubicBezTo>
                  <a:pt x="1298" y="3356"/>
                  <a:pt x="1368" y="3356"/>
                  <a:pt x="1425" y="3339"/>
                </a:cubicBezTo>
                <a:cubicBezTo>
                  <a:pt x="1450" y="3331"/>
                  <a:pt x="1476" y="3315"/>
                  <a:pt x="1503" y="3307"/>
                </a:cubicBezTo>
                <a:cubicBezTo>
                  <a:pt x="1510" y="3303"/>
                  <a:pt x="1518" y="3300"/>
                  <a:pt x="1523" y="3294"/>
                </a:cubicBezTo>
                <a:cubicBezTo>
                  <a:pt x="1533" y="3282"/>
                  <a:pt x="1549" y="3254"/>
                  <a:pt x="1549" y="3254"/>
                </a:cubicBezTo>
                <a:cubicBezTo>
                  <a:pt x="1566" y="3181"/>
                  <a:pt x="1554" y="3074"/>
                  <a:pt x="1641" y="3051"/>
                </a:cubicBezTo>
                <a:cubicBezTo>
                  <a:pt x="1763" y="3053"/>
                  <a:pt x="1885" y="3050"/>
                  <a:pt x="2007" y="3058"/>
                </a:cubicBezTo>
                <a:cubicBezTo>
                  <a:pt x="2018" y="3059"/>
                  <a:pt x="2024" y="3072"/>
                  <a:pt x="2033" y="3078"/>
                </a:cubicBezTo>
                <a:cubicBezTo>
                  <a:pt x="2060" y="3095"/>
                  <a:pt x="2102" y="3106"/>
                  <a:pt x="2131" y="3117"/>
                </a:cubicBezTo>
                <a:cubicBezTo>
                  <a:pt x="2175" y="3115"/>
                  <a:pt x="2220" y="3121"/>
                  <a:pt x="2262" y="3110"/>
                </a:cubicBezTo>
                <a:cubicBezTo>
                  <a:pt x="2274" y="3107"/>
                  <a:pt x="2275" y="3088"/>
                  <a:pt x="2282" y="3078"/>
                </a:cubicBezTo>
                <a:cubicBezTo>
                  <a:pt x="2290" y="3067"/>
                  <a:pt x="2300" y="3057"/>
                  <a:pt x="2308" y="3045"/>
                </a:cubicBezTo>
                <a:cubicBezTo>
                  <a:pt x="2323" y="3022"/>
                  <a:pt x="2343" y="2999"/>
                  <a:pt x="2354" y="2973"/>
                </a:cubicBezTo>
                <a:cubicBezTo>
                  <a:pt x="2367" y="2941"/>
                  <a:pt x="2374" y="2909"/>
                  <a:pt x="2393" y="2881"/>
                </a:cubicBezTo>
                <a:cubicBezTo>
                  <a:pt x="2399" y="2848"/>
                  <a:pt x="2393" y="2821"/>
                  <a:pt x="2426" y="2809"/>
                </a:cubicBezTo>
                <a:cubicBezTo>
                  <a:pt x="2454" y="2813"/>
                  <a:pt x="2483" y="2815"/>
                  <a:pt x="2511" y="2822"/>
                </a:cubicBezTo>
                <a:cubicBezTo>
                  <a:pt x="2545" y="2831"/>
                  <a:pt x="2596" y="2879"/>
                  <a:pt x="2616" y="2894"/>
                </a:cubicBezTo>
                <a:cubicBezTo>
                  <a:pt x="2688" y="2951"/>
                  <a:pt x="2724" y="3011"/>
                  <a:pt x="2747" y="3097"/>
                </a:cubicBezTo>
                <a:cubicBezTo>
                  <a:pt x="2745" y="3156"/>
                  <a:pt x="2750" y="3216"/>
                  <a:pt x="2740" y="3274"/>
                </a:cubicBezTo>
                <a:cubicBezTo>
                  <a:pt x="2734" y="3308"/>
                  <a:pt x="2683" y="3353"/>
                  <a:pt x="2662" y="3379"/>
                </a:cubicBezTo>
                <a:cubicBezTo>
                  <a:pt x="2645" y="3400"/>
                  <a:pt x="2637" y="3425"/>
                  <a:pt x="2629" y="3451"/>
                </a:cubicBezTo>
                <a:cubicBezTo>
                  <a:pt x="2631" y="3540"/>
                  <a:pt x="2627" y="3630"/>
                  <a:pt x="2635" y="3719"/>
                </a:cubicBezTo>
                <a:cubicBezTo>
                  <a:pt x="2636" y="3730"/>
                  <a:pt x="2649" y="3736"/>
                  <a:pt x="2655" y="3745"/>
                </a:cubicBezTo>
                <a:cubicBezTo>
                  <a:pt x="2690" y="3794"/>
                  <a:pt x="2736" y="3813"/>
                  <a:pt x="2793" y="3830"/>
                </a:cubicBezTo>
                <a:cubicBezTo>
                  <a:pt x="2874" y="3827"/>
                  <a:pt x="2941" y="3833"/>
                  <a:pt x="3015" y="3811"/>
                </a:cubicBezTo>
                <a:cubicBezTo>
                  <a:pt x="3042" y="3795"/>
                  <a:pt x="3058" y="3779"/>
                  <a:pt x="3081" y="3758"/>
                </a:cubicBezTo>
                <a:cubicBezTo>
                  <a:pt x="3104" y="3686"/>
                  <a:pt x="3096" y="3719"/>
                  <a:pt x="3107" y="3660"/>
                </a:cubicBezTo>
                <a:cubicBezTo>
                  <a:pt x="3118" y="3465"/>
                  <a:pt x="3119" y="3370"/>
                  <a:pt x="3107" y="3137"/>
                </a:cubicBezTo>
                <a:cubicBezTo>
                  <a:pt x="3106" y="3108"/>
                  <a:pt x="3094" y="3072"/>
                  <a:pt x="3074" y="3051"/>
                </a:cubicBezTo>
                <a:cubicBezTo>
                  <a:pt x="3058" y="3007"/>
                  <a:pt x="3016" y="2932"/>
                  <a:pt x="2976" y="2907"/>
                </a:cubicBezTo>
                <a:cubicBezTo>
                  <a:pt x="2966" y="2901"/>
                  <a:pt x="2953" y="2900"/>
                  <a:pt x="2943" y="2894"/>
                </a:cubicBezTo>
                <a:cubicBezTo>
                  <a:pt x="2865" y="2852"/>
                  <a:pt x="2787" y="2809"/>
                  <a:pt x="2707" y="2770"/>
                </a:cubicBezTo>
                <a:cubicBezTo>
                  <a:pt x="2684" y="2739"/>
                  <a:pt x="2663" y="2724"/>
                  <a:pt x="2629" y="2705"/>
                </a:cubicBezTo>
                <a:cubicBezTo>
                  <a:pt x="2625" y="2698"/>
                  <a:pt x="2622" y="2691"/>
                  <a:pt x="2616" y="2685"/>
                </a:cubicBezTo>
                <a:cubicBezTo>
                  <a:pt x="2610" y="2679"/>
                  <a:pt x="2600" y="2679"/>
                  <a:pt x="2596" y="2672"/>
                </a:cubicBezTo>
                <a:cubicBezTo>
                  <a:pt x="2586" y="2656"/>
                  <a:pt x="2585" y="2636"/>
                  <a:pt x="2577" y="2619"/>
                </a:cubicBezTo>
                <a:cubicBezTo>
                  <a:pt x="2579" y="2597"/>
                  <a:pt x="2574" y="2574"/>
                  <a:pt x="2583" y="2554"/>
                </a:cubicBezTo>
                <a:cubicBezTo>
                  <a:pt x="2589" y="2541"/>
                  <a:pt x="2605" y="2536"/>
                  <a:pt x="2616" y="2528"/>
                </a:cubicBezTo>
                <a:cubicBezTo>
                  <a:pt x="2697" y="2470"/>
                  <a:pt x="2788" y="2466"/>
                  <a:pt x="2884" y="2456"/>
                </a:cubicBezTo>
                <a:cubicBezTo>
                  <a:pt x="3132" y="2480"/>
                  <a:pt x="3024" y="2469"/>
                  <a:pt x="3185" y="2521"/>
                </a:cubicBezTo>
                <a:cubicBezTo>
                  <a:pt x="3263" y="2585"/>
                  <a:pt x="3324" y="2575"/>
                  <a:pt x="3362" y="2678"/>
                </a:cubicBezTo>
                <a:cubicBezTo>
                  <a:pt x="3358" y="2809"/>
                  <a:pt x="3349" y="2940"/>
                  <a:pt x="3349" y="3071"/>
                </a:cubicBezTo>
                <a:cubicBezTo>
                  <a:pt x="3349" y="3151"/>
                  <a:pt x="3354" y="3172"/>
                  <a:pt x="3421" y="3182"/>
                </a:cubicBezTo>
                <a:cubicBezTo>
                  <a:pt x="3480" y="3202"/>
                  <a:pt x="3501" y="3202"/>
                  <a:pt x="3565" y="3189"/>
                </a:cubicBezTo>
                <a:cubicBezTo>
                  <a:pt x="3611" y="3154"/>
                  <a:pt x="3588" y="3180"/>
                  <a:pt x="3611" y="3097"/>
                </a:cubicBezTo>
                <a:cubicBezTo>
                  <a:pt x="3613" y="3088"/>
                  <a:pt x="3625" y="3085"/>
                  <a:pt x="3630" y="3078"/>
                </a:cubicBezTo>
                <a:cubicBezTo>
                  <a:pt x="3638" y="3068"/>
                  <a:pt x="3643" y="3056"/>
                  <a:pt x="3650" y="3045"/>
                </a:cubicBezTo>
                <a:cubicBezTo>
                  <a:pt x="3640" y="2918"/>
                  <a:pt x="3641" y="2860"/>
                  <a:pt x="3585" y="2757"/>
                </a:cubicBezTo>
                <a:cubicBezTo>
                  <a:pt x="3573" y="2734"/>
                  <a:pt x="3552" y="2696"/>
                  <a:pt x="3532" y="2678"/>
                </a:cubicBezTo>
                <a:cubicBezTo>
                  <a:pt x="3520" y="2668"/>
                  <a:pt x="3493" y="2652"/>
                  <a:pt x="3493" y="2652"/>
                </a:cubicBezTo>
                <a:cubicBezTo>
                  <a:pt x="3466" y="2612"/>
                  <a:pt x="3492" y="2605"/>
                  <a:pt x="3539" y="2593"/>
                </a:cubicBezTo>
                <a:cubicBezTo>
                  <a:pt x="3565" y="2587"/>
                  <a:pt x="3591" y="2582"/>
                  <a:pt x="3617" y="2580"/>
                </a:cubicBezTo>
                <a:cubicBezTo>
                  <a:pt x="3713" y="2572"/>
                  <a:pt x="3905" y="2561"/>
                  <a:pt x="3905" y="2561"/>
                </a:cubicBezTo>
                <a:cubicBezTo>
                  <a:pt x="3981" y="2565"/>
                  <a:pt x="4059" y="2558"/>
                  <a:pt x="4134" y="2574"/>
                </a:cubicBezTo>
                <a:cubicBezTo>
                  <a:pt x="4148" y="2577"/>
                  <a:pt x="4188" y="2628"/>
                  <a:pt x="4200" y="2646"/>
                </a:cubicBezTo>
                <a:cubicBezTo>
                  <a:pt x="4244" y="2715"/>
                  <a:pt x="4276" y="2776"/>
                  <a:pt x="4298" y="2855"/>
                </a:cubicBezTo>
                <a:cubicBezTo>
                  <a:pt x="4301" y="2916"/>
                  <a:pt x="4285" y="2982"/>
                  <a:pt x="4311" y="3038"/>
                </a:cubicBezTo>
                <a:cubicBezTo>
                  <a:pt x="4327" y="3073"/>
                  <a:pt x="4400" y="3173"/>
                  <a:pt x="4429" y="3202"/>
                </a:cubicBezTo>
                <a:cubicBezTo>
                  <a:pt x="4461" y="3275"/>
                  <a:pt x="4515" y="3352"/>
                  <a:pt x="4593" y="3379"/>
                </a:cubicBezTo>
                <a:cubicBezTo>
                  <a:pt x="4645" y="3431"/>
                  <a:pt x="4577" y="3369"/>
                  <a:pt x="4638" y="3405"/>
                </a:cubicBezTo>
                <a:cubicBezTo>
                  <a:pt x="4655" y="3415"/>
                  <a:pt x="4669" y="3442"/>
                  <a:pt x="4678" y="3457"/>
                </a:cubicBezTo>
                <a:cubicBezTo>
                  <a:pt x="4667" y="3537"/>
                  <a:pt x="4676" y="3583"/>
                  <a:pt x="4638" y="3641"/>
                </a:cubicBezTo>
                <a:cubicBezTo>
                  <a:pt x="4627" y="3676"/>
                  <a:pt x="4613" y="3702"/>
                  <a:pt x="4606" y="3739"/>
                </a:cubicBezTo>
                <a:cubicBezTo>
                  <a:pt x="4608" y="3754"/>
                  <a:pt x="4601" y="3775"/>
                  <a:pt x="4612" y="3785"/>
                </a:cubicBezTo>
                <a:cubicBezTo>
                  <a:pt x="4629" y="3800"/>
                  <a:pt x="4678" y="3804"/>
                  <a:pt x="4678" y="3804"/>
                </a:cubicBezTo>
                <a:cubicBezTo>
                  <a:pt x="4713" y="3802"/>
                  <a:pt x="4748" y="3805"/>
                  <a:pt x="4782" y="3798"/>
                </a:cubicBezTo>
                <a:cubicBezTo>
                  <a:pt x="4821" y="3790"/>
                  <a:pt x="4804" y="3770"/>
                  <a:pt x="4815" y="3745"/>
                </a:cubicBezTo>
                <a:cubicBezTo>
                  <a:pt x="4825" y="3722"/>
                  <a:pt x="4843" y="3703"/>
                  <a:pt x="4854" y="3680"/>
                </a:cubicBezTo>
                <a:cubicBezTo>
                  <a:pt x="4852" y="3623"/>
                  <a:pt x="4857" y="3566"/>
                  <a:pt x="4848" y="3510"/>
                </a:cubicBezTo>
                <a:cubicBezTo>
                  <a:pt x="4843" y="3478"/>
                  <a:pt x="4788" y="3418"/>
                  <a:pt x="4776" y="3379"/>
                </a:cubicBezTo>
                <a:cubicBezTo>
                  <a:pt x="4854" y="3325"/>
                  <a:pt x="4953" y="3378"/>
                  <a:pt x="5031" y="3405"/>
                </a:cubicBezTo>
                <a:cubicBezTo>
                  <a:pt x="5065" y="3458"/>
                  <a:pt x="5120" y="3515"/>
                  <a:pt x="5182" y="3529"/>
                </a:cubicBezTo>
                <a:cubicBezTo>
                  <a:pt x="5227" y="3560"/>
                  <a:pt x="5300" y="3571"/>
                  <a:pt x="5352" y="3575"/>
                </a:cubicBezTo>
                <a:cubicBezTo>
                  <a:pt x="5495" y="3571"/>
                  <a:pt x="5570" y="3596"/>
                  <a:pt x="5659" y="3503"/>
                </a:cubicBezTo>
                <a:cubicBezTo>
                  <a:pt x="5675" y="3445"/>
                  <a:pt x="5701" y="3420"/>
                  <a:pt x="5640" y="3379"/>
                </a:cubicBezTo>
                <a:cubicBezTo>
                  <a:pt x="5595" y="3309"/>
                  <a:pt x="5473" y="3263"/>
                  <a:pt x="5391" y="3248"/>
                </a:cubicBezTo>
                <a:cubicBezTo>
                  <a:pt x="5266" y="3185"/>
                  <a:pt x="5181" y="3136"/>
                  <a:pt x="5083" y="3038"/>
                </a:cubicBezTo>
                <a:cubicBezTo>
                  <a:pt x="5081" y="3032"/>
                  <a:pt x="5080" y="3025"/>
                  <a:pt x="5077" y="3019"/>
                </a:cubicBezTo>
                <a:cubicBezTo>
                  <a:pt x="5071" y="3007"/>
                  <a:pt x="5062" y="2998"/>
                  <a:pt x="5057" y="2986"/>
                </a:cubicBezTo>
                <a:cubicBezTo>
                  <a:pt x="5051" y="2971"/>
                  <a:pt x="5049" y="2955"/>
                  <a:pt x="5044" y="2940"/>
                </a:cubicBezTo>
                <a:cubicBezTo>
                  <a:pt x="5041" y="2931"/>
                  <a:pt x="5035" y="2923"/>
                  <a:pt x="5031" y="2914"/>
                </a:cubicBezTo>
                <a:cubicBezTo>
                  <a:pt x="5013" y="2775"/>
                  <a:pt x="4960" y="2606"/>
                  <a:pt x="5136" y="2574"/>
                </a:cubicBezTo>
                <a:cubicBezTo>
                  <a:pt x="5203" y="2523"/>
                  <a:pt x="5303" y="2561"/>
                  <a:pt x="5378" y="2587"/>
                </a:cubicBezTo>
                <a:cubicBezTo>
                  <a:pt x="5452" y="2582"/>
                  <a:pt x="5487" y="2601"/>
                  <a:pt x="5502" y="2534"/>
                </a:cubicBezTo>
                <a:cubicBezTo>
                  <a:pt x="5500" y="2521"/>
                  <a:pt x="5504" y="2506"/>
                  <a:pt x="5496" y="2495"/>
                </a:cubicBezTo>
                <a:cubicBezTo>
                  <a:pt x="5489" y="2486"/>
                  <a:pt x="5474" y="2487"/>
                  <a:pt x="5463" y="2482"/>
                </a:cubicBezTo>
                <a:cubicBezTo>
                  <a:pt x="5437" y="2471"/>
                  <a:pt x="5412" y="2459"/>
                  <a:pt x="5385" y="2449"/>
                </a:cubicBezTo>
                <a:cubicBezTo>
                  <a:pt x="5361" y="2440"/>
                  <a:pt x="5313" y="2423"/>
                  <a:pt x="5313" y="2423"/>
                </a:cubicBezTo>
                <a:cubicBezTo>
                  <a:pt x="5151" y="2429"/>
                  <a:pt x="5144" y="2435"/>
                  <a:pt x="4998" y="2423"/>
                </a:cubicBezTo>
                <a:cubicBezTo>
                  <a:pt x="4973" y="2421"/>
                  <a:pt x="4948" y="2406"/>
                  <a:pt x="4926" y="2397"/>
                </a:cubicBezTo>
                <a:cubicBezTo>
                  <a:pt x="4881" y="2378"/>
                  <a:pt x="4833" y="2366"/>
                  <a:pt x="4789" y="2345"/>
                </a:cubicBezTo>
                <a:cubicBezTo>
                  <a:pt x="4737" y="2321"/>
                  <a:pt x="4691" y="2277"/>
                  <a:pt x="4638" y="2259"/>
                </a:cubicBezTo>
                <a:cubicBezTo>
                  <a:pt x="4614" y="2226"/>
                  <a:pt x="4589" y="2195"/>
                  <a:pt x="4566" y="2161"/>
                </a:cubicBezTo>
                <a:cubicBezTo>
                  <a:pt x="4560" y="2131"/>
                  <a:pt x="4556" y="2114"/>
                  <a:pt x="4540" y="2089"/>
                </a:cubicBezTo>
                <a:cubicBezTo>
                  <a:pt x="4546" y="1988"/>
                  <a:pt x="4497" y="1854"/>
                  <a:pt x="4606" y="1821"/>
                </a:cubicBezTo>
                <a:cubicBezTo>
                  <a:pt x="4816" y="1829"/>
                  <a:pt x="4714" y="1829"/>
                  <a:pt x="4835" y="1847"/>
                </a:cubicBezTo>
                <a:cubicBezTo>
                  <a:pt x="4931" y="1842"/>
                  <a:pt x="4948" y="1861"/>
                  <a:pt x="4985" y="1788"/>
                </a:cubicBezTo>
                <a:cubicBezTo>
                  <a:pt x="4983" y="1775"/>
                  <a:pt x="4985" y="1760"/>
                  <a:pt x="4979" y="1749"/>
                </a:cubicBezTo>
                <a:lnTo>
                  <a:pt x="4907" y="1716"/>
                </a:lnTo>
                <a:cubicBezTo>
                  <a:pt x="4837" y="1685"/>
                  <a:pt x="4760" y="1639"/>
                  <a:pt x="4684" y="1625"/>
                </a:cubicBezTo>
                <a:cubicBezTo>
                  <a:pt x="4632" y="1602"/>
                  <a:pt x="4585" y="1583"/>
                  <a:pt x="4547" y="1539"/>
                </a:cubicBezTo>
                <a:cubicBezTo>
                  <a:pt x="4531" y="1520"/>
                  <a:pt x="4501" y="1481"/>
                  <a:pt x="4501" y="1481"/>
                </a:cubicBezTo>
                <a:cubicBezTo>
                  <a:pt x="4457" y="1351"/>
                  <a:pt x="4505" y="1257"/>
                  <a:pt x="4521" y="1134"/>
                </a:cubicBezTo>
                <a:cubicBezTo>
                  <a:pt x="4526" y="1093"/>
                  <a:pt x="4522" y="1051"/>
                  <a:pt x="4566" y="1035"/>
                </a:cubicBezTo>
                <a:cubicBezTo>
                  <a:pt x="4635" y="1041"/>
                  <a:pt x="4715" y="1056"/>
                  <a:pt x="4776" y="1016"/>
                </a:cubicBezTo>
                <a:cubicBezTo>
                  <a:pt x="4783" y="994"/>
                  <a:pt x="4789" y="983"/>
                  <a:pt x="4776" y="957"/>
                </a:cubicBezTo>
                <a:cubicBezTo>
                  <a:pt x="4764" y="932"/>
                  <a:pt x="4676" y="909"/>
                  <a:pt x="4651" y="905"/>
                </a:cubicBezTo>
                <a:cubicBezTo>
                  <a:pt x="4606" y="857"/>
                  <a:pt x="4636" y="882"/>
                  <a:pt x="4494" y="898"/>
                </a:cubicBezTo>
                <a:cubicBezTo>
                  <a:pt x="4472" y="901"/>
                  <a:pt x="4460" y="914"/>
                  <a:pt x="4442" y="924"/>
                </a:cubicBezTo>
                <a:cubicBezTo>
                  <a:pt x="4392" y="952"/>
                  <a:pt x="4350" y="981"/>
                  <a:pt x="4305" y="1016"/>
                </a:cubicBezTo>
                <a:cubicBezTo>
                  <a:pt x="4286" y="1052"/>
                  <a:pt x="4264" y="1085"/>
                  <a:pt x="4246" y="1121"/>
                </a:cubicBezTo>
                <a:cubicBezTo>
                  <a:pt x="4228" y="1202"/>
                  <a:pt x="4225" y="1316"/>
                  <a:pt x="4285" y="1376"/>
                </a:cubicBezTo>
                <a:cubicBezTo>
                  <a:pt x="4294" y="1427"/>
                  <a:pt x="4315" y="1484"/>
                  <a:pt x="4344" y="1526"/>
                </a:cubicBezTo>
                <a:cubicBezTo>
                  <a:pt x="4349" y="1558"/>
                  <a:pt x="4354" y="1588"/>
                  <a:pt x="4363" y="1618"/>
                </a:cubicBezTo>
                <a:cubicBezTo>
                  <a:pt x="4361" y="1677"/>
                  <a:pt x="4377" y="1865"/>
                  <a:pt x="4337" y="1945"/>
                </a:cubicBezTo>
                <a:cubicBezTo>
                  <a:pt x="4330" y="2009"/>
                  <a:pt x="4310" y="2052"/>
                  <a:pt x="4272" y="2102"/>
                </a:cubicBezTo>
                <a:cubicBezTo>
                  <a:pt x="4262" y="2115"/>
                  <a:pt x="4251" y="2127"/>
                  <a:pt x="4246" y="2142"/>
                </a:cubicBezTo>
                <a:cubicBezTo>
                  <a:pt x="4244" y="2148"/>
                  <a:pt x="4244" y="2156"/>
                  <a:pt x="4239" y="2161"/>
                </a:cubicBezTo>
                <a:cubicBezTo>
                  <a:pt x="4220" y="2180"/>
                  <a:pt x="4197" y="2194"/>
                  <a:pt x="4174" y="2207"/>
                </a:cubicBezTo>
                <a:cubicBezTo>
                  <a:pt x="4163" y="2213"/>
                  <a:pt x="4139" y="2217"/>
                  <a:pt x="4128" y="2220"/>
                </a:cubicBezTo>
                <a:cubicBezTo>
                  <a:pt x="4045" y="2243"/>
                  <a:pt x="4174" y="2208"/>
                  <a:pt x="4089" y="2240"/>
                </a:cubicBezTo>
                <a:cubicBezTo>
                  <a:pt x="4061" y="2251"/>
                  <a:pt x="4031" y="2256"/>
                  <a:pt x="4003" y="2266"/>
                </a:cubicBezTo>
                <a:cubicBezTo>
                  <a:pt x="3940" y="2264"/>
                  <a:pt x="3877" y="2263"/>
                  <a:pt x="3814" y="2259"/>
                </a:cubicBezTo>
                <a:cubicBezTo>
                  <a:pt x="3764" y="2256"/>
                  <a:pt x="3734" y="2214"/>
                  <a:pt x="3689" y="2201"/>
                </a:cubicBezTo>
                <a:cubicBezTo>
                  <a:pt x="3669" y="2180"/>
                  <a:pt x="3663" y="2154"/>
                  <a:pt x="3643" y="2135"/>
                </a:cubicBezTo>
                <a:cubicBezTo>
                  <a:pt x="3621" y="2091"/>
                  <a:pt x="3633" y="2118"/>
                  <a:pt x="3611" y="2050"/>
                </a:cubicBezTo>
                <a:cubicBezTo>
                  <a:pt x="3604" y="2029"/>
                  <a:pt x="3582" y="2017"/>
                  <a:pt x="3571" y="1998"/>
                </a:cubicBezTo>
                <a:cubicBezTo>
                  <a:pt x="3550" y="1962"/>
                  <a:pt x="3528" y="1928"/>
                  <a:pt x="3499" y="1899"/>
                </a:cubicBezTo>
                <a:cubicBezTo>
                  <a:pt x="3491" y="1873"/>
                  <a:pt x="3479" y="1869"/>
                  <a:pt x="3454" y="1860"/>
                </a:cubicBezTo>
                <a:cubicBezTo>
                  <a:pt x="3290" y="1870"/>
                  <a:pt x="3360" y="1846"/>
                  <a:pt x="3297" y="1932"/>
                </a:cubicBezTo>
                <a:cubicBezTo>
                  <a:pt x="3288" y="1965"/>
                  <a:pt x="3273" y="1998"/>
                  <a:pt x="3244" y="2017"/>
                </a:cubicBezTo>
                <a:cubicBezTo>
                  <a:pt x="3225" y="2081"/>
                  <a:pt x="3185" y="2102"/>
                  <a:pt x="3133" y="2135"/>
                </a:cubicBezTo>
                <a:cubicBezTo>
                  <a:pt x="3109" y="2151"/>
                  <a:pt x="3095" y="2166"/>
                  <a:pt x="3067" y="2174"/>
                </a:cubicBezTo>
                <a:cubicBezTo>
                  <a:pt x="2974" y="2238"/>
                  <a:pt x="2823" y="2242"/>
                  <a:pt x="2714" y="2253"/>
                </a:cubicBezTo>
                <a:cubicBezTo>
                  <a:pt x="2585" y="2249"/>
                  <a:pt x="2456" y="2248"/>
                  <a:pt x="2328" y="2240"/>
                </a:cubicBezTo>
                <a:cubicBezTo>
                  <a:pt x="2257" y="2236"/>
                  <a:pt x="2198" y="2172"/>
                  <a:pt x="2125" y="2161"/>
                </a:cubicBezTo>
                <a:cubicBezTo>
                  <a:pt x="2036" y="2101"/>
                  <a:pt x="1913" y="2076"/>
                  <a:pt x="1863" y="1971"/>
                </a:cubicBezTo>
                <a:cubicBezTo>
                  <a:pt x="1850" y="1914"/>
                  <a:pt x="1824" y="1861"/>
                  <a:pt x="1817" y="1801"/>
                </a:cubicBezTo>
                <a:cubicBezTo>
                  <a:pt x="1811" y="1752"/>
                  <a:pt x="1807" y="1703"/>
                  <a:pt x="1791" y="1657"/>
                </a:cubicBezTo>
                <a:cubicBezTo>
                  <a:pt x="1797" y="1474"/>
                  <a:pt x="1745" y="1400"/>
                  <a:pt x="1902" y="1350"/>
                </a:cubicBezTo>
                <a:cubicBezTo>
                  <a:pt x="2049" y="1254"/>
                  <a:pt x="1898" y="1348"/>
                  <a:pt x="2374" y="1323"/>
                </a:cubicBezTo>
                <a:cubicBezTo>
                  <a:pt x="2398" y="1322"/>
                  <a:pt x="2446" y="1310"/>
                  <a:pt x="2446" y="1310"/>
                </a:cubicBezTo>
                <a:cubicBezTo>
                  <a:pt x="2473" y="1292"/>
                  <a:pt x="2499" y="1288"/>
                  <a:pt x="2524" y="1265"/>
                </a:cubicBezTo>
                <a:cubicBezTo>
                  <a:pt x="2538" y="1252"/>
                  <a:pt x="2563" y="1225"/>
                  <a:pt x="2563" y="1225"/>
                </a:cubicBezTo>
                <a:cubicBezTo>
                  <a:pt x="2589" y="1153"/>
                  <a:pt x="2613" y="1144"/>
                  <a:pt x="2688" y="1121"/>
                </a:cubicBezTo>
                <a:cubicBezTo>
                  <a:pt x="2712" y="1096"/>
                  <a:pt x="2739" y="1077"/>
                  <a:pt x="2701" y="1029"/>
                </a:cubicBezTo>
                <a:cubicBezTo>
                  <a:pt x="2691" y="1017"/>
                  <a:pt x="2670" y="1033"/>
                  <a:pt x="2655" y="1035"/>
                </a:cubicBezTo>
                <a:cubicBezTo>
                  <a:pt x="2607" y="1052"/>
                  <a:pt x="2662" y="1028"/>
                  <a:pt x="2622" y="1062"/>
                </a:cubicBezTo>
                <a:cubicBezTo>
                  <a:pt x="2615" y="1068"/>
                  <a:pt x="2604" y="1069"/>
                  <a:pt x="2596" y="1075"/>
                </a:cubicBezTo>
                <a:cubicBezTo>
                  <a:pt x="2589" y="1080"/>
                  <a:pt x="2584" y="1088"/>
                  <a:pt x="2577" y="1094"/>
                </a:cubicBezTo>
                <a:cubicBezTo>
                  <a:pt x="2571" y="1099"/>
                  <a:pt x="2564" y="1103"/>
                  <a:pt x="2557" y="1107"/>
                </a:cubicBezTo>
                <a:cubicBezTo>
                  <a:pt x="2531" y="1147"/>
                  <a:pt x="2475" y="1210"/>
                  <a:pt x="2433" y="1238"/>
                </a:cubicBezTo>
                <a:cubicBezTo>
                  <a:pt x="2405" y="1257"/>
                  <a:pt x="2371" y="1258"/>
                  <a:pt x="2341" y="1271"/>
                </a:cubicBezTo>
                <a:cubicBezTo>
                  <a:pt x="2265" y="1302"/>
                  <a:pt x="2181" y="1305"/>
                  <a:pt x="2099" y="1310"/>
                </a:cubicBezTo>
                <a:cubicBezTo>
                  <a:pt x="2057" y="1325"/>
                  <a:pt x="2011" y="1311"/>
                  <a:pt x="1968" y="1304"/>
                </a:cubicBezTo>
                <a:cubicBezTo>
                  <a:pt x="1935" y="1282"/>
                  <a:pt x="1895" y="1244"/>
                  <a:pt x="1857" y="1232"/>
                </a:cubicBezTo>
                <a:cubicBezTo>
                  <a:pt x="1851" y="1233"/>
                  <a:pt x="1802" y="1239"/>
                  <a:pt x="1791" y="1245"/>
                </a:cubicBezTo>
                <a:cubicBezTo>
                  <a:pt x="1755" y="1266"/>
                  <a:pt x="1733" y="1298"/>
                  <a:pt x="1693" y="1310"/>
                </a:cubicBezTo>
                <a:cubicBezTo>
                  <a:pt x="1615" y="1361"/>
                  <a:pt x="1487" y="1376"/>
                  <a:pt x="1398" y="1382"/>
                </a:cubicBezTo>
                <a:cubicBezTo>
                  <a:pt x="1277" y="1369"/>
                  <a:pt x="1300" y="1379"/>
                  <a:pt x="1228" y="1343"/>
                </a:cubicBezTo>
                <a:cubicBezTo>
                  <a:pt x="1198" y="1312"/>
                  <a:pt x="1166" y="1268"/>
                  <a:pt x="1130" y="1245"/>
                </a:cubicBezTo>
                <a:cubicBezTo>
                  <a:pt x="1045" y="1249"/>
                  <a:pt x="986" y="1257"/>
                  <a:pt x="907" y="1271"/>
                </a:cubicBezTo>
                <a:cubicBezTo>
                  <a:pt x="868" y="1286"/>
                  <a:pt x="831" y="1301"/>
                  <a:pt x="790" y="1310"/>
                </a:cubicBezTo>
                <a:cubicBezTo>
                  <a:pt x="761" y="1329"/>
                  <a:pt x="732" y="1348"/>
                  <a:pt x="698" y="1356"/>
                </a:cubicBezTo>
                <a:cubicBezTo>
                  <a:pt x="599" y="1420"/>
                  <a:pt x="464" y="1431"/>
                  <a:pt x="351" y="1448"/>
                </a:cubicBezTo>
                <a:cubicBezTo>
                  <a:pt x="270" y="1443"/>
                  <a:pt x="179" y="1468"/>
                  <a:pt x="109" y="1428"/>
                </a:cubicBezTo>
                <a:cubicBezTo>
                  <a:pt x="88" y="1416"/>
                  <a:pt x="71" y="1396"/>
                  <a:pt x="57" y="1376"/>
                </a:cubicBezTo>
                <a:cubicBezTo>
                  <a:pt x="48" y="1363"/>
                  <a:pt x="39" y="1350"/>
                  <a:pt x="30" y="1337"/>
                </a:cubicBezTo>
                <a:cubicBezTo>
                  <a:pt x="26" y="1330"/>
                  <a:pt x="17" y="1317"/>
                  <a:pt x="17" y="1317"/>
                </a:cubicBezTo>
                <a:cubicBezTo>
                  <a:pt x="12" y="1287"/>
                  <a:pt x="0" y="1238"/>
                  <a:pt x="17" y="1212"/>
                </a:cubicBezTo>
                <a:cubicBezTo>
                  <a:pt x="26" y="1199"/>
                  <a:pt x="48" y="1208"/>
                  <a:pt x="63" y="1206"/>
                </a:cubicBezTo>
                <a:cubicBezTo>
                  <a:pt x="94" y="1195"/>
                  <a:pt x="126" y="1194"/>
                  <a:pt x="155" y="1179"/>
                </a:cubicBezTo>
              </a:path>
            </a:pathLst>
          </a:custGeom>
          <a:gradFill rotWithShape="1">
            <a:gsLst>
              <a:gs pos="0">
                <a:srgbClr val="66FFCC">
                  <a:alpha val="64998"/>
                </a:srgbClr>
              </a:gs>
              <a:gs pos="100000">
                <a:srgbClr val="2F765E">
                  <a:alpha val="59000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6743" name="Freeform 57"/>
          <p:cNvSpPr>
            <a:spLocks/>
          </p:cNvSpPr>
          <p:nvPr/>
        </p:nvSpPr>
        <p:spPr bwMode="auto">
          <a:xfrm>
            <a:off x="-304800" y="1143000"/>
            <a:ext cx="10675938" cy="6684963"/>
          </a:xfrm>
          <a:custGeom>
            <a:avLst/>
            <a:gdLst>
              <a:gd name="T0" fmla="*/ 2147483647 w 6725"/>
              <a:gd name="T1" fmla="*/ 2147483647 h 4211"/>
              <a:gd name="T2" fmla="*/ 2147483647 w 6725"/>
              <a:gd name="T3" fmla="*/ 2147483647 h 4211"/>
              <a:gd name="T4" fmla="*/ 2147483647 w 6725"/>
              <a:gd name="T5" fmla="*/ 2147483647 h 4211"/>
              <a:gd name="T6" fmla="*/ 2147483647 w 6725"/>
              <a:gd name="T7" fmla="*/ 2147483647 h 4211"/>
              <a:gd name="T8" fmla="*/ 2147483647 w 6725"/>
              <a:gd name="T9" fmla="*/ 2147483647 h 4211"/>
              <a:gd name="T10" fmla="*/ 2147483647 w 6725"/>
              <a:gd name="T11" fmla="*/ 2147483647 h 4211"/>
              <a:gd name="T12" fmla="*/ 2147483647 w 6725"/>
              <a:gd name="T13" fmla="*/ 2147483647 h 4211"/>
              <a:gd name="T14" fmla="*/ 2147483647 w 6725"/>
              <a:gd name="T15" fmla="*/ 2147483647 h 4211"/>
              <a:gd name="T16" fmla="*/ 2147483647 w 6725"/>
              <a:gd name="T17" fmla="*/ 2147483647 h 4211"/>
              <a:gd name="T18" fmla="*/ 2147483647 w 6725"/>
              <a:gd name="T19" fmla="*/ 2147483647 h 4211"/>
              <a:gd name="T20" fmla="*/ 2147483647 w 6725"/>
              <a:gd name="T21" fmla="*/ 2147483647 h 4211"/>
              <a:gd name="T22" fmla="*/ 2147483647 w 6725"/>
              <a:gd name="T23" fmla="*/ 2147483647 h 4211"/>
              <a:gd name="T24" fmla="*/ 2147483647 w 6725"/>
              <a:gd name="T25" fmla="*/ 2147483647 h 4211"/>
              <a:gd name="T26" fmla="*/ 2147483647 w 6725"/>
              <a:gd name="T27" fmla="*/ 2147483647 h 4211"/>
              <a:gd name="T28" fmla="*/ 2147483647 w 6725"/>
              <a:gd name="T29" fmla="*/ 2147483647 h 4211"/>
              <a:gd name="T30" fmla="*/ 2147483647 w 6725"/>
              <a:gd name="T31" fmla="*/ 2147483647 h 4211"/>
              <a:gd name="T32" fmla="*/ 2147483647 w 6725"/>
              <a:gd name="T33" fmla="*/ 2147483647 h 4211"/>
              <a:gd name="T34" fmla="*/ 2147483647 w 6725"/>
              <a:gd name="T35" fmla="*/ 2147483647 h 4211"/>
              <a:gd name="T36" fmla="*/ 2147483647 w 6725"/>
              <a:gd name="T37" fmla="*/ 2147483647 h 4211"/>
              <a:gd name="T38" fmla="*/ 2147483647 w 6725"/>
              <a:gd name="T39" fmla="*/ 2147483647 h 4211"/>
              <a:gd name="T40" fmla="*/ 2147483647 w 6725"/>
              <a:gd name="T41" fmla="*/ 2147483647 h 4211"/>
              <a:gd name="T42" fmla="*/ 2147483647 w 6725"/>
              <a:gd name="T43" fmla="*/ 2147483647 h 4211"/>
              <a:gd name="T44" fmla="*/ 2147483647 w 6725"/>
              <a:gd name="T45" fmla="*/ 2147483647 h 4211"/>
              <a:gd name="T46" fmla="*/ 2147483647 w 6725"/>
              <a:gd name="T47" fmla="*/ 2147483647 h 4211"/>
              <a:gd name="T48" fmla="*/ 2147483647 w 6725"/>
              <a:gd name="T49" fmla="*/ 2147483647 h 4211"/>
              <a:gd name="T50" fmla="*/ 2147483647 w 6725"/>
              <a:gd name="T51" fmla="*/ 2147483647 h 4211"/>
              <a:gd name="T52" fmla="*/ 2147483647 w 6725"/>
              <a:gd name="T53" fmla="*/ 2147483647 h 4211"/>
              <a:gd name="T54" fmla="*/ 2147483647 w 6725"/>
              <a:gd name="T55" fmla="*/ 2147483647 h 4211"/>
              <a:gd name="T56" fmla="*/ 2147483647 w 6725"/>
              <a:gd name="T57" fmla="*/ 2147483647 h 4211"/>
              <a:gd name="T58" fmla="*/ 2147483647 w 6725"/>
              <a:gd name="T59" fmla="*/ 2147483647 h 4211"/>
              <a:gd name="T60" fmla="*/ 2147483647 w 6725"/>
              <a:gd name="T61" fmla="*/ 2147483647 h 4211"/>
              <a:gd name="T62" fmla="*/ 2147483647 w 6725"/>
              <a:gd name="T63" fmla="*/ 2147483647 h 4211"/>
              <a:gd name="T64" fmla="*/ 2147483647 w 6725"/>
              <a:gd name="T65" fmla="*/ 2147483647 h 4211"/>
              <a:gd name="T66" fmla="*/ 2147483647 w 6725"/>
              <a:gd name="T67" fmla="*/ 2147483647 h 4211"/>
              <a:gd name="T68" fmla="*/ 2147483647 w 6725"/>
              <a:gd name="T69" fmla="*/ 2147483647 h 4211"/>
              <a:gd name="T70" fmla="*/ 2147483647 w 6725"/>
              <a:gd name="T71" fmla="*/ 2147483647 h 4211"/>
              <a:gd name="T72" fmla="*/ 2147483647 w 6725"/>
              <a:gd name="T73" fmla="*/ 2147483647 h 4211"/>
              <a:gd name="T74" fmla="*/ 2147483647 w 6725"/>
              <a:gd name="T75" fmla="*/ 2147483647 h 4211"/>
              <a:gd name="T76" fmla="*/ 2147483647 w 6725"/>
              <a:gd name="T77" fmla="*/ 2147483647 h 4211"/>
              <a:gd name="T78" fmla="*/ 2147483647 w 6725"/>
              <a:gd name="T79" fmla="*/ 2147483647 h 4211"/>
              <a:gd name="T80" fmla="*/ 2147483647 w 6725"/>
              <a:gd name="T81" fmla="*/ 2147483647 h 4211"/>
              <a:gd name="T82" fmla="*/ 2147483647 w 6725"/>
              <a:gd name="T83" fmla="*/ 2147483647 h 4211"/>
              <a:gd name="T84" fmla="*/ 2147483647 w 6725"/>
              <a:gd name="T85" fmla="*/ 2147483647 h 4211"/>
              <a:gd name="T86" fmla="*/ 2147483647 w 6725"/>
              <a:gd name="T87" fmla="*/ 2147483647 h 4211"/>
              <a:gd name="T88" fmla="*/ 2147483647 w 6725"/>
              <a:gd name="T89" fmla="*/ 2147483647 h 4211"/>
              <a:gd name="T90" fmla="*/ 2147483647 w 6725"/>
              <a:gd name="T91" fmla="*/ 2147483647 h 4211"/>
              <a:gd name="T92" fmla="*/ 2147483647 w 6725"/>
              <a:gd name="T93" fmla="*/ 2147483647 h 4211"/>
              <a:gd name="T94" fmla="*/ 2147483647 w 6725"/>
              <a:gd name="T95" fmla="*/ 2147483647 h 4211"/>
              <a:gd name="T96" fmla="*/ 2147483647 w 6725"/>
              <a:gd name="T97" fmla="*/ 2147483647 h 4211"/>
              <a:gd name="T98" fmla="*/ 2147483647 w 6725"/>
              <a:gd name="T99" fmla="*/ 2147483647 h 4211"/>
              <a:gd name="T100" fmla="*/ 2147483647 w 6725"/>
              <a:gd name="T101" fmla="*/ 2147483647 h 4211"/>
              <a:gd name="T102" fmla="*/ 2147483647 w 6725"/>
              <a:gd name="T103" fmla="*/ 2147483647 h 4211"/>
              <a:gd name="T104" fmla="*/ 2147483647 w 6725"/>
              <a:gd name="T105" fmla="*/ 2147483647 h 4211"/>
              <a:gd name="T106" fmla="*/ 2147483647 w 6725"/>
              <a:gd name="T107" fmla="*/ 2147483647 h 4211"/>
              <a:gd name="T108" fmla="*/ 2147483647 w 6725"/>
              <a:gd name="T109" fmla="*/ 2147483647 h 4211"/>
              <a:gd name="T110" fmla="*/ 2147483647 w 6725"/>
              <a:gd name="T111" fmla="*/ 2147483647 h 4211"/>
              <a:gd name="T112" fmla="*/ 2147483647 w 6725"/>
              <a:gd name="T113" fmla="*/ 2147483647 h 4211"/>
              <a:gd name="T114" fmla="*/ 2147483647 w 6725"/>
              <a:gd name="T115" fmla="*/ 2147483647 h 4211"/>
              <a:gd name="T116" fmla="*/ 2147483647 w 6725"/>
              <a:gd name="T117" fmla="*/ 2147483647 h 4211"/>
              <a:gd name="T118" fmla="*/ 2147483647 w 6725"/>
              <a:gd name="T119" fmla="*/ 2147483647 h 4211"/>
              <a:gd name="T120" fmla="*/ 2147483647 w 6725"/>
              <a:gd name="T121" fmla="*/ 2147483647 h 4211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6725"/>
              <a:gd name="T184" fmla="*/ 0 h 4211"/>
              <a:gd name="T185" fmla="*/ 6725 w 6725"/>
              <a:gd name="T186" fmla="*/ 4211 h 4211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6725" h="4211">
                <a:moveTo>
                  <a:pt x="102" y="1166"/>
                </a:moveTo>
                <a:cubicBezTo>
                  <a:pt x="277" y="1193"/>
                  <a:pt x="368" y="1173"/>
                  <a:pt x="593" y="1166"/>
                </a:cubicBezTo>
                <a:cubicBezTo>
                  <a:pt x="724" y="1136"/>
                  <a:pt x="863" y="1140"/>
                  <a:pt x="953" y="1022"/>
                </a:cubicBezTo>
                <a:cubicBezTo>
                  <a:pt x="974" y="995"/>
                  <a:pt x="986" y="960"/>
                  <a:pt x="1006" y="931"/>
                </a:cubicBezTo>
                <a:cubicBezTo>
                  <a:pt x="990" y="859"/>
                  <a:pt x="990" y="804"/>
                  <a:pt x="914" y="787"/>
                </a:cubicBezTo>
                <a:cubicBezTo>
                  <a:pt x="875" y="761"/>
                  <a:pt x="835" y="742"/>
                  <a:pt x="790" y="728"/>
                </a:cubicBezTo>
                <a:cubicBezTo>
                  <a:pt x="757" y="706"/>
                  <a:pt x="716" y="680"/>
                  <a:pt x="678" y="669"/>
                </a:cubicBezTo>
                <a:cubicBezTo>
                  <a:pt x="653" y="650"/>
                  <a:pt x="631" y="642"/>
                  <a:pt x="606" y="623"/>
                </a:cubicBezTo>
                <a:cubicBezTo>
                  <a:pt x="543" y="498"/>
                  <a:pt x="629" y="426"/>
                  <a:pt x="737" y="387"/>
                </a:cubicBezTo>
                <a:cubicBezTo>
                  <a:pt x="777" y="358"/>
                  <a:pt x="820" y="345"/>
                  <a:pt x="868" y="335"/>
                </a:cubicBezTo>
                <a:cubicBezTo>
                  <a:pt x="931" y="303"/>
                  <a:pt x="1002" y="290"/>
                  <a:pt x="1071" y="276"/>
                </a:cubicBezTo>
                <a:cubicBezTo>
                  <a:pt x="1132" y="279"/>
                  <a:pt x="1199" y="262"/>
                  <a:pt x="1254" y="289"/>
                </a:cubicBezTo>
                <a:cubicBezTo>
                  <a:pt x="1262" y="293"/>
                  <a:pt x="1266" y="304"/>
                  <a:pt x="1274" y="309"/>
                </a:cubicBezTo>
                <a:cubicBezTo>
                  <a:pt x="1288" y="318"/>
                  <a:pt x="1306" y="320"/>
                  <a:pt x="1320" y="329"/>
                </a:cubicBezTo>
                <a:cubicBezTo>
                  <a:pt x="1361" y="356"/>
                  <a:pt x="1394" y="402"/>
                  <a:pt x="1425" y="440"/>
                </a:cubicBezTo>
                <a:cubicBezTo>
                  <a:pt x="1435" y="496"/>
                  <a:pt x="1460" y="555"/>
                  <a:pt x="1490" y="603"/>
                </a:cubicBezTo>
                <a:cubicBezTo>
                  <a:pt x="1498" y="635"/>
                  <a:pt x="1517" y="663"/>
                  <a:pt x="1523" y="695"/>
                </a:cubicBezTo>
                <a:cubicBezTo>
                  <a:pt x="1538" y="770"/>
                  <a:pt x="1531" y="739"/>
                  <a:pt x="1542" y="787"/>
                </a:cubicBezTo>
                <a:cubicBezTo>
                  <a:pt x="1532" y="871"/>
                  <a:pt x="1495" y="900"/>
                  <a:pt x="1418" y="937"/>
                </a:cubicBezTo>
                <a:cubicBezTo>
                  <a:pt x="1399" y="956"/>
                  <a:pt x="1378" y="971"/>
                  <a:pt x="1359" y="990"/>
                </a:cubicBezTo>
                <a:cubicBezTo>
                  <a:pt x="1355" y="1004"/>
                  <a:pt x="1340" y="1014"/>
                  <a:pt x="1339" y="1029"/>
                </a:cubicBezTo>
                <a:cubicBezTo>
                  <a:pt x="1337" y="1055"/>
                  <a:pt x="1338" y="1082"/>
                  <a:pt x="1346" y="1107"/>
                </a:cubicBezTo>
                <a:cubicBezTo>
                  <a:pt x="1349" y="1117"/>
                  <a:pt x="1363" y="1121"/>
                  <a:pt x="1372" y="1127"/>
                </a:cubicBezTo>
                <a:cubicBezTo>
                  <a:pt x="1407" y="1152"/>
                  <a:pt x="1450" y="1154"/>
                  <a:pt x="1490" y="1166"/>
                </a:cubicBezTo>
                <a:cubicBezTo>
                  <a:pt x="1604" y="1159"/>
                  <a:pt x="1584" y="1163"/>
                  <a:pt x="1667" y="1121"/>
                </a:cubicBezTo>
                <a:cubicBezTo>
                  <a:pt x="1680" y="1108"/>
                  <a:pt x="1707" y="1100"/>
                  <a:pt x="1706" y="1081"/>
                </a:cubicBezTo>
                <a:cubicBezTo>
                  <a:pt x="1701" y="960"/>
                  <a:pt x="1702" y="885"/>
                  <a:pt x="1660" y="780"/>
                </a:cubicBezTo>
                <a:cubicBezTo>
                  <a:pt x="1662" y="750"/>
                  <a:pt x="1660" y="719"/>
                  <a:pt x="1667" y="689"/>
                </a:cubicBezTo>
                <a:cubicBezTo>
                  <a:pt x="1677" y="644"/>
                  <a:pt x="1774" y="623"/>
                  <a:pt x="1804" y="617"/>
                </a:cubicBezTo>
                <a:cubicBezTo>
                  <a:pt x="1841" y="623"/>
                  <a:pt x="1880" y="623"/>
                  <a:pt x="1915" y="636"/>
                </a:cubicBezTo>
                <a:cubicBezTo>
                  <a:pt x="1943" y="647"/>
                  <a:pt x="1958" y="677"/>
                  <a:pt x="1981" y="695"/>
                </a:cubicBezTo>
                <a:cubicBezTo>
                  <a:pt x="1983" y="704"/>
                  <a:pt x="1983" y="713"/>
                  <a:pt x="1987" y="721"/>
                </a:cubicBezTo>
                <a:cubicBezTo>
                  <a:pt x="1994" y="735"/>
                  <a:pt x="2014" y="761"/>
                  <a:pt x="2014" y="761"/>
                </a:cubicBezTo>
                <a:cubicBezTo>
                  <a:pt x="2033" y="845"/>
                  <a:pt x="2029" y="913"/>
                  <a:pt x="1968" y="977"/>
                </a:cubicBezTo>
                <a:cubicBezTo>
                  <a:pt x="1948" y="1038"/>
                  <a:pt x="1932" y="1061"/>
                  <a:pt x="1981" y="1127"/>
                </a:cubicBezTo>
                <a:cubicBezTo>
                  <a:pt x="1983" y="1129"/>
                  <a:pt x="2061" y="1156"/>
                  <a:pt x="2073" y="1160"/>
                </a:cubicBezTo>
                <a:cubicBezTo>
                  <a:pt x="2180" y="1158"/>
                  <a:pt x="2287" y="1165"/>
                  <a:pt x="2393" y="1153"/>
                </a:cubicBezTo>
                <a:cubicBezTo>
                  <a:pt x="2405" y="1152"/>
                  <a:pt x="2409" y="1133"/>
                  <a:pt x="2413" y="1121"/>
                </a:cubicBezTo>
                <a:cubicBezTo>
                  <a:pt x="2428" y="1079"/>
                  <a:pt x="2425" y="1027"/>
                  <a:pt x="2433" y="983"/>
                </a:cubicBezTo>
                <a:cubicBezTo>
                  <a:pt x="2430" y="881"/>
                  <a:pt x="2472" y="762"/>
                  <a:pt x="2380" y="702"/>
                </a:cubicBezTo>
                <a:cubicBezTo>
                  <a:pt x="2347" y="633"/>
                  <a:pt x="2273" y="613"/>
                  <a:pt x="2203" y="597"/>
                </a:cubicBezTo>
                <a:cubicBezTo>
                  <a:pt x="2194" y="593"/>
                  <a:pt x="2186" y="587"/>
                  <a:pt x="2177" y="584"/>
                </a:cubicBezTo>
                <a:cubicBezTo>
                  <a:pt x="2164" y="580"/>
                  <a:pt x="2150" y="582"/>
                  <a:pt x="2138" y="577"/>
                </a:cubicBezTo>
                <a:cubicBezTo>
                  <a:pt x="2128" y="573"/>
                  <a:pt x="2121" y="563"/>
                  <a:pt x="2112" y="558"/>
                </a:cubicBezTo>
                <a:cubicBezTo>
                  <a:pt x="2038" y="516"/>
                  <a:pt x="2160" y="597"/>
                  <a:pt x="2066" y="538"/>
                </a:cubicBezTo>
                <a:cubicBezTo>
                  <a:pt x="2042" y="523"/>
                  <a:pt x="2028" y="508"/>
                  <a:pt x="2001" y="499"/>
                </a:cubicBezTo>
                <a:cubicBezTo>
                  <a:pt x="1979" y="485"/>
                  <a:pt x="1940" y="457"/>
                  <a:pt x="1915" y="446"/>
                </a:cubicBezTo>
                <a:cubicBezTo>
                  <a:pt x="1888" y="434"/>
                  <a:pt x="1869" y="437"/>
                  <a:pt x="1843" y="420"/>
                </a:cubicBezTo>
                <a:cubicBezTo>
                  <a:pt x="1788" y="246"/>
                  <a:pt x="1976" y="190"/>
                  <a:pt x="2092" y="139"/>
                </a:cubicBezTo>
                <a:cubicBezTo>
                  <a:pt x="2137" y="119"/>
                  <a:pt x="2236" y="113"/>
                  <a:pt x="2236" y="113"/>
                </a:cubicBezTo>
                <a:cubicBezTo>
                  <a:pt x="2308" y="117"/>
                  <a:pt x="2380" y="119"/>
                  <a:pt x="2452" y="126"/>
                </a:cubicBezTo>
                <a:cubicBezTo>
                  <a:pt x="2472" y="128"/>
                  <a:pt x="2540" y="161"/>
                  <a:pt x="2550" y="165"/>
                </a:cubicBezTo>
                <a:cubicBezTo>
                  <a:pt x="2706" y="222"/>
                  <a:pt x="2906" y="293"/>
                  <a:pt x="3002" y="440"/>
                </a:cubicBezTo>
                <a:cubicBezTo>
                  <a:pt x="2985" y="517"/>
                  <a:pt x="2975" y="513"/>
                  <a:pt x="2930" y="571"/>
                </a:cubicBezTo>
                <a:cubicBezTo>
                  <a:pt x="2910" y="624"/>
                  <a:pt x="2896" y="675"/>
                  <a:pt x="2963" y="695"/>
                </a:cubicBezTo>
                <a:cubicBezTo>
                  <a:pt x="3018" y="737"/>
                  <a:pt x="3081" y="756"/>
                  <a:pt x="3146" y="774"/>
                </a:cubicBezTo>
                <a:cubicBezTo>
                  <a:pt x="3203" y="772"/>
                  <a:pt x="3259" y="766"/>
                  <a:pt x="3316" y="767"/>
                </a:cubicBezTo>
                <a:cubicBezTo>
                  <a:pt x="3384" y="768"/>
                  <a:pt x="3452" y="770"/>
                  <a:pt x="3519" y="780"/>
                </a:cubicBezTo>
                <a:cubicBezTo>
                  <a:pt x="3622" y="796"/>
                  <a:pt x="3669" y="937"/>
                  <a:pt x="3709" y="1016"/>
                </a:cubicBezTo>
                <a:cubicBezTo>
                  <a:pt x="3726" y="1093"/>
                  <a:pt x="3738" y="1197"/>
                  <a:pt x="3643" y="1225"/>
                </a:cubicBezTo>
                <a:cubicBezTo>
                  <a:pt x="3600" y="1252"/>
                  <a:pt x="3553" y="1260"/>
                  <a:pt x="3506" y="1278"/>
                </a:cubicBezTo>
                <a:cubicBezTo>
                  <a:pt x="3465" y="1276"/>
                  <a:pt x="3423" y="1275"/>
                  <a:pt x="3382" y="1271"/>
                </a:cubicBezTo>
                <a:cubicBezTo>
                  <a:pt x="3373" y="1270"/>
                  <a:pt x="3362" y="1270"/>
                  <a:pt x="3355" y="1265"/>
                </a:cubicBezTo>
                <a:cubicBezTo>
                  <a:pt x="3327" y="1245"/>
                  <a:pt x="3282" y="1191"/>
                  <a:pt x="3264" y="1160"/>
                </a:cubicBezTo>
                <a:cubicBezTo>
                  <a:pt x="3251" y="1138"/>
                  <a:pt x="3233" y="1090"/>
                  <a:pt x="3218" y="1075"/>
                </a:cubicBezTo>
                <a:cubicBezTo>
                  <a:pt x="3212" y="1069"/>
                  <a:pt x="3168" y="1062"/>
                  <a:pt x="3166" y="1062"/>
                </a:cubicBezTo>
                <a:cubicBezTo>
                  <a:pt x="3076" y="1066"/>
                  <a:pt x="2987" y="1069"/>
                  <a:pt x="2897" y="1075"/>
                </a:cubicBezTo>
                <a:cubicBezTo>
                  <a:pt x="2871" y="1077"/>
                  <a:pt x="2825" y="1107"/>
                  <a:pt x="2825" y="1107"/>
                </a:cubicBezTo>
                <a:cubicBezTo>
                  <a:pt x="2816" y="1117"/>
                  <a:pt x="2801" y="1122"/>
                  <a:pt x="2793" y="1134"/>
                </a:cubicBezTo>
                <a:cubicBezTo>
                  <a:pt x="2790" y="1139"/>
                  <a:pt x="2779" y="1192"/>
                  <a:pt x="2779" y="1193"/>
                </a:cubicBezTo>
                <a:cubicBezTo>
                  <a:pt x="2786" y="1212"/>
                  <a:pt x="2788" y="1234"/>
                  <a:pt x="2799" y="1251"/>
                </a:cubicBezTo>
                <a:cubicBezTo>
                  <a:pt x="2843" y="1321"/>
                  <a:pt x="2936" y="1339"/>
                  <a:pt x="2982" y="1409"/>
                </a:cubicBezTo>
                <a:cubicBezTo>
                  <a:pt x="2999" y="1474"/>
                  <a:pt x="2973" y="1525"/>
                  <a:pt x="2917" y="1553"/>
                </a:cubicBezTo>
                <a:cubicBezTo>
                  <a:pt x="2830" y="1596"/>
                  <a:pt x="2741" y="1613"/>
                  <a:pt x="2649" y="1638"/>
                </a:cubicBezTo>
                <a:cubicBezTo>
                  <a:pt x="2501" y="1630"/>
                  <a:pt x="2530" y="1648"/>
                  <a:pt x="2439" y="1566"/>
                </a:cubicBezTo>
                <a:cubicBezTo>
                  <a:pt x="2426" y="1555"/>
                  <a:pt x="2414" y="1543"/>
                  <a:pt x="2400" y="1533"/>
                </a:cubicBezTo>
                <a:cubicBezTo>
                  <a:pt x="2383" y="1521"/>
                  <a:pt x="2347" y="1500"/>
                  <a:pt x="2347" y="1500"/>
                </a:cubicBezTo>
                <a:cubicBezTo>
                  <a:pt x="2319" y="1443"/>
                  <a:pt x="2292" y="1448"/>
                  <a:pt x="2230" y="1441"/>
                </a:cubicBezTo>
                <a:cubicBezTo>
                  <a:pt x="2195" y="1443"/>
                  <a:pt x="2159" y="1440"/>
                  <a:pt x="2125" y="1448"/>
                </a:cubicBezTo>
                <a:cubicBezTo>
                  <a:pt x="2110" y="1451"/>
                  <a:pt x="2086" y="1474"/>
                  <a:pt x="2086" y="1474"/>
                </a:cubicBezTo>
                <a:cubicBezTo>
                  <a:pt x="2081" y="1494"/>
                  <a:pt x="2067" y="1512"/>
                  <a:pt x="2066" y="1533"/>
                </a:cubicBezTo>
                <a:cubicBezTo>
                  <a:pt x="2061" y="1607"/>
                  <a:pt x="2112" y="1670"/>
                  <a:pt x="2158" y="1723"/>
                </a:cubicBezTo>
                <a:cubicBezTo>
                  <a:pt x="2166" y="1748"/>
                  <a:pt x="2184" y="1760"/>
                  <a:pt x="2197" y="1782"/>
                </a:cubicBezTo>
                <a:cubicBezTo>
                  <a:pt x="2235" y="1845"/>
                  <a:pt x="2273" y="1872"/>
                  <a:pt x="2328" y="1913"/>
                </a:cubicBezTo>
                <a:cubicBezTo>
                  <a:pt x="2335" y="1918"/>
                  <a:pt x="2339" y="1928"/>
                  <a:pt x="2347" y="1932"/>
                </a:cubicBezTo>
                <a:cubicBezTo>
                  <a:pt x="2361" y="1939"/>
                  <a:pt x="2378" y="1940"/>
                  <a:pt x="2393" y="1945"/>
                </a:cubicBezTo>
                <a:cubicBezTo>
                  <a:pt x="2440" y="1961"/>
                  <a:pt x="2448" y="1975"/>
                  <a:pt x="2511" y="1985"/>
                </a:cubicBezTo>
                <a:cubicBezTo>
                  <a:pt x="2564" y="1993"/>
                  <a:pt x="2616" y="2002"/>
                  <a:pt x="2668" y="2017"/>
                </a:cubicBezTo>
                <a:cubicBezTo>
                  <a:pt x="2723" y="2015"/>
                  <a:pt x="2777" y="2014"/>
                  <a:pt x="2832" y="2011"/>
                </a:cubicBezTo>
                <a:cubicBezTo>
                  <a:pt x="2889" y="2007"/>
                  <a:pt x="2945" y="1980"/>
                  <a:pt x="3002" y="1971"/>
                </a:cubicBezTo>
                <a:cubicBezTo>
                  <a:pt x="3036" y="1954"/>
                  <a:pt x="3065" y="1950"/>
                  <a:pt x="3100" y="1939"/>
                </a:cubicBezTo>
                <a:cubicBezTo>
                  <a:pt x="3121" y="1925"/>
                  <a:pt x="3122" y="1927"/>
                  <a:pt x="3139" y="1906"/>
                </a:cubicBezTo>
                <a:cubicBezTo>
                  <a:pt x="3153" y="1889"/>
                  <a:pt x="3179" y="1854"/>
                  <a:pt x="3179" y="1854"/>
                </a:cubicBezTo>
                <a:cubicBezTo>
                  <a:pt x="3185" y="1826"/>
                  <a:pt x="3198" y="1803"/>
                  <a:pt x="3205" y="1775"/>
                </a:cubicBezTo>
                <a:cubicBezTo>
                  <a:pt x="3195" y="1626"/>
                  <a:pt x="3229" y="1616"/>
                  <a:pt x="3159" y="1546"/>
                </a:cubicBezTo>
                <a:cubicBezTo>
                  <a:pt x="3161" y="1531"/>
                  <a:pt x="3156" y="1512"/>
                  <a:pt x="3166" y="1500"/>
                </a:cubicBezTo>
                <a:cubicBezTo>
                  <a:pt x="3181" y="1483"/>
                  <a:pt x="3210" y="1493"/>
                  <a:pt x="3231" y="1487"/>
                </a:cubicBezTo>
                <a:cubicBezTo>
                  <a:pt x="3292" y="1494"/>
                  <a:pt x="3353" y="1497"/>
                  <a:pt x="3414" y="1507"/>
                </a:cubicBezTo>
                <a:cubicBezTo>
                  <a:pt x="3436" y="1511"/>
                  <a:pt x="3449" y="1533"/>
                  <a:pt x="3467" y="1546"/>
                </a:cubicBezTo>
                <a:cubicBezTo>
                  <a:pt x="3480" y="1555"/>
                  <a:pt x="3506" y="1572"/>
                  <a:pt x="3506" y="1572"/>
                </a:cubicBezTo>
                <a:cubicBezTo>
                  <a:pt x="3524" y="1601"/>
                  <a:pt x="3552" y="1638"/>
                  <a:pt x="3565" y="1670"/>
                </a:cubicBezTo>
                <a:cubicBezTo>
                  <a:pt x="3580" y="1707"/>
                  <a:pt x="3582" y="1753"/>
                  <a:pt x="3604" y="1788"/>
                </a:cubicBezTo>
                <a:cubicBezTo>
                  <a:pt x="3652" y="1865"/>
                  <a:pt x="3749" y="1888"/>
                  <a:pt x="3833" y="1899"/>
                </a:cubicBezTo>
                <a:cubicBezTo>
                  <a:pt x="4147" y="1879"/>
                  <a:pt x="3965" y="1923"/>
                  <a:pt x="4075" y="1847"/>
                </a:cubicBezTo>
                <a:cubicBezTo>
                  <a:pt x="4114" y="1737"/>
                  <a:pt x="4059" y="1883"/>
                  <a:pt x="4115" y="1769"/>
                </a:cubicBezTo>
                <a:cubicBezTo>
                  <a:pt x="4125" y="1748"/>
                  <a:pt x="4141" y="1703"/>
                  <a:pt x="4141" y="1703"/>
                </a:cubicBezTo>
                <a:cubicBezTo>
                  <a:pt x="4163" y="1589"/>
                  <a:pt x="4153" y="1633"/>
                  <a:pt x="4167" y="1572"/>
                </a:cubicBezTo>
                <a:cubicBezTo>
                  <a:pt x="4178" y="1401"/>
                  <a:pt x="4157" y="1254"/>
                  <a:pt x="4108" y="1094"/>
                </a:cubicBezTo>
                <a:cubicBezTo>
                  <a:pt x="4096" y="1056"/>
                  <a:pt x="4091" y="1025"/>
                  <a:pt x="4069" y="990"/>
                </a:cubicBezTo>
                <a:cubicBezTo>
                  <a:pt x="4054" y="902"/>
                  <a:pt x="4078" y="1004"/>
                  <a:pt x="4017" y="891"/>
                </a:cubicBezTo>
                <a:cubicBezTo>
                  <a:pt x="3975" y="813"/>
                  <a:pt x="3909" y="754"/>
                  <a:pt x="3840" y="702"/>
                </a:cubicBezTo>
                <a:cubicBezTo>
                  <a:pt x="3803" y="674"/>
                  <a:pt x="3783" y="650"/>
                  <a:pt x="3735" y="643"/>
                </a:cubicBezTo>
                <a:cubicBezTo>
                  <a:pt x="3724" y="636"/>
                  <a:pt x="3714" y="627"/>
                  <a:pt x="3702" y="623"/>
                </a:cubicBezTo>
                <a:cubicBezTo>
                  <a:pt x="3679" y="616"/>
                  <a:pt x="3630" y="610"/>
                  <a:pt x="3630" y="610"/>
                </a:cubicBezTo>
                <a:cubicBezTo>
                  <a:pt x="3600" y="589"/>
                  <a:pt x="3565" y="589"/>
                  <a:pt x="3532" y="571"/>
                </a:cubicBezTo>
                <a:cubicBezTo>
                  <a:pt x="3496" y="551"/>
                  <a:pt x="3466" y="524"/>
                  <a:pt x="3427" y="512"/>
                </a:cubicBezTo>
                <a:cubicBezTo>
                  <a:pt x="3385" y="468"/>
                  <a:pt x="3398" y="438"/>
                  <a:pt x="3427" y="374"/>
                </a:cubicBezTo>
                <a:cubicBezTo>
                  <a:pt x="3440" y="344"/>
                  <a:pt x="3473" y="325"/>
                  <a:pt x="3499" y="309"/>
                </a:cubicBezTo>
                <a:cubicBezTo>
                  <a:pt x="3561" y="271"/>
                  <a:pt x="3626" y="232"/>
                  <a:pt x="3696" y="211"/>
                </a:cubicBezTo>
                <a:cubicBezTo>
                  <a:pt x="3755" y="217"/>
                  <a:pt x="3816" y="215"/>
                  <a:pt x="3873" y="230"/>
                </a:cubicBezTo>
                <a:cubicBezTo>
                  <a:pt x="3925" y="244"/>
                  <a:pt x="4028" y="309"/>
                  <a:pt x="4082" y="335"/>
                </a:cubicBezTo>
                <a:cubicBezTo>
                  <a:pt x="4153" y="369"/>
                  <a:pt x="4234" y="389"/>
                  <a:pt x="4291" y="446"/>
                </a:cubicBezTo>
                <a:cubicBezTo>
                  <a:pt x="4308" y="493"/>
                  <a:pt x="4297" y="474"/>
                  <a:pt x="4318" y="505"/>
                </a:cubicBezTo>
                <a:cubicBezTo>
                  <a:pt x="4333" y="587"/>
                  <a:pt x="4320" y="555"/>
                  <a:pt x="4344" y="603"/>
                </a:cubicBezTo>
                <a:cubicBezTo>
                  <a:pt x="4357" y="660"/>
                  <a:pt x="4384" y="752"/>
                  <a:pt x="4435" y="787"/>
                </a:cubicBezTo>
                <a:cubicBezTo>
                  <a:pt x="4470" y="783"/>
                  <a:pt x="4506" y="784"/>
                  <a:pt x="4540" y="774"/>
                </a:cubicBezTo>
                <a:cubicBezTo>
                  <a:pt x="4560" y="768"/>
                  <a:pt x="4573" y="747"/>
                  <a:pt x="4593" y="741"/>
                </a:cubicBezTo>
                <a:cubicBezTo>
                  <a:pt x="4618" y="721"/>
                  <a:pt x="4653" y="702"/>
                  <a:pt x="4671" y="675"/>
                </a:cubicBezTo>
                <a:cubicBezTo>
                  <a:pt x="4688" y="650"/>
                  <a:pt x="4700" y="622"/>
                  <a:pt x="4717" y="597"/>
                </a:cubicBezTo>
                <a:cubicBezTo>
                  <a:pt x="4729" y="476"/>
                  <a:pt x="4730" y="503"/>
                  <a:pt x="4710" y="309"/>
                </a:cubicBezTo>
                <a:cubicBezTo>
                  <a:pt x="4705" y="259"/>
                  <a:pt x="4611" y="155"/>
                  <a:pt x="4560" y="139"/>
                </a:cubicBezTo>
                <a:cubicBezTo>
                  <a:pt x="4604" y="109"/>
                  <a:pt x="4674" y="116"/>
                  <a:pt x="4723" y="113"/>
                </a:cubicBezTo>
                <a:cubicBezTo>
                  <a:pt x="5087" y="129"/>
                  <a:pt x="4932" y="74"/>
                  <a:pt x="5083" y="185"/>
                </a:cubicBezTo>
                <a:cubicBezTo>
                  <a:pt x="5097" y="195"/>
                  <a:pt x="5115" y="200"/>
                  <a:pt x="5129" y="211"/>
                </a:cubicBezTo>
                <a:cubicBezTo>
                  <a:pt x="5157" y="235"/>
                  <a:pt x="5182" y="263"/>
                  <a:pt x="5208" y="289"/>
                </a:cubicBezTo>
                <a:cubicBezTo>
                  <a:pt x="5233" y="313"/>
                  <a:pt x="5293" y="348"/>
                  <a:pt x="5293" y="348"/>
                </a:cubicBezTo>
                <a:cubicBezTo>
                  <a:pt x="5322" y="407"/>
                  <a:pt x="5284" y="337"/>
                  <a:pt x="5345" y="414"/>
                </a:cubicBezTo>
                <a:cubicBezTo>
                  <a:pt x="5367" y="443"/>
                  <a:pt x="5386" y="484"/>
                  <a:pt x="5398" y="518"/>
                </a:cubicBezTo>
                <a:cubicBezTo>
                  <a:pt x="5395" y="584"/>
                  <a:pt x="5425" y="663"/>
                  <a:pt x="5385" y="715"/>
                </a:cubicBezTo>
                <a:cubicBezTo>
                  <a:pt x="5353" y="756"/>
                  <a:pt x="5308" y="783"/>
                  <a:pt x="5273" y="819"/>
                </a:cubicBezTo>
                <a:cubicBezTo>
                  <a:pt x="5265" y="827"/>
                  <a:pt x="5262" y="839"/>
                  <a:pt x="5254" y="846"/>
                </a:cubicBezTo>
                <a:cubicBezTo>
                  <a:pt x="5244" y="854"/>
                  <a:pt x="5231" y="857"/>
                  <a:pt x="5221" y="865"/>
                </a:cubicBezTo>
                <a:cubicBezTo>
                  <a:pt x="5188" y="890"/>
                  <a:pt x="5156" y="938"/>
                  <a:pt x="5142" y="977"/>
                </a:cubicBezTo>
                <a:cubicBezTo>
                  <a:pt x="5138" y="1016"/>
                  <a:pt x="5127" y="1087"/>
                  <a:pt x="5142" y="1121"/>
                </a:cubicBezTo>
                <a:cubicBezTo>
                  <a:pt x="5161" y="1165"/>
                  <a:pt x="5199" y="1173"/>
                  <a:pt x="5234" y="1193"/>
                </a:cubicBezTo>
                <a:cubicBezTo>
                  <a:pt x="5280" y="1220"/>
                  <a:pt x="5328" y="1260"/>
                  <a:pt x="5378" y="1278"/>
                </a:cubicBezTo>
                <a:cubicBezTo>
                  <a:pt x="5404" y="1274"/>
                  <a:pt x="5431" y="1273"/>
                  <a:pt x="5457" y="1265"/>
                </a:cubicBezTo>
                <a:cubicBezTo>
                  <a:pt x="5463" y="1263"/>
                  <a:pt x="5465" y="1255"/>
                  <a:pt x="5470" y="1251"/>
                </a:cubicBezTo>
                <a:cubicBezTo>
                  <a:pt x="5494" y="1231"/>
                  <a:pt x="5514" y="1222"/>
                  <a:pt x="5542" y="1206"/>
                </a:cubicBezTo>
                <a:cubicBezTo>
                  <a:pt x="5558" y="1181"/>
                  <a:pt x="5585" y="1169"/>
                  <a:pt x="5614" y="1160"/>
                </a:cubicBezTo>
                <a:cubicBezTo>
                  <a:pt x="5632" y="1146"/>
                  <a:pt x="5647" y="1128"/>
                  <a:pt x="5666" y="1114"/>
                </a:cubicBezTo>
                <a:cubicBezTo>
                  <a:pt x="5719" y="1074"/>
                  <a:pt x="5663" y="1137"/>
                  <a:pt x="5725" y="1075"/>
                </a:cubicBezTo>
                <a:cubicBezTo>
                  <a:pt x="5747" y="1053"/>
                  <a:pt x="5763" y="1027"/>
                  <a:pt x="5790" y="1009"/>
                </a:cubicBezTo>
                <a:cubicBezTo>
                  <a:pt x="5835" y="936"/>
                  <a:pt x="5812" y="962"/>
                  <a:pt x="5849" y="924"/>
                </a:cubicBezTo>
                <a:cubicBezTo>
                  <a:pt x="5874" y="837"/>
                  <a:pt x="5884" y="829"/>
                  <a:pt x="5862" y="708"/>
                </a:cubicBezTo>
                <a:cubicBezTo>
                  <a:pt x="5860" y="696"/>
                  <a:pt x="5800" y="639"/>
                  <a:pt x="5797" y="636"/>
                </a:cubicBezTo>
                <a:cubicBezTo>
                  <a:pt x="5731" y="565"/>
                  <a:pt x="5657" y="508"/>
                  <a:pt x="5581" y="446"/>
                </a:cubicBezTo>
                <a:cubicBezTo>
                  <a:pt x="5547" y="418"/>
                  <a:pt x="5471" y="331"/>
                  <a:pt x="5457" y="296"/>
                </a:cubicBezTo>
                <a:cubicBezTo>
                  <a:pt x="5448" y="274"/>
                  <a:pt x="5430" y="230"/>
                  <a:pt x="5430" y="230"/>
                </a:cubicBezTo>
                <a:cubicBezTo>
                  <a:pt x="5434" y="186"/>
                  <a:pt x="5432" y="141"/>
                  <a:pt x="5443" y="99"/>
                </a:cubicBezTo>
                <a:cubicBezTo>
                  <a:pt x="5446" y="88"/>
                  <a:pt x="5461" y="87"/>
                  <a:pt x="5470" y="80"/>
                </a:cubicBezTo>
                <a:cubicBezTo>
                  <a:pt x="5505" y="53"/>
                  <a:pt x="5549" y="29"/>
                  <a:pt x="5594" y="21"/>
                </a:cubicBezTo>
                <a:cubicBezTo>
                  <a:pt x="5631" y="14"/>
                  <a:pt x="5668" y="12"/>
                  <a:pt x="5705" y="8"/>
                </a:cubicBezTo>
                <a:cubicBezTo>
                  <a:pt x="5725" y="6"/>
                  <a:pt x="5764" y="1"/>
                  <a:pt x="5764" y="1"/>
                </a:cubicBezTo>
                <a:cubicBezTo>
                  <a:pt x="5904" y="3"/>
                  <a:pt x="6044" y="0"/>
                  <a:pt x="6183" y="8"/>
                </a:cubicBezTo>
                <a:cubicBezTo>
                  <a:pt x="6238" y="11"/>
                  <a:pt x="6239" y="53"/>
                  <a:pt x="6281" y="80"/>
                </a:cubicBezTo>
                <a:cubicBezTo>
                  <a:pt x="6359" y="130"/>
                  <a:pt x="6438" y="184"/>
                  <a:pt x="6497" y="257"/>
                </a:cubicBezTo>
                <a:cubicBezTo>
                  <a:pt x="6520" y="285"/>
                  <a:pt x="6532" y="321"/>
                  <a:pt x="6556" y="348"/>
                </a:cubicBezTo>
                <a:cubicBezTo>
                  <a:pt x="6571" y="366"/>
                  <a:pt x="6587" y="383"/>
                  <a:pt x="6602" y="401"/>
                </a:cubicBezTo>
                <a:cubicBezTo>
                  <a:pt x="6609" y="420"/>
                  <a:pt x="6614" y="440"/>
                  <a:pt x="6622" y="459"/>
                </a:cubicBezTo>
                <a:cubicBezTo>
                  <a:pt x="6627" y="471"/>
                  <a:pt x="6636" y="480"/>
                  <a:pt x="6641" y="492"/>
                </a:cubicBezTo>
                <a:cubicBezTo>
                  <a:pt x="6649" y="511"/>
                  <a:pt x="6661" y="551"/>
                  <a:pt x="6661" y="551"/>
                </a:cubicBezTo>
                <a:cubicBezTo>
                  <a:pt x="6655" y="792"/>
                  <a:pt x="6725" y="831"/>
                  <a:pt x="6569" y="885"/>
                </a:cubicBezTo>
                <a:cubicBezTo>
                  <a:pt x="6322" y="872"/>
                  <a:pt x="6338" y="930"/>
                  <a:pt x="6249" y="793"/>
                </a:cubicBezTo>
                <a:cubicBezTo>
                  <a:pt x="6253" y="727"/>
                  <a:pt x="6250" y="687"/>
                  <a:pt x="6294" y="643"/>
                </a:cubicBezTo>
                <a:cubicBezTo>
                  <a:pt x="6321" y="543"/>
                  <a:pt x="6278" y="456"/>
                  <a:pt x="6183" y="427"/>
                </a:cubicBezTo>
                <a:cubicBezTo>
                  <a:pt x="6042" y="431"/>
                  <a:pt x="5966" y="424"/>
                  <a:pt x="5856" y="499"/>
                </a:cubicBezTo>
                <a:cubicBezTo>
                  <a:pt x="5793" y="591"/>
                  <a:pt x="5865" y="713"/>
                  <a:pt x="5941" y="774"/>
                </a:cubicBezTo>
                <a:cubicBezTo>
                  <a:pt x="5963" y="791"/>
                  <a:pt x="5989" y="804"/>
                  <a:pt x="6006" y="826"/>
                </a:cubicBezTo>
                <a:cubicBezTo>
                  <a:pt x="6034" y="862"/>
                  <a:pt x="6017" y="846"/>
                  <a:pt x="6059" y="872"/>
                </a:cubicBezTo>
                <a:cubicBezTo>
                  <a:pt x="6082" y="912"/>
                  <a:pt x="6117" y="942"/>
                  <a:pt x="6137" y="983"/>
                </a:cubicBezTo>
                <a:cubicBezTo>
                  <a:pt x="6145" y="1048"/>
                  <a:pt x="6160" y="1120"/>
                  <a:pt x="6190" y="1179"/>
                </a:cubicBezTo>
                <a:cubicBezTo>
                  <a:pt x="6194" y="1232"/>
                  <a:pt x="6194" y="1260"/>
                  <a:pt x="6216" y="1304"/>
                </a:cubicBezTo>
                <a:cubicBezTo>
                  <a:pt x="6201" y="1389"/>
                  <a:pt x="6153" y="1400"/>
                  <a:pt x="6078" y="1409"/>
                </a:cubicBezTo>
                <a:cubicBezTo>
                  <a:pt x="6034" y="1430"/>
                  <a:pt x="6009" y="1447"/>
                  <a:pt x="5961" y="1454"/>
                </a:cubicBezTo>
                <a:cubicBezTo>
                  <a:pt x="5905" y="1476"/>
                  <a:pt x="5951" y="1461"/>
                  <a:pt x="5882" y="1474"/>
                </a:cubicBezTo>
                <a:cubicBezTo>
                  <a:pt x="5862" y="1478"/>
                  <a:pt x="5823" y="1487"/>
                  <a:pt x="5823" y="1487"/>
                </a:cubicBezTo>
                <a:cubicBezTo>
                  <a:pt x="5673" y="1483"/>
                  <a:pt x="5548" y="1471"/>
                  <a:pt x="5404" y="1461"/>
                </a:cubicBezTo>
                <a:cubicBezTo>
                  <a:pt x="5331" y="1441"/>
                  <a:pt x="5254" y="1439"/>
                  <a:pt x="5182" y="1415"/>
                </a:cubicBezTo>
                <a:cubicBezTo>
                  <a:pt x="5156" y="1406"/>
                  <a:pt x="5136" y="1391"/>
                  <a:pt x="5110" y="1382"/>
                </a:cubicBezTo>
                <a:cubicBezTo>
                  <a:pt x="5096" y="1368"/>
                  <a:pt x="5077" y="1359"/>
                  <a:pt x="5064" y="1343"/>
                </a:cubicBezTo>
                <a:cubicBezTo>
                  <a:pt x="5045" y="1320"/>
                  <a:pt x="5033" y="1293"/>
                  <a:pt x="5011" y="1271"/>
                </a:cubicBezTo>
                <a:cubicBezTo>
                  <a:pt x="5001" y="1237"/>
                  <a:pt x="4976" y="1236"/>
                  <a:pt x="4946" y="1225"/>
                </a:cubicBezTo>
                <a:cubicBezTo>
                  <a:pt x="4875" y="1231"/>
                  <a:pt x="4854" y="1216"/>
                  <a:pt x="4835" y="1278"/>
                </a:cubicBezTo>
                <a:cubicBezTo>
                  <a:pt x="4837" y="1332"/>
                  <a:pt x="4834" y="1387"/>
                  <a:pt x="4841" y="1441"/>
                </a:cubicBezTo>
                <a:cubicBezTo>
                  <a:pt x="4842" y="1452"/>
                  <a:pt x="4856" y="1457"/>
                  <a:pt x="4861" y="1467"/>
                </a:cubicBezTo>
                <a:cubicBezTo>
                  <a:pt x="4880" y="1500"/>
                  <a:pt x="4900" y="1530"/>
                  <a:pt x="4933" y="1553"/>
                </a:cubicBezTo>
                <a:cubicBezTo>
                  <a:pt x="5007" y="1605"/>
                  <a:pt x="5095" y="1641"/>
                  <a:pt x="5182" y="1664"/>
                </a:cubicBezTo>
                <a:cubicBezTo>
                  <a:pt x="5241" y="1680"/>
                  <a:pt x="5305" y="1676"/>
                  <a:pt x="5365" y="1690"/>
                </a:cubicBezTo>
                <a:cubicBezTo>
                  <a:pt x="5415" y="1702"/>
                  <a:pt x="5476" y="1719"/>
                  <a:pt x="5522" y="1742"/>
                </a:cubicBezTo>
                <a:cubicBezTo>
                  <a:pt x="5598" y="1781"/>
                  <a:pt x="5523" y="1763"/>
                  <a:pt x="5601" y="1775"/>
                </a:cubicBezTo>
                <a:cubicBezTo>
                  <a:pt x="5610" y="1782"/>
                  <a:pt x="5618" y="1790"/>
                  <a:pt x="5627" y="1795"/>
                </a:cubicBezTo>
                <a:cubicBezTo>
                  <a:pt x="5633" y="1798"/>
                  <a:pt x="5640" y="1797"/>
                  <a:pt x="5646" y="1801"/>
                </a:cubicBezTo>
                <a:cubicBezTo>
                  <a:pt x="5654" y="1806"/>
                  <a:pt x="5659" y="1815"/>
                  <a:pt x="5666" y="1821"/>
                </a:cubicBezTo>
                <a:cubicBezTo>
                  <a:pt x="5672" y="1826"/>
                  <a:pt x="5679" y="1830"/>
                  <a:pt x="5686" y="1834"/>
                </a:cubicBezTo>
                <a:cubicBezTo>
                  <a:pt x="5693" y="1848"/>
                  <a:pt x="5706" y="1869"/>
                  <a:pt x="5705" y="1886"/>
                </a:cubicBezTo>
                <a:cubicBezTo>
                  <a:pt x="5698" y="1994"/>
                  <a:pt x="5647" y="2029"/>
                  <a:pt x="5548" y="2050"/>
                </a:cubicBezTo>
                <a:cubicBezTo>
                  <a:pt x="5309" y="2043"/>
                  <a:pt x="5265" y="2038"/>
                  <a:pt x="5011" y="2043"/>
                </a:cubicBezTo>
                <a:cubicBezTo>
                  <a:pt x="5013" y="2063"/>
                  <a:pt x="5012" y="2083"/>
                  <a:pt x="5018" y="2102"/>
                </a:cubicBezTo>
                <a:cubicBezTo>
                  <a:pt x="5044" y="2181"/>
                  <a:pt x="5139" y="2232"/>
                  <a:pt x="5214" y="2246"/>
                </a:cubicBezTo>
                <a:cubicBezTo>
                  <a:pt x="5357" y="2333"/>
                  <a:pt x="5562" y="2302"/>
                  <a:pt x="5712" y="2305"/>
                </a:cubicBezTo>
                <a:cubicBezTo>
                  <a:pt x="5764" y="2326"/>
                  <a:pt x="5812" y="2327"/>
                  <a:pt x="5869" y="2331"/>
                </a:cubicBezTo>
                <a:cubicBezTo>
                  <a:pt x="5924" y="2359"/>
                  <a:pt x="5986" y="2377"/>
                  <a:pt x="6046" y="2390"/>
                </a:cubicBezTo>
                <a:cubicBezTo>
                  <a:pt x="6072" y="2408"/>
                  <a:pt x="6080" y="2418"/>
                  <a:pt x="6111" y="2430"/>
                </a:cubicBezTo>
                <a:cubicBezTo>
                  <a:pt x="6142" y="2460"/>
                  <a:pt x="6160" y="2492"/>
                  <a:pt x="6190" y="2521"/>
                </a:cubicBezTo>
                <a:cubicBezTo>
                  <a:pt x="6199" y="2599"/>
                  <a:pt x="6233" y="2621"/>
                  <a:pt x="6203" y="2718"/>
                </a:cubicBezTo>
                <a:cubicBezTo>
                  <a:pt x="6195" y="2745"/>
                  <a:pt x="6147" y="2768"/>
                  <a:pt x="6124" y="2783"/>
                </a:cubicBezTo>
                <a:cubicBezTo>
                  <a:pt x="6084" y="2809"/>
                  <a:pt x="6127" y="2781"/>
                  <a:pt x="6085" y="2822"/>
                </a:cubicBezTo>
                <a:cubicBezTo>
                  <a:pt x="6046" y="2860"/>
                  <a:pt x="5993" y="2890"/>
                  <a:pt x="5941" y="2907"/>
                </a:cubicBezTo>
                <a:cubicBezTo>
                  <a:pt x="5889" y="2901"/>
                  <a:pt x="5835" y="2899"/>
                  <a:pt x="5784" y="2888"/>
                </a:cubicBezTo>
                <a:cubicBezTo>
                  <a:pt x="5743" y="2879"/>
                  <a:pt x="5711" y="2846"/>
                  <a:pt x="5673" y="2829"/>
                </a:cubicBezTo>
                <a:cubicBezTo>
                  <a:pt x="5621" y="2805"/>
                  <a:pt x="5558" y="2777"/>
                  <a:pt x="5502" y="2763"/>
                </a:cubicBezTo>
                <a:cubicBezTo>
                  <a:pt x="5430" y="2774"/>
                  <a:pt x="5452" y="2779"/>
                  <a:pt x="5417" y="2835"/>
                </a:cubicBezTo>
                <a:cubicBezTo>
                  <a:pt x="5396" y="2953"/>
                  <a:pt x="5461" y="2974"/>
                  <a:pt x="5542" y="3032"/>
                </a:cubicBezTo>
                <a:cubicBezTo>
                  <a:pt x="5671" y="3124"/>
                  <a:pt x="5805" y="3218"/>
                  <a:pt x="5921" y="3326"/>
                </a:cubicBezTo>
                <a:cubicBezTo>
                  <a:pt x="5966" y="3368"/>
                  <a:pt x="5999" y="3413"/>
                  <a:pt x="6046" y="3451"/>
                </a:cubicBezTo>
                <a:cubicBezTo>
                  <a:pt x="6102" y="3545"/>
                  <a:pt x="6123" y="3585"/>
                  <a:pt x="6137" y="3693"/>
                </a:cubicBezTo>
                <a:cubicBezTo>
                  <a:pt x="6123" y="3813"/>
                  <a:pt x="6141" y="3836"/>
                  <a:pt x="6085" y="3909"/>
                </a:cubicBezTo>
                <a:cubicBezTo>
                  <a:pt x="6076" y="3936"/>
                  <a:pt x="6065" y="3940"/>
                  <a:pt x="6039" y="3948"/>
                </a:cubicBezTo>
                <a:cubicBezTo>
                  <a:pt x="5967" y="3944"/>
                  <a:pt x="5894" y="3945"/>
                  <a:pt x="5823" y="3935"/>
                </a:cubicBezTo>
                <a:cubicBezTo>
                  <a:pt x="5749" y="3925"/>
                  <a:pt x="5686" y="3871"/>
                  <a:pt x="5614" y="3850"/>
                </a:cubicBezTo>
                <a:cubicBezTo>
                  <a:pt x="5573" y="3825"/>
                  <a:pt x="5536" y="3809"/>
                  <a:pt x="5489" y="3798"/>
                </a:cubicBezTo>
                <a:cubicBezTo>
                  <a:pt x="5475" y="3788"/>
                  <a:pt x="5468" y="3781"/>
                  <a:pt x="5450" y="3778"/>
                </a:cubicBezTo>
                <a:cubicBezTo>
                  <a:pt x="5418" y="3772"/>
                  <a:pt x="5352" y="3765"/>
                  <a:pt x="5352" y="3765"/>
                </a:cubicBezTo>
                <a:cubicBezTo>
                  <a:pt x="5230" y="3767"/>
                  <a:pt x="5097" y="3724"/>
                  <a:pt x="4998" y="3798"/>
                </a:cubicBezTo>
                <a:cubicBezTo>
                  <a:pt x="4957" y="3881"/>
                  <a:pt x="5008" y="3978"/>
                  <a:pt x="5038" y="4059"/>
                </a:cubicBezTo>
                <a:cubicBezTo>
                  <a:pt x="5034" y="4090"/>
                  <a:pt x="5037" y="4122"/>
                  <a:pt x="5025" y="4151"/>
                </a:cubicBezTo>
                <a:cubicBezTo>
                  <a:pt x="5020" y="4163"/>
                  <a:pt x="5004" y="4166"/>
                  <a:pt x="4992" y="4171"/>
                </a:cubicBezTo>
                <a:cubicBezTo>
                  <a:pt x="4930" y="4197"/>
                  <a:pt x="4927" y="4195"/>
                  <a:pt x="4874" y="4203"/>
                </a:cubicBezTo>
                <a:cubicBezTo>
                  <a:pt x="4739" y="4201"/>
                  <a:pt x="4603" y="4207"/>
                  <a:pt x="4468" y="4197"/>
                </a:cubicBezTo>
                <a:cubicBezTo>
                  <a:pt x="4457" y="4196"/>
                  <a:pt x="4457" y="4179"/>
                  <a:pt x="4449" y="4171"/>
                </a:cubicBezTo>
                <a:cubicBezTo>
                  <a:pt x="4437" y="4159"/>
                  <a:pt x="4421" y="4151"/>
                  <a:pt x="4409" y="4138"/>
                </a:cubicBezTo>
                <a:cubicBezTo>
                  <a:pt x="4335" y="4057"/>
                  <a:pt x="4270" y="3964"/>
                  <a:pt x="4226" y="3863"/>
                </a:cubicBezTo>
                <a:cubicBezTo>
                  <a:pt x="4212" y="3800"/>
                  <a:pt x="4209" y="3751"/>
                  <a:pt x="4226" y="3686"/>
                </a:cubicBezTo>
                <a:cubicBezTo>
                  <a:pt x="4224" y="3632"/>
                  <a:pt x="4229" y="3576"/>
                  <a:pt x="4219" y="3523"/>
                </a:cubicBezTo>
                <a:cubicBezTo>
                  <a:pt x="4216" y="3506"/>
                  <a:pt x="4197" y="3497"/>
                  <a:pt x="4187" y="3483"/>
                </a:cubicBezTo>
                <a:cubicBezTo>
                  <a:pt x="4115" y="3383"/>
                  <a:pt x="4087" y="3362"/>
                  <a:pt x="3984" y="3320"/>
                </a:cubicBezTo>
                <a:cubicBezTo>
                  <a:pt x="3854" y="3332"/>
                  <a:pt x="3839" y="3335"/>
                  <a:pt x="3735" y="3366"/>
                </a:cubicBezTo>
                <a:cubicBezTo>
                  <a:pt x="3691" y="3379"/>
                  <a:pt x="3645" y="3385"/>
                  <a:pt x="3604" y="3405"/>
                </a:cubicBezTo>
                <a:cubicBezTo>
                  <a:pt x="3486" y="3464"/>
                  <a:pt x="3576" y="3431"/>
                  <a:pt x="3519" y="3451"/>
                </a:cubicBezTo>
                <a:cubicBezTo>
                  <a:pt x="3475" y="3484"/>
                  <a:pt x="3449" y="3501"/>
                  <a:pt x="3414" y="3542"/>
                </a:cubicBezTo>
                <a:cubicBezTo>
                  <a:pt x="3397" y="3589"/>
                  <a:pt x="3385" y="3635"/>
                  <a:pt x="3362" y="3680"/>
                </a:cubicBezTo>
                <a:cubicBezTo>
                  <a:pt x="3358" y="3697"/>
                  <a:pt x="3355" y="3715"/>
                  <a:pt x="3349" y="3732"/>
                </a:cubicBezTo>
                <a:cubicBezTo>
                  <a:pt x="3342" y="3752"/>
                  <a:pt x="3329" y="3770"/>
                  <a:pt x="3323" y="3791"/>
                </a:cubicBezTo>
                <a:cubicBezTo>
                  <a:pt x="3307" y="3841"/>
                  <a:pt x="3312" y="3896"/>
                  <a:pt x="3297" y="3948"/>
                </a:cubicBezTo>
                <a:cubicBezTo>
                  <a:pt x="3281" y="4072"/>
                  <a:pt x="3190" y="4148"/>
                  <a:pt x="3074" y="4184"/>
                </a:cubicBezTo>
                <a:cubicBezTo>
                  <a:pt x="3055" y="4190"/>
                  <a:pt x="3035" y="4194"/>
                  <a:pt x="3015" y="4197"/>
                </a:cubicBezTo>
                <a:cubicBezTo>
                  <a:pt x="2976" y="4203"/>
                  <a:pt x="2897" y="4210"/>
                  <a:pt x="2897" y="4210"/>
                </a:cubicBezTo>
                <a:cubicBezTo>
                  <a:pt x="2799" y="4208"/>
                  <a:pt x="2701" y="4211"/>
                  <a:pt x="2603" y="4203"/>
                </a:cubicBezTo>
                <a:cubicBezTo>
                  <a:pt x="2508" y="4196"/>
                  <a:pt x="2358" y="4013"/>
                  <a:pt x="2308" y="3942"/>
                </a:cubicBezTo>
                <a:cubicBezTo>
                  <a:pt x="2289" y="3871"/>
                  <a:pt x="2277" y="3811"/>
                  <a:pt x="2269" y="3739"/>
                </a:cubicBezTo>
                <a:cubicBezTo>
                  <a:pt x="2273" y="3652"/>
                  <a:pt x="2269" y="3623"/>
                  <a:pt x="2302" y="3555"/>
                </a:cubicBezTo>
                <a:cubicBezTo>
                  <a:pt x="2320" y="3422"/>
                  <a:pt x="2333" y="3347"/>
                  <a:pt x="2236" y="3274"/>
                </a:cubicBezTo>
                <a:cubicBezTo>
                  <a:pt x="2187" y="3237"/>
                  <a:pt x="2234" y="3255"/>
                  <a:pt x="2184" y="3241"/>
                </a:cubicBezTo>
                <a:cubicBezTo>
                  <a:pt x="2154" y="3221"/>
                  <a:pt x="2114" y="3215"/>
                  <a:pt x="2079" y="3209"/>
                </a:cubicBezTo>
                <a:cubicBezTo>
                  <a:pt x="1996" y="3213"/>
                  <a:pt x="1913" y="3213"/>
                  <a:pt x="1830" y="3222"/>
                </a:cubicBezTo>
                <a:cubicBezTo>
                  <a:pt x="1764" y="3229"/>
                  <a:pt x="1779" y="3242"/>
                  <a:pt x="1732" y="3274"/>
                </a:cubicBezTo>
                <a:cubicBezTo>
                  <a:pt x="1659" y="3324"/>
                  <a:pt x="1560" y="3371"/>
                  <a:pt x="1503" y="3444"/>
                </a:cubicBezTo>
                <a:cubicBezTo>
                  <a:pt x="1437" y="3529"/>
                  <a:pt x="1428" y="3640"/>
                  <a:pt x="1398" y="3739"/>
                </a:cubicBezTo>
                <a:cubicBezTo>
                  <a:pt x="1393" y="3756"/>
                  <a:pt x="1349" y="3831"/>
                  <a:pt x="1346" y="3837"/>
                </a:cubicBezTo>
                <a:cubicBezTo>
                  <a:pt x="1339" y="3871"/>
                  <a:pt x="1289" y="3957"/>
                  <a:pt x="1254" y="3968"/>
                </a:cubicBezTo>
                <a:cubicBezTo>
                  <a:pt x="1229" y="3976"/>
                  <a:pt x="1176" y="3987"/>
                  <a:pt x="1176" y="3987"/>
                </a:cubicBezTo>
                <a:cubicBezTo>
                  <a:pt x="1028" y="3983"/>
                  <a:pt x="879" y="3986"/>
                  <a:pt x="731" y="3974"/>
                </a:cubicBezTo>
                <a:cubicBezTo>
                  <a:pt x="700" y="3971"/>
                  <a:pt x="678" y="3940"/>
                  <a:pt x="652" y="3922"/>
                </a:cubicBezTo>
                <a:cubicBezTo>
                  <a:pt x="555" y="3854"/>
                  <a:pt x="471" y="3696"/>
                  <a:pt x="423" y="3582"/>
                </a:cubicBezTo>
                <a:cubicBezTo>
                  <a:pt x="417" y="3527"/>
                  <a:pt x="404" y="3485"/>
                  <a:pt x="423" y="3431"/>
                </a:cubicBezTo>
                <a:cubicBezTo>
                  <a:pt x="437" y="3393"/>
                  <a:pt x="483" y="3390"/>
                  <a:pt x="515" y="3379"/>
                </a:cubicBezTo>
                <a:cubicBezTo>
                  <a:pt x="602" y="3348"/>
                  <a:pt x="686" y="3320"/>
                  <a:pt x="777" y="3300"/>
                </a:cubicBezTo>
                <a:cubicBezTo>
                  <a:pt x="831" y="3273"/>
                  <a:pt x="898" y="3262"/>
                  <a:pt x="934" y="3209"/>
                </a:cubicBezTo>
                <a:cubicBezTo>
                  <a:pt x="882" y="2947"/>
                  <a:pt x="622" y="3036"/>
                  <a:pt x="384" y="3025"/>
                </a:cubicBezTo>
                <a:cubicBezTo>
                  <a:pt x="316" y="3009"/>
                  <a:pt x="270" y="2972"/>
                  <a:pt x="214" y="2934"/>
                </a:cubicBezTo>
                <a:cubicBezTo>
                  <a:pt x="194" y="2884"/>
                  <a:pt x="157" y="2849"/>
                  <a:pt x="129" y="2803"/>
                </a:cubicBezTo>
                <a:cubicBezTo>
                  <a:pt x="106" y="2764"/>
                  <a:pt x="85" y="2724"/>
                  <a:pt x="63" y="2685"/>
                </a:cubicBezTo>
                <a:cubicBezTo>
                  <a:pt x="44" y="2651"/>
                  <a:pt x="52" y="2613"/>
                  <a:pt x="30" y="2580"/>
                </a:cubicBezTo>
                <a:cubicBezTo>
                  <a:pt x="34" y="2554"/>
                  <a:pt x="36" y="2527"/>
                  <a:pt x="43" y="2502"/>
                </a:cubicBezTo>
                <a:cubicBezTo>
                  <a:pt x="58" y="2452"/>
                  <a:pt x="198" y="2416"/>
                  <a:pt x="240" y="2410"/>
                </a:cubicBezTo>
                <a:cubicBezTo>
                  <a:pt x="281" y="2404"/>
                  <a:pt x="364" y="2397"/>
                  <a:pt x="364" y="2397"/>
                </a:cubicBezTo>
                <a:cubicBezTo>
                  <a:pt x="614" y="2312"/>
                  <a:pt x="836" y="2519"/>
                  <a:pt x="1078" y="2561"/>
                </a:cubicBezTo>
                <a:cubicBezTo>
                  <a:pt x="1095" y="2570"/>
                  <a:pt x="1111" y="2585"/>
                  <a:pt x="1130" y="2587"/>
                </a:cubicBezTo>
                <a:cubicBezTo>
                  <a:pt x="1203" y="2595"/>
                  <a:pt x="1208" y="2561"/>
                  <a:pt x="1248" y="2521"/>
                </a:cubicBezTo>
                <a:cubicBezTo>
                  <a:pt x="1250" y="2508"/>
                  <a:pt x="1251" y="2495"/>
                  <a:pt x="1254" y="2482"/>
                </a:cubicBezTo>
                <a:cubicBezTo>
                  <a:pt x="1260" y="2458"/>
                  <a:pt x="1274" y="2410"/>
                  <a:pt x="1274" y="2410"/>
                </a:cubicBezTo>
                <a:cubicBezTo>
                  <a:pt x="1270" y="2364"/>
                  <a:pt x="1270" y="2318"/>
                  <a:pt x="1261" y="2273"/>
                </a:cubicBezTo>
                <a:cubicBezTo>
                  <a:pt x="1260" y="2266"/>
                  <a:pt x="1218" y="2235"/>
                  <a:pt x="1215" y="2233"/>
                </a:cubicBezTo>
                <a:cubicBezTo>
                  <a:pt x="1148" y="2197"/>
                  <a:pt x="1093" y="2191"/>
                  <a:pt x="1019" y="2181"/>
                </a:cubicBezTo>
                <a:cubicBezTo>
                  <a:pt x="995" y="2178"/>
                  <a:pt x="971" y="2169"/>
                  <a:pt x="947" y="2168"/>
                </a:cubicBezTo>
                <a:cubicBezTo>
                  <a:pt x="801" y="2162"/>
                  <a:pt x="654" y="2163"/>
                  <a:pt x="508" y="2161"/>
                </a:cubicBezTo>
                <a:cubicBezTo>
                  <a:pt x="433" y="2136"/>
                  <a:pt x="383" y="2107"/>
                  <a:pt x="351" y="2030"/>
                </a:cubicBezTo>
                <a:cubicBezTo>
                  <a:pt x="340" y="2005"/>
                  <a:pt x="325" y="1952"/>
                  <a:pt x="325" y="1952"/>
                </a:cubicBezTo>
                <a:cubicBezTo>
                  <a:pt x="329" y="1908"/>
                  <a:pt x="328" y="1864"/>
                  <a:pt x="338" y="1821"/>
                </a:cubicBezTo>
                <a:cubicBezTo>
                  <a:pt x="339" y="1816"/>
                  <a:pt x="384" y="1795"/>
                  <a:pt x="384" y="1795"/>
                </a:cubicBezTo>
                <a:cubicBezTo>
                  <a:pt x="455" y="1764"/>
                  <a:pt x="568" y="1762"/>
                  <a:pt x="639" y="1755"/>
                </a:cubicBezTo>
                <a:cubicBezTo>
                  <a:pt x="720" y="1757"/>
                  <a:pt x="801" y="1753"/>
                  <a:pt x="881" y="1762"/>
                </a:cubicBezTo>
                <a:cubicBezTo>
                  <a:pt x="915" y="1766"/>
                  <a:pt x="945" y="1788"/>
                  <a:pt x="979" y="1795"/>
                </a:cubicBezTo>
                <a:cubicBezTo>
                  <a:pt x="1069" y="1847"/>
                  <a:pt x="1170" y="1881"/>
                  <a:pt x="1254" y="1945"/>
                </a:cubicBezTo>
                <a:cubicBezTo>
                  <a:pt x="1374" y="2036"/>
                  <a:pt x="1477" y="2140"/>
                  <a:pt x="1588" y="2240"/>
                </a:cubicBezTo>
                <a:cubicBezTo>
                  <a:pt x="1653" y="2299"/>
                  <a:pt x="1722" y="2357"/>
                  <a:pt x="1765" y="2436"/>
                </a:cubicBezTo>
                <a:cubicBezTo>
                  <a:pt x="1783" y="2470"/>
                  <a:pt x="1798" y="2547"/>
                  <a:pt x="1798" y="2547"/>
                </a:cubicBezTo>
                <a:cubicBezTo>
                  <a:pt x="1796" y="2573"/>
                  <a:pt x="1799" y="2601"/>
                  <a:pt x="1791" y="2626"/>
                </a:cubicBezTo>
                <a:cubicBezTo>
                  <a:pt x="1784" y="2647"/>
                  <a:pt x="1755" y="2656"/>
                  <a:pt x="1739" y="2665"/>
                </a:cubicBezTo>
                <a:cubicBezTo>
                  <a:pt x="1695" y="2690"/>
                  <a:pt x="1658" y="2702"/>
                  <a:pt x="1608" y="2711"/>
                </a:cubicBezTo>
                <a:cubicBezTo>
                  <a:pt x="1526" y="2764"/>
                  <a:pt x="1417" y="2735"/>
                  <a:pt x="1326" y="2711"/>
                </a:cubicBezTo>
                <a:cubicBezTo>
                  <a:pt x="1238" y="2716"/>
                  <a:pt x="1195" y="2707"/>
                  <a:pt x="1130" y="2757"/>
                </a:cubicBezTo>
                <a:cubicBezTo>
                  <a:pt x="1112" y="2809"/>
                  <a:pt x="1117" y="2868"/>
                  <a:pt x="1156" y="2907"/>
                </a:cubicBezTo>
                <a:cubicBezTo>
                  <a:pt x="1169" y="2945"/>
                  <a:pt x="1153" y="2911"/>
                  <a:pt x="1182" y="2940"/>
                </a:cubicBezTo>
                <a:cubicBezTo>
                  <a:pt x="1190" y="2948"/>
                  <a:pt x="1194" y="2958"/>
                  <a:pt x="1202" y="2966"/>
                </a:cubicBezTo>
                <a:cubicBezTo>
                  <a:pt x="1221" y="2984"/>
                  <a:pt x="1276" y="3003"/>
                  <a:pt x="1294" y="3012"/>
                </a:cubicBezTo>
                <a:cubicBezTo>
                  <a:pt x="1329" y="3029"/>
                  <a:pt x="1347" y="3063"/>
                  <a:pt x="1379" y="3084"/>
                </a:cubicBezTo>
                <a:cubicBezTo>
                  <a:pt x="1389" y="3147"/>
                  <a:pt x="1392" y="3194"/>
                  <a:pt x="1333" y="3228"/>
                </a:cubicBezTo>
                <a:cubicBezTo>
                  <a:pt x="1207" y="3301"/>
                  <a:pt x="1331" y="3229"/>
                  <a:pt x="1254" y="3261"/>
                </a:cubicBezTo>
                <a:cubicBezTo>
                  <a:pt x="1236" y="3268"/>
                  <a:pt x="1202" y="3287"/>
                  <a:pt x="1202" y="3287"/>
                </a:cubicBezTo>
                <a:cubicBezTo>
                  <a:pt x="1171" y="3334"/>
                  <a:pt x="1197" y="3349"/>
                  <a:pt x="1241" y="3359"/>
                </a:cubicBezTo>
                <a:cubicBezTo>
                  <a:pt x="1298" y="3356"/>
                  <a:pt x="1368" y="3356"/>
                  <a:pt x="1425" y="3339"/>
                </a:cubicBezTo>
                <a:cubicBezTo>
                  <a:pt x="1450" y="3331"/>
                  <a:pt x="1476" y="3315"/>
                  <a:pt x="1503" y="3307"/>
                </a:cubicBezTo>
                <a:cubicBezTo>
                  <a:pt x="1510" y="3303"/>
                  <a:pt x="1518" y="3300"/>
                  <a:pt x="1523" y="3294"/>
                </a:cubicBezTo>
                <a:cubicBezTo>
                  <a:pt x="1533" y="3282"/>
                  <a:pt x="1549" y="3254"/>
                  <a:pt x="1549" y="3254"/>
                </a:cubicBezTo>
                <a:cubicBezTo>
                  <a:pt x="1566" y="3181"/>
                  <a:pt x="1554" y="3074"/>
                  <a:pt x="1641" y="3051"/>
                </a:cubicBezTo>
                <a:cubicBezTo>
                  <a:pt x="1763" y="3053"/>
                  <a:pt x="1885" y="3050"/>
                  <a:pt x="2007" y="3058"/>
                </a:cubicBezTo>
                <a:cubicBezTo>
                  <a:pt x="2018" y="3059"/>
                  <a:pt x="2024" y="3072"/>
                  <a:pt x="2033" y="3078"/>
                </a:cubicBezTo>
                <a:cubicBezTo>
                  <a:pt x="2060" y="3095"/>
                  <a:pt x="2102" y="3106"/>
                  <a:pt x="2131" y="3117"/>
                </a:cubicBezTo>
                <a:cubicBezTo>
                  <a:pt x="2175" y="3115"/>
                  <a:pt x="2220" y="3121"/>
                  <a:pt x="2262" y="3110"/>
                </a:cubicBezTo>
                <a:cubicBezTo>
                  <a:pt x="2274" y="3107"/>
                  <a:pt x="2275" y="3088"/>
                  <a:pt x="2282" y="3078"/>
                </a:cubicBezTo>
                <a:cubicBezTo>
                  <a:pt x="2290" y="3067"/>
                  <a:pt x="2300" y="3057"/>
                  <a:pt x="2308" y="3045"/>
                </a:cubicBezTo>
                <a:cubicBezTo>
                  <a:pt x="2323" y="3022"/>
                  <a:pt x="2343" y="2999"/>
                  <a:pt x="2354" y="2973"/>
                </a:cubicBezTo>
                <a:cubicBezTo>
                  <a:pt x="2367" y="2941"/>
                  <a:pt x="2374" y="2909"/>
                  <a:pt x="2393" y="2881"/>
                </a:cubicBezTo>
                <a:cubicBezTo>
                  <a:pt x="2399" y="2848"/>
                  <a:pt x="2393" y="2821"/>
                  <a:pt x="2426" y="2809"/>
                </a:cubicBezTo>
                <a:cubicBezTo>
                  <a:pt x="2454" y="2813"/>
                  <a:pt x="2483" y="2815"/>
                  <a:pt x="2511" y="2822"/>
                </a:cubicBezTo>
                <a:cubicBezTo>
                  <a:pt x="2545" y="2831"/>
                  <a:pt x="2596" y="2879"/>
                  <a:pt x="2616" y="2894"/>
                </a:cubicBezTo>
                <a:cubicBezTo>
                  <a:pt x="2688" y="2951"/>
                  <a:pt x="2724" y="3011"/>
                  <a:pt x="2747" y="3097"/>
                </a:cubicBezTo>
                <a:cubicBezTo>
                  <a:pt x="2745" y="3156"/>
                  <a:pt x="2750" y="3216"/>
                  <a:pt x="2740" y="3274"/>
                </a:cubicBezTo>
                <a:cubicBezTo>
                  <a:pt x="2734" y="3308"/>
                  <a:pt x="2683" y="3353"/>
                  <a:pt x="2662" y="3379"/>
                </a:cubicBezTo>
                <a:cubicBezTo>
                  <a:pt x="2645" y="3400"/>
                  <a:pt x="2637" y="3425"/>
                  <a:pt x="2629" y="3451"/>
                </a:cubicBezTo>
                <a:cubicBezTo>
                  <a:pt x="2631" y="3540"/>
                  <a:pt x="2627" y="3630"/>
                  <a:pt x="2635" y="3719"/>
                </a:cubicBezTo>
                <a:cubicBezTo>
                  <a:pt x="2636" y="3730"/>
                  <a:pt x="2649" y="3736"/>
                  <a:pt x="2655" y="3745"/>
                </a:cubicBezTo>
                <a:cubicBezTo>
                  <a:pt x="2690" y="3794"/>
                  <a:pt x="2736" y="3813"/>
                  <a:pt x="2793" y="3830"/>
                </a:cubicBezTo>
                <a:cubicBezTo>
                  <a:pt x="2874" y="3827"/>
                  <a:pt x="2941" y="3833"/>
                  <a:pt x="3015" y="3811"/>
                </a:cubicBezTo>
                <a:cubicBezTo>
                  <a:pt x="3042" y="3795"/>
                  <a:pt x="3058" y="3779"/>
                  <a:pt x="3081" y="3758"/>
                </a:cubicBezTo>
                <a:cubicBezTo>
                  <a:pt x="3104" y="3686"/>
                  <a:pt x="3096" y="3719"/>
                  <a:pt x="3107" y="3660"/>
                </a:cubicBezTo>
                <a:cubicBezTo>
                  <a:pt x="3118" y="3465"/>
                  <a:pt x="3119" y="3370"/>
                  <a:pt x="3107" y="3137"/>
                </a:cubicBezTo>
                <a:cubicBezTo>
                  <a:pt x="3106" y="3108"/>
                  <a:pt x="3094" y="3072"/>
                  <a:pt x="3074" y="3051"/>
                </a:cubicBezTo>
                <a:cubicBezTo>
                  <a:pt x="3058" y="3007"/>
                  <a:pt x="3016" y="2932"/>
                  <a:pt x="2976" y="2907"/>
                </a:cubicBezTo>
                <a:cubicBezTo>
                  <a:pt x="2966" y="2901"/>
                  <a:pt x="2953" y="2900"/>
                  <a:pt x="2943" y="2894"/>
                </a:cubicBezTo>
                <a:cubicBezTo>
                  <a:pt x="2865" y="2852"/>
                  <a:pt x="2787" y="2809"/>
                  <a:pt x="2707" y="2770"/>
                </a:cubicBezTo>
                <a:cubicBezTo>
                  <a:pt x="2684" y="2739"/>
                  <a:pt x="2663" y="2724"/>
                  <a:pt x="2629" y="2705"/>
                </a:cubicBezTo>
                <a:cubicBezTo>
                  <a:pt x="2625" y="2698"/>
                  <a:pt x="2622" y="2691"/>
                  <a:pt x="2616" y="2685"/>
                </a:cubicBezTo>
                <a:cubicBezTo>
                  <a:pt x="2610" y="2679"/>
                  <a:pt x="2600" y="2679"/>
                  <a:pt x="2596" y="2672"/>
                </a:cubicBezTo>
                <a:cubicBezTo>
                  <a:pt x="2586" y="2656"/>
                  <a:pt x="2585" y="2636"/>
                  <a:pt x="2577" y="2619"/>
                </a:cubicBezTo>
                <a:cubicBezTo>
                  <a:pt x="2579" y="2597"/>
                  <a:pt x="2574" y="2574"/>
                  <a:pt x="2583" y="2554"/>
                </a:cubicBezTo>
                <a:cubicBezTo>
                  <a:pt x="2589" y="2541"/>
                  <a:pt x="2605" y="2536"/>
                  <a:pt x="2616" y="2528"/>
                </a:cubicBezTo>
                <a:cubicBezTo>
                  <a:pt x="2697" y="2470"/>
                  <a:pt x="2788" y="2466"/>
                  <a:pt x="2884" y="2456"/>
                </a:cubicBezTo>
                <a:cubicBezTo>
                  <a:pt x="3132" y="2480"/>
                  <a:pt x="3024" y="2469"/>
                  <a:pt x="3185" y="2521"/>
                </a:cubicBezTo>
                <a:cubicBezTo>
                  <a:pt x="3263" y="2585"/>
                  <a:pt x="3324" y="2575"/>
                  <a:pt x="3362" y="2678"/>
                </a:cubicBezTo>
                <a:cubicBezTo>
                  <a:pt x="3358" y="2809"/>
                  <a:pt x="3349" y="2940"/>
                  <a:pt x="3349" y="3071"/>
                </a:cubicBezTo>
                <a:cubicBezTo>
                  <a:pt x="3349" y="3151"/>
                  <a:pt x="3354" y="3172"/>
                  <a:pt x="3421" y="3182"/>
                </a:cubicBezTo>
                <a:cubicBezTo>
                  <a:pt x="3480" y="3202"/>
                  <a:pt x="3501" y="3202"/>
                  <a:pt x="3565" y="3189"/>
                </a:cubicBezTo>
                <a:cubicBezTo>
                  <a:pt x="3611" y="3154"/>
                  <a:pt x="3588" y="3180"/>
                  <a:pt x="3611" y="3097"/>
                </a:cubicBezTo>
                <a:cubicBezTo>
                  <a:pt x="3613" y="3088"/>
                  <a:pt x="3625" y="3085"/>
                  <a:pt x="3630" y="3078"/>
                </a:cubicBezTo>
                <a:cubicBezTo>
                  <a:pt x="3638" y="3068"/>
                  <a:pt x="3643" y="3056"/>
                  <a:pt x="3650" y="3045"/>
                </a:cubicBezTo>
                <a:cubicBezTo>
                  <a:pt x="3640" y="2918"/>
                  <a:pt x="3641" y="2860"/>
                  <a:pt x="3585" y="2757"/>
                </a:cubicBezTo>
                <a:cubicBezTo>
                  <a:pt x="3573" y="2734"/>
                  <a:pt x="3552" y="2696"/>
                  <a:pt x="3532" y="2678"/>
                </a:cubicBezTo>
                <a:cubicBezTo>
                  <a:pt x="3520" y="2668"/>
                  <a:pt x="3493" y="2652"/>
                  <a:pt x="3493" y="2652"/>
                </a:cubicBezTo>
                <a:cubicBezTo>
                  <a:pt x="3466" y="2612"/>
                  <a:pt x="3492" y="2605"/>
                  <a:pt x="3539" y="2593"/>
                </a:cubicBezTo>
                <a:cubicBezTo>
                  <a:pt x="3565" y="2587"/>
                  <a:pt x="3591" y="2582"/>
                  <a:pt x="3617" y="2580"/>
                </a:cubicBezTo>
                <a:cubicBezTo>
                  <a:pt x="3713" y="2572"/>
                  <a:pt x="3905" y="2561"/>
                  <a:pt x="3905" y="2561"/>
                </a:cubicBezTo>
                <a:cubicBezTo>
                  <a:pt x="3981" y="2565"/>
                  <a:pt x="4059" y="2558"/>
                  <a:pt x="4134" y="2574"/>
                </a:cubicBezTo>
                <a:cubicBezTo>
                  <a:pt x="4148" y="2577"/>
                  <a:pt x="4188" y="2628"/>
                  <a:pt x="4200" y="2646"/>
                </a:cubicBezTo>
                <a:cubicBezTo>
                  <a:pt x="4244" y="2715"/>
                  <a:pt x="4276" y="2776"/>
                  <a:pt x="4298" y="2855"/>
                </a:cubicBezTo>
                <a:cubicBezTo>
                  <a:pt x="4301" y="2916"/>
                  <a:pt x="4285" y="2982"/>
                  <a:pt x="4311" y="3038"/>
                </a:cubicBezTo>
                <a:cubicBezTo>
                  <a:pt x="4327" y="3073"/>
                  <a:pt x="4400" y="3173"/>
                  <a:pt x="4429" y="3202"/>
                </a:cubicBezTo>
                <a:cubicBezTo>
                  <a:pt x="4461" y="3275"/>
                  <a:pt x="4515" y="3352"/>
                  <a:pt x="4593" y="3379"/>
                </a:cubicBezTo>
                <a:cubicBezTo>
                  <a:pt x="4645" y="3431"/>
                  <a:pt x="4577" y="3369"/>
                  <a:pt x="4638" y="3405"/>
                </a:cubicBezTo>
                <a:cubicBezTo>
                  <a:pt x="4655" y="3415"/>
                  <a:pt x="4669" y="3442"/>
                  <a:pt x="4678" y="3457"/>
                </a:cubicBezTo>
                <a:cubicBezTo>
                  <a:pt x="4667" y="3537"/>
                  <a:pt x="4676" y="3583"/>
                  <a:pt x="4638" y="3641"/>
                </a:cubicBezTo>
                <a:cubicBezTo>
                  <a:pt x="4627" y="3676"/>
                  <a:pt x="4613" y="3702"/>
                  <a:pt x="4606" y="3739"/>
                </a:cubicBezTo>
                <a:cubicBezTo>
                  <a:pt x="4608" y="3754"/>
                  <a:pt x="4601" y="3775"/>
                  <a:pt x="4612" y="3785"/>
                </a:cubicBezTo>
                <a:cubicBezTo>
                  <a:pt x="4629" y="3800"/>
                  <a:pt x="4678" y="3804"/>
                  <a:pt x="4678" y="3804"/>
                </a:cubicBezTo>
                <a:cubicBezTo>
                  <a:pt x="4713" y="3802"/>
                  <a:pt x="4748" y="3805"/>
                  <a:pt x="4782" y="3798"/>
                </a:cubicBezTo>
                <a:cubicBezTo>
                  <a:pt x="4821" y="3790"/>
                  <a:pt x="4804" y="3770"/>
                  <a:pt x="4815" y="3745"/>
                </a:cubicBezTo>
                <a:cubicBezTo>
                  <a:pt x="4825" y="3722"/>
                  <a:pt x="4843" y="3703"/>
                  <a:pt x="4854" y="3680"/>
                </a:cubicBezTo>
                <a:cubicBezTo>
                  <a:pt x="4852" y="3623"/>
                  <a:pt x="4857" y="3566"/>
                  <a:pt x="4848" y="3510"/>
                </a:cubicBezTo>
                <a:cubicBezTo>
                  <a:pt x="4843" y="3478"/>
                  <a:pt x="4788" y="3418"/>
                  <a:pt x="4776" y="3379"/>
                </a:cubicBezTo>
                <a:cubicBezTo>
                  <a:pt x="4854" y="3325"/>
                  <a:pt x="4953" y="3378"/>
                  <a:pt x="5031" y="3405"/>
                </a:cubicBezTo>
                <a:cubicBezTo>
                  <a:pt x="5065" y="3458"/>
                  <a:pt x="5120" y="3515"/>
                  <a:pt x="5182" y="3529"/>
                </a:cubicBezTo>
                <a:cubicBezTo>
                  <a:pt x="5227" y="3560"/>
                  <a:pt x="5300" y="3571"/>
                  <a:pt x="5352" y="3575"/>
                </a:cubicBezTo>
                <a:cubicBezTo>
                  <a:pt x="5495" y="3571"/>
                  <a:pt x="5570" y="3596"/>
                  <a:pt x="5659" y="3503"/>
                </a:cubicBezTo>
                <a:cubicBezTo>
                  <a:pt x="5675" y="3445"/>
                  <a:pt x="5701" y="3420"/>
                  <a:pt x="5640" y="3379"/>
                </a:cubicBezTo>
                <a:cubicBezTo>
                  <a:pt x="5595" y="3309"/>
                  <a:pt x="5473" y="3263"/>
                  <a:pt x="5391" y="3248"/>
                </a:cubicBezTo>
                <a:cubicBezTo>
                  <a:pt x="5266" y="3185"/>
                  <a:pt x="5181" y="3136"/>
                  <a:pt x="5083" y="3038"/>
                </a:cubicBezTo>
                <a:cubicBezTo>
                  <a:pt x="5081" y="3032"/>
                  <a:pt x="5080" y="3025"/>
                  <a:pt x="5077" y="3019"/>
                </a:cubicBezTo>
                <a:cubicBezTo>
                  <a:pt x="5071" y="3007"/>
                  <a:pt x="5062" y="2998"/>
                  <a:pt x="5057" y="2986"/>
                </a:cubicBezTo>
                <a:cubicBezTo>
                  <a:pt x="5051" y="2971"/>
                  <a:pt x="5049" y="2955"/>
                  <a:pt x="5044" y="2940"/>
                </a:cubicBezTo>
                <a:cubicBezTo>
                  <a:pt x="5041" y="2931"/>
                  <a:pt x="5035" y="2923"/>
                  <a:pt x="5031" y="2914"/>
                </a:cubicBezTo>
                <a:cubicBezTo>
                  <a:pt x="5013" y="2775"/>
                  <a:pt x="4960" y="2606"/>
                  <a:pt x="5136" y="2574"/>
                </a:cubicBezTo>
                <a:cubicBezTo>
                  <a:pt x="5203" y="2523"/>
                  <a:pt x="5303" y="2561"/>
                  <a:pt x="5378" y="2587"/>
                </a:cubicBezTo>
                <a:cubicBezTo>
                  <a:pt x="5452" y="2582"/>
                  <a:pt x="5487" y="2601"/>
                  <a:pt x="5502" y="2534"/>
                </a:cubicBezTo>
                <a:cubicBezTo>
                  <a:pt x="5500" y="2521"/>
                  <a:pt x="5504" y="2506"/>
                  <a:pt x="5496" y="2495"/>
                </a:cubicBezTo>
                <a:cubicBezTo>
                  <a:pt x="5489" y="2486"/>
                  <a:pt x="5474" y="2487"/>
                  <a:pt x="5463" y="2482"/>
                </a:cubicBezTo>
                <a:cubicBezTo>
                  <a:pt x="5437" y="2471"/>
                  <a:pt x="5412" y="2459"/>
                  <a:pt x="5385" y="2449"/>
                </a:cubicBezTo>
                <a:cubicBezTo>
                  <a:pt x="5361" y="2440"/>
                  <a:pt x="5313" y="2423"/>
                  <a:pt x="5313" y="2423"/>
                </a:cubicBezTo>
                <a:cubicBezTo>
                  <a:pt x="5151" y="2429"/>
                  <a:pt x="5144" y="2435"/>
                  <a:pt x="4998" y="2423"/>
                </a:cubicBezTo>
                <a:cubicBezTo>
                  <a:pt x="4973" y="2421"/>
                  <a:pt x="4948" y="2406"/>
                  <a:pt x="4926" y="2397"/>
                </a:cubicBezTo>
                <a:cubicBezTo>
                  <a:pt x="4881" y="2378"/>
                  <a:pt x="4833" y="2366"/>
                  <a:pt x="4789" y="2345"/>
                </a:cubicBezTo>
                <a:cubicBezTo>
                  <a:pt x="4737" y="2321"/>
                  <a:pt x="4691" y="2277"/>
                  <a:pt x="4638" y="2259"/>
                </a:cubicBezTo>
                <a:cubicBezTo>
                  <a:pt x="4614" y="2226"/>
                  <a:pt x="4589" y="2195"/>
                  <a:pt x="4566" y="2161"/>
                </a:cubicBezTo>
                <a:cubicBezTo>
                  <a:pt x="4560" y="2131"/>
                  <a:pt x="4556" y="2114"/>
                  <a:pt x="4540" y="2089"/>
                </a:cubicBezTo>
                <a:cubicBezTo>
                  <a:pt x="4546" y="1988"/>
                  <a:pt x="4497" y="1854"/>
                  <a:pt x="4606" y="1821"/>
                </a:cubicBezTo>
                <a:cubicBezTo>
                  <a:pt x="4816" y="1829"/>
                  <a:pt x="4714" y="1829"/>
                  <a:pt x="4835" y="1847"/>
                </a:cubicBezTo>
                <a:cubicBezTo>
                  <a:pt x="4931" y="1842"/>
                  <a:pt x="4948" y="1861"/>
                  <a:pt x="4985" y="1788"/>
                </a:cubicBezTo>
                <a:cubicBezTo>
                  <a:pt x="4983" y="1775"/>
                  <a:pt x="4985" y="1760"/>
                  <a:pt x="4979" y="1749"/>
                </a:cubicBezTo>
                <a:lnTo>
                  <a:pt x="4907" y="1716"/>
                </a:lnTo>
                <a:cubicBezTo>
                  <a:pt x="4837" y="1685"/>
                  <a:pt x="4760" y="1639"/>
                  <a:pt x="4684" y="1625"/>
                </a:cubicBezTo>
                <a:cubicBezTo>
                  <a:pt x="4632" y="1602"/>
                  <a:pt x="4585" y="1583"/>
                  <a:pt x="4547" y="1539"/>
                </a:cubicBezTo>
                <a:cubicBezTo>
                  <a:pt x="4531" y="1520"/>
                  <a:pt x="4501" y="1481"/>
                  <a:pt x="4501" y="1481"/>
                </a:cubicBezTo>
                <a:cubicBezTo>
                  <a:pt x="4457" y="1351"/>
                  <a:pt x="4505" y="1257"/>
                  <a:pt x="4521" y="1134"/>
                </a:cubicBezTo>
                <a:cubicBezTo>
                  <a:pt x="4526" y="1093"/>
                  <a:pt x="4522" y="1051"/>
                  <a:pt x="4566" y="1035"/>
                </a:cubicBezTo>
                <a:cubicBezTo>
                  <a:pt x="4635" y="1041"/>
                  <a:pt x="4715" y="1056"/>
                  <a:pt x="4776" y="1016"/>
                </a:cubicBezTo>
                <a:cubicBezTo>
                  <a:pt x="4783" y="994"/>
                  <a:pt x="4789" y="983"/>
                  <a:pt x="4776" y="957"/>
                </a:cubicBezTo>
                <a:cubicBezTo>
                  <a:pt x="4764" y="932"/>
                  <a:pt x="4676" y="909"/>
                  <a:pt x="4651" y="905"/>
                </a:cubicBezTo>
                <a:cubicBezTo>
                  <a:pt x="4606" y="857"/>
                  <a:pt x="4636" y="882"/>
                  <a:pt x="4494" y="898"/>
                </a:cubicBezTo>
                <a:cubicBezTo>
                  <a:pt x="4472" y="901"/>
                  <a:pt x="4460" y="914"/>
                  <a:pt x="4442" y="924"/>
                </a:cubicBezTo>
                <a:cubicBezTo>
                  <a:pt x="4392" y="952"/>
                  <a:pt x="4350" y="981"/>
                  <a:pt x="4305" y="1016"/>
                </a:cubicBezTo>
                <a:cubicBezTo>
                  <a:pt x="4286" y="1052"/>
                  <a:pt x="4264" y="1085"/>
                  <a:pt x="4246" y="1121"/>
                </a:cubicBezTo>
                <a:cubicBezTo>
                  <a:pt x="4228" y="1202"/>
                  <a:pt x="4225" y="1316"/>
                  <a:pt x="4285" y="1376"/>
                </a:cubicBezTo>
                <a:cubicBezTo>
                  <a:pt x="4294" y="1427"/>
                  <a:pt x="4315" y="1484"/>
                  <a:pt x="4344" y="1526"/>
                </a:cubicBezTo>
                <a:cubicBezTo>
                  <a:pt x="4349" y="1558"/>
                  <a:pt x="4354" y="1588"/>
                  <a:pt x="4363" y="1618"/>
                </a:cubicBezTo>
                <a:cubicBezTo>
                  <a:pt x="4361" y="1677"/>
                  <a:pt x="4377" y="1865"/>
                  <a:pt x="4337" y="1945"/>
                </a:cubicBezTo>
                <a:cubicBezTo>
                  <a:pt x="4330" y="2009"/>
                  <a:pt x="4310" y="2052"/>
                  <a:pt x="4272" y="2102"/>
                </a:cubicBezTo>
                <a:cubicBezTo>
                  <a:pt x="4262" y="2115"/>
                  <a:pt x="4251" y="2127"/>
                  <a:pt x="4246" y="2142"/>
                </a:cubicBezTo>
                <a:cubicBezTo>
                  <a:pt x="4244" y="2148"/>
                  <a:pt x="4244" y="2156"/>
                  <a:pt x="4239" y="2161"/>
                </a:cubicBezTo>
                <a:cubicBezTo>
                  <a:pt x="4220" y="2180"/>
                  <a:pt x="4197" y="2194"/>
                  <a:pt x="4174" y="2207"/>
                </a:cubicBezTo>
                <a:cubicBezTo>
                  <a:pt x="4163" y="2213"/>
                  <a:pt x="4139" y="2217"/>
                  <a:pt x="4128" y="2220"/>
                </a:cubicBezTo>
                <a:cubicBezTo>
                  <a:pt x="4045" y="2243"/>
                  <a:pt x="4174" y="2208"/>
                  <a:pt x="4089" y="2240"/>
                </a:cubicBezTo>
                <a:cubicBezTo>
                  <a:pt x="4061" y="2251"/>
                  <a:pt x="4031" y="2256"/>
                  <a:pt x="4003" y="2266"/>
                </a:cubicBezTo>
                <a:cubicBezTo>
                  <a:pt x="3940" y="2264"/>
                  <a:pt x="3877" y="2263"/>
                  <a:pt x="3814" y="2259"/>
                </a:cubicBezTo>
                <a:cubicBezTo>
                  <a:pt x="3764" y="2256"/>
                  <a:pt x="3734" y="2214"/>
                  <a:pt x="3689" y="2201"/>
                </a:cubicBezTo>
                <a:cubicBezTo>
                  <a:pt x="3669" y="2180"/>
                  <a:pt x="3663" y="2154"/>
                  <a:pt x="3643" y="2135"/>
                </a:cubicBezTo>
                <a:cubicBezTo>
                  <a:pt x="3621" y="2091"/>
                  <a:pt x="3633" y="2118"/>
                  <a:pt x="3611" y="2050"/>
                </a:cubicBezTo>
                <a:cubicBezTo>
                  <a:pt x="3604" y="2029"/>
                  <a:pt x="3582" y="2017"/>
                  <a:pt x="3571" y="1998"/>
                </a:cubicBezTo>
                <a:cubicBezTo>
                  <a:pt x="3550" y="1962"/>
                  <a:pt x="3528" y="1928"/>
                  <a:pt x="3499" y="1899"/>
                </a:cubicBezTo>
                <a:cubicBezTo>
                  <a:pt x="3491" y="1873"/>
                  <a:pt x="3479" y="1869"/>
                  <a:pt x="3454" y="1860"/>
                </a:cubicBezTo>
                <a:cubicBezTo>
                  <a:pt x="3290" y="1870"/>
                  <a:pt x="3360" y="1846"/>
                  <a:pt x="3297" y="1932"/>
                </a:cubicBezTo>
                <a:cubicBezTo>
                  <a:pt x="3288" y="1965"/>
                  <a:pt x="3273" y="1998"/>
                  <a:pt x="3244" y="2017"/>
                </a:cubicBezTo>
                <a:cubicBezTo>
                  <a:pt x="3225" y="2081"/>
                  <a:pt x="3185" y="2102"/>
                  <a:pt x="3133" y="2135"/>
                </a:cubicBezTo>
                <a:cubicBezTo>
                  <a:pt x="3109" y="2151"/>
                  <a:pt x="3095" y="2166"/>
                  <a:pt x="3067" y="2174"/>
                </a:cubicBezTo>
                <a:cubicBezTo>
                  <a:pt x="2974" y="2238"/>
                  <a:pt x="2823" y="2242"/>
                  <a:pt x="2714" y="2253"/>
                </a:cubicBezTo>
                <a:cubicBezTo>
                  <a:pt x="2585" y="2249"/>
                  <a:pt x="2456" y="2248"/>
                  <a:pt x="2328" y="2240"/>
                </a:cubicBezTo>
                <a:cubicBezTo>
                  <a:pt x="2257" y="2236"/>
                  <a:pt x="2198" y="2172"/>
                  <a:pt x="2125" y="2161"/>
                </a:cubicBezTo>
                <a:cubicBezTo>
                  <a:pt x="2036" y="2101"/>
                  <a:pt x="1913" y="2076"/>
                  <a:pt x="1863" y="1971"/>
                </a:cubicBezTo>
                <a:cubicBezTo>
                  <a:pt x="1850" y="1914"/>
                  <a:pt x="1824" y="1861"/>
                  <a:pt x="1817" y="1801"/>
                </a:cubicBezTo>
                <a:cubicBezTo>
                  <a:pt x="1811" y="1752"/>
                  <a:pt x="1807" y="1703"/>
                  <a:pt x="1791" y="1657"/>
                </a:cubicBezTo>
                <a:cubicBezTo>
                  <a:pt x="1797" y="1474"/>
                  <a:pt x="1745" y="1400"/>
                  <a:pt x="1902" y="1350"/>
                </a:cubicBezTo>
                <a:cubicBezTo>
                  <a:pt x="2049" y="1254"/>
                  <a:pt x="1898" y="1348"/>
                  <a:pt x="2374" y="1323"/>
                </a:cubicBezTo>
                <a:cubicBezTo>
                  <a:pt x="2398" y="1322"/>
                  <a:pt x="2446" y="1310"/>
                  <a:pt x="2446" y="1310"/>
                </a:cubicBezTo>
                <a:cubicBezTo>
                  <a:pt x="2473" y="1292"/>
                  <a:pt x="2499" y="1288"/>
                  <a:pt x="2524" y="1265"/>
                </a:cubicBezTo>
                <a:cubicBezTo>
                  <a:pt x="2538" y="1252"/>
                  <a:pt x="2563" y="1225"/>
                  <a:pt x="2563" y="1225"/>
                </a:cubicBezTo>
                <a:cubicBezTo>
                  <a:pt x="2589" y="1153"/>
                  <a:pt x="2613" y="1144"/>
                  <a:pt x="2688" y="1121"/>
                </a:cubicBezTo>
                <a:cubicBezTo>
                  <a:pt x="2712" y="1096"/>
                  <a:pt x="2739" y="1077"/>
                  <a:pt x="2701" y="1029"/>
                </a:cubicBezTo>
                <a:cubicBezTo>
                  <a:pt x="2691" y="1017"/>
                  <a:pt x="2670" y="1033"/>
                  <a:pt x="2655" y="1035"/>
                </a:cubicBezTo>
                <a:cubicBezTo>
                  <a:pt x="2607" y="1052"/>
                  <a:pt x="2662" y="1028"/>
                  <a:pt x="2622" y="1062"/>
                </a:cubicBezTo>
                <a:cubicBezTo>
                  <a:pt x="2615" y="1068"/>
                  <a:pt x="2604" y="1069"/>
                  <a:pt x="2596" y="1075"/>
                </a:cubicBezTo>
                <a:cubicBezTo>
                  <a:pt x="2589" y="1080"/>
                  <a:pt x="2584" y="1088"/>
                  <a:pt x="2577" y="1094"/>
                </a:cubicBezTo>
                <a:cubicBezTo>
                  <a:pt x="2571" y="1099"/>
                  <a:pt x="2564" y="1103"/>
                  <a:pt x="2557" y="1107"/>
                </a:cubicBezTo>
                <a:cubicBezTo>
                  <a:pt x="2531" y="1147"/>
                  <a:pt x="2475" y="1210"/>
                  <a:pt x="2433" y="1238"/>
                </a:cubicBezTo>
                <a:cubicBezTo>
                  <a:pt x="2405" y="1257"/>
                  <a:pt x="2371" y="1258"/>
                  <a:pt x="2341" y="1271"/>
                </a:cubicBezTo>
                <a:cubicBezTo>
                  <a:pt x="2265" y="1302"/>
                  <a:pt x="2181" y="1305"/>
                  <a:pt x="2099" y="1310"/>
                </a:cubicBezTo>
                <a:cubicBezTo>
                  <a:pt x="2057" y="1325"/>
                  <a:pt x="2011" y="1311"/>
                  <a:pt x="1968" y="1304"/>
                </a:cubicBezTo>
                <a:cubicBezTo>
                  <a:pt x="1935" y="1282"/>
                  <a:pt x="1895" y="1244"/>
                  <a:pt x="1857" y="1232"/>
                </a:cubicBezTo>
                <a:cubicBezTo>
                  <a:pt x="1851" y="1233"/>
                  <a:pt x="1802" y="1239"/>
                  <a:pt x="1791" y="1245"/>
                </a:cubicBezTo>
                <a:cubicBezTo>
                  <a:pt x="1755" y="1266"/>
                  <a:pt x="1733" y="1298"/>
                  <a:pt x="1693" y="1310"/>
                </a:cubicBezTo>
                <a:cubicBezTo>
                  <a:pt x="1615" y="1361"/>
                  <a:pt x="1487" y="1376"/>
                  <a:pt x="1398" y="1382"/>
                </a:cubicBezTo>
                <a:cubicBezTo>
                  <a:pt x="1277" y="1369"/>
                  <a:pt x="1300" y="1379"/>
                  <a:pt x="1228" y="1343"/>
                </a:cubicBezTo>
                <a:cubicBezTo>
                  <a:pt x="1198" y="1312"/>
                  <a:pt x="1166" y="1268"/>
                  <a:pt x="1130" y="1245"/>
                </a:cubicBezTo>
                <a:cubicBezTo>
                  <a:pt x="1045" y="1249"/>
                  <a:pt x="986" y="1257"/>
                  <a:pt x="907" y="1271"/>
                </a:cubicBezTo>
                <a:cubicBezTo>
                  <a:pt x="868" y="1286"/>
                  <a:pt x="831" y="1301"/>
                  <a:pt x="790" y="1310"/>
                </a:cubicBezTo>
                <a:cubicBezTo>
                  <a:pt x="761" y="1329"/>
                  <a:pt x="732" y="1348"/>
                  <a:pt x="698" y="1356"/>
                </a:cubicBezTo>
                <a:cubicBezTo>
                  <a:pt x="599" y="1420"/>
                  <a:pt x="464" y="1431"/>
                  <a:pt x="351" y="1448"/>
                </a:cubicBezTo>
                <a:cubicBezTo>
                  <a:pt x="270" y="1443"/>
                  <a:pt x="179" y="1468"/>
                  <a:pt x="109" y="1428"/>
                </a:cubicBezTo>
                <a:cubicBezTo>
                  <a:pt x="88" y="1416"/>
                  <a:pt x="71" y="1396"/>
                  <a:pt x="57" y="1376"/>
                </a:cubicBezTo>
                <a:cubicBezTo>
                  <a:pt x="48" y="1363"/>
                  <a:pt x="39" y="1350"/>
                  <a:pt x="30" y="1337"/>
                </a:cubicBezTo>
                <a:cubicBezTo>
                  <a:pt x="26" y="1330"/>
                  <a:pt x="17" y="1317"/>
                  <a:pt x="17" y="1317"/>
                </a:cubicBezTo>
                <a:cubicBezTo>
                  <a:pt x="12" y="1287"/>
                  <a:pt x="0" y="1238"/>
                  <a:pt x="17" y="1212"/>
                </a:cubicBezTo>
                <a:cubicBezTo>
                  <a:pt x="26" y="1199"/>
                  <a:pt x="48" y="1208"/>
                  <a:pt x="63" y="1206"/>
                </a:cubicBezTo>
                <a:cubicBezTo>
                  <a:pt x="94" y="1195"/>
                  <a:pt x="126" y="1194"/>
                  <a:pt x="155" y="1179"/>
                </a:cubicBezTo>
              </a:path>
            </a:pathLst>
          </a:custGeom>
          <a:gradFill rotWithShape="1">
            <a:gsLst>
              <a:gs pos="0">
                <a:srgbClr val="66FFCC">
                  <a:alpha val="64998"/>
                </a:srgbClr>
              </a:gs>
              <a:gs pos="100000">
                <a:srgbClr val="2F765E">
                  <a:alpha val="59000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291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714" name="Picture 5" descr="darwin_charles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 w="76200">
            <a:solidFill>
              <a:srgbClr val="808080"/>
            </a:solidFill>
            <a:miter lim="800000"/>
            <a:headEnd/>
            <a:tailEnd/>
          </a:ln>
        </p:spPr>
      </p:pic>
      <p:sp>
        <p:nvSpPr>
          <p:cNvPr id="627715" name="Rectangle 3"/>
          <p:cNvSpPr>
            <a:spLocks noChangeArrowheads="1"/>
          </p:cNvSpPr>
          <p:nvPr/>
        </p:nvSpPr>
        <p:spPr bwMode="auto">
          <a:xfrm>
            <a:off x="5486400" y="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7716" name="Rectangle 4"/>
          <p:cNvSpPr>
            <a:spLocks noChangeArrowheads="1"/>
          </p:cNvSpPr>
          <p:nvPr/>
        </p:nvSpPr>
        <p:spPr bwMode="auto">
          <a:xfrm>
            <a:off x="6400800" y="1524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7717" name="Rectangle 5"/>
          <p:cNvSpPr>
            <a:spLocks noChangeArrowheads="1"/>
          </p:cNvSpPr>
          <p:nvPr/>
        </p:nvSpPr>
        <p:spPr bwMode="auto">
          <a:xfrm>
            <a:off x="6400800" y="18288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7718" name="Rectangle 6"/>
          <p:cNvSpPr>
            <a:spLocks noChangeArrowheads="1"/>
          </p:cNvSpPr>
          <p:nvPr/>
        </p:nvSpPr>
        <p:spPr bwMode="auto">
          <a:xfrm>
            <a:off x="6400800" y="35052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7719" name="Rectangle 7"/>
          <p:cNvSpPr>
            <a:spLocks noChangeArrowheads="1"/>
          </p:cNvSpPr>
          <p:nvPr/>
        </p:nvSpPr>
        <p:spPr bwMode="auto">
          <a:xfrm>
            <a:off x="6400800" y="51816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7720" name="Rectangle 9"/>
          <p:cNvSpPr>
            <a:spLocks noChangeArrowheads="1"/>
          </p:cNvSpPr>
          <p:nvPr/>
        </p:nvSpPr>
        <p:spPr bwMode="auto">
          <a:xfrm>
            <a:off x="7315200" y="33528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7721" name="Rectangle 10"/>
          <p:cNvSpPr>
            <a:spLocks noChangeArrowheads="1"/>
          </p:cNvSpPr>
          <p:nvPr/>
        </p:nvSpPr>
        <p:spPr bwMode="auto">
          <a:xfrm>
            <a:off x="7315200" y="16764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7722" name="Rectangle 11"/>
          <p:cNvSpPr>
            <a:spLocks noChangeArrowheads="1"/>
          </p:cNvSpPr>
          <p:nvPr/>
        </p:nvSpPr>
        <p:spPr bwMode="auto">
          <a:xfrm>
            <a:off x="7315200" y="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7723" name="Rectangle 13"/>
          <p:cNvSpPr>
            <a:spLocks noChangeArrowheads="1"/>
          </p:cNvSpPr>
          <p:nvPr/>
        </p:nvSpPr>
        <p:spPr bwMode="auto">
          <a:xfrm>
            <a:off x="8229600" y="19050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7724" name="Rectangle 14"/>
          <p:cNvSpPr>
            <a:spLocks noChangeArrowheads="1"/>
          </p:cNvSpPr>
          <p:nvPr/>
        </p:nvSpPr>
        <p:spPr bwMode="auto">
          <a:xfrm>
            <a:off x="8229600" y="35052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7725" name="Rectangle 15"/>
          <p:cNvSpPr>
            <a:spLocks noChangeArrowheads="1"/>
          </p:cNvSpPr>
          <p:nvPr/>
        </p:nvSpPr>
        <p:spPr bwMode="auto">
          <a:xfrm>
            <a:off x="8229600" y="51816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7726" name="Rectangle 16"/>
          <p:cNvSpPr>
            <a:spLocks noChangeArrowheads="1"/>
          </p:cNvSpPr>
          <p:nvPr/>
        </p:nvSpPr>
        <p:spPr bwMode="auto">
          <a:xfrm>
            <a:off x="5486400" y="16764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7727" name="Rectangle 17"/>
          <p:cNvSpPr>
            <a:spLocks noChangeArrowheads="1"/>
          </p:cNvSpPr>
          <p:nvPr/>
        </p:nvSpPr>
        <p:spPr bwMode="auto">
          <a:xfrm>
            <a:off x="5486400" y="33528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7728" name="Rectangle 18"/>
          <p:cNvSpPr>
            <a:spLocks noChangeArrowheads="1"/>
          </p:cNvSpPr>
          <p:nvPr/>
        </p:nvSpPr>
        <p:spPr bwMode="auto">
          <a:xfrm>
            <a:off x="5486400" y="50292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7729" name="Rectangle 19"/>
          <p:cNvSpPr>
            <a:spLocks noChangeArrowheads="1"/>
          </p:cNvSpPr>
          <p:nvPr/>
        </p:nvSpPr>
        <p:spPr bwMode="auto">
          <a:xfrm>
            <a:off x="2743200" y="1524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7730" name="Rectangle 20"/>
          <p:cNvSpPr>
            <a:spLocks noChangeArrowheads="1"/>
          </p:cNvSpPr>
          <p:nvPr/>
        </p:nvSpPr>
        <p:spPr bwMode="auto">
          <a:xfrm>
            <a:off x="2743200" y="18288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7731" name="Rectangle 21"/>
          <p:cNvSpPr>
            <a:spLocks noChangeArrowheads="1"/>
          </p:cNvSpPr>
          <p:nvPr/>
        </p:nvSpPr>
        <p:spPr bwMode="auto">
          <a:xfrm>
            <a:off x="2743200" y="35052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7732" name="Rectangle 22"/>
          <p:cNvSpPr>
            <a:spLocks noChangeArrowheads="1"/>
          </p:cNvSpPr>
          <p:nvPr/>
        </p:nvSpPr>
        <p:spPr bwMode="auto">
          <a:xfrm>
            <a:off x="2743200" y="51816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7733" name="Rectangle 23"/>
          <p:cNvSpPr>
            <a:spLocks noChangeArrowheads="1"/>
          </p:cNvSpPr>
          <p:nvPr/>
        </p:nvSpPr>
        <p:spPr bwMode="auto">
          <a:xfrm>
            <a:off x="3657600" y="50292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7734" name="Rectangle 24"/>
          <p:cNvSpPr>
            <a:spLocks noChangeArrowheads="1"/>
          </p:cNvSpPr>
          <p:nvPr/>
        </p:nvSpPr>
        <p:spPr bwMode="auto">
          <a:xfrm>
            <a:off x="3657600" y="33528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7735" name="Rectangle 25"/>
          <p:cNvSpPr>
            <a:spLocks noChangeArrowheads="1"/>
          </p:cNvSpPr>
          <p:nvPr/>
        </p:nvSpPr>
        <p:spPr bwMode="auto">
          <a:xfrm>
            <a:off x="3657600" y="16764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7736" name="Rectangle 26"/>
          <p:cNvSpPr>
            <a:spLocks noChangeArrowheads="1"/>
          </p:cNvSpPr>
          <p:nvPr/>
        </p:nvSpPr>
        <p:spPr bwMode="auto">
          <a:xfrm>
            <a:off x="3657600" y="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7737" name="Rectangle 27"/>
          <p:cNvSpPr>
            <a:spLocks noChangeArrowheads="1"/>
          </p:cNvSpPr>
          <p:nvPr/>
        </p:nvSpPr>
        <p:spPr bwMode="auto">
          <a:xfrm>
            <a:off x="4572000" y="1524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7738" name="Rectangle 28"/>
          <p:cNvSpPr>
            <a:spLocks noChangeArrowheads="1"/>
          </p:cNvSpPr>
          <p:nvPr/>
        </p:nvSpPr>
        <p:spPr bwMode="auto">
          <a:xfrm>
            <a:off x="4572000" y="18288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7739" name="Rectangle 29"/>
          <p:cNvSpPr>
            <a:spLocks noChangeArrowheads="1"/>
          </p:cNvSpPr>
          <p:nvPr/>
        </p:nvSpPr>
        <p:spPr bwMode="auto">
          <a:xfrm>
            <a:off x="4572000" y="35052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7740" name="Rectangle 30"/>
          <p:cNvSpPr>
            <a:spLocks noChangeArrowheads="1"/>
          </p:cNvSpPr>
          <p:nvPr/>
        </p:nvSpPr>
        <p:spPr bwMode="auto">
          <a:xfrm>
            <a:off x="4572000" y="51816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7741" name="Rectangle 31"/>
          <p:cNvSpPr>
            <a:spLocks noChangeArrowheads="1"/>
          </p:cNvSpPr>
          <p:nvPr/>
        </p:nvSpPr>
        <p:spPr bwMode="auto">
          <a:xfrm>
            <a:off x="0" y="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7742" name="Rectangle 33"/>
          <p:cNvSpPr>
            <a:spLocks noChangeArrowheads="1"/>
          </p:cNvSpPr>
          <p:nvPr/>
        </p:nvSpPr>
        <p:spPr bwMode="auto">
          <a:xfrm>
            <a:off x="914400" y="1524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7743" name="Rectangle 34"/>
          <p:cNvSpPr>
            <a:spLocks noChangeArrowheads="1"/>
          </p:cNvSpPr>
          <p:nvPr/>
        </p:nvSpPr>
        <p:spPr bwMode="auto">
          <a:xfrm>
            <a:off x="914400" y="18288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7744" name="Rectangle 35"/>
          <p:cNvSpPr>
            <a:spLocks noChangeArrowheads="1"/>
          </p:cNvSpPr>
          <p:nvPr/>
        </p:nvSpPr>
        <p:spPr bwMode="auto">
          <a:xfrm>
            <a:off x="914400" y="35052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7745" name="Rectangle 36"/>
          <p:cNvSpPr>
            <a:spLocks noChangeArrowheads="1"/>
          </p:cNvSpPr>
          <p:nvPr/>
        </p:nvSpPr>
        <p:spPr bwMode="auto">
          <a:xfrm>
            <a:off x="914400" y="51816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7746" name="Rectangle 37"/>
          <p:cNvSpPr>
            <a:spLocks noChangeArrowheads="1"/>
          </p:cNvSpPr>
          <p:nvPr/>
        </p:nvSpPr>
        <p:spPr bwMode="auto">
          <a:xfrm>
            <a:off x="1828800" y="50292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7747" name="Rectangle 38"/>
          <p:cNvSpPr>
            <a:spLocks noChangeArrowheads="1"/>
          </p:cNvSpPr>
          <p:nvPr/>
        </p:nvSpPr>
        <p:spPr bwMode="auto">
          <a:xfrm>
            <a:off x="1828800" y="33528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7748" name="Rectangle 39"/>
          <p:cNvSpPr>
            <a:spLocks noChangeArrowheads="1"/>
          </p:cNvSpPr>
          <p:nvPr/>
        </p:nvSpPr>
        <p:spPr bwMode="auto">
          <a:xfrm>
            <a:off x="1828800" y="16764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7749" name="Rectangle 40"/>
          <p:cNvSpPr>
            <a:spLocks noChangeArrowheads="1"/>
          </p:cNvSpPr>
          <p:nvPr/>
        </p:nvSpPr>
        <p:spPr bwMode="auto">
          <a:xfrm>
            <a:off x="1828800" y="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7750" name="Rectangle 41"/>
          <p:cNvSpPr>
            <a:spLocks noChangeArrowheads="1"/>
          </p:cNvSpPr>
          <p:nvPr/>
        </p:nvSpPr>
        <p:spPr bwMode="auto">
          <a:xfrm>
            <a:off x="0" y="33528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7751" name="Rectangle 42"/>
          <p:cNvSpPr>
            <a:spLocks noChangeArrowheads="1"/>
          </p:cNvSpPr>
          <p:nvPr/>
        </p:nvSpPr>
        <p:spPr bwMode="auto">
          <a:xfrm>
            <a:off x="0" y="50292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7752" name="Rectangle 43"/>
          <p:cNvSpPr>
            <a:spLocks noChangeArrowheads="1"/>
          </p:cNvSpPr>
          <p:nvPr/>
        </p:nvSpPr>
        <p:spPr bwMode="auto">
          <a:xfrm>
            <a:off x="0" y="6629400"/>
            <a:ext cx="914400" cy="2286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7753" name="Rectangle 44"/>
          <p:cNvSpPr>
            <a:spLocks noChangeArrowheads="1"/>
          </p:cNvSpPr>
          <p:nvPr/>
        </p:nvSpPr>
        <p:spPr bwMode="auto">
          <a:xfrm>
            <a:off x="1828800" y="6629400"/>
            <a:ext cx="914400" cy="2286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7754" name="Rectangle 45"/>
          <p:cNvSpPr>
            <a:spLocks noChangeArrowheads="1"/>
          </p:cNvSpPr>
          <p:nvPr/>
        </p:nvSpPr>
        <p:spPr bwMode="auto">
          <a:xfrm>
            <a:off x="3657600" y="6629400"/>
            <a:ext cx="914400" cy="2286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7755" name="Rectangle 46"/>
          <p:cNvSpPr>
            <a:spLocks noChangeArrowheads="1"/>
          </p:cNvSpPr>
          <p:nvPr/>
        </p:nvSpPr>
        <p:spPr bwMode="auto">
          <a:xfrm>
            <a:off x="5486400" y="6629400"/>
            <a:ext cx="914400" cy="2286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7756" name="Rectangle 47"/>
          <p:cNvSpPr>
            <a:spLocks noChangeArrowheads="1"/>
          </p:cNvSpPr>
          <p:nvPr/>
        </p:nvSpPr>
        <p:spPr bwMode="auto">
          <a:xfrm>
            <a:off x="7315200" y="6629400"/>
            <a:ext cx="914400" cy="2286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7757" name="Rectangle 48"/>
          <p:cNvSpPr>
            <a:spLocks noChangeArrowheads="1"/>
          </p:cNvSpPr>
          <p:nvPr/>
        </p:nvSpPr>
        <p:spPr bwMode="auto">
          <a:xfrm>
            <a:off x="914400" y="0"/>
            <a:ext cx="914400" cy="2286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7758" name="Rectangle 49"/>
          <p:cNvSpPr>
            <a:spLocks noChangeArrowheads="1"/>
          </p:cNvSpPr>
          <p:nvPr/>
        </p:nvSpPr>
        <p:spPr bwMode="auto">
          <a:xfrm>
            <a:off x="2743200" y="0"/>
            <a:ext cx="914400" cy="2286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7759" name="Rectangle 50"/>
          <p:cNvSpPr>
            <a:spLocks noChangeArrowheads="1"/>
          </p:cNvSpPr>
          <p:nvPr/>
        </p:nvSpPr>
        <p:spPr bwMode="auto">
          <a:xfrm>
            <a:off x="4572000" y="0"/>
            <a:ext cx="914400" cy="2286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7760" name="Rectangle 51"/>
          <p:cNvSpPr>
            <a:spLocks noChangeArrowheads="1"/>
          </p:cNvSpPr>
          <p:nvPr/>
        </p:nvSpPr>
        <p:spPr bwMode="auto">
          <a:xfrm>
            <a:off x="6400800" y="0"/>
            <a:ext cx="914400" cy="2286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7761" name="Rectangle 52"/>
          <p:cNvSpPr>
            <a:spLocks noChangeArrowheads="1"/>
          </p:cNvSpPr>
          <p:nvPr/>
        </p:nvSpPr>
        <p:spPr bwMode="auto">
          <a:xfrm>
            <a:off x="8229600" y="0"/>
            <a:ext cx="914400" cy="2286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7762" name="Freeform 53"/>
          <p:cNvSpPr>
            <a:spLocks/>
          </p:cNvSpPr>
          <p:nvPr/>
        </p:nvSpPr>
        <p:spPr bwMode="auto">
          <a:xfrm>
            <a:off x="-536575" y="288925"/>
            <a:ext cx="10675938" cy="6684963"/>
          </a:xfrm>
          <a:custGeom>
            <a:avLst/>
            <a:gdLst>
              <a:gd name="T0" fmla="*/ 2147483647 w 6725"/>
              <a:gd name="T1" fmla="*/ 2147483647 h 4211"/>
              <a:gd name="T2" fmla="*/ 2147483647 w 6725"/>
              <a:gd name="T3" fmla="*/ 2147483647 h 4211"/>
              <a:gd name="T4" fmla="*/ 2147483647 w 6725"/>
              <a:gd name="T5" fmla="*/ 2147483647 h 4211"/>
              <a:gd name="T6" fmla="*/ 2147483647 w 6725"/>
              <a:gd name="T7" fmla="*/ 2147483647 h 4211"/>
              <a:gd name="T8" fmla="*/ 2147483647 w 6725"/>
              <a:gd name="T9" fmla="*/ 2147483647 h 4211"/>
              <a:gd name="T10" fmla="*/ 2147483647 w 6725"/>
              <a:gd name="T11" fmla="*/ 2147483647 h 4211"/>
              <a:gd name="T12" fmla="*/ 2147483647 w 6725"/>
              <a:gd name="T13" fmla="*/ 2147483647 h 4211"/>
              <a:gd name="T14" fmla="*/ 2147483647 w 6725"/>
              <a:gd name="T15" fmla="*/ 2147483647 h 4211"/>
              <a:gd name="T16" fmla="*/ 2147483647 w 6725"/>
              <a:gd name="T17" fmla="*/ 2147483647 h 4211"/>
              <a:gd name="T18" fmla="*/ 2147483647 w 6725"/>
              <a:gd name="T19" fmla="*/ 2147483647 h 4211"/>
              <a:gd name="T20" fmla="*/ 2147483647 w 6725"/>
              <a:gd name="T21" fmla="*/ 2147483647 h 4211"/>
              <a:gd name="T22" fmla="*/ 2147483647 w 6725"/>
              <a:gd name="T23" fmla="*/ 2147483647 h 4211"/>
              <a:gd name="T24" fmla="*/ 2147483647 w 6725"/>
              <a:gd name="T25" fmla="*/ 2147483647 h 4211"/>
              <a:gd name="T26" fmla="*/ 2147483647 w 6725"/>
              <a:gd name="T27" fmla="*/ 2147483647 h 4211"/>
              <a:gd name="T28" fmla="*/ 2147483647 w 6725"/>
              <a:gd name="T29" fmla="*/ 2147483647 h 4211"/>
              <a:gd name="T30" fmla="*/ 2147483647 w 6725"/>
              <a:gd name="T31" fmla="*/ 2147483647 h 4211"/>
              <a:gd name="T32" fmla="*/ 2147483647 w 6725"/>
              <a:gd name="T33" fmla="*/ 2147483647 h 4211"/>
              <a:gd name="T34" fmla="*/ 2147483647 w 6725"/>
              <a:gd name="T35" fmla="*/ 2147483647 h 4211"/>
              <a:gd name="T36" fmla="*/ 2147483647 w 6725"/>
              <a:gd name="T37" fmla="*/ 2147483647 h 4211"/>
              <a:gd name="T38" fmla="*/ 2147483647 w 6725"/>
              <a:gd name="T39" fmla="*/ 2147483647 h 4211"/>
              <a:gd name="T40" fmla="*/ 2147483647 w 6725"/>
              <a:gd name="T41" fmla="*/ 2147483647 h 4211"/>
              <a:gd name="T42" fmla="*/ 2147483647 w 6725"/>
              <a:gd name="T43" fmla="*/ 2147483647 h 4211"/>
              <a:gd name="T44" fmla="*/ 2147483647 w 6725"/>
              <a:gd name="T45" fmla="*/ 2147483647 h 4211"/>
              <a:gd name="T46" fmla="*/ 2147483647 w 6725"/>
              <a:gd name="T47" fmla="*/ 2147483647 h 4211"/>
              <a:gd name="T48" fmla="*/ 2147483647 w 6725"/>
              <a:gd name="T49" fmla="*/ 2147483647 h 4211"/>
              <a:gd name="T50" fmla="*/ 2147483647 w 6725"/>
              <a:gd name="T51" fmla="*/ 2147483647 h 4211"/>
              <a:gd name="T52" fmla="*/ 2147483647 w 6725"/>
              <a:gd name="T53" fmla="*/ 2147483647 h 4211"/>
              <a:gd name="T54" fmla="*/ 2147483647 w 6725"/>
              <a:gd name="T55" fmla="*/ 2147483647 h 4211"/>
              <a:gd name="T56" fmla="*/ 2147483647 w 6725"/>
              <a:gd name="T57" fmla="*/ 2147483647 h 4211"/>
              <a:gd name="T58" fmla="*/ 2147483647 w 6725"/>
              <a:gd name="T59" fmla="*/ 2147483647 h 4211"/>
              <a:gd name="T60" fmla="*/ 2147483647 w 6725"/>
              <a:gd name="T61" fmla="*/ 2147483647 h 4211"/>
              <a:gd name="T62" fmla="*/ 2147483647 w 6725"/>
              <a:gd name="T63" fmla="*/ 2147483647 h 4211"/>
              <a:gd name="T64" fmla="*/ 2147483647 w 6725"/>
              <a:gd name="T65" fmla="*/ 2147483647 h 4211"/>
              <a:gd name="T66" fmla="*/ 2147483647 w 6725"/>
              <a:gd name="T67" fmla="*/ 2147483647 h 4211"/>
              <a:gd name="T68" fmla="*/ 2147483647 w 6725"/>
              <a:gd name="T69" fmla="*/ 2147483647 h 4211"/>
              <a:gd name="T70" fmla="*/ 2147483647 w 6725"/>
              <a:gd name="T71" fmla="*/ 2147483647 h 4211"/>
              <a:gd name="T72" fmla="*/ 2147483647 w 6725"/>
              <a:gd name="T73" fmla="*/ 2147483647 h 4211"/>
              <a:gd name="T74" fmla="*/ 2147483647 w 6725"/>
              <a:gd name="T75" fmla="*/ 2147483647 h 4211"/>
              <a:gd name="T76" fmla="*/ 2147483647 w 6725"/>
              <a:gd name="T77" fmla="*/ 2147483647 h 4211"/>
              <a:gd name="T78" fmla="*/ 2147483647 w 6725"/>
              <a:gd name="T79" fmla="*/ 2147483647 h 4211"/>
              <a:gd name="T80" fmla="*/ 2147483647 w 6725"/>
              <a:gd name="T81" fmla="*/ 2147483647 h 4211"/>
              <a:gd name="T82" fmla="*/ 2147483647 w 6725"/>
              <a:gd name="T83" fmla="*/ 2147483647 h 4211"/>
              <a:gd name="T84" fmla="*/ 2147483647 w 6725"/>
              <a:gd name="T85" fmla="*/ 2147483647 h 4211"/>
              <a:gd name="T86" fmla="*/ 2147483647 w 6725"/>
              <a:gd name="T87" fmla="*/ 2147483647 h 4211"/>
              <a:gd name="T88" fmla="*/ 2147483647 w 6725"/>
              <a:gd name="T89" fmla="*/ 2147483647 h 4211"/>
              <a:gd name="T90" fmla="*/ 2147483647 w 6725"/>
              <a:gd name="T91" fmla="*/ 2147483647 h 4211"/>
              <a:gd name="T92" fmla="*/ 2147483647 w 6725"/>
              <a:gd name="T93" fmla="*/ 2147483647 h 4211"/>
              <a:gd name="T94" fmla="*/ 2147483647 w 6725"/>
              <a:gd name="T95" fmla="*/ 2147483647 h 4211"/>
              <a:gd name="T96" fmla="*/ 2147483647 w 6725"/>
              <a:gd name="T97" fmla="*/ 2147483647 h 4211"/>
              <a:gd name="T98" fmla="*/ 2147483647 w 6725"/>
              <a:gd name="T99" fmla="*/ 2147483647 h 4211"/>
              <a:gd name="T100" fmla="*/ 2147483647 w 6725"/>
              <a:gd name="T101" fmla="*/ 2147483647 h 4211"/>
              <a:gd name="T102" fmla="*/ 2147483647 w 6725"/>
              <a:gd name="T103" fmla="*/ 2147483647 h 4211"/>
              <a:gd name="T104" fmla="*/ 2147483647 w 6725"/>
              <a:gd name="T105" fmla="*/ 2147483647 h 4211"/>
              <a:gd name="T106" fmla="*/ 2147483647 w 6725"/>
              <a:gd name="T107" fmla="*/ 2147483647 h 4211"/>
              <a:gd name="T108" fmla="*/ 2147483647 w 6725"/>
              <a:gd name="T109" fmla="*/ 2147483647 h 4211"/>
              <a:gd name="T110" fmla="*/ 2147483647 w 6725"/>
              <a:gd name="T111" fmla="*/ 2147483647 h 4211"/>
              <a:gd name="T112" fmla="*/ 2147483647 w 6725"/>
              <a:gd name="T113" fmla="*/ 2147483647 h 4211"/>
              <a:gd name="T114" fmla="*/ 2147483647 w 6725"/>
              <a:gd name="T115" fmla="*/ 2147483647 h 4211"/>
              <a:gd name="T116" fmla="*/ 2147483647 w 6725"/>
              <a:gd name="T117" fmla="*/ 2147483647 h 4211"/>
              <a:gd name="T118" fmla="*/ 2147483647 w 6725"/>
              <a:gd name="T119" fmla="*/ 2147483647 h 4211"/>
              <a:gd name="T120" fmla="*/ 2147483647 w 6725"/>
              <a:gd name="T121" fmla="*/ 2147483647 h 4211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6725"/>
              <a:gd name="T184" fmla="*/ 0 h 4211"/>
              <a:gd name="T185" fmla="*/ 6725 w 6725"/>
              <a:gd name="T186" fmla="*/ 4211 h 4211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6725" h="4211">
                <a:moveTo>
                  <a:pt x="102" y="1166"/>
                </a:moveTo>
                <a:cubicBezTo>
                  <a:pt x="277" y="1193"/>
                  <a:pt x="368" y="1173"/>
                  <a:pt x="593" y="1166"/>
                </a:cubicBezTo>
                <a:cubicBezTo>
                  <a:pt x="724" y="1136"/>
                  <a:pt x="863" y="1140"/>
                  <a:pt x="953" y="1022"/>
                </a:cubicBezTo>
                <a:cubicBezTo>
                  <a:pt x="974" y="995"/>
                  <a:pt x="986" y="960"/>
                  <a:pt x="1006" y="931"/>
                </a:cubicBezTo>
                <a:cubicBezTo>
                  <a:pt x="990" y="859"/>
                  <a:pt x="990" y="804"/>
                  <a:pt x="914" y="787"/>
                </a:cubicBezTo>
                <a:cubicBezTo>
                  <a:pt x="875" y="761"/>
                  <a:pt x="835" y="742"/>
                  <a:pt x="790" y="728"/>
                </a:cubicBezTo>
                <a:cubicBezTo>
                  <a:pt x="757" y="706"/>
                  <a:pt x="716" y="680"/>
                  <a:pt x="678" y="669"/>
                </a:cubicBezTo>
                <a:cubicBezTo>
                  <a:pt x="653" y="650"/>
                  <a:pt x="631" y="642"/>
                  <a:pt x="606" y="623"/>
                </a:cubicBezTo>
                <a:cubicBezTo>
                  <a:pt x="543" y="498"/>
                  <a:pt x="629" y="426"/>
                  <a:pt x="737" y="387"/>
                </a:cubicBezTo>
                <a:cubicBezTo>
                  <a:pt x="777" y="358"/>
                  <a:pt x="820" y="345"/>
                  <a:pt x="868" y="335"/>
                </a:cubicBezTo>
                <a:cubicBezTo>
                  <a:pt x="931" y="303"/>
                  <a:pt x="1002" y="290"/>
                  <a:pt x="1071" y="276"/>
                </a:cubicBezTo>
                <a:cubicBezTo>
                  <a:pt x="1132" y="279"/>
                  <a:pt x="1199" y="262"/>
                  <a:pt x="1254" y="289"/>
                </a:cubicBezTo>
                <a:cubicBezTo>
                  <a:pt x="1262" y="293"/>
                  <a:pt x="1266" y="304"/>
                  <a:pt x="1274" y="309"/>
                </a:cubicBezTo>
                <a:cubicBezTo>
                  <a:pt x="1288" y="318"/>
                  <a:pt x="1306" y="320"/>
                  <a:pt x="1320" y="329"/>
                </a:cubicBezTo>
                <a:cubicBezTo>
                  <a:pt x="1361" y="356"/>
                  <a:pt x="1394" y="402"/>
                  <a:pt x="1425" y="440"/>
                </a:cubicBezTo>
                <a:cubicBezTo>
                  <a:pt x="1435" y="496"/>
                  <a:pt x="1460" y="555"/>
                  <a:pt x="1490" y="603"/>
                </a:cubicBezTo>
                <a:cubicBezTo>
                  <a:pt x="1498" y="635"/>
                  <a:pt x="1517" y="663"/>
                  <a:pt x="1523" y="695"/>
                </a:cubicBezTo>
                <a:cubicBezTo>
                  <a:pt x="1538" y="770"/>
                  <a:pt x="1531" y="739"/>
                  <a:pt x="1542" y="787"/>
                </a:cubicBezTo>
                <a:cubicBezTo>
                  <a:pt x="1532" y="871"/>
                  <a:pt x="1495" y="900"/>
                  <a:pt x="1418" y="937"/>
                </a:cubicBezTo>
                <a:cubicBezTo>
                  <a:pt x="1399" y="956"/>
                  <a:pt x="1378" y="971"/>
                  <a:pt x="1359" y="990"/>
                </a:cubicBezTo>
                <a:cubicBezTo>
                  <a:pt x="1355" y="1004"/>
                  <a:pt x="1340" y="1014"/>
                  <a:pt x="1339" y="1029"/>
                </a:cubicBezTo>
                <a:cubicBezTo>
                  <a:pt x="1337" y="1055"/>
                  <a:pt x="1338" y="1082"/>
                  <a:pt x="1346" y="1107"/>
                </a:cubicBezTo>
                <a:cubicBezTo>
                  <a:pt x="1349" y="1117"/>
                  <a:pt x="1363" y="1121"/>
                  <a:pt x="1372" y="1127"/>
                </a:cubicBezTo>
                <a:cubicBezTo>
                  <a:pt x="1407" y="1152"/>
                  <a:pt x="1450" y="1154"/>
                  <a:pt x="1490" y="1166"/>
                </a:cubicBezTo>
                <a:cubicBezTo>
                  <a:pt x="1604" y="1159"/>
                  <a:pt x="1584" y="1163"/>
                  <a:pt x="1667" y="1121"/>
                </a:cubicBezTo>
                <a:cubicBezTo>
                  <a:pt x="1680" y="1108"/>
                  <a:pt x="1707" y="1100"/>
                  <a:pt x="1706" y="1081"/>
                </a:cubicBezTo>
                <a:cubicBezTo>
                  <a:pt x="1701" y="960"/>
                  <a:pt x="1702" y="885"/>
                  <a:pt x="1660" y="780"/>
                </a:cubicBezTo>
                <a:cubicBezTo>
                  <a:pt x="1662" y="750"/>
                  <a:pt x="1660" y="719"/>
                  <a:pt x="1667" y="689"/>
                </a:cubicBezTo>
                <a:cubicBezTo>
                  <a:pt x="1677" y="644"/>
                  <a:pt x="1774" y="623"/>
                  <a:pt x="1804" y="617"/>
                </a:cubicBezTo>
                <a:cubicBezTo>
                  <a:pt x="1841" y="623"/>
                  <a:pt x="1880" y="623"/>
                  <a:pt x="1915" y="636"/>
                </a:cubicBezTo>
                <a:cubicBezTo>
                  <a:pt x="1943" y="647"/>
                  <a:pt x="1958" y="677"/>
                  <a:pt x="1981" y="695"/>
                </a:cubicBezTo>
                <a:cubicBezTo>
                  <a:pt x="1983" y="704"/>
                  <a:pt x="1983" y="713"/>
                  <a:pt x="1987" y="721"/>
                </a:cubicBezTo>
                <a:cubicBezTo>
                  <a:pt x="1994" y="735"/>
                  <a:pt x="2014" y="761"/>
                  <a:pt x="2014" y="761"/>
                </a:cubicBezTo>
                <a:cubicBezTo>
                  <a:pt x="2033" y="845"/>
                  <a:pt x="2029" y="913"/>
                  <a:pt x="1968" y="977"/>
                </a:cubicBezTo>
                <a:cubicBezTo>
                  <a:pt x="1948" y="1038"/>
                  <a:pt x="1932" y="1061"/>
                  <a:pt x="1981" y="1127"/>
                </a:cubicBezTo>
                <a:cubicBezTo>
                  <a:pt x="1983" y="1129"/>
                  <a:pt x="2061" y="1156"/>
                  <a:pt x="2073" y="1160"/>
                </a:cubicBezTo>
                <a:cubicBezTo>
                  <a:pt x="2180" y="1158"/>
                  <a:pt x="2287" y="1165"/>
                  <a:pt x="2393" y="1153"/>
                </a:cubicBezTo>
                <a:cubicBezTo>
                  <a:pt x="2405" y="1152"/>
                  <a:pt x="2409" y="1133"/>
                  <a:pt x="2413" y="1121"/>
                </a:cubicBezTo>
                <a:cubicBezTo>
                  <a:pt x="2428" y="1079"/>
                  <a:pt x="2425" y="1027"/>
                  <a:pt x="2433" y="983"/>
                </a:cubicBezTo>
                <a:cubicBezTo>
                  <a:pt x="2430" y="881"/>
                  <a:pt x="2472" y="762"/>
                  <a:pt x="2380" y="702"/>
                </a:cubicBezTo>
                <a:cubicBezTo>
                  <a:pt x="2347" y="633"/>
                  <a:pt x="2273" y="613"/>
                  <a:pt x="2203" y="597"/>
                </a:cubicBezTo>
                <a:cubicBezTo>
                  <a:pt x="2194" y="593"/>
                  <a:pt x="2186" y="587"/>
                  <a:pt x="2177" y="584"/>
                </a:cubicBezTo>
                <a:cubicBezTo>
                  <a:pt x="2164" y="580"/>
                  <a:pt x="2150" y="582"/>
                  <a:pt x="2138" y="577"/>
                </a:cubicBezTo>
                <a:cubicBezTo>
                  <a:pt x="2128" y="573"/>
                  <a:pt x="2121" y="563"/>
                  <a:pt x="2112" y="558"/>
                </a:cubicBezTo>
                <a:cubicBezTo>
                  <a:pt x="2038" y="516"/>
                  <a:pt x="2160" y="597"/>
                  <a:pt x="2066" y="538"/>
                </a:cubicBezTo>
                <a:cubicBezTo>
                  <a:pt x="2042" y="523"/>
                  <a:pt x="2028" y="508"/>
                  <a:pt x="2001" y="499"/>
                </a:cubicBezTo>
                <a:cubicBezTo>
                  <a:pt x="1979" y="485"/>
                  <a:pt x="1940" y="457"/>
                  <a:pt x="1915" y="446"/>
                </a:cubicBezTo>
                <a:cubicBezTo>
                  <a:pt x="1888" y="434"/>
                  <a:pt x="1869" y="437"/>
                  <a:pt x="1843" y="420"/>
                </a:cubicBezTo>
                <a:cubicBezTo>
                  <a:pt x="1788" y="246"/>
                  <a:pt x="1976" y="190"/>
                  <a:pt x="2092" y="139"/>
                </a:cubicBezTo>
                <a:cubicBezTo>
                  <a:pt x="2137" y="119"/>
                  <a:pt x="2236" y="113"/>
                  <a:pt x="2236" y="113"/>
                </a:cubicBezTo>
                <a:cubicBezTo>
                  <a:pt x="2308" y="117"/>
                  <a:pt x="2380" y="119"/>
                  <a:pt x="2452" y="126"/>
                </a:cubicBezTo>
                <a:cubicBezTo>
                  <a:pt x="2472" y="128"/>
                  <a:pt x="2540" y="161"/>
                  <a:pt x="2550" y="165"/>
                </a:cubicBezTo>
                <a:cubicBezTo>
                  <a:pt x="2706" y="222"/>
                  <a:pt x="2906" y="293"/>
                  <a:pt x="3002" y="440"/>
                </a:cubicBezTo>
                <a:cubicBezTo>
                  <a:pt x="2985" y="517"/>
                  <a:pt x="2975" y="513"/>
                  <a:pt x="2930" y="571"/>
                </a:cubicBezTo>
                <a:cubicBezTo>
                  <a:pt x="2910" y="624"/>
                  <a:pt x="2896" y="675"/>
                  <a:pt x="2963" y="695"/>
                </a:cubicBezTo>
                <a:cubicBezTo>
                  <a:pt x="3018" y="737"/>
                  <a:pt x="3081" y="756"/>
                  <a:pt x="3146" y="774"/>
                </a:cubicBezTo>
                <a:cubicBezTo>
                  <a:pt x="3203" y="772"/>
                  <a:pt x="3259" y="766"/>
                  <a:pt x="3316" y="767"/>
                </a:cubicBezTo>
                <a:cubicBezTo>
                  <a:pt x="3384" y="768"/>
                  <a:pt x="3452" y="770"/>
                  <a:pt x="3519" y="780"/>
                </a:cubicBezTo>
                <a:cubicBezTo>
                  <a:pt x="3622" y="796"/>
                  <a:pt x="3669" y="937"/>
                  <a:pt x="3709" y="1016"/>
                </a:cubicBezTo>
                <a:cubicBezTo>
                  <a:pt x="3726" y="1093"/>
                  <a:pt x="3738" y="1197"/>
                  <a:pt x="3643" y="1225"/>
                </a:cubicBezTo>
                <a:cubicBezTo>
                  <a:pt x="3600" y="1252"/>
                  <a:pt x="3553" y="1260"/>
                  <a:pt x="3506" y="1278"/>
                </a:cubicBezTo>
                <a:cubicBezTo>
                  <a:pt x="3465" y="1276"/>
                  <a:pt x="3423" y="1275"/>
                  <a:pt x="3382" y="1271"/>
                </a:cubicBezTo>
                <a:cubicBezTo>
                  <a:pt x="3373" y="1270"/>
                  <a:pt x="3362" y="1270"/>
                  <a:pt x="3355" y="1265"/>
                </a:cubicBezTo>
                <a:cubicBezTo>
                  <a:pt x="3327" y="1245"/>
                  <a:pt x="3282" y="1191"/>
                  <a:pt x="3264" y="1160"/>
                </a:cubicBezTo>
                <a:cubicBezTo>
                  <a:pt x="3251" y="1138"/>
                  <a:pt x="3233" y="1090"/>
                  <a:pt x="3218" y="1075"/>
                </a:cubicBezTo>
                <a:cubicBezTo>
                  <a:pt x="3212" y="1069"/>
                  <a:pt x="3168" y="1062"/>
                  <a:pt x="3166" y="1062"/>
                </a:cubicBezTo>
                <a:cubicBezTo>
                  <a:pt x="3076" y="1066"/>
                  <a:pt x="2987" y="1069"/>
                  <a:pt x="2897" y="1075"/>
                </a:cubicBezTo>
                <a:cubicBezTo>
                  <a:pt x="2871" y="1077"/>
                  <a:pt x="2825" y="1107"/>
                  <a:pt x="2825" y="1107"/>
                </a:cubicBezTo>
                <a:cubicBezTo>
                  <a:pt x="2816" y="1117"/>
                  <a:pt x="2801" y="1122"/>
                  <a:pt x="2793" y="1134"/>
                </a:cubicBezTo>
                <a:cubicBezTo>
                  <a:pt x="2790" y="1139"/>
                  <a:pt x="2779" y="1192"/>
                  <a:pt x="2779" y="1193"/>
                </a:cubicBezTo>
                <a:cubicBezTo>
                  <a:pt x="2786" y="1212"/>
                  <a:pt x="2788" y="1234"/>
                  <a:pt x="2799" y="1251"/>
                </a:cubicBezTo>
                <a:cubicBezTo>
                  <a:pt x="2843" y="1321"/>
                  <a:pt x="2936" y="1339"/>
                  <a:pt x="2982" y="1409"/>
                </a:cubicBezTo>
                <a:cubicBezTo>
                  <a:pt x="2999" y="1474"/>
                  <a:pt x="2973" y="1525"/>
                  <a:pt x="2917" y="1553"/>
                </a:cubicBezTo>
                <a:cubicBezTo>
                  <a:pt x="2830" y="1596"/>
                  <a:pt x="2741" y="1613"/>
                  <a:pt x="2649" y="1638"/>
                </a:cubicBezTo>
                <a:cubicBezTo>
                  <a:pt x="2501" y="1630"/>
                  <a:pt x="2530" y="1648"/>
                  <a:pt x="2439" y="1566"/>
                </a:cubicBezTo>
                <a:cubicBezTo>
                  <a:pt x="2426" y="1555"/>
                  <a:pt x="2414" y="1543"/>
                  <a:pt x="2400" y="1533"/>
                </a:cubicBezTo>
                <a:cubicBezTo>
                  <a:pt x="2383" y="1521"/>
                  <a:pt x="2347" y="1500"/>
                  <a:pt x="2347" y="1500"/>
                </a:cubicBezTo>
                <a:cubicBezTo>
                  <a:pt x="2319" y="1443"/>
                  <a:pt x="2292" y="1448"/>
                  <a:pt x="2230" y="1441"/>
                </a:cubicBezTo>
                <a:cubicBezTo>
                  <a:pt x="2195" y="1443"/>
                  <a:pt x="2159" y="1440"/>
                  <a:pt x="2125" y="1448"/>
                </a:cubicBezTo>
                <a:cubicBezTo>
                  <a:pt x="2110" y="1451"/>
                  <a:pt x="2086" y="1474"/>
                  <a:pt x="2086" y="1474"/>
                </a:cubicBezTo>
                <a:cubicBezTo>
                  <a:pt x="2081" y="1494"/>
                  <a:pt x="2067" y="1512"/>
                  <a:pt x="2066" y="1533"/>
                </a:cubicBezTo>
                <a:cubicBezTo>
                  <a:pt x="2061" y="1607"/>
                  <a:pt x="2112" y="1670"/>
                  <a:pt x="2158" y="1723"/>
                </a:cubicBezTo>
                <a:cubicBezTo>
                  <a:pt x="2166" y="1748"/>
                  <a:pt x="2184" y="1760"/>
                  <a:pt x="2197" y="1782"/>
                </a:cubicBezTo>
                <a:cubicBezTo>
                  <a:pt x="2235" y="1845"/>
                  <a:pt x="2273" y="1872"/>
                  <a:pt x="2328" y="1913"/>
                </a:cubicBezTo>
                <a:cubicBezTo>
                  <a:pt x="2335" y="1918"/>
                  <a:pt x="2339" y="1928"/>
                  <a:pt x="2347" y="1932"/>
                </a:cubicBezTo>
                <a:cubicBezTo>
                  <a:pt x="2361" y="1939"/>
                  <a:pt x="2378" y="1940"/>
                  <a:pt x="2393" y="1945"/>
                </a:cubicBezTo>
                <a:cubicBezTo>
                  <a:pt x="2440" y="1961"/>
                  <a:pt x="2448" y="1975"/>
                  <a:pt x="2511" y="1985"/>
                </a:cubicBezTo>
                <a:cubicBezTo>
                  <a:pt x="2564" y="1993"/>
                  <a:pt x="2616" y="2002"/>
                  <a:pt x="2668" y="2017"/>
                </a:cubicBezTo>
                <a:cubicBezTo>
                  <a:pt x="2723" y="2015"/>
                  <a:pt x="2777" y="2014"/>
                  <a:pt x="2832" y="2011"/>
                </a:cubicBezTo>
                <a:cubicBezTo>
                  <a:pt x="2889" y="2007"/>
                  <a:pt x="2945" y="1980"/>
                  <a:pt x="3002" y="1971"/>
                </a:cubicBezTo>
                <a:cubicBezTo>
                  <a:pt x="3036" y="1954"/>
                  <a:pt x="3065" y="1950"/>
                  <a:pt x="3100" y="1939"/>
                </a:cubicBezTo>
                <a:cubicBezTo>
                  <a:pt x="3121" y="1925"/>
                  <a:pt x="3122" y="1927"/>
                  <a:pt x="3139" y="1906"/>
                </a:cubicBezTo>
                <a:cubicBezTo>
                  <a:pt x="3153" y="1889"/>
                  <a:pt x="3179" y="1854"/>
                  <a:pt x="3179" y="1854"/>
                </a:cubicBezTo>
                <a:cubicBezTo>
                  <a:pt x="3185" y="1826"/>
                  <a:pt x="3198" y="1803"/>
                  <a:pt x="3205" y="1775"/>
                </a:cubicBezTo>
                <a:cubicBezTo>
                  <a:pt x="3195" y="1626"/>
                  <a:pt x="3229" y="1616"/>
                  <a:pt x="3159" y="1546"/>
                </a:cubicBezTo>
                <a:cubicBezTo>
                  <a:pt x="3161" y="1531"/>
                  <a:pt x="3156" y="1512"/>
                  <a:pt x="3166" y="1500"/>
                </a:cubicBezTo>
                <a:cubicBezTo>
                  <a:pt x="3181" y="1483"/>
                  <a:pt x="3210" y="1493"/>
                  <a:pt x="3231" y="1487"/>
                </a:cubicBezTo>
                <a:cubicBezTo>
                  <a:pt x="3292" y="1494"/>
                  <a:pt x="3353" y="1497"/>
                  <a:pt x="3414" y="1507"/>
                </a:cubicBezTo>
                <a:cubicBezTo>
                  <a:pt x="3436" y="1511"/>
                  <a:pt x="3449" y="1533"/>
                  <a:pt x="3467" y="1546"/>
                </a:cubicBezTo>
                <a:cubicBezTo>
                  <a:pt x="3480" y="1555"/>
                  <a:pt x="3506" y="1572"/>
                  <a:pt x="3506" y="1572"/>
                </a:cubicBezTo>
                <a:cubicBezTo>
                  <a:pt x="3524" y="1601"/>
                  <a:pt x="3552" y="1638"/>
                  <a:pt x="3565" y="1670"/>
                </a:cubicBezTo>
                <a:cubicBezTo>
                  <a:pt x="3580" y="1707"/>
                  <a:pt x="3582" y="1753"/>
                  <a:pt x="3604" y="1788"/>
                </a:cubicBezTo>
                <a:cubicBezTo>
                  <a:pt x="3652" y="1865"/>
                  <a:pt x="3749" y="1888"/>
                  <a:pt x="3833" y="1899"/>
                </a:cubicBezTo>
                <a:cubicBezTo>
                  <a:pt x="4147" y="1879"/>
                  <a:pt x="3965" y="1923"/>
                  <a:pt x="4075" y="1847"/>
                </a:cubicBezTo>
                <a:cubicBezTo>
                  <a:pt x="4114" y="1737"/>
                  <a:pt x="4059" y="1883"/>
                  <a:pt x="4115" y="1769"/>
                </a:cubicBezTo>
                <a:cubicBezTo>
                  <a:pt x="4125" y="1748"/>
                  <a:pt x="4141" y="1703"/>
                  <a:pt x="4141" y="1703"/>
                </a:cubicBezTo>
                <a:cubicBezTo>
                  <a:pt x="4163" y="1589"/>
                  <a:pt x="4153" y="1633"/>
                  <a:pt x="4167" y="1572"/>
                </a:cubicBezTo>
                <a:cubicBezTo>
                  <a:pt x="4178" y="1401"/>
                  <a:pt x="4157" y="1254"/>
                  <a:pt x="4108" y="1094"/>
                </a:cubicBezTo>
                <a:cubicBezTo>
                  <a:pt x="4096" y="1056"/>
                  <a:pt x="4091" y="1025"/>
                  <a:pt x="4069" y="990"/>
                </a:cubicBezTo>
                <a:cubicBezTo>
                  <a:pt x="4054" y="902"/>
                  <a:pt x="4078" y="1004"/>
                  <a:pt x="4017" y="891"/>
                </a:cubicBezTo>
                <a:cubicBezTo>
                  <a:pt x="3975" y="813"/>
                  <a:pt x="3909" y="754"/>
                  <a:pt x="3840" y="702"/>
                </a:cubicBezTo>
                <a:cubicBezTo>
                  <a:pt x="3803" y="674"/>
                  <a:pt x="3783" y="650"/>
                  <a:pt x="3735" y="643"/>
                </a:cubicBezTo>
                <a:cubicBezTo>
                  <a:pt x="3724" y="636"/>
                  <a:pt x="3714" y="627"/>
                  <a:pt x="3702" y="623"/>
                </a:cubicBezTo>
                <a:cubicBezTo>
                  <a:pt x="3679" y="616"/>
                  <a:pt x="3630" y="610"/>
                  <a:pt x="3630" y="610"/>
                </a:cubicBezTo>
                <a:cubicBezTo>
                  <a:pt x="3600" y="589"/>
                  <a:pt x="3565" y="589"/>
                  <a:pt x="3532" y="571"/>
                </a:cubicBezTo>
                <a:cubicBezTo>
                  <a:pt x="3496" y="551"/>
                  <a:pt x="3466" y="524"/>
                  <a:pt x="3427" y="512"/>
                </a:cubicBezTo>
                <a:cubicBezTo>
                  <a:pt x="3385" y="468"/>
                  <a:pt x="3398" y="438"/>
                  <a:pt x="3427" y="374"/>
                </a:cubicBezTo>
                <a:cubicBezTo>
                  <a:pt x="3440" y="344"/>
                  <a:pt x="3473" y="325"/>
                  <a:pt x="3499" y="309"/>
                </a:cubicBezTo>
                <a:cubicBezTo>
                  <a:pt x="3561" y="271"/>
                  <a:pt x="3626" y="232"/>
                  <a:pt x="3696" y="211"/>
                </a:cubicBezTo>
                <a:cubicBezTo>
                  <a:pt x="3755" y="217"/>
                  <a:pt x="3816" y="215"/>
                  <a:pt x="3873" y="230"/>
                </a:cubicBezTo>
                <a:cubicBezTo>
                  <a:pt x="3925" y="244"/>
                  <a:pt x="4028" y="309"/>
                  <a:pt x="4082" y="335"/>
                </a:cubicBezTo>
                <a:cubicBezTo>
                  <a:pt x="4153" y="369"/>
                  <a:pt x="4234" y="389"/>
                  <a:pt x="4291" y="446"/>
                </a:cubicBezTo>
                <a:cubicBezTo>
                  <a:pt x="4308" y="493"/>
                  <a:pt x="4297" y="474"/>
                  <a:pt x="4318" y="505"/>
                </a:cubicBezTo>
                <a:cubicBezTo>
                  <a:pt x="4333" y="587"/>
                  <a:pt x="4320" y="555"/>
                  <a:pt x="4344" y="603"/>
                </a:cubicBezTo>
                <a:cubicBezTo>
                  <a:pt x="4357" y="660"/>
                  <a:pt x="4384" y="752"/>
                  <a:pt x="4435" y="787"/>
                </a:cubicBezTo>
                <a:cubicBezTo>
                  <a:pt x="4470" y="783"/>
                  <a:pt x="4506" y="784"/>
                  <a:pt x="4540" y="774"/>
                </a:cubicBezTo>
                <a:cubicBezTo>
                  <a:pt x="4560" y="768"/>
                  <a:pt x="4573" y="747"/>
                  <a:pt x="4593" y="741"/>
                </a:cubicBezTo>
                <a:cubicBezTo>
                  <a:pt x="4618" y="721"/>
                  <a:pt x="4653" y="702"/>
                  <a:pt x="4671" y="675"/>
                </a:cubicBezTo>
                <a:cubicBezTo>
                  <a:pt x="4688" y="650"/>
                  <a:pt x="4700" y="622"/>
                  <a:pt x="4717" y="597"/>
                </a:cubicBezTo>
                <a:cubicBezTo>
                  <a:pt x="4729" y="476"/>
                  <a:pt x="4730" y="503"/>
                  <a:pt x="4710" y="309"/>
                </a:cubicBezTo>
                <a:cubicBezTo>
                  <a:pt x="4705" y="259"/>
                  <a:pt x="4611" y="155"/>
                  <a:pt x="4560" y="139"/>
                </a:cubicBezTo>
                <a:cubicBezTo>
                  <a:pt x="4604" y="109"/>
                  <a:pt x="4674" y="116"/>
                  <a:pt x="4723" y="113"/>
                </a:cubicBezTo>
                <a:cubicBezTo>
                  <a:pt x="5087" y="129"/>
                  <a:pt x="4932" y="74"/>
                  <a:pt x="5083" y="185"/>
                </a:cubicBezTo>
                <a:cubicBezTo>
                  <a:pt x="5097" y="195"/>
                  <a:pt x="5115" y="200"/>
                  <a:pt x="5129" y="211"/>
                </a:cubicBezTo>
                <a:cubicBezTo>
                  <a:pt x="5157" y="235"/>
                  <a:pt x="5182" y="263"/>
                  <a:pt x="5208" y="289"/>
                </a:cubicBezTo>
                <a:cubicBezTo>
                  <a:pt x="5233" y="313"/>
                  <a:pt x="5293" y="348"/>
                  <a:pt x="5293" y="348"/>
                </a:cubicBezTo>
                <a:cubicBezTo>
                  <a:pt x="5322" y="407"/>
                  <a:pt x="5284" y="337"/>
                  <a:pt x="5345" y="414"/>
                </a:cubicBezTo>
                <a:cubicBezTo>
                  <a:pt x="5367" y="443"/>
                  <a:pt x="5386" y="484"/>
                  <a:pt x="5398" y="518"/>
                </a:cubicBezTo>
                <a:cubicBezTo>
                  <a:pt x="5395" y="584"/>
                  <a:pt x="5425" y="663"/>
                  <a:pt x="5385" y="715"/>
                </a:cubicBezTo>
                <a:cubicBezTo>
                  <a:pt x="5353" y="756"/>
                  <a:pt x="5308" y="783"/>
                  <a:pt x="5273" y="819"/>
                </a:cubicBezTo>
                <a:cubicBezTo>
                  <a:pt x="5265" y="827"/>
                  <a:pt x="5262" y="839"/>
                  <a:pt x="5254" y="846"/>
                </a:cubicBezTo>
                <a:cubicBezTo>
                  <a:pt x="5244" y="854"/>
                  <a:pt x="5231" y="857"/>
                  <a:pt x="5221" y="865"/>
                </a:cubicBezTo>
                <a:cubicBezTo>
                  <a:pt x="5188" y="890"/>
                  <a:pt x="5156" y="938"/>
                  <a:pt x="5142" y="977"/>
                </a:cubicBezTo>
                <a:cubicBezTo>
                  <a:pt x="5138" y="1016"/>
                  <a:pt x="5127" y="1087"/>
                  <a:pt x="5142" y="1121"/>
                </a:cubicBezTo>
                <a:cubicBezTo>
                  <a:pt x="5161" y="1165"/>
                  <a:pt x="5199" y="1173"/>
                  <a:pt x="5234" y="1193"/>
                </a:cubicBezTo>
                <a:cubicBezTo>
                  <a:pt x="5280" y="1220"/>
                  <a:pt x="5328" y="1260"/>
                  <a:pt x="5378" y="1278"/>
                </a:cubicBezTo>
                <a:cubicBezTo>
                  <a:pt x="5404" y="1274"/>
                  <a:pt x="5431" y="1273"/>
                  <a:pt x="5457" y="1265"/>
                </a:cubicBezTo>
                <a:cubicBezTo>
                  <a:pt x="5463" y="1263"/>
                  <a:pt x="5465" y="1255"/>
                  <a:pt x="5470" y="1251"/>
                </a:cubicBezTo>
                <a:cubicBezTo>
                  <a:pt x="5494" y="1231"/>
                  <a:pt x="5514" y="1222"/>
                  <a:pt x="5542" y="1206"/>
                </a:cubicBezTo>
                <a:cubicBezTo>
                  <a:pt x="5558" y="1181"/>
                  <a:pt x="5585" y="1169"/>
                  <a:pt x="5614" y="1160"/>
                </a:cubicBezTo>
                <a:cubicBezTo>
                  <a:pt x="5632" y="1146"/>
                  <a:pt x="5647" y="1128"/>
                  <a:pt x="5666" y="1114"/>
                </a:cubicBezTo>
                <a:cubicBezTo>
                  <a:pt x="5719" y="1074"/>
                  <a:pt x="5663" y="1137"/>
                  <a:pt x="5725" y="1075"/>
                </a:cubicBezTo>
                <a:cubicBezTo>
                  <a:pt x="5747" y="1053"/>
                  <a:pt x="5763" y="1027"/>
                  <a:pt x="5790" y="1009"/>
                </a:cubicBezTo>
                <a:cubicBezTo>
                  <a:pt x="5835" y="936"/>
                  <a:pt x="5812" y="962"/>
                  <a:pt x="5849" y="924"/>
                </a:cubicBezTo>
                <a:cubicBezTo>
                  <a:pt x="5874" y="837"/>
                  <a:pt x="5884" y="829"/>
                  <a:pt x="5862" y="708"/>
                </a:cubicBezTo>
                <a:cubicBezTo>
                  <a:pt x="5860" y="696"/>
                  <a:pt x="5800" y="639"/>
                  <a:pt x="5797" y="636"/>
                </a:cubicBezTo>
                <a:cubicBezTo>
                  <a:pt x="5731" y="565"/>
                  <a:pt x="5657" y="508"/>
                  <a:pt x="5581" y="446"/>
                </a:cubicBezTo>
                <a:cubicBezTo>
                  <a:pt x="5547" y="418"/>
                  <a:pt x="5471" y="331"/>
                  <a:pt x="5457" y="296"/>
                </a:cubicBezTo>
                <a:cubicBezTo>
                  <a:pt x="5448" y="274"/>
                  <a:pt x="5430" y="230"/>
                  <a:pt x="5430" y="230"/>
                </a:cubicBezTo>
                <a:cubicBezTo>
                  <a:pt x="5434" y="186"/>
                  <a:pt x="5432" y="141"/>
                  <a:pt x="5443" y="99"/>
                </a:cubicBezTo>
                <a:cubicBezTo>
                  <a:pt x="5446" y="88"/>
                  <a:pt x="5461" y="87"/>
                  <a:pt x="5470" y="80"/>
                </a:cubicBezTo>
                <a:cubicBezTo>
                  <a:pt x="5505" y="53"/>
                  <a:pt x="5549" y="29"/>
                  <a:pt x="5594" y="21"/>
                </a:cubicBezTo>
                <a:cubicBezTo>
                  <a:pt x="5631" y="14"/>
                  <a:pt x="5668" y="12"/>
                  <a:pt x="5705" y="8"/>
                </a:cubicBezTo>
                <a:cubicBezTo>
                  <a:pt x="5725" y="6"/>
                  <a:pt x="5764" y="1"/>
                  <a:pt x="5764" y="1"/>
                </a:cubicBezTo>
                <a:cubicBezTo>
                  <a:pt x="5904" y="3"/>
                  <a:pt x="6044" y="0"/>
                  <a:pt x="6183" y="8"/>
                </a:cubicBezTo>
                <a:cubicBezTo>
                  <a:pt x="6238" y="11"/>
                  <a:pt x="6239" y="53"/>
                  <a:pt x="6281" y="80"/>
                </a:cubicBezTo>
                <a:cubicBezTo>
                  <a:pt x="6359" y="130"/>
                  <a:pt x="6438" y="184"/>
                  <a:pt x="6497" y="257"/>
                </a:cubicBezTo>
                <a:cubicBezTo>
                  <a:pt x="6520" y="285"/>
                  <a:pt x="6532" y="321"/>
                  <a:pt x="6556" y="348"/>
                </a:cubicBezTo>
                <a:cubicBezTo>
                  <a:pt x="6571" y="366"/>
                  <a:pt x="6587" y="383"/>
                  <a:pt x="6602" y="401"/>
                </a:cubicBezTo>
                <a:cubicBezTo>
                  <a:pt x="6609" y="420"/>
                  <a:pt x="6614" y="440"/>
                  <a:pt x="6622" y="459"/>
                </a:cubicBezTo>
                <a:cubicBezTo>
                  <a:pt x="6627" y="471"/>
                  <a:pt x="6636" y="480"/>
                  <a:pt x="6641" y="492"/>
                </a:cubicBezTo>
                <a:cubicBezTo>
                  <a:pt x="6649" y="511"/>
                  <a:pt x="6661" y="551"/>
                  <a:pt x="6661" y="551"/>
                </a:cubicBezTo>
                <a:cubicBezTo>
                  <a:pt x="6655" y="792"/>
                  <a:pt x="6725" y="831"/>
                  <a:pt x="6569" y="885"/>
                </a:cubicBezTo>
                <a:cubicBezTo>
                  <a:pt x="6322" y="872"/>
                  <a:pt x="6338" y="930"/>
                  <a:pt x="6249" y="793"/>
                </a:cubicBezTo>
                <a:cubicBezTo>
                  <a:pt x="6253" y="727"/>
                  <a:pt x="6250" y="687"/>
                  <a:pt x="6294" y="643"/>
                </a:cubicBezTo>
                <a:cubicBezTo>
                  <a:pt x="6321" y="543"/>
                  <a:pt x="6278" y="456"/>
                  <a:pt x="6183" y="427"/>
                </a:cubicBezTo>
                <a:cubicBezTo>
                  <a:pt x="6042" y="431"/>
                  <a:pt x="5966" y="424"/>
                  <a:pt x="5856" y="499"/>
                </a:cubicBezTo>
                <a:cubicBezTo>
                  <a:pt x="5793" y="591"/>
                  <a:pt x="5865" y="713"/>
                  <a:pt x="5941" y="774"/>
                </a:cubicBezTo>
                <a:cubicBezTo>
                  <a:pt x="5963" y="791"/>
                  <a:pt x="5989" y="804"/>
                  <a:pt x="6006" y="826"/>
                </a:cubicBezTo>
                <a:cubicBezTo>
                  <a:pt x="6034" y="862"/>
                  <a:pt x="6017" y="846"/>
                  <a:pt x="6059" y="872"/>
                </a:cubicBezTo>
                <a:cubicBezTo>
                  <a:pt x="6082" y="912"/>
                  <a:pt x="6117" y="942"/>
                  <a:pt x="6137" y="983"/>
                </a:cubicBezTo>
                <a:cubicBezTo>
                  <a:pt x="6145" y="1048"/>
                  <a:pt x="6160" y="1120"/>
                  <a:pt x="6190" y="1179"/>
                </a:cubicBezTo>
                <a:cubicBezTo>
                  <a:pt x="6194" y="1232"/>
                  <a:pt x="6194" y="1260"/>
                  <a:pt x="6216" y="1304"/>
                </a:cubicBezTo>
                <a:cubicBezTo>
                  <a:pt x="6201" y="1389"/>
                  <a:pt x="6153" y="1400"/>
                  <a:pt x="6078" y="1409"/>
                </a:cubicBezTo>
                <a:cubicBezTo>
                  <a:pt x="6034" y="1430"/>
                  <a:pt x="6009" y="1447"/>
                  <a:pt x="5961" y="1454"/>
                </a:cubicBezTo>
                <a:cubicBezTo>
                  <a:pt x="5905" y="1476"/>
                  <a:pt x="5951" y="1461"/>
                  <a:pt x="5882" y="1474"/>
                </a:cubicBezTo>
                <a:cubicBezTo>
                  <a:pt x="5862" y="1478"/>
                  <a:pt x="5823" y="1487"/>
                  <a:pt x="5823" y="1487"/>
                </a:cubicBezTo>
                <a:cubicBezTo>
                  <a:pt x="5673" y="1483"/>
                  <a:pt x="5548" y="1471"/>
                  <a:pt x="5404" y="1461"/>
                </a:cubicBezTo>
                <a:cubicBezTo>
                  <a:pt x="5331" y="1441"/>
                  <a:pt x="5254" y="1439"/>
                  <a:pt x="5182" y="1415"/>
                </a:cubicBezTo>
                <a:cubicBezTo>
                  <a:pt x="5156" y="1406"/>
                  <a:pt x="5136" y="1391"/>
                  <a:pt x="5110" y="1382"/>
                </a:cubicBezTo>
                <a:cubicBezTo>
                  <a:pt x="5096" y="1368"/>
                  <a:pt x="5077" y="1359"/>
                  <a:pt x="5064" y="1343"/>
                </a:cubicBezTo>
                <a:cubicBezTo>
                  <a:pt x="5045" y="1320"/>
                  <a:pt x="5033" y="1293"/>
                  <a:pt x="5011" y="1271"/>
                </a:cubicBezTo>
                <a:cubicBezTo>
                  <a:pt x="5001" y="1237"/>
                  <a:pt x="4976" y="1236"/>
                  <a:pt x="4946" y="1225"/>
                </a:cubicBezTo>
                <a:cubicBezTo>
                  <a:pt x="4875" y="1231"/>
                  <a:pt x="4854" y="1216"/>
                  <a:pt x="4835" y="1278"/>
                </a:cubicBezTo>
                <a:cubicBezTo>
                  <a:pt x="4837" y="1332"/>
                  <a:pt x="4834" y="1387"/>
                  <a:pt x="4841" y="1441"/>
                </a:cubicBezTo>
                <a:cubicBezTo>
                  <a:pt x="4842" y="1452"/>
                  <a:pt x="4856" y="1457"/>
                  <a:pt x="4861" y="1467"/>
                </a:cubicBezTo>
                <a:cubicBezTo>
                  <a:pt x="4880" y="1500"/>
                  <a:pt x="4900" y="1530"/>
                  <a:pt x="4933" y="1553"/>
                </a:cubicBezTo>
                <a:cubicBezTo>
                  <a:pt x="5007" y="1605"/>
                  <a:pt x="5095" y="1641"/>
                  <a:pt x="5182" y="1664"/>
                </a:cubicBezTo>
                <a:cubicBezTo>
                  <a:pt x="5241" y="1680"/>
                  <a:pt x="5305" y="1676"/>
                  <a:pt x="5365" y="1690"/>
                </a:cubicBezTo>
                <a:cubicBezTo>
                  <a:pt x="5415" y="1702"/>
                  <a:pt x="5476" y="1719"/>
                  <a:pt x="5522" y="1742"/>
                </a:cubicBezTo>
                <a:cubicBezTo>
                  <a:pt x="5598" y="1781"/>
                  <a:pt x="5523" y="1763"/>
                  <a:pt x="5601" y="1775"/>
                </a:cubicBezTo>
                <a:cubicBezTo>
                  <a:pt x="5610" y="1782"/>
                  <a:pt x="5618" y="1790"/>
                  <a:pt x="5627" y="1795"/>
                </a:cubicBezTo>
                <a:cubicBezTo>
                  <a:pt x="5633" y="1798"/>
                  <a:pt x="5640" y="1797"/>
                  <a:pt x="5646" y="1801"/>
                </a:cubicBezTo>
                <a:cubicBezTo>
                  <a:pt x="5654" y="1806"/>
                  <a:pt x="5659" y="1815"/>
                  <a:pt x="5666" y="1821"/>
                </a:cubicBezTo>
                <a:cubicBezTo>
                  <a:pt x="5672" y="1826"/>
                  <a:pt x="5679" y="1830"/>
                  <a:pt x="5686" y="1834"/>
                </a:cubicBezTo>
                <a:cubicBezTo>
                  <a:pt x="5693" y="1848"/>
                  <a:pt x="5706" y="1869"/>
                  <a:pt x="5705" y="1886"/>
                </a:cubicBezTo>
                <a:cubicBezTo>
                  <a:pt x="5698" y="1994"/>
                  <a:pt x="5647" y="2029"/>
                  <a:pt x="5548" y="2050"/>
                </a:cubicBezTo>
                <a:cubicBezTo>
                  <a:pt x="5309" y="2043"/>
                  <a:pt x="5265" y="2038"/>
                  <a:pt x="5011" y="2043"/>
                </a:cubicBezTo>
                <a:cubicBezTo>
                  <a:pt x="5013" y="2063"/>
                  <a:pt x="5012" y="2083"/>
                  <a:pt x="5018" y="2102"/>
                </a:cubicBezTo>
                <a:cubicBezTo>
                  <a:pt x="5044" y="2181"/>
                  <a:pt x="5139" y="2232"/>
                  <a:pt x="5214" y="2246"/>
                </a:cubicBezTo>
                <a:cubicBezTo>
                  <a:pt x="5357" y="2333"/>
                  <a:pt x="5562" y="2302"/>
                  <a:pt x="5712" y="2305"/>
                </a:cubicBezTo>
                <a:cubicBezTo>
                  <a:pt x="5764" y="2326"/>
                  <a:pt x="5812" y="2327"/>
                  <a:pt x="5869" y="2331"/>
                </a:cubicBezTo>
                <a:cubicBezTo>
                  <a:pt x="5924" y="2359"/>
                  <a:pt x="5986" y="2377"/>
                  <a:pt x="6046" y="2390"/>
                </a:cubicBezTo>
                <a:cubicBezTo>
                  <a:pt x="6072" y="2408"/>
                  <a:pt x="6080" y="2418"/>
                  <a:pt x="6111" y="2430"/>
                </a:cubicBezTo>
                <a:cubicBezTo>
                  <a:pt x="6142" y="2460"/>
                  <a:pt x="6160" y="2492"/>
                  <a:pt x="6190" y="2521"/>
                </a:cubicBezTo>
                <a:cubicBezTo>
                  <a:pt x="6199" y="2599"/>
                  <a:pt x="6233" y="2621"/>
                  <a:pt x="6203" y="2718"/>
                </a:cubicBezTo>
                <a:cubicBezTo>
                  <a:pt x="6195" y="2745"/>
                  <a:pt x="6147" y="2768"/>
                  <a:pt x="6124" y="2783"/>
                </a:cubicBezTo>
                <a:cubicBezTo>
                  <a:pt x="6084" y="2809"/>
                  <a:pt x="6127" y="2781"/>
                  <a:pt x="6085" y="2822"/>
                </a:cubicBezTo>
                <a:cubicBezTo>
                  <a:pt x="6046" y="2860"/>
                  <a:pt x="5993" y="2890"/>
                  <a:pt x="5941" y="2907"/>
                </a:cubicBezTo>
                <a:cubicBezTo>
                  <a:pt x="5889" y="2901"/>
                  <a:pt x="5835" y="2899"/>
                  <a:pt x="5784" y="2888"/>
                </a:cubicBezTo>
                <a:cubicBezTo>
                  <a:pt x="5743" y="2879"/>
                  <a:pt x="5711" y="2846"/>
                  <a:pt x="5673" y="2829"/>
                </a:cubicBezTo>
                <a:cubicBezTo>
                  <a:pt x="5621" y="2805"/>
                  <a:pt x="5558" y="2777"/>
                  <a:pt x="5502" y="2763"/>
                </a:cubicBezTo>
                <a:cubicBezTo>
                  <a:pt x="5430" y="2774"/>
                  <a:pt x="5452" y="2779"/>
                  <a:pt x="5417" y="2835"/>
                </a:cubicBezTo>
                <a:cubicBezTo>
                  <a:pt x="5396" y="2953"/>
                  <a:pt x="5461" y="2974"/>
                  <a:pt x="5542" y="3032"/>
                </a:cubicBezTo>
                <a:cubicBezTo>
                  <a:pt x="5671" y="3124"/>
                  <a:pt x="5805" y="3218"/>
                  <a:pt x="5921" y="3326"/>
                </a:cubicBezTo>
                <a:cubicBezTo>
                  <a:pt x="5966" y="3368"/>
                  <a:pt x="5999" y="3413"/>
                  <a:pt x="6046" y="3451"/>
                </a:cubicBezTo>
                <a:cubicBezTo>
                  <a:pt x="6102" y="3545"/>
                  <a:pt x="6123" y="3585"/>
                  <a:pt x="6137" y="3693"/>
                </a:cubicBezTo>
                <a:cubicBezTo>
                  <a:pt x="6123" y="3813"/>
                  <a:pt x="6141" y="3836"/>
                  <a:pt x="6085" y="3909"/>
                </a:cubicBezTo>
                <a:cubicBezTo>
                  <a:pt x="6076" y="3936"/>
                  <a:pt x="6065" y="3940"/>
                  <a:pt x="6039" y="3948"/>
                </a:cubicBezTo>
                <a:cubicBezTo>
                  <a:pt x="5967" y="3944"/>
                  <a:pt x="5894" y="3945"/>
                  <a:pt x="5823" y="3935"/>
                </a:cubicBezTo>
                <a:cubicBezTo>
                  <a:pt x="5749" y="3925"/>
                  <a:pt x="5686" y="3871"/>
                  <a:pt x="5614" y="3850"/>
                </a:cubicBezTo>
                <a:cubicBezTo>
                  <a:pt x="5573" y="3825"/>
                  <a:pt x="5536" y="3809"/>
                  <a:pt x="5489" y="3798"/>
                </a:cubicBezTo>
                <a:cubicBezTo>
                  <a:pt x="5475" y="3788"/>
                  <a:pt x="5468" y="3781"/>
                  <a:pt x="5450" y="3778"/>
                </a:cubicBezTo>
                <a:cubicBezTo>
                  <a:pt x="5418" y="3772"/>
                  <a:pt x="5352" y="3765"/>
                  <a:pt x="5352" y="3765"/>
                </a:cubicBezTo>
                <a:cubicBezTo>
                  <a:pt x="5230" y="3767"/>
                  <a:pt x="5097" y="3724"/>
                  <a:pt x="4998" y="3798"/>
                </a:cubicBezTo>
                <a:cubicBezTo>
                  <a:pt x="4957" y="3881"/>
                  <a:pt x="5008" y="3978"/>
                  <a:pt x="5038" y="4059"/>
                </a:cubicBezTo>
                <a:cubicBezTo>
                  <a:pt x="5034" y="4090"/>
                  <a:pt x="5037" y="4122"/>
                  <a:pt x="5025" y="4151"/>
                </a:cubicBezTo>
                <a:cubicBezTo>
                  <a:pt x="5020" y="4163"/>
                  <a:pt x="5004" y="4166"/>
                  <a:pt x="4992" y="4171"/>
                </a:cubicBezTo>
                <a:cubicBezTo>
                  <a:pt x="4930" y="4197"/>
                  <a:pt x="4927" y="4195"/>
                  <a:pt x="4874" y="4203"/>
                </a:cubicBezTo>
                <a:cubicBezTo>
                  <a:pt x="4739" y="4201"/>
                  <a:pt x="4603" y="4207"/>
                  <a:pt x="4468" y="4197"/>
                </a:cubicBezTo>
                <a:cubicBezTo>
                  <a:pt x="4457" y="4196"/>
                  <a:pt x="4457" y="4179"/>
                  <a:pt x="4449" y="4171"/>
                </a:cubicBezTo>
                <a:cubicBezTo>
                  <a:pt x="4437" y="4159"/>
                  <a:pt x="4421" y="4151"/>
                  <a:pt x="4409" y="4138"/>
                </a:cubicBezTo>
                <a:cubicBezTo>
                  <a:pt x="4335" y="4057"/>
                  <a:pt x="4270" y="3964"/>
                  <a:pt x="4226" y="3863"/>
                </a:cubicBezTo>
                <a:cubicBezTo>
                  <a:pt x="4212" y="3800"/>
                  <a:pt x="4209" y="3751"/>
                  <a:pt x="4226" y="3686"/>
                </a:cubicBezTo>
                <a:cubicBezTo>
                  <a:pt x="4224" y="3632"/>
                  <a:pt x="4229" y="3576"/>
                  <a:pt x="4219" y="3523"/>
                </a:cubicBezTo>
                <a:cubicBezTo>
                  <a:pt x="4216" y="3506"/>
                  <a:pt x="4197" y="3497"/>
                  <a:pt x="4187" y="3483"/>
                </a:cubicBezTo>
                <a:cubicBezTo>
                  <a:pt x="4115" y="3383"/>
                  <a:pt x="4087" y="3362"/>
                  <a:pt x="3984" y="3320"/>
                </a:cubicBezTo>
                <a:cubicBezTo>
                  <a:pt x="3854" y="3332"/>
                  <a:pt x="3839" y="3335"/>
                  <a:pt x="3735" y="3366"/>
                </a:cubicBezTo>
                <a:cubicBezTo>
                  <a:pt x="3691" y="3379"/>
                  <a:pt x="3645" y="3385"/>
                  <a:pt x="3604" y="3405"/>
                </a:cubicBezTo>
                <a:cubicBezTo>
                  <a:pt x="3486" y="3464"/>
                  <a:pt x="3576" y="3431"/>
                  <a:pt x="3519" y="3451"/>
                </a:cubicBezTo>
                <a:cubicBezTo>
                  <a:pt x="3475" y="3484"/>
                  <a:pt x="3449" y="3501"/>
                  <a:pt x="3414" y="3542"/>
                </a:cubicBezTo>
                <a:cubicBezTo>
                  <a:pt x="3397" y="3589"/>
                  <a:pt x="3385" y="3635"/>
                  <a:pt x="3362" y="3680"/>
                </a:cubicBezTo>
                <a:cubicBezTo>
                  <a:pt x="3358" y="3697"/>
                  <a:pt x="3355" y="3715"/>
                  <a:pt x="3349" y="3732"/>
                </a:cubicBezTo>
                <a:cubicBezTo>
                  <a:pt x="3342" y="3752"/>
                  <a:pt x="3329" y="3770"/>
                  <a:pt x="3323" y="3791"/>
                </a:cubicBezTo>
                <a:cubicBezTo>
                  <a:pt x="3307" y="3841"/>
                  <a:pt x="3312" y="3896"/>
                  <a:pt x="3297" y="3948"/>
                </a:cubicBezTo>
                <a:cubicBezTo>
                  <a:pt x="3281" y="4072"/>
                  <a:pt x="3190" y="4148"/>
                  <a:pt x="3074" y="4184"/>
                </a:cubicBezTo>
                <a:cubicBezTo>
                  <a:pt x="3055" y="4190"/>
                  <a:pt x="3035" y="4194"/>
                  <a:pt x="3015" y="4197"/>
                </a:cubicBezTo>
                <a:cubicBezTo>
                  <a:pt x="2976" y="4203"/>
                  <a:pt x="2897" y="4210"/>
                  <a:pt x="2897" y="4210"/>
                </a:cubicBezTo>
                <a:cubicBezTo>
                  <a:pt x="2799" y="4208"/>
                  <a:pt x="2701" y="4211"/>
                  <a:pt x="2603" y="4203"/>
                </a:cubicBezTo>
                <a:cubicBezTo>
                  <a:pt x="2508" y="4196"/>
                  <a:pt x="2358" y="4013"/>
                  <a:pt x="2308" y="3942"/>
                </a:cubicBezTo>
                <a:cubicBezTo>
                  <a:pt x="2289" y="3871"/>
                  <a:pt x="2277" y="3811"/>
                  <a:pt x="2269" y="3739"/>
                </a:cubicBezTo>
                <a:cubicBezTo>
                  <a:pt x="2273" y="3652"/>
                  <a:pt x="2269" y="3623"/>
                  <a:pt x="2302" y="3555"/>
                </a:cubicBezTo>
                <a:cubicBezTo>
                  <a:pt x="2320" y="3422"/>
                  <a:pt x="2333" y="3347"/>
                  <a:pt x="2236" y="3274"/>
                </a:cubicBezTo>
                <a:cubicBezTo>
                  <a:pt x="2187" y="3237"/>
                  <a:pt x="2234" y="3255"/>
                  <a:pt x="2184" y="3241"/>
                </a:cubicBezTo>
                <a:cubicBezTo>
                  <a:pt x="2154" y="3221"/>
                  <a:pt x="2114" y="3215"/>
                  <a:pt x="2079" y="3209"/>
                </a:cubicBezTo>
                <a:cubicBezTo>
                  <a:pt x="1996" y="3213"/>
                  <a:pt x="1913" y="3213"/>
                  <a:pt x="1830" y="3222"/>
                </a:cubicBezTo>
                <a:cubicBezTo>
                  <a:pt x="1764" y="3229"/>
                  <a:pt x="1779" y="3242"/>
                  <a:pt x="1732" y="3274"/>
                </a:cubicBezTo>
                <a:cubicBezTo>
                  <a:pt x="1659" y="3324"/>
                  <a:pt x="1560" y="3371"/>
                  <a:pt x="1503" y="3444"/>
                </a:cubicBezTo>
                <a:cubicBezTo>
                  <a:pt x="1437" y="3529"/>
                  <a:pt x="1428" y="3640"/>
                  <a:pt x="1398" y="3739"/>
                </a:cubicBezTo>
                <a:cubicBezTo>
                  <a:pt x="1393" y="3756"/>
                  <a:pt x="1349" y="3831"/>
                  <a:pt x="1346" y="3837"/>
                </a:cubicBezTo>
                <a:cubicBezTo>
                  <a:pt x="1339" y="3871"/>
                  <a:pt x="1289" y="3957"/>
                  <a:pt x="1254" y="3968"/>
                </a:cubicBezTo>
                <a:cubicBezTo>
                  <a:pt x="1229" y="3976"/>
                  <a:pt x="1176" y="3987"/>
                  <a:pt x="1176" y="3987"/>
                </a:cubicBezTo>
                <a:cubicBezTo>
                  <a:pt x="1028" y="3983"/>
                  <a:pt x="879" y="3986"/>
                  <a:pt x="731" y="3974"/>
                </a:cubicBezTo>
                <a:cubicBezTo>
                  <a:pt x="700" y="3971"/>
                  <a:pt x="678" y="3940"/>
                  <a:pt x="652" y="3922"/>
                </a:cubicBezTo>
                <a:cubicBezTo>
                  <a:pt x="555" y="3854"/>
                  <a:pt x="471" y="3696"/>
                  <a:pt x="423" y="3582"/>
                </a:cubicBezTo>
                <a:cubicBezTo>
                  <a:pt x="417" y="3527"/>
                  <a:pt x="404" y="3485"/>
                  <a:pt x="423" y="3431"/>
                </a:cubicBezTo>
                <a:cubicBezTo>
                  <a:pt x="437" y="3393"/>
                  <a:pt x="483" y="3390"/>
                  <a:pt x="515" y="3379"/>
                </a:cubicBezTo>
                <a:cubicBezTo>
                  <a:pt x="602" y="3348"/>
                  <a:pt x="686" y="3320"/>
                  <a:pt x="777" y="3300"/>
                </a:cubicBezTo>
                <a:cubicBezTo>
                  <a:pt x="831" y="3273"/>
                  <a:pt x="898" y="3262"/>
                  <a:pt x="934" y="3209"/>
                </a:cubicBezTo>
                <a:cubicBezTo>
                  <a:pt x="882" y="2947"/>
                  <a:pt x="622" y="3036"/>
                  <a:pt x="384" y="3025"/>
                </a:cubicBezTo>
                <a:cubicBezTo>
                  <a:pt x="316" y="3009"/>
                  <a:pt x="270" y="2972"/>
                  <a:pt x="214" y="2934"/>
                </a:cubicBezTo>
                <a:cubicBezTo>
                  <a:pt x="194" y="2884"/>
                  <a:pt x="157" y="2849"/>
                  <a:pt x="129" y="2803"/>
                </a:cubicBezTo>
                <a:cubicBezTo>
                  <a:pt x="106" y="2764"/>
                  <a:pt x="85" y="2724"/>
                  <a:pt x="63" y="2685"/>
                </a:cubicBezTo>
                <a:cubicBezTo>
                  <a:pt x="44" y="2651"/>
                  <a:pt x="52" y="2613"/>
                  <a:pt x="30" y="2580"/>
                </a:cubicBezTo>
                <a:cubicBezTo>
                  <a:pt x="34" y="2554"/>
                  <a:pt x="36" y="2527"/>
                  <a:pt x="43" y="2502"/>
                </a:cubicBezTo>
                <a:cubicBezTo>
                  <a:pt x="58" y="2452"/>
                  <a:pt x="198" y="2416"/>
                  <a:pt x="240" y="2410"/>
                </a:cubicBezTo>
                <a:cubicBezTo>
                  <a:pt x="281" y="2404"/>
                  <a:pt x="364" y="2397"/>
                  <a:pt x="364" y="2397"/>
                </a:cubicBezTo>
                <a:cubicBezTo>
                  <a:pt x="614" y="2312"/>
                  <a:pt x="836" y="2519"/>
                  <a:pt x="1078" y="2561"/>
                </a:cubicBezTo>
                <a:cubicBezTo>
                  <a:pt x="1095" y="2570"/>
                  <a:pt x="1111" y="2585"/>
                  <a:pt x="1130" y="2587"/>
                </a:cubicBezTo>
                <a:cubicBezTo>
                  <a:pt x="1203" y="2595"/>
                  <a:pt x="1208" y="2561"/>
                  <a:pt x="1248" y="2521"/>
                </a:cubicBezTo>
                <a:cubicBezTo>
                  <a:pt x="1250" y="2508"/>
                  <a:pt x="1251" y="2495"/>
                  <a:pt x="1254" y="2482"/>
                </a:cubicBezTo>
                <a:cubicBezTo>
                  <a:pt x="1260" y="2458"/>
                  <a:pt x="1274" y="2410"/>
                  <a:pt x="1274" y="2410"/>
                </a:cubicBezTo>
                <a:cubicBezTo>
                  <a:pt x="1270" y="2364"/>
                  <a:pt x="1270" y="2318"/>
                  <a:pt x="1261" y="2273"/>
                </a:cubicBezTo>
                <a:cubicBezTo>
                  <a:pt x="1260" y="2266"/>
                  <a:pt x="1218" y="2235"/>
                  <a:pt x="1215" y="2233"/>
                </a:cubicBezTo>
                <a:cubicBezTo>
                  <a:pt x="1148" y="2197"/>
                  <a:pt x="1093" y="2191"/>
                  <a:pt x="1019" y="2181"/>
                </a:cubicBezTo>
                <a:cubicBezTo>
                  <a:pt x="995" y="2178"/>
                  <a:pt x="971" y="2169"/>
                  <a:pt x="947" y="2168"/>
                </a:cubicBezTo>
                <a:cubicBezTo>
                  <a:pt x="801" y="2162"/>
                  <a:pt x="654" y="2163"/>
                  <a:pt x="508" y="2161"/>
                </a:cubicBezTo>
                <a:cubicBezTo>
                  <a:pt x="433" y="2136"/>
                  <a:pt x="383" y="2107"/>
                  <a:pt x="351" y="2030"/>
                </a:cubicBezTo>
                <a:cubicBezTo>
                  <a:pt x="340" y="2005"/>
                  <a:pt x="325" y="1952"/>
                  <a:pt x="325" y="1952"/>
                </a:cubicBezTo>
                <a:cubicBezTo>
                  <a:pt x="329" y="1908"/>
                  <a:pt x="328" y="1864"/>
                  <a:pt x="338" y="1821"/>
                </a:cubicBezTo>
                <a:cubicBezTo>
                  <a:pt x="339" y="1816"/>
                  <a:pt x="384" y="1795"/>
                  <a:pt x="384" y="1795"/>
                </a:cubicBezTo>
                <a:cubicBezTo>
                  <a:pt x="455" y="1764"/>
                  <a:pt x="568" y="1762"/>
                  <a:pt x="639" y="1755"/>
                </a:cubicBezTo>
                <a:cubicBezTo>
                  <a:pt x="720" y="1757"/>
                  <a:pt x="801" y="1753"/>
                  <a:pt x="881" y="1762"/>
                </a:cubicBezTo>
                <a:cubicBezTo>
                  <a:pt x="915" y="1766"/>
                  <a:pt x="945" y="1788"/>
                  <a:pt x="979" y="1795"/>
                </a:cubicBezTo>
                <a:cubicBezTo>
                  <a:pt x="1069" y="1847"/>
                  <a:pt x="1170" y="1881"/>
                  <a:pt x="1254" y="1945"/>
                </a:cubicBezTo>
                <a:cubicBezTo>
                  <a:pt x="1374" y="2036"/>
                  <a:pt x="1477" y="2140"/>
                  <a:pt x="1588" y="2240"/>
                </a:cubicBezTo>
                <a:cubicBezTo>
                  <a:pt x="1653" y="2299"/>
                  <a:pt x="1722" y="2357"/>
                  <a:pt x="1765" y="2436"/>
                </a:cubicBezTo>
                <a:cubicBezTo>
                  <a:pt x="1783" y="2470"/>
                  <a:pt x="1798" y="2547"/>
                  <a:pt x="1798" y="2547"/>
                </a:cubicBezTo>
                <a:cubicBezTo>
                  <a:pt x="1796" y="2573"/>
                  <a:pt x="1799" y="2601"/>
                  <a:pt x="1791" y="2626"/>
                </a:cubicBezTo>
                <a:cubicBezTo>
                  <a:pt x="1784" y="2647"/>
                  <a:pt x="1755" y="2656"/>
                  <a:pt x="1739" y="2665"/>
                </a:cubicBezTo>
                <a:cubicBezTo>
                  <a:pt x="1695" y="2690"/>
                  <a:pt x="1658" y="2702"/>
                  <a:pt x="1608" y="2711"/>
                </a:cubicBezTo>
                <a:cubicBezTo>
                  <a:pt x="1526" y="2764"/>
                  <a:pt x="1417" y="2735"/>
                  <a:pt x="1326" y="2711"/>
                </a:cubicBezTo>
                <a:cubicBezTo>
                  <a:pt x="1238" y="2716"/>
                  <a:pt x="1195" y="2707"/>
                  <a:pt x="1130" y="2757"/>
                </a:cubicBezTo>
                <a:cubicBezTo>
                  <a:pt x="1112" y="2809"/>
                  <a:pt x="1117" y="2868"/>
                  <a:pt x="1156" y="2907"/>
                </a:cubicBezTo>
                <a:cubicBezTo>
                  <a:pt x="1169" y="2945"/>
                  <a:pt x="1153" y="2911"/>
                  <a:pt x="1182" y="2940"/>
                </a:cubicBezTo>
                <a:cubicBezTo>
                  <a:pt x="1190" y="2948"/>
                  <a:pt x="1194" y="2958"/>
                  <a:pt x="1202" y="2966"/>
                </a:cubicBezTo>
                <a:cubicBezTo>
                  <a:pt x="1221" y="2984"/>
                  <a:pt x="1276" y="3003"/>
                  <a:pt x="1294" y="3012"/>
                </a:cubicBezTo>
                <a:cubicBezTo>
                  <a:pt x="1329" y="3029"/>
                  <a:pt x="1347" y="3063"/>
                  <a:pt x="1379" y="3084"/>
                </a:cubicBezTo>
                <a:cubicBezTo>
                  <a:pt x="1389" y="3147"/>
                  <a:pt x="1392" y="3194"/>
                  <a:pt x="1333" y="3228"/>
                </a:cubicBezTo>
                <a:cubicBezTo>
                  <a:pt x="1207" y="3301"/>
                  <a:pt x="1331" y="3229"/>
                  <a:pt x="1254" y="3261"/>
                </a:cubicBezTo>
                <a:cubicBezTo>
                  <a:pt x="1236" y="3268"/>
                  <a:pt x="1202" y="3287"/>
                  <a:pt x="1202" y="3287"/>
                </a:cubicBezTo>
                <a:cubicBezTo>
                  <a:pt x="1171" y="3334"/>
                  <a:pt x="1197" y="3349"/>
                  <a:pt x="1241" y="3359"/>
                </a:cubicBezTo>
                <a:cubicBezTo>
                  <a:pt x="1298" y="3356"/>
                  <a:pt x="1368" y="3356"/>
                  <a:pt x="1425" y="3339"/>
                </a:cubicBezTo>
                <a:cubicBezTo>
                  <a:pt x="1450" y="3331"/>
                  <a:pt x="1476" y="3315"/>
                  <a:pt x="1503" y="3307"/>
                </a:cubicBezTo>
                <a:cubicBezTo>
                  <a:pt x="1510" y="3303"/>
                  <a:pt x="1518" y="3300"/>
                  <a:pt x="1523" y="3294"/>
                </a:cubicBezTo>
                <a:cubicBezTo>
                  <a:pt x="1533" y="3282"/>
                  <a:pt x="1549" y="3254"/>
                  <a:pt x="1549" y="3254"/>
                </a:cubicBezTo>
                <a:cubicBezTo>
                  <a:pt x="1566" y="3181"/>
                  <a:pt x="1554" y="3074"/>
                  <a:pt x="1641" y="3051"/>
                </a:cubicBezTo>
                <a:cubicBezTo>
                  <a:pt x="1763" y="3053"/>
                  <a:pt x="1885" y="3050"/>
                  <a:pt x="2007" y="3058"/>
                </a:cubicBezTo>
                <a:cubicBezTo>
                  <a:pt x="2018" y="3059"/>
                  <a:pt x="2024" y="3072"/>
                  <a:pt x="2033" y="3078"/>
                </a:cubicBezTo>
                <a:cubicBezTo>
                  <a:pt x="2060" y="3095"/>
                  <a:pt x="2102" y="3106"/>
                  <a:pt x="2131" y="3117"/>
                </a:cubicBezTo>
                <a:cubicBezTo>
                  <a:pt x="2175" y="3115"/>
                  <a:pt x="2220" y="3121"/>
                  <a:pt x="2262" y="3110"/>
                </a:cubicBezTo>
                <a:cubicBezTo>
                  <a:pt x="2274" y="3107"/>
                  <a:pt x="2275" y="3088"/>
                  <a:pt x="2282" y="3078"/>
                </a:cubicBezTo>
                <a:cubicBezTo>
                  <a:pt x="2290" y="3067"/>
                  <a:pt x="2300" y="3057"/>
                  <a:pt x="2308" y="3045"/>
                </a:cubicBezTo>
                <a:cubicBezTo>
                  <a:pt x="2323" y="3022"/>
                  <a:pt x="2343" y="2999"/>
                  <a:pt x="2354" y="2973"/>
                </a:cubicBezTo>
                <a:cubicBezTo>
                  <a:pt x="2367" y="2941"/>
                  <a:pt x="2374" y="2909"/>
                  <a:pt x="2393" y="2881"/>
                </a:cubicBezTo>
                <a:cubicBezTo>
                  <a:pt x="2399" y="2848"/>
                  <a:pt x="2393" y="2821"/>
                  <a:pt x="2426" y="2809"/>
                </a:cubicBezTo>
                <a:cubicBezTo>
                  <a:pt x="2454" y="2813"/>
                  <a:pt x="2483" y="2815"/>
                  <a:pt x="2511" y="2822"/>
                </a:cubicBezTo>
                <a:cubicBezTo>
                  <a:pt x="2545" y="2831"/>
                  <a:pt x="2596" y="2879"/>
                  <a:pt x="2616" y="2894"/>
                </a:cubicBezTo>
                <a:cubicBezTo>
                  <a:pt x="2688" y="2951"/>
                  <a:pt x="2724" y="3011"/>
                  <a:pt x="2747" y="3097"/>
                </a:cubicBezTo>
                <a:cubicBezTo>
                  <a:pt x="2745" y="3156"/>
                  <a:pt x="2750" y="3216"/>
                  <a:pt x="2740" y="3274"/>
                </a:cubicBezTo>
                <a:cubicBezTo>
                  <a:pt x="2734" y="3308"/>
                  <a:pt x="2683" y="3353"/>
                  <a:pt x="2662" y="3379"/>
                </a:cubicBezTo>
                <a:cubicBezTo>
                  <a:pt x="2645" y="3400"/>
                  <a:pt x="2637" y="3425"/>
                  <a:pt x="2629" y="3451"/>
                </a:cubicBezTo>
                <a:cubicBezTo>
                  <a:pt x="2631" y="3540"/>
                  <a:pt x="2627" y="3630"/>
                  <a:pt x="2635" y="3719"/>
                </a:cubicBezTo>
                <a:cubicBezTo>
                  <a:pt x="2636" y="3730"/>
                  <a:pt x="2649" y="3736"/>
                  <a:pt x="2655" y="3745"/>
                </a:cubicBezTo>
                <a:cubicBezTo>
                  <a:pt x="2690" y="3794"/>
                  <a:pt x="2736" y="3813"/>
                  <a:pt x="2793" y="3830"/>
                </a:cubicBezTo>
                <a:cubicBezTo>
                  <a:pt x="2874" y="3827"/>
                  <a:pt x="2941" y="3833"/>
                  <a:pt x="3015" y="3811"/>
                </a:cubicBezTo>
                <a:cubicBezTo>
                  <a:pt x="3042" y="3795"/>
                  <a:pt x="3058" y="3779"/>
                  <a:pt x="3081" y="3758"/>
                </a:cubicBezTo>
                <a:cubicBezTo>
                  <a:pt x="3104" y="3686"/>
                  <a:pt x="3096" y="3719"/>
                  <a:pt x="3107" y="3660"/>
                </a:cubicBezTo>
                <a:cubicBezTo>
                  <a:pt x="3118" y="3465"/>
                  <a:pt x="3119" y="3370"/>
                  <a:pt x="3107" y="3137"/>
                </a:cubicBezTo>
                <a:cubicBezTo>
                  <a:pt x="3106" y="3108"/>
                  <a:pt x="3094" y="3072"/>
                  <a:pt x="3074" y="3051"/>
                </a:cubicBezTo>
                <a:cubicBezTo>
                  <a:pt x="3058" y="3007"/>
                  <a:pt x="3016" y="2932"/>
                  <a:pt x="2976" y="2907"/>
                </a:cubicBezTo>
                <a:cubicBezTo>
                  <a:pt x="2966" y="2901"/>
                  <a:pt x="2953" y="2900"/>
                  <a:pt x="2943" y="2894"/>
                </a:cubicBezTo>
                <a:cubicBezTo>
                  <a:pt x="2865" y="2852"/>
                  <a:pt x="2787" y="2809"/>
                  <a:pt x="2707" y="2770"/>
                </a:cubicBezTo>
                <a:cubicBezTo>
                  <a:pt x="2684" y="2739"/>
                  <a:pt x="2663" y="2724"/>
                  <a:pt x="2629" y="2705"/>
                </a:cubicBezTo>
                <a:cubicBezTo>
                  <a:pt x="2625" y="2698"/>
                  <a:pt x="2622" y="2691"/>
                  <a:pt x="2616" y="2685"/>
                </a:cubicBezTo>
                <a:cubicBezTo>
                  <a:pt x="2610" y="2679"/>
                  <a:pt x="2600" y="2679"/>
                  <a:pt x="2596" y="2672"/>
                </a:cubicBezTo>
                <a:cubicBezTo>
                  <a:pt x="2586" y="2656"/>
                  <a:pt x="2585" y="2636"/>
                  <a:pt x="2577" y="2619"/>
                </a:cubicBezTo>
                <a:cubicBezTo>
                  <a:pt x="2579" y="2597"/>
                  <a:pt x="2574" y="2574"/>
                  <a:pt x="2583" y="2554"/>
                </a:cubicBezTo>
                <a:cubicBezTo>
                  <a:pt x="2589" y="2541"/>
                  <a:pt x="2605" y="2536"/>
                  <a:pt x="2616" y="2528"/>
                </a:cubicBezTo>
                <a:cubicBezTo>
                  <a:pt x="2697" y="2470"/>
                  <a:pt x="2788" y="2466"/>
                  <a:pt x="2884" y="2456"/>
                </a:cubicBezTo>
                <a:cubicBezTo>
                  <a:pt x="3132" y="2480"/>
                  <a:pt x="3024" y="2469"/>
                  <a:pt x="3185" y="2521"/>
                </a:cubicBezTo>
                <a:cubicBezTo>
                  <a:pt x="3263" y="2585"/>
                  <a:pt x="3324" y="2575"/>
                  <a:pt x="3362" y="2678"/>
                </a:cubicBezTo>
                <a:cubicBezTo>
                  <a:pt x="3358" y="2809"/>
                  <a:pt x="3349" y="2940"/>
                  <a:pt x="3349" y="3071"/>
                </a:cubicBezTo>
                <a:cubicBezTo>
                  <a:pt x="3349" y="3151"/>
                  <a:pt x="3354" y="3172"/>
                  <a:pt x="3421" y="3182"/>
                </a:cubicBezTo>
                <a:cubicBezTo>
                  <a:pt x="3480" y="3202"/>
                  <a:pt x="3501" y="3202"/>
                  <a:pt x="3565" y="3189"/>
                </a:cubicBezTo>
                <a:cubicBezTo>
                  <a:pt x="3611" y="3154"/>
                  <a:pt x="3588" y="3180"/>
                  <a:pt x="3611" y="3097"/>
                </a:cubicBezTo>
                <a:cubicBezTo>
                  <a:pt x="3613" y="3088"/>
                  <a:pt x="3625" y="3085"/>
                  <a:pt x="3630" y="3078"/>
                </a:cubicBezTo>
                <a:cubicBezTo>
                  <a:pt x="3638" y="3068"/>
                  <a:pt x="3643" y="3056"/>
                  <a:pt x="3650" y="3045"/>
                </a:cubicBezTo>
                <a:cubicBezTo>
                  <a:pt x="3640" y="2918"/>
                  <a:pt x="3641" y="2860"/>
                  <a:pt x="3585" y="2757"/>
                </a:cubicBezTo>
                <a:cubicBezTo>
                  <a:pt x="3573" y="2734"/>
                  <a:pt x="3552" y="2696"/>
                  <a:pt x="3532" y="2678"/>
                </a:cubicBezTo>
                <a:cubicBezTo>
                  <a:pt x="3520" y="2668"/>
                  <a:pt x="3493" y="2652"/>
                  <a:pt x="3493" y="2652"/>
                </a:cubicBezTo>
                <a:cubicBezTo>
                  <a:pt x="3466" y="2612"/>
                  <a:pt x="3492" y="2605"/>
                  <a:pt x="3539" y="2593"/>
                </a:cubicBezTo>
                <a:cubicBezTo>
                  <a:pt x="3565" y="2587"/>
                  <a:pt x="3591" y="2582"/>
                  <a:pt x="3617" y="2580"/>
                </a:cubicBezTo>
                <a:cubicBezTo>
                  <a:pt x="3713" y="2572"/>
                  <a:pt x="3905" y="2561"/>
                  <a:pt x="3905" y="2561"/>
                </a:cubicBezTo>
                <a:cubicBezTo>
                  <a:pt x="3981" y="2565"/>
                  <a:pt x="4059" y="2558"/>
                  <a:pt x="4134" y="2574"/>
                </a:cubicBezTo>
                <a:cubicBezTo>
                  <a:pt x="4148" y="2577"/>
                  <a:pt x="4188" y="2628"/>
                  <a:pt x="4200" y="2646"/>
                </a:cubicBezTo>
                <a:cubicBezTo>
                  <a:pt x="4244" y="2715"/>
                  <a:pt x="4276" y="2776"/>
                  <a:pt x="4298" y="2855"/>
                </a:cubicBezTo>
                <a:cubicBezTo>
                  <a:pt x="4301" y="2916"/>
                  <a:pt x="4285" y="2982"/>
                  <a:pt x="4311" y="3038"/>
                </a:cubicBezTo>
                <a:cubicBezTo>
                  <a:pt x="4327" y="3073"/>
                  <a:pt x="4400" y="3173"/>
                  <a:pt x="4429" y="3202"/>
                </a:cubicBezTo>
                <a:cubicBezTo>
                  <a:pt x="4461" y="3275"/>
                  <a:pt x="4515" y="3352"/>
                  <a:pt x="4593" y="3379"/>
                </a:cubicBezTo>
                <a:cubicBezTo>
                  <a:pt x="4645" y="3431"/>
                  <a:pt x="4577" y="3369"/>
                  <a:pt x="4638" y="3405"/>
                </a:cubicBezTo>
                <a:cubicBezTo>
                  <a:pt x="4655" y="3415"/>
                  <a:pt x="4669" y="3442"/>
                  <a:pt x="4678" y="3457"/>
                </a:cubicBezTo>
                <a:cubicBezTo>
                  <a:pt x="4667" y="3537"/>
                  <a:pt x="4676" y="3583"/>
                  <a:pt x="4638" y="3641"/>
                </a:cubicBezTo>
                <a:cubicBezTo>
                  <a:pt x="4627" y="3676"/>
                  <a:pt x="4613" y="3702"/>
                  <a:pt x="4606" y="3739"/>
                </a:cubicBezTo>
                <a:cubicBezTo>
                  <a:pt x="4608" y="3754"/>
                  <a:pt x="4601" y="3775"/>
                  <a:pt x="4612" y="3785"/>
                </a:cubicBezTo>
                <a:cubicBezTo>
                  <a:pt x="4629" y="3800"/>
                  <a:pt x="4678" y="3804"/>
                  <a:pt x="4678" y="3804"/>
                </a:cubicBezTo>
                <a:cubicBezTo>
                  <a:pt x="4713" y="3802"/>
                  <a:pt x="4748" y="3805"/>
                  <a:pt x="4782" y="3798"/>
                </a:cubicBezTo>
                <a:cubicBezTo>
                  <a:pt x="4821" y="3790"/>
                  <a:pt x="4804" y="3770"/>
                  <a:pt x="4815" y="3745"/>
                </a:cubicBezTo>
                <a:cubicBezTo>
                  <a:pt x="4825" y="3722"/>
                  <a:pt x="4843" y="3703"/>
                  <a:pt x="4854" y="3680"/>
                </a:cubicBezTo>
                <a:cubicBezTo>
                  <a:pt x="4852" y="3623"/>
                  <a:pt x="4857" y="3566"/>
                  <a:pt x="4848" y="3510"/>
                </a:cubicBezTo>
                <a:cubicBezTo>
                  <a:pt x="4843" y="3478"/>
                  <a:pt x="4788" y="3418"/>
                  <a:pt x="4776" y="3379"/>
                </a:cubicBezTo>
                <a:cubicBezTo>
                  <a:pt x="4854" y="3325"/>
                  <a:pt x="4953" y="3378"/>
                  <a:pt x="5031" y="3405"/>
                </a:cubicBezTo>
                <a:cubicBezTo>
                  <a:pt x="5065" y="3458"/>
                  <a:pt x="5120" y="3515"/>
                  <a:pt x="5182" y="3529"/>
                </a:cubicBezTo>
                <a:cubicBezTo>
                  <a:pt x="5227" y="3560"/>
                  <a:pt x="5300" y="3571"/>
                  <a:pt x="5352" y="3575"/>
                </a:cubicBezTo>
                <a:cubicBezTo>
                  <a:pt x="5495" y="3571"/>
                  <a:pt x="5570" y="3596"/>
                  <a:pt x="5659" y="3503"/>
                </a:cubicBezTo>
                <a:cubicBezTo>
                  <a:pt x="5675" y="3445"/>
                  <a:pt x="5701" y="3420"/>
                  <a:pt x="5640" y="3379"/>
                </a:cubicBezTo>
                <a:cubicBezTo>
                  <a:pt x="5595" y="3309"/>
                  <a:pt x="5473" y="3263"/>
                  <a:pt x="5391" y="3248"/>
                </a:cubicBezTo>
                <a:cubicBezTo>
                  <a:pt x="5266" y="3185"/>
                  <a:pt x="5181" y="3136"/>
                  <a:pt x="5083" y="3038"/>
                </a:cubicBezTo>
                <a:cubicBezTo>
                  <a:pt x="5081" y="3032"/>
                  <a:pt x="5080" y="3025"/>
                  <a:pt x="5077" y="3019"/>
                </a:cubicBezTo>
                <a:cubicBezTo>
                  <a:pt x="5071" y="3007"/>
                  <a:pt x="5062" y="2998"/>
                  <a:pt x="5057" y="2986"/>
                </a:cubicBezTo>
                <a:cubicBezTo>
                  <a:pt x="5051" y="2971"/>
                  <a:pt x="5049" y="2955"/>
                  <a:pt x="5044" y="2940"/>
                </a:cubicBezTo>
                <a:cubicBezTo>
                  <a:pt x="5041" y="2931"/>
                  <a:pt x="5035" y="2923"/>
                  <a:pt x="5031" y="2914"/>
                </a:cubicBezTo>
                <a:cubicBezTo>
                  <a:pt x="5013" y="2775"/>
                  <a:pt x="4960" y="2606"/>
                  <a:pt x="5136" y="2574"/>
                </a:cubicBezTo>
                <a:cubicBezTo>
                  <a:pt x="5203" y="2523"/>
                  <a:pt x="5303" y="2561"/>
                  <a:pt x="5378" y="2587"/>
                </a:cubicBezTo>
                <a:cubicBezTo>
                  <a:pt x="5452" y="2582"/>
                  <a:pt x="5487" y="2601"/>
                  <a:pt x="5502" y="2534"/>
                </a:cubicBezTo>
                <a:cubicBezTo>
                  <a:pt x="5500" y="2521"/>
                  <a:pt x="5504" y="2506"/>
                  <a:pt x="5496" y="2495"/>
                </a:cubicBezTo>
                <a:cubicBezTo>
                  <a:pt x="5489" y="2486"/>
                  <a:pt x="5474" y="2487"/>
                  <a:pt x="5463" y="2482"/>
                </a:cubicBezTo>
                <a:cubicBezTo>
                  <a:pt x="5437" y="2471"/>
                  <a:pt x="5412" y="2459"/>
                  <a:pt x="5385" y="2449"/>
                </a:cubicBezTo>
                <a:cubicBezTo>
                  <a:pt x="5361" y="2440"/>
                  <a:pt x="5313" y="2423"/>
                  <a:pt x="5313" y="2423"/>
                </a:cubicBezTo>
                <a:cubicBezTo>
                  <a:pt x="5151" y="2429"/>
                  <a:pt x="5144" y="2435"/>
                  <a:pt x="4998" y="2423"/>
                </a:cubicBezTo>
                <a:cubicBezTo>
                  <a:pt x="4973" y="2421"/>
                  <a:pt x="4948" y="2406"/>
                  <a:pt x="4926" y="2397"/>
                </a:cubicBezTo>
                <a:cubicBezTo>
                  <a:pt x="4881" y="2378"/>
                  <a:pt x="4833" y="2366"/>
                  <a:pt x="4789" y="2345"/>
                </a:cubicBezTo>
                <a:cubicBezTo>
                  <a:pt x="4737" y="2321"/>
                  <a:pt x="4691" y="2277"/>
                  <a:pt x="4638" y="2259"/>
                </a:cubicBezTo>
                <a:cubicBezTo>
                  <a:pt x="4614" y="2226"/>
                  <a:pt x="4589" y="2195"/>
                  <a:pt x="4566" y="2161"/>
                </a:cubicBezTo>
                <a:cubicBezTo>
                  <a:pt x="4560" y="2131"/>
                  <a:pt x="4556" y="2114"/>
                  <a:pt x="4540" y="2089"/>
                </a:cubicBezTo>
                <a:cubicBezTo>
                  <a:pt x="4546" y="1988"/>
                  <a:pt x="4497" y="1854"/>
                  <a:pt x="4606" y="1821"/>
                </a:cubicBezTo>
                <a:cubicBezTo>
                  <a:pt x="4816" y="1829"/>
                  <a:pt x="4714" y="1829"/>
                  <a:pt x="4835" y="1847"/>
                </a:cubicBezTo>
                <a:cubicBezTo>
                  <a:pt x="4931" y="1842"/>
                  <a:pt x="4948" y="1861"/>
                  <a:pt x="4985" y="1788"/>
                </a:cubicBezTo>
                <a:cubicBezTo>
                  <a:pt x="4983" y="1775"/>
                  <a:pt x="4985" y="1760"/>
                  <a:pt x="4979" y="1749"/>
                </a:cubicBezTo>
                <a:lnTo>
                  <a:pt x="4907" y="1716"/>
                </a:lnTo>
                <a:cubicBezTo>
                  <a:pt x="4837" y="1685"/>
                  <a:pt x="4760" y="1639"/>
                  <a:pt x="4684" y="1625"/>
                </a:cubicBezTo>
                <a:cubicBezTo>
                  <a:pt x="4632" y="1602"/>
                  <a:pt x="4585" y="1583"/>
                  <a:pt x="4547" y="1539"/>
                </a:cubicBezTo>
                <a:cubicBezTo>
                  <a:pt x="4531" y="1520"/>
                  <a:pt x="4501" y="1481"/>
                  <a:pt x="4501" y="1481"/>
                </a:cubicBezTo>
                <a:cubicBezTo>
                  <a:pt x="4457" y="1351"/>
                  <a:pt x="4505" y="1257"/>
                  <a:pt x="4521" y="1134"/>
                </a:cubicBezTo>
                <a:cubicBezTo>
                  <a:pt x="4526" y="1093"/>
                  <a:pt x="4522" y="1051"/>
                  <a:pt x="4566" y="1035"/>
                </a:cubicBezTo>
                <a:cubicBezTo>
                  <a:pt x="4635" y="1041"/>
                  <a:pt x="4715" y="1056"/>
                  <a:pt x="4776" y="1016"/>
                </a:cubicBezTo>
                <a:cubicBezTo>
                  <a:pt x="4783" y="994"/>
                  <a:pt x="4789" y="983"/>
                  <a:pt x="4776" y="957"/>
                </a:cubicBezTo>
                <a:cubicBezTo>
                  <a:pt x="4764" y="932"/>
                  <a:pt x="4676" y="909"/>
                  <a:pt x="4651" y="905"/>
                </a:cubicBezTo>
                <a:cubicBezTo>
                  <a:pt x="4606" y="857"/>
                  <a:pt x="4636" y="882"/>
                  <a:pt x="4494" y="898"/>
                </a:cubicBezTo>
                <a:cubicBezTo>
                  <a:pt x="4472" y="901"/>
                  <a:pt x="4460" y="914"/>
                  <a:pt x="4442" y="924"/>
                </a:cubicBezTo>
                <a:cubicBezTo>
                  <a:pt x="4392" y="952"/>
                  <a:pt x="4350" y="981"/>
                  <a:pt x="4305" y="1016"/>
                </a:cubicBezTo>
                <a:cubicBezTo>
                  <a:pt x="4286" y="1052"/>
                  <a:pt x="4264" y="1085"/>
                  <a:pt x="4246" y="1121"/>
                </a:cubicBezTo>
                <a:cubicBezTo>
                  <a:pt x="4228" y="1202"/>
                  <a:pt x="4225" y="1316"/>
                  <a:pt x="4285" y="1376"/>
                </a:cubicBezTo>
                <a:cubicBezTo>
                  <a:pt x="4294" y="1427"/>
                  <a:pt x="4315" y="1484"/>
                  <a:pt x="4344" y="1526"/>
                </a:cubicBezTo>
                <a:cubicBezTo>
                  <a:pt x="4349" y="1558"/>
                  <a:pt x="4354" y="1588"/>
                  <a:pt x="4363" y="1618"/>
                </a:cubicBezTo>
                <a:cubicBezTo>
                  <a:pt x="4361" y="1677"/>
                  <a:pt x="4377" y="1865"/>
                  <a:pt x="4337" y="1945"/>
                </a:cubicBezTo>
                <a:cubicBezTo>
                  <a:pt x="4330" y="2009"/>
                  <a:pt x="4310" y="2052"/>
                  <a:pt x="4272" y="2102"/>
                </a:cubicBezTo>
                <a:cubicBezTo>
                  <a:pt x="4262" y="2115"/>
                  <a:pt x="4251" y="2127"/>
                  <a:pt x="4246" y="2142"/>
                </a:cubicBezTo>
                <a:cubicBezTo>
                  <a:pt x="4244" y="2148"/>
                  <a:pt x="4244" y="2156"/>
                  <a:pt x="4239" y="2161"/>
                </a:cubicBezTo>
                <a:cubicBezTo>
                  <a:pt x="4220" y="2180"/>
                  <a:pt x="4197" y="2194"/>
                  <a:pt x="4174" y="2207"/>
                </a:cubicBezTo>
                <a:cubicBezTo>
                  <a:pt x="4163" y="2213"/>
                  <a:pt x="4139" y="2217"/>
                  <a:pt x="4128" y="2220"/>
                </a:cubicBezTo>
                <a:cubicBezTo>
                  <a:pt x="4045" y="2243"/>
                  <a:pt x="4174" y="2208"/>
                  <a:pt x="4089" y="2240"/>
                </a:cubicBezTo>
                <a:cubicBezTo>
                  <a:pt x="4061" y="2251"/>
                  <a:pt x="4031" y="2256"/>
                  <a:pt x="4003" y="2266"/>
                </a:cubicBezTo>
                <a:cubicBezTo>
                  <a:pt x="3940" y="2264"/>
                  <a:pt x="3877" y="2263"/>
                  <a:pt x="3814" y="2259"/>
                </a:cubicBezTo>
                <a:cubicBezTo>
                  <a:pt x="3764" y="2256"/>
                  <a:pt x="3734" y="2214"/>
                  <a:pt x="3689" y="2201"/>
                </a:cubicBezTo>
                <a:cubicBezTo>
                  <a:pt x="3669" y="2180"/>
                  <a:pt x="3663" y="2154"/>
                  <a:pt x="3643" y="2135"/>
                </a:cubicBezTo>
                <a:cubicBezTo>
                  <a:pt x="3621" y="2091"/>
                  <a:pt x="3633" y="2118"/>
                  <a:pt x="3611" y="2050"/>
                </a:cubicBezTo>
                <a:cubicBezTo>
                  <a:pt x="3604" y="2029"/>
                  <a:pt x="3582" y="2017"/>
                  <a:pt x="3571" y="1998"/>
                </a:cubicBezTo>
                <a:cubicBezTo>
                  <a:pt x="3550" y="1962"/>
                  <a:pt x="3528" y="1928"/>
                  <a:pt x="3499" y="1899"/>
                </a:cubicBezTo>
                <a:cubicBezTo>
                  <a:pt x="3491" y="1873"/>
                  <a:pt x="3479" y="1869"/>
                  <a:pt x="3454" y="1860"/>
                </a:cubicBezTo>
                <a:cubicBezTo>
                  <a:pt x="3290" y="1870"/>
                  <a:pt x="3360" y="1846"/>
                  <a:pt x="3297" y="1932"/>
                </a:cubicBezTo>
                <a:cubicBezTo>
                  <a:pt x="3288" y="1965"/>
                  <a:pt x="3273" y="1998"/>
                  <a:pt x="3244" y="2017"/>
                </a:cubicBezTo>
                <a:cubicBezTo>
                  <a:pt x="3225" y="2081"/>
                  <a:pt x="3185" y="2102"/>
                  <a:pt x="3133" y="2135"/>
                </a:cubicBezTo>
                <a:cubicBezTo>
                  <a:pt x="3109" y="2151"/>
                  <a:pt x="3095" y="2166"/>
                  <a:pt x="3067" y="2174"/>
                </a:cubicBezTo>
                <a:cubicBezTo>
                  <a:pt x="2974" y="2238"/>
                  <a:pt x="2823" y="2242"/>
                  <a:pt x="2714" y="2253"/>
                </a:cubicBezTo>
                <a:cubicBezTo>
                  <a:pt x="2585" y="2249"/>
                  <a:pt x="2456" y="2248"/>
                  <a:pt x="2328" y="2240"/>
                </a:cubicBezTo>
                <a:cubicBezTo>
                  <a:pt x="2257" y="2236"/>
                  <a:pt x="2198" y="2172"/>
                  <a:pt x="2125" y="2161"/>
                </a:cubicBezTo>
                <a:cubicBezTo>
                  <a:pt x="2036" y="2101"/>
                  <a:pt x="1913" y="2076"/>
                  <a:pt x="1863" y="1971"/>
                </a:cubicBezTo>
                <a:cubicBezTo>
                  <a:pt x="1850" y="1914"/>
                  <a:pt x="1824" y="1861"/>
                  <a:pt x="1817" y="1801"/>
                </a:cubicBezTo>
                <a:cubicBezTo>
                  <a:pt x="1811" y="1752"/>
                  <a:pt x="1807" y="1703"/>
                  <a:pt x="1791" y="1657"/>
                </a:cubicBezTo>
                <a:cubicBezTo>
                  <a:pt x="1797" y="1474"/>
                  <a:pt x="1745" y="1400"/>
                  <a:pt x="1902" y="1350"/>
                </a:cubicBezTo>
                <a:cubicBezTo>
                  <a:pt x="2049" y="1254"/>
                  <a:pt x="1898" y="1348"/>
                  <a:pt x="2374" y="1323"/>
                </a:cubicBezTo>
                <a:cubicBezTo>
                  <a:pt x="2398" y="1322"/>
                  <a:pt x="2446" y="1310"/>
                  <a:pt x="2446" y="1310"/>
                </a:cubicBezTo>
                <a:cubicBezTo>
                  <a:pt x="2473" y="1292"/>
                  <a:pt x="2499" y="1288"/>
                  <a:pt x="2524" y="1265"/>
                </a:cubicBezTo>
                <a:cubicBezTo>
                  <a:pt x="2538" y="1252"/>
                  <a:pt x="2563" y="1225"/>
                  <a:pt x="2563" y="1225"/>
                </a:cubicBezTo>
                <a:cubicBezTo>
                  <a:pt x="2589" y="1153"/>
                  <a:pt x="2613" y="1144"/>
                  <a:pt x="2688" y="1121"/>
                </a:cubicBezTo>
                <a:cubicBezTo>
                  <a:pt x="2712" y="1096"/>
                  <a:pt x="2739" y="1077"/>
                  <a:pt x="2701" y="1029"/>
                </a:cubicBezTo>
                <a:cubicBezTo>
                  <a:pt x="2691" y="1017"/>
                  <a:pt x="2670" y="1033"/>
                  <a:pt x="2655" y="1035"/>
                </a:cubicBezTo>
                <a:cubicBezTo>
                  <a:pt x="2607" y="1052"/>
                  <a:pt x="2662" y="1028"/>
                  <a:pt x="2622" y="1062"/>
                </a:cubicBezTo>
                <a:cubicBezTo>
                  <a:pt x="2615" y="1068"/>
                  <a:pt x="2604" y="1069"/>
                  <a:pt x="2596" y="1075"/>
                </a:cubicBezTo>
                <a:cubicBezTo>
                  <a:pt x="2589" y="1080"/>
                  <a:pt x="2584" y="1088"/>
                  <a:pt x="2577" y="1094"/>
                </a:cubicBezTo>
                <a:cubicBezTo>
                  <a:pt x="2571" y="1099"/>
                  <a:pt x="2564" y="1103"/>
                  <a:pt x="2557" y="1107"/>
                </a:cubicBezTo>
                <a:cubicBezTo>
                  <a:pt x="2531" y="1147"/>
                  <a:pt x="2475" y="1210"/>
                  <a:pt x="2433" y="1238"/>
                </a:cubicBezTo>
                <a:cubicBezTo>
                  <a:pt x="2405" y="1257"/>
                  <a:pt x="2371" y="1258"/>
                  <a:pt x="2341" y="1271"/>
                </a:cubicBezTo>
                <a:cubicBezTo>
                  <a:pt x="2265" y="1302"/>
                  <a:pt x="2181" y="1305"/>
                  <a:pt x="2099" y="1310"/>
                </a:cubicBezTo>
                <a:cubicBezTo>
                  <a:pt x="2057" y="1325"/>
                  <a:pt x="2011" y="1311"/>
                  <a:pt x="1968" y="1304"/>
                </a:cubicBezTo>
                <a:cubicBezTo>
                  <a:pt x="1935" y="1282"/>
                  <a:pt x="1895" y="1244"/>
                  <a:pt x="1857" y="1232"/>
                </a:cubicBezTo>
                <a:cubicBezTo>
                  <a:pt x="1851" y="1233"/>
                  <a:pt x="1802" y="1239"/>
                  <a:pt x="1791" y="1245"/>
                </a:cubicBezTo>
                <a:cubicBezTo>
                  <a:pt x="1755" y="1266"/>
                  <a:pt x="1733" y="1298"/>
                  <a:pt x="1693" y="1310"/>
                </a:cubicBezTo>
                <a:cubicBezTo>
                  <a:pt x="1615" y="1361"/>
                  <a:pt x="1487" y="1376"/>
                  <a:pt x="1398" y="1382"/>
                </a:cubicBezTo>
                <a:cubicBezTo>
                  <a:pt x="1277" y="1369"/>
                  <a:pt x="1300" y="1379"/>
                  <a:pt x="1228" y="1343"/>
                </a:cubicBezTo>
                <a:cubicBezTo>
                  <a:pt x="1198" y="1312"/>
                  <a:pt x="1166" y="1268"/>
                  <a:pt x="1130" y="1245"/>
                </a:cubicBezTo>
                <a:cubicBezTo>
                  <a:pt x="1045" y="1249"/>
                  <a:pt x="986" y="1257"/>
                  <a:pt x="907" y="1271"/>
                </a:cubicBezTo>
                <a:cubicBezTo>
                  <a:pt x="868" y="1286"/>
                  <a:pt x="831" y="1301"/>
                  <a:pt x="790" y="1310"/>
                </a:cubicBezTo>
                <a:cubicBezTo>
                  <a:pt x="761" y="1329"/>
                  <a:pt x="732" y="1348"/>
                  <a:pt x="698" y="1356"/>
                </a:cubicBezTo>
                <a:cubicBezTo>
                  <a:pt x="599" y="1420"/>
                  <a:pt x="464" y="1431"/>
                  <a:pt x="351" y="1448"/>
                </a:cubicBezTo>
                <a:cubicBezTo>
                  <a:pt x="270" y="1443"/>
                  <a:pt x="179" y="1468"/>
                  <a:pt x="109" y="1428"/>
                </a:cubicBezTo>
                <a:cubicBezTo>
                  <a:pt x="88" y="1416"/>
                  <a:pt x="71" y="1396"/>
                  <a:pt x="57" y="1376"/>
                </a:cubicBezTo>
                <a:cubicBezTo>
                  <a:pt x="48" y="1363"/>
                  <a:pt x="39" y="1350"/>
                  <a:pt x="30" y="1337"/>
                </a:cubicBezTo>
                <a:cubicBezTo>
                  <a:pt x="26" y="1330"/>
                  <a:pt x="17" y="1317"/>
                  <a:pt x="17" y="1317"/>
                </a:cubicBezTo>
                <a:cubicBezTo>
                  <a:pt x="12" y="1287"/>
                  <a:pt x="0" y="1238"/>
                  <a:pt x="17" y="1212"/>
                </a:cubicBezTo>
                <a:cubicBezTo>
                  <a:pt x="26" y="1199"/>
                  <a:pt x="48" y="1208"/>
                  <a:pt x="63" y="1206"/>
                </a:cubicBezTo>
                <a:cubicBezTo>
                  <a:pt x="94" y="1195"/>
                  <a:pt x="126" y="1194"/>
                  <a:pt x="155" y="1179"/>
                </a:cubicBezTo>
              </a:path>
            </a:pathLst>
          </a:custGeom>
          <a:gradFill rotWithShape="1">
            <a:gsLst>
              <a:gs pos="0">
                <a:srgbClr val="66FFCC">
                  <a:alpha val="64998"/>
                </a:srgbClr>
              </a:gs>
              <a:gs pos="100000">
                <a:srgbClr val="2F765E">
                  <a:alpha val="59000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7763" name="Freeform 54"/>
          <p:cNvSpPr>
            <a:spLocks/>
          </p:cNvSpPr>
          <p:nvPr/>
        </p:nvSpPr>
        <p:spPr bwMode="auto">
          <a:xfrm>
            <a:off x="-381000" y="-762000"/>
            <a:ext cx="10675938" cy="6684963"/>
          </a:xfrm>
          <a:custGeom>
            <a:avLst/>
            <a:gdLst>
              <a:gd name="T0" fmla="*/ 2147483647 w 6725"/>
              <a:gd name="T1" fmla="*/ 2147483647 h 4211"/>
              <a:gd name="T2" fmla="*/ 2147483647 w 6725"/>
              <a:gd name="T3" fmla="*/ 2147483647 h 4211"/>
              <a:gd name="T4" fmla="*/ 2147483647 w 6725"/>
              <a:gd name="T5" fmla="*/ 2147483647 h 4211"/>
              <a:gd name="T6" fmla="*/ 2147483647 w 6725"/>
              <a:gd name="T7" fmla="*/ 2147483647 h 4211"/>
              <a:gd name="T8" fmla="*/ 2147483647 w 6725"/>
              <a:gd name="T9" fmla="*/ 2147483647 h 4211"/>
              <a:gd name="T10" fmla="*/ 2147483647 w 6725"/>
              <a:gd name="T11" fmla="*/ 2147483647 h 4211"/>
              <a:gd name="T12" fmla="*/ 2147483647 w 6725"/>
              <a:gd name="T13" fmla="*/ 2147483647 h 4211"/>
              <a:gd name="T14" fmla="*/ 2147483647 w 6725"/>
              <a:gd name="T15" fmla="*/ 2147483647 h 4211"/>
              <a:gd name="T16" fmla="*/ 2147483647 w 6725"/>
              <a:gd name="T17" fmla="*/ 2147483647 h 4211"/>
              <a:gd name="T18" fmla="*/ 2147483647 w 6725"/>
              <a:gd name="T19" fmla="*/ 2147483647 h 4211"/>
              <a:gd name="T20" fmla="*/ 2147483647 w 6725"/>
              <a:gd name="T21" fmla="*/ 2147483647 h 4211"/>
              <a:gd name="T22" fmla="*/ 2147483647 w 6725"/>
              <a:gd name="T23" fmla="*/ 2147483647 h 4211"/>
              <a:gd name="T24" fmla="*/ 2147483647 w 6725"/>
              <a:gd name="T25" fmla="*/ 2147483647 h 4211"/>
              <a:gd name="T26" fmla="*/ 2147483647 w 6725"/>
              <a:gd name="T27" fmla="*/ 2147483647 h 4211"/>
              <a:gd name="T28" fmla="*/ 2147483647 w 6725"/>
              <a:gd name="T29" fmla="*/ 2147483647 h 4211"/>
              <a:gd name="T30" fmla="*/ 2147483647 w 6725"/>
              <a:gd name="T31" fmla="*/ 2147483647 h 4211"/>
              <a:gd name="T32" fmla="*/ 2147483647 w 6725"/>
              <a:gd name="T33" fmla="*/ 2147483647 h 4211"/>
              <a:gd name="T34" fmla="*/ 2147483647 w 6725"/>
              <a:gd name="T35" fmla="*/ 2147483647 h 4211"/>
              <a:gd name="T36" fmla="*/ 2147483647 w 6725"/>
              <a:gd name="T37" fmla="*/ 2147483647 h 4211"/>
              <a:gd name="T38" fmla="*/ 2147483647 w 6725"/>
              <a:gd name="T39" fmla="*/ 2147483647 h 4211"/>
              <a:gd name="T40" fmla="*/ 2147483647 w 6725"/>
              <a:gd name="T41" fmla="*/ 2147483647 h 4211"/>
              <a:gd name="T42" fmla="*/ 2147483647 w 6725"/>
              <a:gd name="T43" fmla="*/ 2147483647 h 4211"/>
              <a:gd name="T44" fmla="*/ 2147483647 w 6725"/>
              <a:gd name="T45" fmla="*/ 2147483647 h 4211"/>
              <a:gd name="T46" fmla="*/ 2147483647 w 6725"/>
              <a:gd name="T47" fmla="*/ 2147483647 h 4211"/>
              <a:gd name="T48" fmla="*/ 2147483647 w 6725"/>
              <a:gd name="T49" fmla="*/ 2147483647 h 4211"/>
              <a:gd name="T50" fmla="*/ 2147483647 w 6725"/>
              <a:gd name="T51" fmla="*/ 2147483647 h 4211"/>
              <a:gd name="T52" fmla="*/ 2147483647 w 6725"/>
              <a:gd name="T53" fmla="*/ 2147483647 h 4211"/>
              <a:gd name="T54" fmla="*/ 2147483647 w 6725"/>
              <a:gd name="T55" fmla="*/ 2147483647 h 4211"/>
              <a:gd name="T56" fmla="*/ 2147483647 w 6725"/>
              <a:gd name="T57" fmla="*/ 2147483647 h 4211"/>
              <a:gd name="T58" fmla="*/ 2147483647 w 6725"/>
              <a:gd name="T59" fmla="*/ 2147483647 h 4211"/>
              <a:gd name="T60" fmla="*/ 2147483647 w 6725"/>
              <a:gd name="T61" fmla="*/ 2147483647 h 4211"/>
              <a:gd name="T62" fmla="*/ 2147483647 w 6725"/>
              <a:gd name="T63" fmla="*/ 2147483647 h 4211"/>
              <a:gd name="T64" fmla="*/ 2147483647 w 6725"/>
              <a:gd name="T65" fmla="*/ 2147483647 h 4211"/>
              <a:gd name="T66" fmla="*/ 2147483647 w 6725"/>
              <a:gd name="T67" fmla="*/ 2147483647 h 4211"/>
              <a:gd name="T68" fmla="*/ 2147483647 w 6725"/>
              <a:gd name="T69" fmla="*/ 2147483647 h 4211"/>
              <a:gd name="T70" fmla="*/ 2147483647 w 6725"/>
              <a:gd name="T71" fmla="*/ 2147483647 h 4211"/>
              <a:gd name="T72" fmla="*/ 2147483647 w 6725"/>
              <a:gd name="T73" fmla="*/ 2147483647 h 4211"/>
              <a:gd name="T74" fmla="*/ 2147483647 w 6725"/>
              <a:gd name="T75" fmla="*/ 2147483647 h 4211"/>
              <a:gd name="T76" fmla="*/ 2147483647 w 6725"/>
              <a:gd name="T77" fmla="*/ 2147483647 h 4211"/>
              <a:gd name="T78" fmla="*/ 2147483647 w 6725"/>
              <a:gd name="T79" fmla="*/ 2147483647 h 4211"/>
              <a:gd name="T80" fmla="*/ 2147483647 w 6725"/>
              <a:gd name="T81" fmla="*/ 2147483647 h 4211"/>
              <a:gd name="T82" fmla="*/ 2147483647 w 6725"/>
              <a:gd name="T83" fmla="*/ 2147483647 h 4211"/>
              <a:gd name="T84" fmla="*/ 2147483647 w 6725"/>
              <a:gd name="T85" fmla="*/ 2147483647 h 4211"/>
              <a:gd name="T86" fmla="*/ 2147483647 w 6725"/>
              <a:gd name="T87" fmla="*/ 2147483647 h 4211"/>
              <a:gd name="T88" fmla="*/ 2147483647 w 6725"/>
              <a:gd name="T89" fmla="*/ 2147483647 h 4211"/>
              <a:gd name="T90" fmla="*/ 2147483647 w 6725"/>
              <a:gd name="T91" fmla="*/ 2147483647 h 4211"/>
              <a:gd name="T92" fmla="*/ 2147483647 w 6725"/>
              <a:gd name="T93" fmla="*/ 2147483647 h 4211"/>
              <a:gd name="T94" fmla="*/ 2147483647 w 6725"/>
              <a:gd name="T95" fmla="*/ 2147483647 h 4211"/>
              <a:gd name="T96" fmla="*/ 2147483647 w 6725"/>
              <a:gd name="T97" fmla="*/ 2147483647 h 4211"/>
              <a:gd name="T98" fmla="*/ 2147483647 w 6725"/>
              <a:gd name="T99" fmla="*/ 2147483647 h 4211"/>
              <a:gd name="T100" fmla="*/ 2147483647 w 6725"/>
              <a:gd name="T101" fmla="*/ 2147483647 h 4211"/>
              <a:gd name="T102" fmla="*/ 2147483647 w 6725"/>
              <a:gd name="T103" fmla="*/ 2147483647 h 4211"/>
              <a:gd name="T104" fmla="*/ 2147483647 w 6725"/>
              <a:gd name="T105" fmla="*/ 2147483647 h 4211"/>
              <a:gd name="T106" fmla="*/ 2147483647 w 6725"/>
              <a:gd name="T107" fmla="*/ 2147483647 h 4211"/>
              <a:gd name="T108" fmla="*/ 2147483647 w 6725"/>
              <a:gd name="T109" fmla="*/ 2147483647 h 4211"/>
              <a:gd name="T110" fmla="*/ 2147483647 w 6725"/>
              <a:gd name="T111" fmla="*/ 2147483647 h 4211"/>
              <a:gd name="T112" fmla="*/ 2147483647 w 6725"/>
              <a:gd name="T113" fmla="*/ 2147483647 h 4211"/>
              <a:gd name="T114" fmla="*/ 2147483647 w 6725"/>
              <a:gd name="T115" fmla="*/ 2147483647 h 4211"/>
              <a:gd name="T116" fmla="*/ 2147483647 w 6725"/>
              <a:gd name="T117" fmla="*/ 2147483647 h 4211"/>
              <a:gd name="T118" fmla="*/ 2147483647 w 6725"/>
              <a:gd name="T119" fmla="*/ 2147483647 h 4211"/>
              <a:gd name="T120" fmla="*/ 2147483647 w 6725"/>
              <a:gd name="T121" fmla="*/ 2147483647 h 4211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6725"/>
              <a:gd name="T184" fmla="*/ 0 h 4211"/>
              <a:gd name="T185" fmla="*/ 6725 w 6725"/>
              <a:gd name="T186" fmla="*/ 4211 h 4211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6725" h="4211">
                <a:moveTo>
                  <a:pt x="102" y="1166"/>
                </a:moveTo>
                <a:cubicBezTo>
                  <a:pt x="277" y="1193"/>
                  <a:pt x="368" y="1173"/>
                  <a:pt x="593" y="1166"/>
                </a:cubicBezTo>
                <a:cubicBezTo>
                  <a:pt x="724" y="1136"/>
                  <a:pt x="863" y="1140"/>
                  <a:pt x="953" y="1022"/>
                </a:cubicBezTo>
                <a:cubicBezTo>
                  <a:pt x="974" y="995"/>
                  <a:pt x="986" y="960"/>
                  <a:pt x="1006" y="931"/>
                </a:cubicBezTo>
                <a:cubicBezTo>
                  <a:pt x="990" y="859"/>
                  <a:pt x="990" y="804"/>
                  <a:pt x="914" y="787"/>
                </a:cubicBezTo>
                <a:cubicBezTo>
                  <a:pt x="875" y="761"/>
                  <a:pt x="835" y="742"/>
                  <a:pt x="790" y="728"/>
                </a:cubicBezTo>
                <a:cubicBezTo>
                  <a:pt x="757" y="706"/>
                  <a:pt x="716" y="680"/>
                  <a:pt x="678" y="669"/>
                </a:cubicBezTo>
                <a:cubicBezTo>
                  <a:pt x="653" y="650"/>
                  <a:pt x="631" y="642"/>
                  <a:pt x="606" y="623"/>
                </a:cubicBezTo>
                <a:cubicBezTo>
                  <a:pt x="543" y="498"/>
                  <a:pt x="629" y="426"/>
                  <a:pt x="737" y="387"/>
                </a:cubicBezTo>
                <a:cubicBezTo>
                  <a:pt x="777" y="358"/>
                  <a:pt x="820" y="345"/>
                  <a:pt x="868" y="335"/>
                </a:cubicBezTo>
                <a:cubicBezTo>
                  <a:pt x="931" y="303"/>
                  <a:pt x="1002" y="290"/>
                  <a:pt x="1071" y="276"/>
                </a:cubicBezTo>
                <a:cubicBezTo>
                  <a:pt x="1132" y="279"/>
                  <a:pt x="1199" y="262"/>
                  <a:pt x="1254" y="289"/>
                </a:cubicBezTo>
                <a:cubicBezTo>
                  <a:pt x="1262" y="293"/>
                  <a:pt x="1266" y="304"/>
                  <a:pt x="1274" y="309"/>
                </a:cubicBezTo>
                <a:cubicBezTo>
                  <a:pt x="1288" y="318"/>
                  <a:pt x="1306" y="320"/>
                  <a:pt x="1320" y="329"/>
                </a:cubicBezTo>
                <a:cubicBezTo>
                  <a:pt x="1361" y="356"/>
                  <a:pt x="1394" y="402"/>
                  <a:pt x="1425" y="440"/>
                </a:cubicBezTo>
                <a:cubicBezTo>
                  <a:pt x="1435" y="496"/>
                  <a:pt x="1460" y="555"/>
                  <a:pt x="1490" y="603"/>
                </a:cubicBezTo>
                <a:cubicBezTo>
                  <a:pt x="1498" y="635"/>
                  <a:pt x="1517" y="663"/>
                  <a:pt x="1523" y="695"/>
                </a:cubicBezTo>
                <a:cubicBezTo>
                  <a:pt x="1538" y="770"/>
                  <a:pt x="1531" y="739"/>
                  <a:pt x="1542" y="787"/>
                </a:cubicBezTo>
                <a:cubicBezTo>
                  <a:pt x="1532" y="871"/>
                  <a:pt x="1495" y="900"/>
                  <a:pt x="1418" y="937"/>
                </a:cubicBezTo>
                <a:cubicBezTo>
                  <a:pt x="1399" y="956"/>
                  <a:pt x="1378" y="971"/>
                  <a:pt x="1359" y="990"/>
                </a:cubicBezTo>
                <a:cubicBezTo>
                  <a:pt x="1355" y="1004"/>
                  <a:pt x="1340" y="1014"/>
                  <a:pt x="1339" y="1029"/>
                </a:cubicBezTo>
                <a:cubicBezTo>
                  <a:pt x="1337" y="1055"/>
                  <a:pt x="1338" y="1082"/>
                  <a:pt x="1346" y="1107"/>
                </a:cubicBezTo>
                <a:cubicBezTo>
                  <a:pt x="1349" y="1117"/>
                  <a:pt x="1363" y="1121"/>
                  <a:pt x="1372" y="1127"/>
                </a:cubicBezTo>
                <a:cubicBezTo>
                  <a:pt x="1407" y="1152"/>
                  <a:pt x="1450" y="1154"/>
                  <a:pt x="1490" y="1166"/>
                </a:cubicBezTo>
                <a:cubicBezTo>
                  <a:pt x="1604" y="1159"/>
                  <a:pt x="1584" y="1163"/>
                  <a:pt x="1667" y="1121"/>
                </a:cubicBezTo>
                <a:cubicBezTo>
                  <a:pt x="1680" y="1108"/>
                  <a:pt x="1707" y="1100"/>
                  <a:pt x="1706" y="1081"/>
                </a:cubicBezTo>
                <a:cubicBezTo>
                  <a:pt x="1701" y="960"/>
                  <a:pt x="1702" y="885"/>
                  <a:pt x="1660" y="780"/>
                </a:cubicBezTo>
                <a:cubicBezTo>
                  <a:pt x="1662" y="750"/>
                  <a:pt x="1660" y="719"/>
                  <a:pt x="1667" y="689"/>
                </a:cubicBezTo>
                <a:cubicBezTo>
                  <a:pt x="1677" y="644"/>
                  <a:pt x="1774" y="623"/>
                  <a:pt x="1804" y="617"/>
                </a:cubicBezTo>
                <a:cubicBezTo>
                  <a:pt x="1841" y="623"/>
                  <a:pt x="1880" y="623"/>
                  <a:pt x="1915" y="636"/>
                </a:cubicBezTo>
                <a:cubicBezTo>
                  <a:pt x="1943" y="647"/>
                  <a:pt x="1958" y="677"/>
                  <a:pt x="1981" y="695"/>
                </a:cubicBezTo>
                <a:cubicBezTo>
                  <a:pt x="1983" y="704"/>
                  <a:pt x="1983" y="713"/>
                  <a:pt x="1987" y="721"/>
                </a:cubicBezTo>
                <a:cubicBezTo>
                  <a:pt x="1994" y="735"/>
                  <a:pt x="2014" y="761"/>
                  <a:pt x="2014" y="761"/>
                </a:cubicBezTo>
                <a:cubicBezTo>
                  <a:pt x="2033" y="845"/>
                  <a:pt x="2029" y="913"/>
                  <a:pt x="1968" y="977"/>
                </a:cubicBezTo>
                <a:cubicBezTo>
                  <a:pt x="1948" y="1038"/>
                  <a:pt x="1932" y="1061"/>
                  <a:pt x="1981" y="1127"/>
                </a:cubicBezTo>
                <a:cubicBezTo>
                  <a:pt x="1983" y="1129"/>
                  <a:pt x="2061" y="1156"/>
                  <a:pt x="2073" y="1160"/>
                </a:cubicBezTo>
                <a:cubicBezTo>
                  <a:pt x="2180" y="1158"/>
                  <a:pt x="2287" y="1165"/>
                  <a:pt x="2393" y="1153"/>
                </a:cubicBezTo>
                <a:cubicBezTo>
                  <a:pt x="2405" y="1152"/>
                  <a:pt x="2409" y="1133"/>
                  <a:pt x="2413" y="1121"/>
                </a:cubicBezTo>
                <a:cubicBezTo>
                  <a:pt x="2428" y="1079"/>
                  <a:pt x="2425" y="1027"/>
                  <a:pt x="2433" y="983"/>
                </a:cubicBezTo>
                <a:cubicBezTo>
                  <a:pt x="2430" y="881"/>
                  <a:pt x="2472" y="762"/>
                  <a:pt x="2380" y="702"/>
                </a:cubicBezTo>
                <a:cubicBezTo>
                  <a:pt x="2347" y="633"/>
                  <a:pt x="2273" y="613"/>
                  <a:pt x="2203" y="597"/>
                </a:cubicBezTo>
                <a:cubicBezTo>
                  <a:pt x="2194" y="593"/>
                  <a:pt x="2186" y="587"/>
                  <a:pt x="2177" y="584"/>
                </a:cubicBezTo>
                <a:cubicBezTo>
                  <a:pt x="2164" y="580"/>
                  <a:pt x="2150" y="582"/>
                  <a:pt x="2138" y="577"/>
                </a:cubicBezTo>
                <a:cubicBezTo>
                  <a:pt x="2128" y="573"/>
                  <a:pt x="2121" y="563"/>
                  <a:pt x="2112" y="558"/>
                </a:cubicBezTo>
                <a:cubicBezTo>
                  <a:pt x="2038" y="516"/>
                  <a:pt x="2160" y="597"/>
                  <a:pt x="2066" y="538"/>
                </a:cubicBezTo>
                <a:cubicBezTo>
                  <a:pt x="2042" y="523"/>
                  <a:pt x="2028" y="508"/>
                  <a:pt x="2001" y="499"/>
                </a:cubicBezTo>
                <a:cubicBezTo>
                  <a:pt x="1979" y="485"/>
                  <a:pt x="1940" y="457"/>
                  <a:pt x="1915" y="446"/>
                </a:cubicBezTo>
                <a:cubicBezTo>
                  <a:pt x="1888" y="434"/>
                  <a:pt x="1869" y="437"/>
                  <a:pt x="1843" y="420"/>
                </a:cubicBezTo>
                <a:cubicBezTo>
                  <a:pt x="1788" y="246"/>
                  <a:pt x="1976" y="190"/>
                  <a:pt x="2092" y="139"/>
                </a:cubicBezTo>
                <a:cubicBezTo>
                  <a:pt x="2137" y="119"/>
                  <a:pt x="2236" y="113"/>
                  <a:pt x="2236" y="113"/>
                </a:cubicBezTo>
                <a:cubicBezTo>
                  <a:pt x="2308" y="117"/>
                  <a:pt x="2380" y="119"/>
                  <a:pt x="2452" y="126"/>
                </a:cubicBezTo>
                <a:cubicBezTo>
                  <a:pt x="2472" y="128"/>
                  <a:pt x="2540" y="161"/>
                  <a:pt x="2550" y="165"/>
                </a:cubicBezTo>
                <a:cubicBezTo>
                  <a:pt x="2706" y="222"/>
                  <a:pt x="2906" y="293"/>
                  <a:pt x="3002" y="440"/>
                </a:cubicBezTo>
                <a:cubicBezTo>
                  <a:pt x="2985" y="517"/>
                  <a:pt x="2975" y="513"/>
                  <a:pt x="2930" y="571"/>
                </a:cubicBezTo>
                <a:cubicBezTo>
                  <a:pt x="2910" y="624"/>
                  <a:pt x="2896" y="675"/>
                  <a:pt x="2963" y="695"/>
                </a:cubicBezTo>
                <a:cubicBezTo>
                  <a:pt x="3018" y="737"/>
                  <a:pt x="3081" y="756"/>
                  <a:pt x="3146" y="774"/>
                </a:cubicBezTo>
                <a:cubicBezTo>
                  <a:pt x="3203" y="772"/>
                  <a:pt x="3259" y="766"/>
                  <a:pt x="3316" y="767"/>
                </a:cubicBezTo>
                <a:cubicBezTo>
                  <a:pt x="3384" y="768"/>
                  <a:pt x="3452" y="770"/>
                  <a:pt x="3519" y="780"/>
                </a:cubicBezTo>
                <a:cubicBezTo>
                  <a:pt x="3622" y="796"/>
                  <a:pt x="3669" y="937"/>
                  <a:pt x="3709" y="1016"/>
                </a:cubicBezTo>
                <a:cubicBezTo>
                  <a:pt x="3726" y="1093"/>
                  <a:pt x="3738" y="1197"/>
                  <a:pt x="3643" y="1225"/>
                </a:cubicBezTo>
                <a:cubicBezTo>
                  <a:pt x="3600" y="1252"/>
                  <a:pt x="3553" y="1260"/>
                  <a:pt x="3506" y="1278"/>
                </a:cubicBezTo>
                <a:cubicBezTo>
                  <a:pt x="3465" y="1276"/>
                  <a:pt x="3423" y="1275"/>
                  <a:pt x="3382" y="1271"/>
                </a:cubicBezTo>
                <a:cubicBezTo>
                  <a:pt x="3373" y="1270"/>
                  <a:pt x="3362" y="1270"/>
                  <a:pt x="3355" y="1265"/>
                </a:cubicBezTo>
                <a:cubicBezTo>
                  <a:pt x="3327" y="1245"/>
                  <a:pt x="3282" y="1191"/>
                  <a:pt x="3264" y="1160"/>
                </a:cubicBezTo>
                <a:cubicBezTo>
                  <a:pt x="3251" y="1138"/>
                  <a:pt x="3233" y="1090"/>
                  <a:pt x="3218" y="1075"/>
                </a:cubicBezTo>
                <a:cubicBezTo>
                  <a:pt x="3212" y="1069"/>
                  <a:pt x="3168" y="1062"/>
                  <a:pt x="3166" y="1062"/>
                </a:cubicBezTo>
                <a:cubicBezTo>
                  <a:pt x="3076" y="1066"/>
                  <a:pt x="2987" y="1069"/>
                  <a:pt x="2897" y="1075"/>
                </a:cubicBezTo>
                <a:cubicBezTo>
                  <a:pt x="2871" y="1077"/>
                  <a:pt x="2825" y="1107"/>
                  <a:pt x="2825" y="1107"/>
                </a:cubicBezTo>
                <a:cubicBezTo>
                  <a:pt x="2816" y="1117"/>
                  <a:pt x="2801" y="1122"/>
                  <a:pt x="2793" y="1134"/>
                </a:cubicBezTo>
                <a:cubicBezTo>
                  <a:pt x="2790" y="1139"/>
                  <a:pt x="2779" y="1192"/>
                  <a:pt x="2779" y="1193"/>
                </a:cubicBezTo>
                <a:cubicBezTo>
                  <a:pt x="2786" y="1212"/>
                  <a:pt x="2788" y="1234"/>
                  <a:pt x="2799" y="1251"/>
                </a:cubicBezTo>
                <a:cubicBezTo>
                  <a:pt x="2843" y="1321"/>
                  <a:pt x="2936" y="1339"/>
                  <a:pt x="2982" y="1409"/>
                </a:cubicBezTo>
                <a:cubicBezTo>
                  <a:pt x="2999" y="1474"/>
                  <a:pt x="2973" y="1525"/>
                  <a:pt x="2917" y="1553"/>
                </a:cubicBezTo>
                <a:cubicBezTo>
                  <a:pt x="2830" y="1596"/>
                  <a:pt x="2741" y="1613"/>
                  <a:pt x="2649" y="1638"/>
                </a:cubicBezTo>
                <a:cubicBezTo>
                  <a:pt x="2501" y="1630"/>
                  <a:pt x="2530" y="1648"/>
                  <a:pt x="2439" y="1566"/>
                </a:cubicBezTo>
                <a:cubicBezTo>
                  <a:pt x="2426" y="1555"/>
                  <a:pt x="2414" y="1543"/>
                  <a:pt x="2400" y="1533"/>
                </a:cubicBezTo>
                <a:cubicBezTo>
                  <a:pt x="2383" y="1521"/>
                  <a:pt x="2347" y="1500"/>
                  <a:pt x="2347" y="1500"/>
                </a:cubicBezTo>
                <a:cubicBezTo>
                  <a:pt x="2319" y="1443"/>
                  <a:pt x="2292" y="1448"/>
                  <a:pt x="2230" y="1441"/>
                </a:cubicBezTo>
                <a:cubicBezTo>
                  <a:pt x="2195" y="1443"/>
                  <a:pt x="2159" y="1440"/>
                  <a:pt x="2125" y="1448"/>
                </a:cubicBezTo>
                <a:cubicBezTo>
                  <a:pt x="2110" y="1451"/>
                  <a:pt x="2086" y="1474"/>
                  <a:pt x="2086" y="1474"/>
                </a:cubicBezTo>
                <a:cubicBezTo>
                  <a:pt x="2081" y="1494"/>
                  <a:pt x="2067" y="1512"/>
                  <a:pt x="2066" y="1533"/>
                </a:cubicBezTo>
                <a:cubicBezTo>
                  <a:pt x="2061" y="1607"/>
                  <a:pt x="2112" y="1670"/>
                  <a:pt x="2158" y="1723"/>
                </a:cubicBezTo>
                <a:cubicBezTo>
                  <a:pt x="2166" y="1748"/>
                  <a:pt x="2184" y="1760"/>
                  <a:pt x="2197" y="1782"/>
                </a:cubicBezTo>
                <a:cubicBezTo>
                  <a:pt x="2235" y="1845"/>
                  <a:pt x="2273" y="1872"/>
                  <a:pt x="2328" y="1913"/>
                </a:cubicBezTo>
                <a:cubicBezTo>
                  <a:pt x="2335" y="1918"/>
                  <a:pt x="2339" y="1928"/>
                  <a:pt x="2347" y="1932"/>
                </a:cubicBezTo>
                <a:cubicBezTo>
                  <a:pt x="2361" y="1939"/>
                  <a:pt x="2378" y="1940"/>
                  <a:pt x="2393" y="1945"/>
                </a:cubicBezTo>
                <a:cubicBezTo>
                  <a:pt x="2440" y="1961"/>
                  <a:pt x="2448" y="1975"/>
                  <a:pt x="2511" y="1985"/>
                </a:cubicBezTo>
                <a:cubicBezTo>
                  <a:pt x="2564" y="1993"/>
                  <a:pt x="2616" y="2002"/>
                  <a:pt x="2668" y="2017"/>
                </a:cubicBezTo>
                <a:cubicBezTo>
                  <a:pt x="2723" y="2015"/>
                  <a:pt x="2777" y="2014"/>
                  <a:pt x="2832" y="2011"/>
                </a:cubicBezTo>
                <a:cubicBezTo>
                  <a:pt x="2889" y="2007"/>
                  <a:pt x="2945" y="1980"/>
                  <a:pt x="3002" y="1971"/>
                </a:cubicBezTo>
                <a:cubicBezTo>
                  <a:pt x="3036" y="1954"/>
                  <a:pt x="3065" y="1950"/>
                  <a:pt x="3100" y="1939"/>
                </a:cubicBezTo>
                <a:cubicBezTo>
                  <a:pt x="3121" y="1925"/>
                  <a:pt x="3122" y="1927"/>
                  <a:pt x="3139" y="1906"/>
                </a:cubicBezTo>
                <a:cubicBezTo>
                  <a:pt x="3153" y="1889"/>
                  <a:pt x="3179" y="1854"/>
                  <a:pt x="3179" y="1854"/>
                </a:cubicBezTo>
                <a:cubicBezTo>
                  <a:pt x="3185" y="1826"/>
                  <a:pt x="3198" y="1803"/>
                  <a:pt x="3205" y="1775"/>
                </a:cubicBezTo>
                <a:cubicBezTo>
                  <a:pt x="3195" y="1626"/>
                  <a:pt x="3229" y="1616"/>
                  <a:pt x="3159" y="1546"/>
                </a:cubicBezTo>
                <a:cubicBezTo>
                  <a:pt x="3161" y="1531"/>
                  <a:pt x="3156" y="1512"/>
                  <a:pt x="3166" y="1500"/>
                </a:cubicBezTo>
                <a:cubicBezTo>
                  <a:pt x="3181" y="1483"/>
                  <a:pt x="3210" y="1493"/>
                  <a:pt x="3231" y="1487"/>
                </a:cubicBezTo>
                <a:cubicBezTo>
                  <a:pt x="3292" y="1494"/>
                  <a:pt x="3353" y="1497"/>
                  <a:pt x="3414" y="1507"/>
                </a:cubicBezTo>
                <a:cubicBezTo>
                  <a:pt x="3436" y="1511"/>
                  <a:pt x="3449" y="1533"/>
                  <a:pt x="3467" y="1546"/>
                </a:cubicBezTo>
                <a:cubicBezTo>
                  <a:pt x="3480" y="1555"/>
                  <a:pt x="3506" y="1572"/>
                  <a:pt x="3506" y="1572"/>
                </a:cubicBezTo>
                <a:cubicBezTo>
                  <a:pt x="3524" y="1601"/>
                  <a:pt x="3552" y="1638"/>
                  <a:pt x="3565" y="1670"/>
                </a:cubicBezTo>
                <a:cubicBezTo>
                  <a:pt x="3580" y="1707"/>
                  <a:pt x="3582" y="1753"/>
                  <a:pt x="3604" y="1788"/>
                </a:cubicBezTo>
                <a:cubicBezTo>
                  <a:pt x="3652" y="1865"/>
                  <a:pt x="3749" y="1888"/>
                  <a:pt x="3833" y="1899"/>
                </a:cubicBezTo>
                <a:cubicBezTo>
                  <a:pt x="4147" y="1879"/>
                  <a:pt x="3965" y="1923"/>
                  <a:pt x="4075" y="1847"/>
                </a:cubicBezTo>
                <a:cubicBezTo>
                  <a:pt x="4114" y="1737"/>
                  <a:pt x="4059" y="1883"/>
                  <a:pt x="4115" y="1769"/>
                </a:cubicBezTo>
                <a:cubicBezTo>
                  <a:pt x="4125" y="1748"/>
                  <a:pt x="4141" y="1703"/>
                  <a:pt x="4141" y="1703"/>
                </a:cubicBezTo>
                <a:cubicBezTo>
                  <a:pt x="4163" y="1589"/>
                  <a:pt x="4153" y="1633"/>
                  <a:pt x="4167" y="1572"/>
                </a:cubicBezTo>
                <a:cubicBezTo>
                  <a:pt x="4178" y="1401"/>
                  <a:pt x="4157" y="1254"/>
                  <a:pt x="4108" y="1094"/>
                </a:cubicBezTo>
                <a:cubicBezTo>
                  <a:pt x="4096" y="1056"/>
                  <a:pt x="4091" y="1025"/>
                  <a:pt x="4069" y="990"/>
                </a:cubicBezTo>
                <a:cubicBezTo>
                  <a:pt x="4054" y="902"/>
                  <a:pt x="4078" y="1004"/>
                  <a:pt x="4017" y="891"/>
                </a:cubicBezTo>
                <a:cubicBezTo>
                  <a:pt x="3975" y="813"/>
                  <a:pt x="3909" y="754"/>
                  <a:pt x="3840" y="702"/>
                </a:cubicBezTo>
                <a:cubicBezTo>
                  <a:pt x="3803" y="674"/>
                  <a:pt x="3783" y="650"/>
                  <a:pt x="3735" y="643"/>
                </a:cubicBezTo>
                <a:cubicBezTo>
                  <a:pt x="3724" y="636"/>
                  <a:pt x="3714" y="627"/>
                  <a:pt x="3702" y="623"/>
                </a:cubicBezTo>
                <a:cubicBezTo>
                  <a:pt x="3679" y="616"/>
                  <a:pt x="3630" y="610"/>
                  <a:pt x="3630" y="610"/>
                </a:cubicBezTo>
                <a:cubicBezTo>
                  <a:pt x="3600" y="589"/>
                  <a:pt x="3565" y="589"/>
                  <a:pt x="3532" y="571"/>
                </a:cubicBezTo>
                <a:cubicBezTo>
                  <a:pt x="3496" y="551"/>
                  <a:pt x="3466" y="524"/>
                  <a:pt x="3427" y="512"/>
                </a:cubicBezTo>
                <a:cubicBezTo>
                  <a:pt x="3385" y="468"/>
                  <a:pt x="3398" y="438"/>
                  <a:pt x="3427" y="374"/>
                </a:cubicBezTo>
                <a:cubicBezTo>
                  <a:pt x="3440" y="344"/>
                  <a:pt x="3473" y="325"/>
                  <a:pt x="3499" y="309"/>
                </a:cubicBezTo>
                <a:cubicBezTo>
                  <a:pt x="3561" y="271"/>
                  <a:pt x="3626" y="232"/>
                  <a:pt x="3696" y="211"/>
                </a:cubicBezTo>
                <a:cubicBezTo>
                  <a:pt x="3755" y="217"/>
                  <a:pt x="3816" y="215"/>
                  <a:pt x="3873" y="230"/>
                </a:cubicBezTo>
                <a:cubicBezTo>
                  <a:pt x="3925" y="244"/>
                  <a:pt x="4028" y="309"/>
                  <a:pt x="4082" y="335"/>
                </a:cubicBezTo>
                <a:cubicBezTo>
                  <a:pt x="4153" y="369"/>
                  <a:pt x="4234" y="389"/>
                  <a:pt x="4291" y="446"/>
                </a:cubicBezTo>
                <a:cubicBezTo>
                  <a:pt x="4308" y="493"/>
                  <a:pt x="4297" y="474"/>
                  <a:pt x="4318" y="505"/>
                </a:cubicBezTo>
                <a:cubicBezTo>
                  <a:pt x="4333" y="587"/>
                  <a:pt x="4320" y="555"/>
                  <a:pt x="4344" y="603"/>
                </a:cubicBezTo>
                <a:cubicBezTo>
                  <a:pt x="4357" y="660"/>
                  <a:pt x="4384" y="752"/>
                  <a:pt x="4435" y="787"/>
                </a:cubicBezTo>
                <a:cubicBezTo>
                  <a:pt x="4470" y="783"/>
                  <a:pt x="4506" y="784"/>
                  <a:pt x="4540" y="774"/>
                </a:cubicBezTo>
                <a:cubicBezTo>
                  <a:pt x="4560" y="768"/>
                  <a:pt x="4573" y="747"/>
                  <a:pt x="4593" y="741"/>
                </a:cubicBezTo>
                <a:cubicBezTo>
                  <a:pt x="4618" y="721"/>
                  <a:pt x="4653" y="702"/>
                  <a:pt x="4671" y="675"/>
                </a:cubicBezTo>
                <a:cubicBezTo>
                  <a:pt x="4688" y="650"/>
                  <a:pt x="4700" y="622"/>
                  <a:pt x="4717" y="597"/>
                </a:cubicBezTo>
                <a:cubicBezTo>
                  <a:pt x="4729" y="476"/>
                  <a:pt x="4730" y="503"/>
                  <a:pt x="4710" y="309"/>
                </a:cubicBezTo>
                <a:cubicBezTo>
                  <a:pt x="4705" y="259"/>
                  <a:pt x="4611" y="155"/>
                  <a:pt x="4560" y="139"/>
                </a:cubicBezTo>
                <a:cubicBezTo>
                  <a:pt x="4604" y="109"/>
                  <a:pt x="4674" y="116"/>
                  <a:pt x="4723" y="113"/>
                </a:cubicBezTo>
                <a:cubicBezTo>
                  <a:pt x="5087" y="129"/>
                  <a:pt x="4932" y="74"/>
                  <a:pt x="5083" y="185"/>
                </a:cubicBezTo>
                <a:cubicBezTo>
                  <a:pt x="5097" y="195"/>
                  <a:pt x="5115" y="200"/>
                  <a:pt x="5129" y="211"/>
                </a:cubicBezTo>
                <a:cubicBezTo>
                  <a:pt x="5157" y="235"/>
                  <a:pt x="5182" y="263"/>
                  <a:pt x="5208" y="289"/>
                </a:cubicBezTo>
                <a:cubicBezTo>
                  <a:pt x="5233" y="313"/>
                  <a:pt x="5293" y="348"/>
                  <a:pt x="5293" y="348"/>
                </a:cubicBezTo>
                <a:cubicBezTo>
                  <a:pt x="5322" y="407"/>
                  <a:pt x="5284" y="337"/>
                  <a:pt x="5345" y="414"/>
                </a:cubicBezTo>
                <a:cubicBezTo>
                  <a:pt x="5367" y="443"/>
                  <a:pt x="5386" y="484"/>
                  <a:pt x="5398" y="518"/>
                </a:cubicBezTo>
                <a:cubicBezTo>
                  <a:pt x="5395" y="584"/>
                  <a:pt x="5425" y="663"/>
                  <a:pt x="5385" y="715"/>
                </a:cubicBezTo>
                <a:cubicBezTo>
                  <a:pt x="5353" y="756"/>
                  <a:pt x="5308" y="783"/>
                  <a:pt x="5273" y="819"/>
                </a:cubicBezTo>
                <a:cubicBezTo>
                  <a:pt x="5265" y="827"/>
                  <a:pt x="5262" y="839"/>
                  <a:pt x="5254" y="846"/>
                </a:cubicBezTo>
                <a:cubicBezTo>
                  <a:pt x="5244" y="854"/>
                  <a:pt x="5231" y="857"/>
                  <a:pt x="5221" y="865"/>
                </a:cubicBezTo>
                <a:cubicBezTo>
                  <a:pt x="5188" y="890"/>
                  <a:pt x="5156" y="938"/>
                  <a:pt x="5142" y="977"/>
                </a:cubicBezTo>
                <a:cubicBezTo>
                  <a:pt x="5138" y="1016"/>
                  <a:pt x="5127" y="1087"/>
                  <a:pt x="5142" y="1121"/>
                </a:cubicBezTo>
                <a:cubicBezTo>
                  <a:pt x="5161" y="1165"/>
                  <a:pt x="5199" y="1173"/>
                  <a:pt x="5234" y="1193"/>
                </a:cubicBezTo>
                <a:cubicBezTo>
                  <a:pt x="5280" y="1220"/>
                  <a:pt x="5328" y="1260"/>
                  <a:pt x="5378" y="1278"/>
                </a:cubicBezTo>
                <a:cubicBezTo>
                  <a:pt x="5404" y="1274"/>
                  <a:pt x="5431" y="1273"/>
                  <a:pt x="5457" y="1265"/>
                </a:cubicBezTo>
                <a:cubicBezTo>
                  <a:pt x="5463" y="1263"/>
                  <a:pt x="5465" y="1255"/>
                  <a:pt x="5470" y="1251"/>
                </a:cubicBezTo>
                <a:cubicBezTo>
                  <a:pt x="5494" y="1231"/>
                  <a:pt x="5514" y="1222"/>
                  <a:pt x="5542" y="1206"/>
                </a:cubicBezTo>
                <a:cubicBezTo>
                  <a:pt x="5558" y="1181"/>
                  <a:pt x="5585" y="1169"/>
                  <a:pt x="5614" y="1160"/>
                </a:cubicBezTo>
                <a:cubicBezTo>
                  <a:pt x="5632" y="1146"/>
                  <a:pt x="5647" y="1128"/>
                  <a:pt x="5666" y="1114"/>
                </a:cubicBezTo>
                <a:cubicBezTo>
                  <a:pt x="5719" y="1074"/>
                  <a:pt x="5663" y="1137"/>
                  <a:pt x="5725" y="1075"/>
                </a:cubicBezTo>
                <a:cubicBezTo>
                  <a:pt x="5747" y="1053"/>
                  <a:pt x="5763" y="1027"/>
                  <a:pt x="5790" y="1009"/>
                </a:cubicBezTo>
                <a:cubicBezTo>
                  <a:pt x="5835" y="936"/>
                  <a:pt x="5812" y="962"/>
                  <a:pt x="5849" y="924"/>
                </a:cubicBezTo>
                <a:cubicBezTo>
                  <a:pt x="5874" y="837"/>
                  <a:pt x="5884" y="829"/>
                  <a:pt x="5862" y="708"/>
                </a:cubicBezTo>
                <a:cubicBezTo>
                  <a:pt x="5860" y="696"/>
                  <a:pt x="5800" y="639"/>
                  <a:pt x="5797" y="636"/>
                </a:cubicBezTo>
                <a:cubicBezTo>
                  <a:pt x="5731" y="565"/>
                  <a:pt x="5657" y="508"/>
                  <a:pt x="5581" y="446"/>
                </a:cubicBezTo>
                <a:cubicBezTo>
                  <a:pt x="5547" y="418"/>
                  <a:pt x="5471" y="331"/>
                  <a:pt x="5457" y="296"/>
                </a:cubicBezTo>
                <a:cubicBezTo>
                  <a:pt x="5448" y="274"/>
                  <a:pt x="5430" y="230"/>
                  <a:pt x="5430" y="230"/>
                </a:cubicBezTo>
                <a:cubicBezTo>
                  <a:pt x="5434" y="186"/>
                  <a:pt x="5432" y="141"/>
                  <a:pt x="5443" y="99"/>
                </a:cubicBezTo>
                <a:cubicBezTo>
                  <a:pt x="5446" y="88"/>
                  <a:pt x="5461" y="87"/>
                  <a:pt x="5470" y="80"/>
                </a:cubicBezTo>
                <a:cubicBezTo>
                  <a:pt x="5505" y="53"/>
                  <a:pt x="5549" y="29"/>
                  <a:pt x="5594" y="21"/>
                </a:cubicBezTo>
                <a:cubicBezTo>
                  <a:pt x="5631" y="14"/>
                  <a:pt x="5668" y="12"/>
                  <a:pt x="5705" y="8"/>
                </a:cubicBezTo>
                <a:cubicBezTo>
                  <a:pt x="5725" y="6"/>
                  <a:pt x="5764" y="1"/>
                  <a:pt x="5764" y="1"/>
                </a:cubicBezTo>
                <a:cubicBezTo>
                  <a:pt x="5904" y="3"/>
                  <a:pt x="6044" y="0"/>
                  <a:pt x="6183" y="8"/>
                </a:cubicBezTo>
                <a:cubicBezTo>
                  <a:pt x="6238" y="11"/>
                  <a:pt x="6239" y="53"/>
                  <a:pt x="6281" y="80"/>
                </a:cubicBezTo>
                <a:cubicBezTo>
                  <a:pt x="6359" y="130"/>
                  <a:pt x="6438" y="184"/>
                  <a:pt x="6497" y="257"/>
                </a:cubicBezTo>
                <a:cubicBezTo>
                  <a:pt x="6520" y="285"/>
                  <a:pt x="6532" y="321"/>
                  <a:pt x="6556" y="348"/>
                </a:cubicBezTo>
                <a:cubicBezTo>
                  <a:pt x="6571" y="366"/>
                  <a:pt x="6587" y="383"/>
                  <a:pt x="6602" y="401"/>
                </a:cubicBezTo>
                <a:cubicBezTo>
                  <a:pt x="6609" y="420"/>
                  <a:pt x="6614" y="440"/>
                  <a:pt x="6622" y="459"/>
                </a:cubicBezTo>
                <a:cubicBezTo>
                  <a:pt x="6627" y="471"/>
                  <a:pt x="6636" y="480"/>
                  <a:pt x="6641" y="492"/>
                </a:cubicBezTo>
                <a:cubicBezTo>
                  <a:pt x="6649" y="511"/>
                  <a:pt x="6661" y="551"/>
                  <a:pt x="6661" y="551"/>
                </a:cubicBezTo>
                <a:cubicBezTo>
                  <a:pt x="6655" y="792"/>
                  <a:pt x="6725" y="831"/>
                  <a:pt x="6569" y="885"/>
                </a:cubicBezTo>
                <a:cubicBezTo>
                  <a:pt x="6322" y="872"/>
                  <a:pt x="6338" y="930"/>
                  <a:pt x="6249" y="793"/>
                </a:cubicBezTo>
                <a:cubicBezTo>
                  <a:pt x="6253" y="727"/>
                  <a:pt x="6250" y="687"/>
                  <a:pt x="6294" y="643"/>
                </a:cubicBezTo>
                <a:cubicBezTo>
                  <a:pt x="6321" y="543"/>
                  <a:pt x="6278" y="456"/>
                  <a:pt x="6183" y="427"/>
                </a:cubicBezTo>
                <a:cubicBezTo>
                  <a:pt x="6042" y="431"/>
                  <a:pt x="5966" y="424"/>
                  <a:pt x="5856" y="499"/>
                </a:cubicBezTo>
                <a:cubicBezTo>
                  <a:pt x="5793" y="591"/>
                  <a:pt x="5865" y="713"/>
                  <a:pt x="5941" y="774"/>
                </a:cubicBezTo>
                <a:cubicBezTo>
                  <a:pt x="5963" y="791"/>
                  <a:pt x="5989" y="804"/>
                  <a:pt x="6006" y="826"/>
                </a:cubicBezTo>
                <a:cubicBezTo>
                  <a:pt x="6034" y="862"/>
                  <a:pt x="6017" y="846"/>
                  <a:pt x="6059" y="872"/>
                </a:cubicBezTo>
                <a:cubicBezTo>
                  <a:pt x="6082" y="912"/>
                  <a:pt x="6117" y="942"/>
                  <a:pt x="6137" y="983"/>
                </a:cubicBezTo>
                <a:cubicBezTo>
                  <a:pt x="6145" y="1048"/>
                  <a:pt x="6160" y="1120"/>
                  <a:pt x="6190" y="1179"/>
                </a:cubicBezTo>
                <a:cubicBezTo>
                  <a:pt x="6194" y="1232"/>
                  <a:pt x="6194" y="1260"/>
                  <a:pt x="6216" y="1304"/>
                </a:cubicBezTo>
                <a:cubicBezTo>
                  <a:pt x="6201" y="1389"/>
                  <a:pt x="6153" y="1400"/>
                  <a:pt x="6078" y="1409"/>
                </a:cubicBezTo>
                <a:cubicBezTo>
                  <a:pt x="6034" y="1430"/>
                  <a:pt x="6009" y="1447"/>
                  <a:pt x="5961" y="1454"/>
                </a:cubicBezTo>
                <a:cubicBezTo>
                  <a:pt x="5905" y="1476"/>
                  <a:pt x="5951" y="1461"/>
                  <a:pt x="5882" y="1474"/>
                </a:cubicBezTo>
                <a:cubicBezTo>
                  <a:pt x="5862" y="1478"/>
                  <a:pt x="5823" y="1487"/>
                  <a:pt x="5823" y="1487"/>
                </a:cubicBezTo>
                <a:cubicBezTo>
                  <a:pt x="5673" y="1483"/>
                  <a:pt x="5548" y="1471"/>
                  <a:pt x="5404" y="1461"/>
                </a:cubicBezTo>
                <a:cubicBezTo>
                  <a:pt x="5331" y="1441"/>
                  <a:pt x="5254" y="1439"/>
                  <a:pt x="5182" y="1415"/>
                </a:cubicBezTo>
                <a:cubicBezTo>
                  <a:pt x="5156" y="1406"/>
                  <a:pt x="5136" y="1391"/>
                  <a:pt x="5110" y="1382"/>
                </a:cubicBezTo>
                <a:cubicBezTo>
                  <a:pt x="5096" y="1368"/>
                  <a:pt x="5077" y="1359"/>
                  <a:pt x="5064" y="1343"/>
                </a:cubicBezTo>
                <a:cubicBezTo>
                  <a:pt x="5045" y="1320"/>
                  <a:pt x="5033" y="1293"/>
                  <a:pt x="5011" y="1271"/>
                </a:cubicBezTo>
                <a:cubicBezTo>
                  <a:pt x="5001" y="1237"/>
                  <a:pt x="4976" y="1236"/>
                  <a:pt x="4946" y="1225"/>
                </a:cubicBezTo>
                <a:cubicBezTo>
                  <a:pt x="4875" y="1231"/>
                  <a:pt x="4854" y="1216"/>
                  <a:pt x="4835" y="1278"/>
                </a:cubicBezTo>
                <a:cubicBezTo>
                  <a:pt x="4837" y="1332"/>
                  <a:pt x="4834" y="1387"/>
                  <a:pt x="4841" y="1441"/>
                </a:cubicBezTo>
                <a:cubicBezTo>
                  <a:pt x="4842" y="1452"/>
                  <a:pt x="4856" y="1457"/>
                  <a:pt x="4861" y="1467"/>
                </a:cubicBezTo>
                <a:cubicBezTo>
                  <a:pt x="4880" y="1500"/>
                  <a:pt x="4900" y="1530"/>
                  <a:pt x="4933" y="1553"/>
                </a:cubicBezTo>
                <a:cubicBezTo>
                  <a:pt x="5007" y="1605"/>
                  <a:pt x="5095" y="1641"/>
                  <a:pt x="5182" y="1664"/>
                </a:cubicBezTo>
                <a:cubicBezTo>
                  <a:pt x="5241" y="1680"/>
                  <a:pt x="5305" y="1676"/>
                  <a:pt x="5365" y="1690"/>
                </a:cubicBezTo>
                <a:cubicBezTo>
                  <a:pt x="5415" y="1702"/>
                  <a:pt x="5476" y="1719"/>
                  <a:pt x="5522" y="1742"/>
                </a:cubicBezTo>
                <a:cubicBezTo>
                  <a:pt x="5598" y="1781"/>
                  <a:pt x="5523" y="1763"/>
                  <a:pt x="5601" y="1775"/>
                </a:cubicBezTo>
                <a:cubicBezTo>
                  <a:pt x="5610" y="1782"/>
                  <a:pt x="5618" y="1790"/>
                  <a:pt x="5627" y="1795"/>
                </a:cubicBezTo>
                <a:cubicBezTo>
                  <a:pt x="5633" y="1798"/>
                  <a:pt x="5640" y="1797"/>
                  <a:pt x="5646" y="1801"/>
                </a:cubicBezTo>
                <a:cubicBezTo>
                  <a:pt x="5654" y="1806"/>
                  <a:pt x="5659" y="1815"/>
                  <a:pt x="5666" y="1821"/>
                </a:cubicBezTo>
                <a:cubicBezTo>
                  <a:pt x="5672" y="1826"/>
                  <a:pt x="5679" y="1830"/>
                  <a:pt x="5686" y="1834"/>
                </a:cubicBezTo>
                <a:cubicBezTo>
                  <a:pt x="5693" y="1848"/>
                  <a:pt x="5706" y="1869"/>
                  <a:pt x="5705" y="1886"/>
                </a:cubicBezTo>
                <a:cubicBezTo>
                  <a:pt x="5698" y="1994"/>
                  <a:pt x="5647" y="2029"/>
                  <a:pt x="5548" y="2050"/>
                </a:cubicBezTo>
                <a:cubicBezTo>
                  <a:pt x="5309" y="2043"/>
                  <a:pt x="5265" y="2038"/>
                  <a:pt x="5011" y="2043"/>
                </a:cubicBezTo>
                <a:cubicBezTo>
                  <a:pt x="5013" y="2063"/>
                  <a:pt x="5012" y="2083"/>
                  <a:pt x="5018" y="2102"/>
                </a:cubicBezTo>
                <a:cubicBezTo>
                  <a:pt x="5044" y="2181"/>
                  <a:pt x="5139" y="2232"/>
                  <a:pt x="5214" y="2246"/>
                </a:cubicBezTo>
                <a:cubicBezTo>
                  <a:pt x="5357" y="2333"/>
                  <a:pt x="5562" y="2302"/>
                  <a:pt x="5712" y="2305"/>
                </a:cubicBezTo>
                <a:cubicBezTo>
                  <a:pt x="5764" y="2326"/>
                  <a:pt x="5812" y="2327"/>
                  <a:pt x="5869" y="2331"/>
                </a:cubicBezTo>
                <a:cubicBezTo>
                  <a:pt x="5924" y="2359"/>
                  <a:pt x="5986" y="2377"/>
                  <a:pt x="6046" y="2390"/>
                </a:cubicBezTo>
                <a:cubicBezTo>
                  <a:pt x="6072" y="2408"/>
                  <a:pt x="6080" y="2418"/>
                  <a:pt x="6111" y="2430"/>
                </a:cubicBezTo>
                <a:cubicBezTo>
                  <a:pt x="6142" y="2460"/>
                  <a:pt x="6160" y="2492"/>
                  <a:pt x="6190" y="2521"/>
                </a:cubicBezTo>
                <a:cubicBezTo>
                  <a:pt x="6199" y="2599"/>
                  <a:pt x="6233" y="2621"/>
                  <a:pt x="6203" y="2718"/>
                </a:cubicBezTo>
                <a:cubicBezTo>
                  <a:pt x="6195" y="2745"/>
                  <a:pt x="6147" y="2768"/>
                  <a:pt x="6124" y="2783"/>
                </a:cubicBezTo>
                <a:cubicBezTo>
                  <a:pt x="6084" y="2809"/>
                  <a:pt x="6127" y="2781"/>
                  <a:pt x="6085" y="2822"/>
                </a:cubicBezTo>
                <a:cubicBezTo>
                  <a:pt x="6046" y="2860"/>
                  <a:pt x="5993" y="2890"/>
                  <a:pt x="5941" y="2907"/>
                </a:cubicBezTo>
                <a:cubicBezTo>
                  <a:pt x="5889" y="2901"/>
                  <a:pt x="5835" y="2899"/>
                  <a:pt x="5784" y="2888"/>
                </a:cubicBezTo>
                <a:cubicBezTo>
                  <a:pt x="5743" y="2879"/>
                  <a:pt x="5711" y="2846"/>
                  <a:pt x="5673" y="2829"/>
                </a:cubicBezTo>
                <a:cubicBezTo>
                  <a:pt x="5621" y="2805"/>
                  <a:pt x="5558" y="2777"/>
                  <a:pt x="5502" y="2763"/>
                </a:cubicBezTo>
                <a:cubicBezTo>
                  <a:pt x="5430" y="2774"/>
                  <a:pt x="5452" y="2779"/>
                  <a:pt x="5417" y="2835"/>
                </a:cubicBezTo>
                <a:cubicBezTo>
                  <a:pt x="5396" y="2953"/>
                  <a:pt x="5461" y="2974"/>
                  <a:pt x="5542" y="3032"/>
                </a:cubicBezTo>
                <a:cubicBezTo>
                  <a:pt x="5671" y="3124"/>
                  <a:pt x="5805" y="3218"/>
                  <a:pt x="5921" y="3326"/>
                </a:cubicBezTo>
                <a:cubicBezTo>
                  <a:pt x="5966" y="3368"/>
                  <a:pt x="5999" y="3413"/>
                  <a:pt x="6046" y="3451"/>
                </a:cubicBezTo>
                <a:cubicBezTo>
                  <a:pt x="6102" y="3545"/>
                  <a:pt x="6123" y="3585"/>
                  <a:pt x="6137" y="3693"/>
                </a:cubicBezTo>
                <a:cubicBezTo>
                  <a:pt x="6123" y="3813"/>
                  <a:pt x="6141" y="3836"/>
                  <a:pt x="6085" y="3909"/>
                </a:cubicBezTo>
                <a:cubicBezTo>
                  <a:pt x="6076" y="3936"/>
                  <a:pt x="6065" y="3940"/>
                  <a:pt x="6039" y="3948"/>
                </a:cubicBezTo>
                <a:cubicBezTo>
                  <a:pt x="5967" y="3944"/>
                  <a:pt x="5894" y="3945"/>
                  <a:pt x="5823" y="3935"/>
                </a:cubicBezTo>
                <a:cubicBezTo>
                  <a:pt x="5749" y="3925"/>
                  <a:pt x="5686" y="3871"/>
                  <a:pt x="5614" y="3850"/>
                </a:cubicBezTo>
                <a:cubicBezTo>
                  <a:pt x="5573" y="3825"/>
                  <a:pt x="5536" y="3809"/>
                  <a:pt x="5489" y="3798"/>
                </a:cubicBezTo>
                <a:cubicBezTo>
                  <a:pt x="5475" y="3788"/>
                  <a:pt x="5468" y="3781"/>
                  <a:pt x="5450" y="3778"/>
                </a:cubicBezTo>
                <a:cubicBezTo>
                  <a:pt x="5418" y="3772"/>
                  <a:pt x="5352" y="3765"/>
                  <a:pt x="5352" y="3765"/>
                </a:cubicBezTo>
                <a:cubicBezTo>
                  <a:pt x="5230" y="3767"/>
                  <a:pt x="5097" y="3724"/>
                  <a:pt x="4998" y="3798"/>
                </a:cubicBezTo>
                <a:cubicBezTo>
                  <a:pt x="4957" y="3881"/>
                  <a:pt x="5008" y="3978"/>
                  <a:pt x="5038" y="4059"/>
                </a:cubicBezTo>
                <a:cubicBezTo>
                  <a:pt x="5034" y="4090"/>
                  <a:pt x="5037" y="4122"/>
                  <a:pt x="5025" y="4151"/>
                </a:cubicBezTo>
                <a:cubicBezTo>
                  <a:pt x="5020" y="4163"/>
                  <a:pt x="5004" y="4166"/>
                  <a:pt x="4992" y="4171"/>
                </a:cubicBezTo>
                <a:cubicBezTo>
                  <a:pt x="4930" y="4197"/>
                  <a:pt x="4927" y="4195"/>
                  <a:pt x="4874" y="4203"/>
                </a:cubicBezTo>
                <a:cubicBezTo>
                  <a:pt x="4739" y="4201"/>
                  <a:pt x="4603" y="4207"/>
                  <a:pt x="4468" y="4197"/>
                </a:cubicBezTo>
                <a:cubicBezTo>
                  <a:pt x="4457" y="4196"/>
                  <a:pt x="4457" y="4179"/>
                  <a:pt x="4449" y="4171"/>
                </a:cubicBezTo>
                <a:cubicBezTo>
                  <a:pt x="4437" y="4159"/>
                  <a:pt x="4421" y="4151"/>
                  <a:pt x="4409" y="4138"/>
                </a:cubicBezTo>
                <a:cubicBezTo>
                  <a:pt x="4335" y="4057"/>
                  <a:pt x="4270" y="3964"/>
                  <a:pt x="4226" y="3863"/>
                </a:cubicBezTo>
                <a:cubicBezTo>
                  <a:pt x="4212" y="3800"/>
                  <a:pt x="4209" y="3751"/>
                  <a:pt x="4226" y="3686"/>
                </a:cubicBezTo>
                <a:cubicBezTo>
                  <a:pt x="4224" y="3632"/>
                  <a:pt x="4229" y="3576"/>
                  <a:pt x="4219" y="3523"/>
                </a:cubicBezTo>
                <a:cubicBezTo>
                  <a:pt x="4216" y="3506"/>
                  <a:pt x="4197" y="3497"/>
                  <a:pt x="4187" y="3483"/>
                </a:cubicBezTo>
                <a:cubicBezTo>
                  <a:pt x="4115" y="3383"/>
                  <a:pt x="4087" y="3362"/>
                  <a:pt x="3984" y="3320"/>
                </a:cubicBezTo>
                <a:cubicBezTo>
                  <a:pt x="3854" y="3332"/>
                  <a:pt x="3839" y="3335"/>
                  <a:pt x="3735" y="3366"/>
                </a:cubicBezTo>
                <a:cubicBezTo>
                  <a:pt x="3691" y="3379"/>
                  <a:pt x="3645" y="3385"/>
                  <a:pt x="3604" y="3405"/>
                </a:cubicBezTo>
                <a:cubicBezTo>
                  <a:pt x="3486" y="3464"/>
                  <a:pt x="3576" y="3431"/>
                  <a:pt x="3519" y="3451"/>
                </a:cubicBezTo>
                <a:cubicBezTo>
                  <a:pt x="3475" y="3484"/>
                  <a:pt x="3449" y="3501"/>
                  <a:pt x="3414" y="3542"/>
                </a:cubicBezTo>
                <a:cubicBezTo>
                  <a:pt x="3397" y="3589"/>
                  <a:pt x="3385" y="3635"/>
                  <a:pt x="3362" y="3680"/>
                </a:cubicBezTo>
                <a:cubicBezTo>
                  <a:pt x="3358" y="3697"/>
                  <a:pt x="3355" y="3715"/>
                  <a:pt x="3349" y="3732"/>
                </a:cubicBezTo>
                <a:cubicBezTo>
                  <a:pt x="3342" y="3752"/>
                  <a:pt x="3329" y="3770"/>
                  <a:pt x="3323" y="3791"/>
                </a:cubicBezTo>
                <a:cubicBezTo>
                  <a:pt x="3307" y="3841"/>
                  <a:pt x="3312" y="3896"/>
                  <a:pt x="3297" y="3948"/>
                </a:cubicBezTo>
                <a:cubicBezTo>
                  <a:pt x="3281" y="4072"/>
                  <a:pt x="3190" y="4148"/>
                  <a:pt x="3074" y="4184"/>
                </a:cubicBezTo>
                <a:cubicBezTo>
                  <a:pt x="3055" y="4190"/>
                  <a:pt x="3035" y="4194"/>
                  <a:pt x="3015" y="4197"/>
                </a:cubicBezTo>
                <a:cubicBezTo>
                  <a:pt x="2976" y="4203"/>
                  <a:pt x="2897" y="4210"/>
                  <a:pt x="2897" y="4210"/>
                </a:cubicBezTo>
                <a:cubicBezTo>
                  <a:pt x="2799" y="4208"/>
                  <a:pt x="2701" y="4211"/>
                  <a:pt x="2603" y="4203"/>
                </a:cubicBezTo>
                <a:cubicBezTo>
                  <a:pt x="2508" y="4196"/>
                  <a:pt x="2358" y="4013"/>
                  <a:pt x="2308" y="3942"/>
                </a:cubicBezTo>
                <a:cubicBezTo>
                  <a:pt x="2289" y="3871"/>
                  <a:pt x="2277" y="3811"/>
                  <a:pt x="2269" y="3739"/>
                </a:cubicBezTo>
                <a:cubicBezTo>
                  <a:pt x="2273" y="3652"/>
                  <a:pt x="2269" y="3623"/>
                  <a:pt x="2302" y="3555"/>
                </a:cubicBezTo>
                <a:cubicBezTo>
                  <a:pt x="2320" y="3422"/>
                  <a:pt x="2333" y="3347"/>
                  <a:pt x="2236" y="3274"/>
                </a:cubicBezTo>
                <a:cubicBezTo>
                  <a:pt x="2187" y="3237"/>
                  <a:pt x="2234" y="3255"/>
                  <a:pt x="2184" y="3241"/>
                </a:cubicBezTo>
                <a:cubicBezTo>
                  <a:pt x="2154" y="3221"/>
                  <a:pt x="2114" y="3215"/>
                  <a:pt x="2079" y="3209"/>
                </a:cubicBezTo>
                <a:cubicBezTo>
                  <a:pt x="1996" y="3213"/>
                  <a:pt x="1913" y="3213"/>
                  <a:pt x="1830" y="3222"/>
                </a:cubicBezTo>
                <a:cubicBezTo>
                  <a:pt x="1764" y="3229"/>
                  <a:pt x="1779" y="3242"/>
                  <a:pt x="1732" y="3274"/>
                </a:cubicBezTo>
                <a:cubicBezTo>
                  <a:pt x="1659" y="3324"/>
                  <a:pt x="1560" y="3371"/>
                  <a:pt x="1503" y="3444"/>
                </a:cubicBezTo>
                <a:cubicBezTo>
                  <a:pt x="1437" y="3529"/>
                  <a:pt x="1428" y="3640"/>
                  <a:pt x="1398" y="3739"/>
                </a:cubicBezTo>
                <a:cubicBezTo>
                  <a:pt x="1393" y="3756"/>
                  <a:pt x="1349" y="3831"/>
                  <a:pt x="1346" y="3837"/>
                </a:cubicBezTo>
                <a:cubicBezTo>
                  <a:pt x="1339" y="3871"/>
                  <a:pt x="1289" y="3957"/>
                  <a:pt x="1254" y="3968"/>
                </a:cubicBezTo>
                <a:cubicBezTo>
                  <a:pt x="1229" y="3976"/>
                  <a:pt x="1176" y="3987"/>
                  <a:pt x="1176" y="3987"/>
                </a:cubicBezTo>
                <a:cubicBezTo>
                  <a:pt x="1028" y="3983"/>
                  <a:pt x="879" y="3986"/>
                  <a:pt x="731" y="3974"/>
                </a:cubicBezTo>
                <a:cubicBezTo>
                  <a:pt x="700" y="3971"/>
                  <a:pt x="678" y="3940"/>
                  <a:pt x="652" y="3922"/>
                </a:cubicBezTo>
                <a:cubicBezTo>
                  <a:pt x="555" y="3854"/>
                  <a:pt x="471" y="3696"/>
                  <a:pt x="423" y="3582"/>
                </a:cubicBezTo>
                <a:cubicBezTo>
                  <a:pt x="417" y="3527"/>
                  <a:pt x="404" y="3485"/>
                  <a:pt x="423" y="3431"/>
                </a:cubicBezTo>
                <a:cubicBezTo>
                  <a:pt x="437" y="3393"/>
                  <a:pt x="483" y="3390"/>
                  <a:pt x="515" y="3379"/>
                </a:cubicBezTo>
                <a:cubicBezTo>
                  <a:pt x="602" y="3348"/>
                  <a:pt x="686" y="3320"/>
                  <a:pt x="777" y="3300"/>
                </a:cubicBezTo>
                <a:cubicBezTo>
                  <a:pt x="831" y="3273"/>
                  <a:pt x="898" y="3262"/>
                  <a:pt x="934" y="3209"/>
                </a:cubicBezTo>
                <a:cubicBezTo>
                  <a:pt x="882" y="2947"/>
                  <a:pt x="622" y="3036"/>
                  <a:pt x="384" y="3025"/>
                </a:cubicBezTo>
                <a:cubicBezTo>
                  <a:pt x="316" y="3009"/>
                  <a:pt x="270" y="2972"/>
                  <a:pt x="214" y="2934"/>
                </a:cubicBezTo>
                <a:cubicBezTo>
                  <a:pt x="194" y="2884"/>
                  <a:pt x="157" y="2849"/>
                  <a:pt x="129" y="2803"/>
                </a:cubicBezTo>
                <a:cubicBezTo>
                  <a:pt x="106" y="2764"/>
                  <a:pt x="85" y="2724"/>
                  <a:pt x="63" y="2685"/>
                </a:cubicBezTo>
                <a:cubicBezTo>
                  <a:pt x="44" y="2651"/>
                  <a:pt x="52" y="2613"/>
                  <a:pt x="30" y="2580"/>
                </a:cubicBezTo>
                <a:cubicBezTo>
                  <a:pt x="34" y="2554"/>
                  <a:pt x="36" y="2527"/>
                  <a:pt x="43" y="2502"/>
                </a:cubicBezTo>
                <a:cubicBezTo>
                  <a:pt x="58" y="2452"/>
                  <a:pt x="198" y="2416"/>
                  <a:pt x="240" y="2410"/>
                </a:cubicBezTo>
                <a:cubicBezTo>
                  <a:pt x="281" y="2404"/>
                  <a:pt x="364" y="2397"/>
                  <a:pt x="364" y="2397"/>
                </a:cubicBezTo>
                <a:cubicBezTo>
                  <a:pt x="614" y="2312"/>
                  <a:pt x="836" y="2519"/>
                  <a:pt x="1078" y="2561"/>
                </a:cubicBezTo>
                <a:cubicBezTo>
                  <a:pt x="1095" y="2570"/>
                  <a:pt x="1111" y="2585"/>
                  <a:pt x="1130" y="2587"/>
                </a:cubicBezTo>
                <a:cubicBezTo>
                  <a:pt x="1203" y="2595"/>
                  <a:pt x="1208" y="2561"/>
                  <a:pt x="1248" y="2521"/>
                </a:cubicBezTo>
                <a:cubicBezTo>
                  <a:pt x="1250" y="2508"/>
                  <a:pt x="1251" y="2495"/>
                  <a:pt x="1254" y="2482"/>
                </a:cubicBezTo>
                <a:cubicBezTo>
                  <a:pt x="1260" y="2458"/>
                  <a:pt x="1274" y="2410"/>
                  <a:pt x="1274" y="2410"/>
                </a:cubicBezTo>
                <a:cubicBezTo>
                  <a:pt x="1270" y="2364"/>
                  <a:pt x="1270" y="2318"/>
                  <a:pt x="1261" y="2273"/>
                </a:cubicBezTo>
                <a:cubicBezTo>
                  <a:pt x="1260" y="2266"/>
                  <a:pt x="1218" y="2235"/>
                  <a:pt x="1215" y="2233"/>
                </a:cubicBezTo>
                <a:cubicBezTo>
                  <a:pt x="1148" y="2197"/>
                  <a:pt x="1093" y="2191"/>
                  <a:pt x="1019" y="2181"/>
                </a:cubicBezTo>
                <a:cubicBezTo>
                  <a:pt x="995" y="2178"/>
                  <a:pt x="971" y="2169"/>
                  <a:pt x="947" y="2168"/>
                </a:cubicBezTo>
                <a:cubicBezTo>
                  <a:pt x="801" y="2162"/>
                  <a:pt x="654" y="2163"/>
                  <a:pt x="508" y="2161"/>
                </a:cubicBezTo>
                <a:cubicBezTo>
                  <a:pt x="433" y="2136"/>
                  <a:pt x="383" y="2107"/>
                  <a:pt x="351" y="2030"/>
                </a:cubicBezTo>
                <a:cubicBezTo>
                  <a:pt x="340" y="2005"/>
                  <a:pt x="325" y="1952"/>
                  <a:pt x="325" y="1952"/>
                </a:cubicBezTo>
                <a:cubicBezTo>
                  <a:pt x="329" y="1908"/>
                  <a:pt x="328" y="1864"/>
                  <a:pt x="338" y="1821"/>
                </a:cubicBezTo>
                <a:cubicBezTo>
                  <a:pt x="339" y="1816"/>
                  <a:pt x="384" y="1795"/>
                  <a:pt x="384" y="1795"/>
                </a:cubicBezTo>
                <a:cubicBezTo>
                  <a:pt x="455" y="1764"/>
                  <a:pt x="568" y="1762"/>
                  <a:pt x="639" y="1755"/>
                </a:cubicBezTo>
                <a:cubicBezTo>
                  <a:pt x="720" y="1757"/>
                  <a:pt x="801" y="1753"/>
                  <a:pt x="881" y="1762"/>
                </a:cubicBezTo>
                <a:cubicBezTo>
                  <a:pt x="915" y="1766"/>
                  <a:pt x="945" y="1788"/>
                  <a:pt x="979" y="1795"/>
                </a:cubicBezTo>
                <a:cubicBezTo>
                  <a:pt x="1069" y="1847"/>
                  <a:pt x="1170" y="1881"/>
                  <a:pt x="1254" y="1945"/>
                </a:cubicBezTo>
                <a:cubicBezTo>
                  <a:pt x="1374" y="2036"/>
                  <a:pt x="1477" y="2140"/>
                  <a:pt x="1588" y="2240"/>
                </a:cubicBezTo>
                <a:cubicBezTo>
                  <a:pt x="1653" y="2299"/>
                  <a:pt x="1722" y="2357"/>
                  <a:pt x="1765" y="2436"/>
                </a:cubicBezTo>
                <a:cubicBezTo>
                  <a:pt x="1783" y="2470"/>
                  <a:pt x="1798" y="2547"/>
                  <a:pt x="1798" y="2547"/>
                </a:cubicBezTo>
                <a:cubicBezTo>
                  <a:pt x="1796" y="2573"/>
                  <a:pt x="1799" y="2601"/>
                  <a:pt x="1791" y="2626"/>
                </a:cubicBezTo>
                <a:cubicBezTo>
                  <a:pt x="1784" y="2647"/>
                  <a:pt x="1755" y="2656"/>
                  <a:pt x="1739" y="2665"/>
                </a:cubicBezTo>
                <a:cubicBezTo>
                  <a:pt x="1695" y="2690"/>
                  <a:pt x="1658" y="2702"/>
                  <a:pt x="1608" y="2711"/>
                </a:cubicBezTo>
                <a:cubicBezTo>
                  <a:pt x="1526" y="2764"/>
                  <a:pt x="1417" y="2735"/>
                  <a:pt x="1326" y="2711"/>
                </a:cubicBezTo>
                <a:cubicBezTo>
                  <a:pt x="1238" y="2716"/>
                  <a:pt x="1195" y="2707"/>
                  <a:pt x="1130" y="2757"/>
                </a:cubicBezTo>
                <a:cubicBezTo>
                  <a:pt x="1112" y="2809"/>
                  <a:pt x="1117" y="2868"/>
                  <a:pt x="1156" y="2907"/>
                </a:cubicBezTo>
                <a:cubicBezTo>
                  <a:pt x="1169" y="2945"/>
                  <a:pt x="1153" y="2911"/>
                  <a:pt x="1182" y="2940"/>
                </a:cubicBezTo>
                <a:cubicBezTo>
                  <a:pt x="1190" y="2948"/>
                  <a:pt x="1194" y="2958"/>
                  <a:pt x="1202" y="2966"/>
                </a:cubicBezTo>
                <a:cubicBezTo>
                  <a:pt x="1221" y="2984"/>
                  <a:pt x="1276" y="3003"/>
                  <a:pt x="1294" y="3012"/>
                </a:cubicBezTo>
                <a:cubicBezTo>
                  <a:pt x="1329" y="3029"/>
                  <a:pt x="1347" y="3063"/>
                  <a:pt x="1379" y="3084"/>
                </a:cubicBezTo>
                <a:cubicBezTo>
                  <a:pt x="1389" y="3147"/>
                  <a:pt x="1392" y="3194"/>
                  <a:pt x="1333" y="3228"/>
                </a:cubicBezTo>
                <a:cubicBezTo>
                  <a:pt x="1207" y="3301"/>
                  <a:pt x="1331" y="3229"/>
                  <a:pt x="1254" y="3261"/>
                </a:cubicBezTo>
                <a:cubicBezTo>
                  <a:pt x="1236" y="3268"/>
                  <a:pt x="1202" y="3287"/>
                  <a:pt x="1202" y="3287"/>
                </a:cubicBezTo>
                <a:cubicBezTo>
                  <a:pt x="1171" y="3334"/>
                  <a:pt x="1197" y="3349"/>
                  <a:pt x="1241" y="3359"/>
                </a:cubicBezTo>
                <a:cubicBezTo>
                  <a:pt x="1298" y="3356"/>
                  <a:pt x="1368" y="3356"/>
                  <a:pt x="1425" y="3339"/>
                </a:cubicBezTo>
                <a:cubicBezTo>
                  <a:pt x="1450" y="3331"/>
                  <a:pt x="1476" y="3315"/>
                  <a:pt x="1503" y="3307"/>
                </a:cubicBezTo>
                <a:cubicBezTo>
                  <a:pt x="1510" y="3303"/>
                  <a:pt x="1518" y="3300"/>
                  <a:pt x="1523" y="3294"/>
                </a:cubicBezTo>
                <a:cubicBezTo>
                  <a:pt x="1533" y="3282"/>
                  <a:pt x="1549" y="3254"/>
                  <a:pt x="1549" y="3254"/>
                </a:cubicBezTo>
                <a:cubicBezTo>
                  <a:pt x="1566" y="3181"/>
                  <a:pt x="1554" y="3074"/>
                  <a:pt x="1641" y="3051"/>
                </a:cubicBezTo>
                <a:cubicBezTo>
                  <a:pt x="1763" y="3053"/>
                  <a:pt x="1885" y="3050"/>
                  <a:pt x="2007" y="3058"/>
                </a:cubicBezTo>
                <a:cubicBezTo>
                  <a:pt x="2018" y="3059"/>
                  <a:pt x="2024" y="3072"/>
                  <a:pt x="2033" y="3078"/>
                </a:cubicBezTo>
                <a:cubicBezTo>
                  <a:pt x="2060" y="3095"/>
                  <a:pt x="2102" y="3106"/>
                  <a:pt x="2131" y="3117"/>
                </a:cubicBezTo>
                <a:cubicBezTo>
                  <a:pt x="2175" y="3115"/>
                  <a:pt x="2220" y="3121"/>
                  <a:pt x="2262" y="3110"/>
                </a:cubicBezTo>
                <a:cubicBezTo>
                  <a:pt x="2274" y="3107"/>
                  <a:pt x="2275" y="3088"/>
                  <a:pt x="2282" y="3078"/>
                </a:cubicBezTo>
                <a:cubicBezTo>
                  <a:pt x="2290" y="3067"/>
                  <a:pt x="2300" y="3057"/>
                  <a:pt x="2308" y="3045"/>
                </a:cubicBezTo>
                <a:cubicBezTo>
                  <a:pt x="2323" y="3022"/>
                  <a:pt x="2343" y="2999"/>
                  <a:pt x="2354" y="2973"/>
                </a:cubicBezTo>
                <a:cubicBezTo>
                  <a:pt x="2367" y="2941"/>
                  <a:pt x="2374" y="2909"/>
                  <a:pt x="2393" y="2881"/>
                </a:cubicBezTo>
                <a:cubicBezTo>
                  <a:pt x="2399" y="2848"/>
                  <a:pt x="2393" y="2821"/>
                  <a:pt x="2426" y="2809"/>
                </a:cubicBezTo>
                <a:cubicBezTo>
                  <a:pt x="2454" y="2813"/>
                  <a:pt x="2483" y="2815"/>
                  <a:pt x="2511" y="2822"/>
                </a:cubicBezTo>
                <a:cubicBezTo>
                  <a:pt x="2545" y="2831"/>
                  <a:pt x="2596" y="2879"/>
                  <a:pt x="2616" y="2894"/>
                </a:cubicBezTo>
                <a:cubicBezTo>
                  <a:pt x="2688" y="2951"/>
                  <a:pt x="2724" y="3011"/>
                  <a:pt x="2747" y="3097"/>
                </a:cubicBezTo>
                <a:cubicBezTo>
                  <a:pt x="2745" y="3156"/>
                  <a:pt x="2750" y="3216"/>
                  <a:pt x="2740" y="3274"/>
                </a:cubicBezTo>
                <a:cubicBezTo>
                  <a:pt x="2734" y="3308"/>
                  <a:pt x="2683" y="3353"/>
                  <a:pt x="2662" y="3379"/>
                </a:cubicBezTo>
                <a:cubicBezTo>
                  <a:pt x="2645" y="3400"/>
                  <a:pt x="2637" y="3425"/>
                  <a:pt x="2629" y="3451"/>
                </a:cubicBezTo>
                <a:cubicBezTo>
                  <a:pt x="2631" y="3540"/>
                  <a:pt x="2627" y="3630"/>
                  <a:pt x="2635" y="3719"/>
                </a:cubicBezTo>
                <a:cubicBezTo>
                  <a:pt x="2636" y="3730"/>
                  <a:pt x="2649" y="3736"/>
                  <a:pt x="2655" y="3745"/>
                </a:cubicBezTo>
                <a:cubicBezTo>
                  <a:pt x="2690" y="3794"/>
                  <a:pt x="2736" y="3813"/>
                  <a:pt x="2793" y="3830"/>
                </a:cubicBezTo>
                <a:cubicBezTo>
                  <a:pt x="2874" y="3827"/>
                  <a:pt x="2941" y="3833"/>
                  <a:pt x="3015" y="3811"/>
                </a:cubicBezTo>
                <a:cubicBezTo>
                  <a:pt x="3042" y="3795"/>
                  <a:pt x="3058" y="3779"/>
                  <a:pt x="3081" y="3758"/>
                </a:cubicBezTo>
                <a:cubicBezTo>
                  <a:pt x="3104" y="3686"/>
                  <a:pt x="3096" y="3719"/>
                  <a:pt x="3107" y="3660"/>
                </a:cubicBezTo>
                <a:cubicBezTo>
                  <a:pt x="3118" y="3465"/>
                  <a:pt x="3119" y="3370"/>
                  <a:pt x="3107" y="3137"/>
                </a:cubicBezTo>
                <a:cubicBezTo>
                  <a:pt x="3106" y="3108"/>
                  <a:pt x="3094" y="3072"/>
                  <a:pt x="3074" y="3051"/>
                </a:cubicBezTo>
                <a:cubicBezTo>
                  <a:pt x="3058" y="3007"/>
                  <a:pt x="3016" y="2932"/>
                  <a:pt x="2976" y="2907"/>
                </a:cubicBezTo>
                <a:cubicBezTo>
                  <a:pt x="2966" y="2901"/>
                  <a:pt x="2953" y="2900"/>
                  <a:pt x="2943" y="2894"/>
                </a:cubicBezTo>
                <a:cubicBezTo>
                  <a:pt x="2865" y="2852"/>
                  <a:pt x="2787" y="2809"/>
                  <a:pt x="2707" y="2770"/>
                </a:cubicBezTo>
                <a:cubicBezTo>
                  <a:pt x="2684" y="2739"/>
                  <a:pt x="2663" y="2724"/>
                  <a:pt x="2629" y="2705"/>
                </a:cubicBezTo>
                <a:cubicBezTo>
                  <a:pt x="2625" y="2698"/>
                  <a:pt x="2622" y="2691"/>
                  <a:pt x="2616" y="2685"/>
                </a:cubicBezTo>
                <a:cubicBezTo>
                  <a:pt x="2610" y="2679"/>
                  <a:pt x="2600" y="2679"/>
                  <a:pt x="2596" y="2672"/>
                </a:cubicBezTo>
                <a:cubicBezTo>
                  <a:pt x="2586" y="2656"/>
                  <a:pt x="2585" y="2636"/>
                  <a:pt x="2577" y="2619"/>
                </a:cubicBezTo>
                <a:cubicBezTo>
                  <a:pt x="2579" y="2597"/>
                  <a:pt x="2574" y="2574"/>
                  <a:pt x="2583" y="2554"/>
                </a:cubicBezTo>
                <a:cubicBezTo>
                  <a:pt x="2589" y="2541"/>
                  <a:pt x="2605" y="2536"/>
                  <a:pt x="2616" y="2528"/>
                </a:cubicBezTo>
                <a:cubicBezTo>
                  <a:pt x="2697" y="2470"/>
                  <a:pt x="2788" y="2466"/>
                  <a:pt x="2884" y="2456"/>
                </a:cubicBezTo>
                <a:cubicBezTo>
                  <a:pt x="3132" y="2480"/>
                  <a:pt x="3024" y="2469"/>
                  <a:pt x="3185" y="2521"/>
                </a:cubicBezTo>
                <a:cubicBezTo>
                  <a:pt x="3263" y="2585"/>
                  <a:pt x="3324" y="2575"/>
                  <a:pt x="3362" y="2678"/>
                </a:cubicBezTo>
                <a:cubicBezTo>
                  <a:pt x="3358" y="2809"/>
                  <a:pt x="3349" y="2940"/>
                  <a:pt x="3349" y="3071"/>
                </a:cubicBezTo>
                <a:cubicBezTo>
                  <a:pt x="3349" y="3151"/>
                  <a:pt x="3354" y="3172"/>
                  <a:pt x="3421" y="3182"/>
                </a:cubicBezTo>
                <a:cubicBezTo>
                  <a:pt x="3480" y="3202"/>
                  <a:pt x="3501" y="3202"/>
                  <a:pt x="3565" y="3189"/>
                </a:cubicBezTo>
                <a:cubicBezTo>
                  <a:pt x="3611" y="3154"/>
                  <a:pt x="3588" y="3180"/>
                  <a:pt x="3611" y="3097"/>
                </a:cubicBezTo>
                <a:cubicBezTo>
                  <a:pt x="3613" y="3088"/>
                  <a:pt x="3625" y="3085"/>
                  <a:pt x="3630" y="3078"/>
                </a:cubicBezTo>
                <a:cubicBezTo>
                  <a:pt x="3638" y="3068"/>
                  <a:pt x="3643" y="3056"/>
                  <a:pt x="3650" y="3045"/>
                </a:cubicBezTo>
                <a:cubicBezTo>
                  <a:pt x="3640" y="2918"/>
                  <a:pt x="3641" y="2860"/>
                  <a:pt x="3585" y="2757"/>
                </a:cubicBezTo>
                <a:cubicBezTo>
                  <a:pt x="3573" y="2734"/>
                  <a:pt x="3552" y="2696"/>
                  <a:pt x="3532" y="2678"/>
                </a:cubicBezTo>
                <a:cubicBezTo>
                  <a:pt x="3520" y="2668"/>
                  <a:pt x="3493" y="2652"/>
                  <a:pt x="3493" y="2652"/>
                </a:cubicBezTo>
                <a:cubicBezTo>
                  <a:pt x="3466" y="2612"/>
                  <a:pt x="3492" y="2605"/>
                  <a:pt x="3539" y="2593"/>
                </a:cubicBezTo>
                <a:cubicBezTo>
                  <a:pt x="3565" y="2587"/>
                  <a:pt x="3591" y="2582"/>
                  <a:pt x="3617" y="2580"/>
                </a:cubicBezTo>
                <a:cubicBezTo>
                  <a:pt x="3713" y="2572"/>
                  <a:pt x="3905" y="2561"/>
                  <a:pt x="3905" y="2561"/>
                </a:cubicBezTo>
                <a:cubicBezTo>
                  <a:pt x="3981" y="2565"/>
                  <a:pt x="4059" y="2558"/>
                  <a:pt x="4134" y="2574"/>
                </a:cubicBezTo>
                <a:cubicBezTo>
                  <a:pt x="4148" y="2577"/>
                  <a:pt x="4188" y="2628"/>
                  <a:pt x="4200" y="2646"/>
                </a:cubicBezTo>
                <a:cubicBezTo>
                  <a:pt x="4244" y="2715"/>
                  <a:pt x="4276" y="2776"/>
                  <a:pt x="4298" y="2855"/>
                </a:cubicBezTo>
                <a:cubicBezTo>
                  <a:pt x="4301" y="2916"/>
                  <a:pt x="4285" y="2982"/>
                  <a:pt x="4311" y="3038"/>
                </a:cubicBezTo>
                <a:cubicBezTo>
                  <a:pt x="4327" y="3073"/>
                  <a:pt x="4400" y="3173"/>
                  <a:pt x="4429" y="3202"/>
                </a:cubicBezTo>
                <a:cubicBezTo>
                  <a:pt x="4461" y="3275"/>
                  <a:pt x="4515" y="3352"/>
                  <a:pt x="4593" y="3379"/>
                </a:cubicBezTo>
                <a:cubicBezTo>
                  <a:pt x="4645" y="3431"/>
                  <a:pt x="4577" y="3369"/>
                  <a:pt x="4638" y="3405"/>
                </a:cubicBezTo>
                <a:cubicBezTo>
                  <a:pt x="4655" y="3415"/>
                  <a:pt x="4669" y="3442"/>
                  <a:pt x="4678" y="3457"/>
                </a:cubicBezTo>
                <a:cubicBezTo>
                  <a:pt x="4667" y="3537"/>
                  <a:pt x="4676" y="3583"/>
                  <a:pt x="4638" y="3641"/>
                </a:cubicBezTo>
                <a:cubicBezTo>
                  <a:pt x="4627" y="3676"/>
                  <a:pt x="4613" y="3702"/>
                  <a:pt x="4606" y="3739"/>
                </a:cubicBezTo>
                <a:cubicBezTo>
                  <a:pt x="4608" y="3754"/>
                  <a:pt x="4601" y="3775"/>
                  <a:pt x="4612" y="3785"/>
                </a:cubicBezTo>
                <a:cubicBezTo>
                  <a:pt x="4629" y="3800"/>
                  <a:pt x="4678" y="3804"/>
                  <a:pt x="4678" y="3804"/>
                </a:cubicBezTo>
                <a:cubicBezTo>
                  <a:pt x="4713" y="3802"/>
                  <a:pt x="4748" y="3805"/>
                  <a:pt x="4782" y="3798"/>
                </a:cubicBezTo>
                <a:cubicBezTo>
                  <a:pt x="4821" y="3790"/>
                  <a:pt x="4804" y="3770"/>
                  <a:pt x="4815" y="3745"/>
                </a:cubicBezTo>
                <a:cubicBezTo>
                  <a:pt x="4825" y="3722"/>
                  <a:pt x="4843" y="3703"/>
                  <a:pt x="4854" y="3680"/>
                </a:cubicBezTo>
                <a:cubicBezTo>
                  <a:pt x="4852" y="3623"/>
                  <a:pt x="4857" y="3566"/>
                  <a:pt x="4848" y="3510"/>
                </a:cubicBezTo>
                <a:cubicBezTo>
                  <a:pt x="4843" y="3478"/>
                  <a:pt x="4788" y="3418"/>
                  <a:pt x="4776" y="3379"/>
                </a:cubicBezTo>
                <a:cubicBezTo>
                  <a:pt x="4854" y="3325"/>
                  <a:pt x="4953" y="3378"/>
                  <a:pt x="5031" y="3405"/>
                </a:cubicBezTo>
                <a:cubicBezTo>
                  <a:pt x="5065" y="3458"/>
                  <a:pt x="5120" y="3515"/>
                  <a:pt x="5182" y="3529"/>
                </a:cubicBezTo>
                <a:cubicBezTo>
                  <a:pt x="5227" y="3560"/>
                  <a:pt x="5300" y="3571"/>
                  <a:pt x="5352" y="3575"/>
                </a:cubicBezTo>
                <a:cubicBezTo>
                  <a:pt x="5495" y="3571"/>
                  <a:pt x="5570" y="3596"/>
                  <a:pt x="5659" y="3503"/>
                </a:cubicBezTo>
                <a:cubicBezTo>
                  <a:pt x="5675" y="3445"/>
                  <a:pt x="5701" y="3420"/>
                  <a:pt x="5640" y="3379"/>
                </a:cubicBezTo>
                <a:cubicBezTo>
                  <a:pt x="5595" y="3309"/>
                  <a:pt x="5473" y="3263"/>
                  <a:pt x="5391" y="3248"/>
                </a:cubicBezTo>
                <a:cubicBezTo>
                  <a:pt x="5266" y="3185"/>
                  <a:pt x="5181" y="3136"/>
                  <a:pt x="5083" y="3038"/>
                </a:cubicBezTo>
                <a:cubicBezTo>
                  <a:pt x="5081" y="3032"/>
                  <a:pt x="5080" y="3025"/>
                  <a:pt x="5077" y="3019"/>
                </a:cubicBezTo>
                <a:cubicBezTo>
                  <a:pt x="5071" y="3007"/>
                  <a:pt x="5062" y="2998"/>
                  <a:pt x="5057" y="2986"/>
                </a:cubicBezTo>
                <a:cubicBezTo>
                  <a:pt x="5051" y="2971"/>
                  <a:pt x="5049" y="2955"/>
                  <a:pt x="5044" y="2940"/>
                </a:cubicBezTo>
                <a:cubicBezTo>
                  <a:pt x="5041" y="2931"/>
                  <a:pt x="5035" y="2923"/>
                  <a:pt x="5031" y="2914"/>
                </a:cubicBezTo>
                <a:cubicBezTo>
                  <a:pt x="5013" y="2775"/>
                  <a:pt x="4960" y="2606"/>
                  <a:pt x="5136" y="2574"/>
                </a:cubicBezTo>
                <a:cubicBezTo>
                  <a:pt x="5203" y="2523"/>
                  <a:pt x="5303" y="2561"/>
                  <a:pt x="5378" y="2587"/>
                </a:cubicBezTo>
                <a:cubicBezTo>
                  <a:pt x="5452" y="2582"/>
                  <a:pt x="5487" y="2601"/>
                  <a:pt x="5502" y="2534"/>
                </a:cubicBezTo>
                <a:cubicBezTo>
                  <a:pt x="5500" y="2521"/>
                  <a:pt x="5504" y="2506"/>
                  <a:pt x="5496" y="2495"/>
                </a:cubicBezTo>
                <a:cubicBezTo>
                  <a:pt x="5489" y="2486"/>
                  <a:pt x="5474" y="2487"/>
                  <a:pt x="5463" y="2482"/>
                </a:cubicBezTo>
                <a:cubicBezTo>
                  <a:pt x="5437" y="2471"/>
                  <a:pt x="5412" y="2459"/>
                  <a:pt x="5385" y="2449"/>
                </a:cubicBezTo>
                <a:cubicBezTo>
                  <a:pt x="5361" y="2440"/>
                  <a:pt x="5313" y="2423"/>
                  <a:pt x="5313" y="2423"/>
                </a:cubicBezTo>
                <a:cubicBezTo>
                  <a:pt x="5151" y="2429"/>
                  <a:pt x="5144" y="2435"/>
                  <a:pt x="4998" y="2423"/>
                </a:cubicBezTo>
                <a:cubicBezTo>
                  <a:pt x="4973" y="2421"/>
                  <a:pt x="4948" y="2406"/>
                  <a:pt x="4926" y="2397"/>
                </a:cubicBezTo>
                <a:cubicBezTo>
                  <a:pt x="4881" y="2378"/>
                  <a:pt x="4833" y="2366"/>
                  <a:pt x="4789" y="2345"/>
                </a:cubicBezTo>
                <a:cubicBezTo>
                  <a:pt x="4737" y="2321"/>
                  <a:pt x="4691" y="2277"/>
                  <a:pt x="4638" y="2259"/>
                </a:cubicBezTo>
                <a:cubicBezTo>
                  <a:pt x="4614" y="2226"/>
                  <a:pt x="4589" y="2195"/>
                  <a:pt x="4566" y="2161"/>
                </a:cubicBezTo>
                <a:cubicBezTo>
                  <a:pt x="4560" y="2131"/>
                  <a:pt x="4556" y="2114"/>
                  <a:pt x="4540" y="2089"/>
                </a:cubicBezTo>
                <a:cubicBezTo>
                  <a:pt x="4546" y="1988"/>
                  <a:pt x="4497" y="1854"/>
                  <a:pt x="4606" y="1821"/>
                </a:cubicBezTo>
                <a:cubicBezTo>
                  <a:pt x="4816" y="1829"/>
                  <a:pt x="4714" y="1829"/>
                  <a:pt x="4835" y="1847"/>
                </a:cubicBezTo>
                <a:cubicBezTo>
                  <a:pt x="4931" y="1842"/>
                  <a:pt x="4948" y="1861"/>
                  <a:pt x="4985" y="1788"/>
                </a:cubicBezTo>
                <a:cubicBezTo>
                  <a:pt x="4983" y="1775"/>
                  <a:pt x="4985" y="1760"/>
                  <a:pt x="4979" y="1749"/>
                </a:cubicBezTo>
                <a:lnTo>
                  <a:pt x="4907" y="1716"/>
                </a:lnTo>
                <a:cubicBezTo>
                  <a:pt x="4837" y="1685"/>
                  <a:pt x="4760" y="1639"/>
                  <a:pt x="4684" y="1625"/>
                </a:cubicBezTo>
                <a:cubicBezTo>
                  <a:pt x="4632" y="1602"/>
                  <a:pt x="4585" y="1583"/>
                  <a:pt x="4547" y="1539"/>
                </a:cubicBezTo>
                <a:cubicBezTo>
                  <a:pt x="4531" y="1520"/>
                  <a:pt x="4501" y="1481"/>
                  <a:pt x="4501" y="1481"/>
                </a:cubicBezTo>
                <a:cubicBezTo>
                  <a:pt x="4457" y="1351"/>
                  <a:pt x="4505" y="1257"/>
                  <a:pt x="4521" y="1134"/>
                </a:cubicBezTo>
                <a:cubicBezTo>
                  <a:pt x="4526" y="1093"/>
                  <a:pt x="4522" y="1051"/>
                  <a:pt x="4566" y="1035"/>
                </a:cubicBezTo>
                <a:cubicBezTo>
                  <a:pt x="4635" y="1041"/>
                  <a:pt x="4715" y="1056"/>
                  <a:pt x="4776" y="1016"/>
                </a:cubicBezTo>
                <a:cubicBezTo>
                  <a:pt x="4783" y="994"/>
                  <a:pt x="4789" y="983"/>
                  <a:pt x="4776" y="957"/>
                </a:cubicBezTo>
                <a:cubicBezTo>
                  <a:pt x="4764" y="932"/>
                  <a:pt x="4676" y="909"/>
                  <a:pt x="4651" y="905"/>
                </a:cubicBezTo>
                <a:cubicBezTo>
                  <a:pt x="4606" y="857"/>
                  <a:pt x="4636" y="882"/>
                  <a:pt x="4494" y="898"/>
                </a:cubicBezTo>
                <a:cubicBezTo>
                  <a:pt x="4472" y="901"/>
                  <a:pt x="4460" y="914"/>
                  <a:pt x="4442" y="924"/>
                </a:cubicBezTo>
                <a:cubicBezTo>
                  <a:pt x="4392" y="952"/>
                  <a:pt x="4350" y="981"/>
                  <a:pt x="4305" y="1016"/>
                </a:cubicBezTo>
                <a:cubicBezTo>
                  <a:pt x="4286" y="1052"/>
                  <a:pt x="4264" y="1085"/>
                  <a:pt x="4246" y="1121"/>
                </a:cubicBezTo>
                <a:cubicBezTo>
                  <a:pt x="4228" y="1202"/>
                  <a:pt x="4225" y="1316"/>
                  <a:pt x="4285" y="1376"/>
                </a:cubicBezTo>
                <a:cubicBezTo>
                  <a:pt x="4294" y="1427"/>
                  <a:pt x="4315" y="1484"/>
                  <a:pt x="4344" y="1526"/>
                </a:cubicBezTo>
                <a:cubicBezTo>
                  <a:pt x="4349" y="1558"/>
                  <a:pt x="4354" y="1588"/>
                  <a:pt x="4363" y="1618"/>
                </a:cubicBezTo>
                <a:cubicBezTo>
                  <a:pt x="4361" y="1677"/>
                  <a:pt x="4377" y="1865"/>
                  <a:pt x="4337" y="1945"/>
                </a:cubicBezTo>
                <a:cubicBezTo>
                  <a:pt x="4330" y="2009"/>
                  <a:pt x="4310" y="2052"/>
                  <a:pt x="4272" y="2102"/>
                </a:cubicBezTo>
                <a:cubicBezTo>
                  <a:pt x="4262" y="2115"/>
                  <a:pt x="4251" y="2127"/>
                  <a:pt x="4246" y="2142"/>
                </a:cubicBezTo>
                <a:cubicBezTo>
                  <a:pt x="4244" y="2148"/>
                  <a:pt x="4244" y="2156"/>
                  <a:pt x="4239" y="2161"/>
                </a:cubicBezTo>
                <a:cubicBezTo>
                  <a:pt x="4220" y="2180"/>
                  <a:pt x="4197" y="2194"/>
                  <a:pt x="4174" y="2207"/>
                </a:cubicBezTo>
                <a:cubicBezTo>
                  <a:pt x="4163" y="2213"/>
                  <a:pt x="4139" y="2217"/>
                  <a:pt x="4128" y="2220"/>
                </a:cubicBezTo>
                <a:cubicBezTo>
                  <a:pt x="4045" y="2243"/>
                  <a:pt x="4174" y="2208"/>
                  <a:pt x="4089" y="2240"/>
                </a:cubicBezTo>
                <a:cubicBezTo>
                  <a:pt x="4061" y="2251"/>
                  <a:pt x="4031" y="2256"/>
                  <a:pt x="4003" y="2266"/>
                </a:cubicBezTo>
                <a:cubicBezTo>
                  <a:pt x="3940" y="2264"/>
                  <a:pt x="3877" y="2263"/>
                  <a:pt x="3814" y="2259"/>
                </a:cubicBezTo>
                <a:cubicBezTo>
                  <a:pt x="3764" y="2256"/>
                  <a:pt x="3734" y="2214"/>
                  <a:pt x="3689" y="2201"/>
                </a:cubicBezTo>
                <a:cubicBezTo>
                  <a:pt x="3669" y="2180"/>
                  <a:pt x="3663" y="2154"/>
                  <a:pt x="3643" y="2135"/>
                </a:cubicBezTo>
                <a:cubicBezTo>
                  <a:pt x="3621" y="2091"/>
                  <a:pt x="3633" y="2118"/>
                  <a:pt x="3611" y="2050"/>
                </a:cubicBezTo>
                <a:cubicBezTo>
                  <a:pt x="3604" y="2029"/>
                  <a:pt x="3582" y="2017"/>
                  <a:pt x="3571" y="1998"/>
                </a:cubicBezTo>
                <a:cubicBezTo>
                  <a:pt x="3550" y="1962"/>
                  <a:pt x="3528" y="1928"/>
                  <a:pt x="3499" y="1899"/>
                </a:cubicBezTo>
                <a:cubicBezTo>
                  <a:pt x="3491" y="1873"/>
                  <a:pt x="3479" y="1869"/>
                  <a:pt x="3454" y="1860"/>
                </a:cubicBezTo>
                <a:cubicBezTo>
                  <a:pt x="3290" y="1870"/>
                  <a:pt x="3360" y="1846"/>
                  <a:pt x="3297" y="1932"/>
                </a:cubicBezTo>
                <a:cubicBezTo>
                  <a:pt x="3288" y="1965"/>
                  <a:pt x="3273" y="1998"/>
                  <a:pt x="3244" y="2017"/>
                </a:cubicBezTo>
                <a:cubicBezTo>
                  <a:pt x="3225" y="2081"/>
                  <a:pt x="3185" y="2102"/>
                  <a:pt x="3133" y="2135"/>
                </a:cubicBezTo>
                <a:cubicBezTo>
                  <a:pt x="3109" y="2151"/>
                  <a:pt x="3095" y="2166"/>
                  <a:pt x="3067" y="2174"/>
                </a:cubicBezTo>
                <a:cubicBezTo>
                  <a:pt x="2974" y="2238"/>
                  <a:pt x="2823" y="2242"/>
                  <a:pt x="2714" y="2253"/>
                </a:cubicBezTo>
                <a:cubicBezTo>
                  <a:pt x="2585" y="2249"/>
                  <a:pt x="2456" y="2248"/>
                  <a:pt x="2328" y="2240"/>
                </a:cubicBezTo>
                <a:cubicBezTo>
                  <a:pt x="2257" y="2236"/>
                  <a:pt x="2198" y="2172"/>
                  <a:pt x="2125" y="2161"/>
                </a:cubicBezTo>
                <a:cubicBezTo>
                  <a:pt x="2036" y="2101"/>
                  <a:pt x="1913" y="2076"/>
                  <a:pt x="1863" y="1971"/>
                </a:cubicBezTo>
                <a:cubicBezTo>
                  <a:pt x="1850" y="1914"/>
                  <a:pt x="1824" y="1861"/>
                  <a:pt x="1817" y="1801"/>
                </a:cubicBezTo>
                <a:cubicBezTo>
                  <a:pt x="1811" y="1752"/>
                  <a:pt x="1807" y="1703"/>
                  <a:pt x="1791" y="1657"/>
                </a:cubicBezTo>
                <a:cubicBezTo>
                  <a:pt x="1797" y="1474"/>
                  <a:pt x="1745" y="1400"/>
                  <a:pt x="1902" y="1350"/>
                </a:cubicBezTo>
                <a:cubicBezTo>
                  <a:pt x="2049" y="1254"/>
                  <a:pt x="1898" y="1348"/>
                  <a:pt x="2374" y="1323"/>
                </a:cubicBezTo>
                <a:cubicBezTo>
                  <a:pt x="2398" y="1322"/>
                  <a:pt x="2446" y="1310"/>
                  <a:pt x="2446" y="1310"/>
                </a:cubicBezTo>
                <a:cubicBezTo>
                  <a:pt x="2473" y="1292"/>
                  <a:pt x="2499" y="1288"/>
                  <a:pt x="2524" y="1265"/>
                </a:cubicBezTo>
                <a:cubicBezTo>
                  <a:pt x="2538" y="1252"/>
                  <a:pt x="2563" y="1225"/>
                  <a:pt x="2563" y="1225"/>
                </a:cubicBezTo>
                <a:cubicBezTo>
                  <a:pt x="2589" y="1153"/>
                  <a:pt x="2613" y="1144"/>
                  <a:pt x="2688" y="1121"/>
                </a:cubicBezTo>
                <a:cubicBezTo>
                  <a:pt x="2712" y="1096"/>
                  <a:pt x="2739" y="1077"/>
                  <a:pt x="2701" y="1029"/>
                </a:cubicBezTo>
                <a:cubicBezTo>
                  <a:pt x="2691" y="1017"/>
                  <a:pt x="2670" y="1033"/>
                  <a:pt x="2655" y="1035"/>
                </a:cubicBezTo>
                <a:cubicBezTo>
                  <a:pt x="2607" y="1052"/>
                  <a:pt x="2662" y="1028"/>
                  <a:pt x="2622" y="1062"/>
                </a:cubicBezTo>
                <a:cubicBezTo>
                  <a:pt x="2615" y="1068"/>
                  <a:pt x="2604" y="1069"/>
                  <a:pt x="2596" y="1075"/>
                </a:cubicBezTo>
                <a:cubicBezTo>
                  <a:pt x="2589" y="1080"/>
                  <a:pt x="2584" y="1088"/>
                  <a:pt x="2577" y="1094"/>
                </a:cubicBezTo>
                <a:cubicBezTo>
                  <a:pt x="2571" y="1099"/>
                  <a:pt x="2564" y="1103"/>
                  <a:pt x="2557" y="1107"/>
                </a:cubicBezTo>
                <a:cubicBezTo>
                  <a:pt x="2531" y="1147"/>
                  <a:pt x="2475" y="1210"/>
                  <a:pt x="2433" y="1238"/>
                </a:cubicBezTo>
                <a:cubicBezTo>
                  <a:pt x="2405" y="1257"/>
                  <a:pt x="2371" y="1258"/>
                  <a:pt x="2341" y="1271"/>
                </a:cubicBezTo>
                <a:cubicBezTo>
                  <a:pt x="2265" y="1302"/>
                  <a:pt x="2181" y="1305"/>
                  <a:pt x="2099" y="1310"/>
                </a:cubicBezTo>
                <a:cubicBezTo>
                  <a:pt x="2057" y="1325"/>
                  <a:pt x="2011" y="1311"/>
                  <a:pt x="1968" y="1304"/>
                </a:cubicBezTo>
                <a:cubicBezTo>
                  <a:pt x="1935" y="1282"/>
                  <a:pt x="1895" y="1244"/>
                  <a:pt x="1857" y="1232"/>
                </a:cubicBezTo>
                <a:cubicBezTo>
                  <a:pt x="1851" y="1233"/>
                  <a:pt x="1802" y="1239"/>
                  <a:pt x="1791" y="1245"/>
                </a:cubicBezTo>
                <a:cubicBezTo>
                  <a:pt x="1755" y="1266"/>
                  <a:pt x="1733" y="1298"/>
                  <a:pt x="1693" y="1310"/>
                </a:cubicBezTo>
                <a:cubicBezTo>
                  <a:pt x="1615" y="1361"/>
                  <a:pt x="1487" y="1376"/>
                  <a:pt x="1398" y="1382"/>
                </a:cubicBezTo>
                <a:cubicBezTo>
                  <a:pt x="1277" y="1369"/>
                  <a:pt x="1300" y="1379"/>
                  <a:pt x="1228" y="1343"/>
                </a:cubicBezTo>
                <a:cubicBezTo>
                  <a:pt x="1198" y="1312"/>
                  <a:pt x="1166" y="1268"/>
                  <a:pt x="1130" y="1245"/>
                </a:cubicBezTo>
                <a:cubicBezTo>
                  <a:pt x="1045" y="1249"/>
                  <a:pt x="986" y="1257"/>
                  <a:pt x="907" y="1271"/>
                </a:cubicBezTo>
                <a:cubicBezTo>
                  <a:pt x="868" y="1286"/>
                  <a:pt x="831" y="1301"/>
                  <a:pt x="790" y="1310"/>
                </a:cubicBezTo>
                <a:cubicBezTo>
                  <a:pt x="761" y="1329"/>
                  <a:pt x="732" y="1348"/>
                  <a:pt x="698" y="1356"/>
                </a:cubicBezTo>
                <a:cubicBezTo>
                  <a:pt x="599" y="1420"/>
                  <a:pt x="464" y="1431"/>
                  <a:pt x="351" y="1448"/>
                </a:cubicBezTo>
                <a:cubicBezTo>
                  <a:pt x="270" y="1443"/>
                  <a:pt x="179" y="1468"/>
                  <a:pt x="109" y="1428"/>
                </a:cubicBezTo>
                <a:cubicBezTo>
                  <a:pt x="88" y="1416"/>
                  <a:pt x="71" y="1396"/>
                  <a:pt x="57" y="1376"/>
                </a:cubicBezTo>
                <a:cubicBezTo>
                  <a:pt x="48" y="1363"/>
                  <a:pt x="39" y="1350"/>
                  <a:pt x="30" y="1337"/>
                </a:cubicBezTo>
                <a:cubicBezTo>
                  <a:pt x="26" y="1330"/>
                  <a:pt x="17" y="1317"/>
                  <a:pt x="17" y="1317"/>
                </a:cubicBezTo>
                <a:cubicBezTo>
                  <a:pt x="12" y="1287"/>
                  <a:pt x="0" y="1238"/>
                  <a:pt x="17" y="1212"/>
                </a:cubicBezTo>
                <a:cubicBezTo>
                  <a:pt x="26" y="1199"/>
                  <a:pt x="48" y="1208"/>
                  <a:pt x="63" y="1206"/>
                </a:cubicBezTo>
                <a:cubicBezTo>
                  <a:pt x="94" y="1195"/>
                  <a:pt x="126" y="1194"/>
                  <a:pt x="155" y="1179"/>
                </a:cubicBezTo>
              </a:path>
            </a:pathLst>
          </a:custGeom>
          <a:gradFill rotWithShape="1">
            <a:gsLst>
              <a:gs pos="0">
                <a:srgbClr val="66FFCC">
                  <a:alpha val="64998"/>
                </a:srgbClr>
              </a:gs>
              <a:gs pos="100000">
                <a:srgbClr val="2F765E">
                  <a:alpha val="59000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7764" name="Freeform 55"/>
          <p:cNvSpPr>
            <a:spLocks/>
          </p:cNvSpPr>
          <p:nvPr/>
        </p:nvSpPr>
        <p:spPr bwMode="auto">
          <a:xfrm>
            <a:off x="-304800" y="1143000"/>
            <a:ext cx="10675938" cy="6684963"/>
          </a:xfrm>
          <a:custGeom>
            <a:avLst/>
            <a:gdLst>
              <a:gd name="T0" fmla="*/ 2147483647 w 6725"/>
              <a:gd name="T1" fmla="*/ 2147483647 h 4211"/>
              <a:gd name="T2" fmla="*/ 2147483647 w 6725"/>
              <a:gd name="T3" fmla="*/ 2147483647 h 4211"/>
              <a:gd name="T4" fmla="*/ 2147483647 w 6725"/>
              <a:gd name="T5" fmla="*/ 2147483647 h 4211"/>
              <a:gd name="T6" fmla="*/ 2147483647 w 6725"/>
              <a:gd name="T7" fmla="*/ 2147483647 h 4211"/>
              <a:gd name="T8" fmla="*/ 2147483647 w 6725"/>
              <a:gd name="T9" fmla="*/ 2147483647 h 4211"/>
              <a:gd name="T10" fmla="*/ 2147483647 w 6725"/>
              <a:gd name="T11" fmla="*/ 2147483647 h 4211"/>
              <a:gd name="T12" fmla="*/ 2147483647 w 6725"/>
              <a:gd name="T13" fmla="*/ 2147483647 h 4211"/>
              <a:gd name="T14" fmla="*/ 2147483647 w 6725"/>
              <a:gd name="T15" fmla="*/ 2147483647 h 4211"/>
              <a:gd name="T16" fmla="*/ 2147483647 w 6725"/>
              <a:gd name="T17" fmla="*/ 2147483647 h 4211"/>
              <a:gd name="T18" fmla="*/ 2147483647 w 6725"/>
              <a:gd name="T19" fmla="*/ 2147483647 h 4211"/>
              <a:gd name="T20" fmla="*/ 2147483647 w 6725"/>
              <a:gd name="T21" fmla="*/ 2147483647 h 4211"/>
              <a:gd name="T22" fmla="*/ 2147483647 w 6725"/>
              <a:gd name="T23" fmla="*/ 2147483647 h 4211"/>
              <a:gd name="T24" fmla="*/ 2147483647 w 6725"/>
              <a:gd name="T25" fmla="*/ 2147483647 h 4211"/>
              <a:gd name="T26" fmla="*/ 2147483647 w 6725"/>
              <a:gd name="T27" fmla="*/ 2147483647 h 4211"/>
              <a:gd name="T28" fmla="*/ 2147483647 w 6725"/>
              <a:gd name="T29" fmla="*/ 2147483647 h 4211"/>
              <a:gd name="T30" fmla="*/ 2147483647 w 6725"/>
              <a:gd name="T31" fmla="*/ 2147483647 h 4211"/>
              <a:gd name="T32" fmla="*/ 2147483647 w 6725"/>
              <a:gd name="T33" fmla="*/ 2147483647 h 4211"/>
              <a:gd name="T34" fmla="*/ 2147483647 w 6725"/>
              <a:gd name="T35" fmla="*/ 2147483647 h 4211"/>
              <a:gd name="T36" fmla="*/ 2147483647 w 6725"/>
              <a:gd name="T37" fmla="*/ 2147483647 h 4211"/>
              <a:gd name="T38" fmla="*/ 2147483647 w 6725"/>
              <a:gd name="T39" fmla="*/ 2147483647 h 4211"/>
              <a:gd name="T40" fmla="*/ 2147483647 w 6725"/>
              <a:gd name="T41" fmla="*/ 2147483647 h 4211"/>
              <a:gd name="T42" fmla="*/ 2147483647 w 6725"/>
              <a:gd name="T43" fmla="*/ 2147483647 h 4211"/>
              <a:gd name="T44" fmla="*/ 2147483647 w 6725"/>
              <a:gd name="T45" fmla="*/ 2147483647 h 4211"/>
              <a:gd name="T46" fmla="*/ 2147483647 w 6725"/>
              <a:gd name="T47" fmla="*/ 2147483647 h 4211"/>
              <a:gd name="T48" fmla="*/ 2147483647 w 6725"/>
              <a:gd name="T49" fmla="*/ 2147483647 h 4211"/>
              <a:gd name="T50" fmla="*/ 2147483647 w 6725"/>
              <a:gd name="T51" fmla="*/ 2147483647 h 4211"/>
              <a:gd name="T52" fmla="*/ 2147483647 w 6725"/>
              <a:gd name="T53" fmla="*/ 2147483647 h 4211"/>
              <a:gd name="T54" fmla="*/ 2147483647 w 6725"/>
              <a:gd name="T55" fmla="*/ 2147483647 h 4211"/>
              <a:gd name="T56" fmla="*/ 2147483647 w 6725"/>
              <a:gd name="T57" fmla="*/ 2147483647 h 4211"/>
              <a:gd name="T58" fmla="*/ 2147483647 w 6725"/>
              <a:gd name="T59" fmla="*/ 2147483647 h 4211"/>
              <a:gd name="T60" fmla="*/ 2147483647 w 6725"/>
              <a:gd name="T61" fmla="*/ 2147483647 h 4211"/>
              <a:gd name="T62" fmla="*/ 2147483647 w 6725"/>
              <a:gd name="T63" fmla="*/ 2147483647 h 4211"/>
              <a:gd name="T64" fmla="*/ 2147483647 w 6725"/>
              <a:gd name="T65" fmla="*/ 2147483647 h 4211"/>
              <a:gd name="T66" fmla="*/ 2147483647 w 6725"/>
              <a:gd name="T67" fmla="*/ 2147483647 h 4211"/>
              <a:gd name="T68" fmla="*/ 2147483647 w 6725"/>
              <a:gd name="T69" fmla="*/ 2147483647 h 4211"/>
              <a:gd name="T70" fmla="*/ 2147483647 w 6725"/>
              <a:gd name="T71" fmla="*/ 2147483647 h 4211"/>
              <a:gd name="T72" fmla="*/ 2147483647 w 6725"/>
              <a:gd name="T73" fmla="*/ 2147483647 h 4211"/>
              <a:gd name="T74" fmla="*/ 2147483647 w 6725"/>
              <a:gd name="T75" fmla="*/ 2147483647 h 4211"/>
              <a:gd name="T76" fmla="*/ 2147483647 w 6725"/>
              <a:gd name="T77" fmla="*/ 2147483647 h 4211"/>
              <a:gd name="T78" fmla="*/ 2147483647 w 6725"/>
              <a:gd name="T79" fmla="*/ 2147483647 h 4211"/>
              <a:gd name="T80" fmla="*/ 2147483647 w 6725"/>
              <a:gd name="T81" fmla="*/ 2147483647 h 4211"/>
              <a:gd name="T82" fmla="*/ 2147483647 w 6725"/>
              <a:gd name="T83" fmla="*/ 2147483647 h 4211"/>
              <a:gd name="T84" fmla="*/ 2147483647 w 6725"/>
              <a:gd name="T85" fmla="*/ 2147483647 h 4211"/>
              <a:gd name="T86" fmla="*/ 2147483647 w 6725"/>
              <a:gd name="T87" fmla="*/ 2147483647 h 4211"/>
              <a:gd name="T88" fmla="*/ 2147483647 w 6725"/>
              <a:gd name="T89" fmla="*/ 2147483647 h 4211"/>
              <a:gd name="T90" fmla="*/ 2147483647 w 6725"/>
              <a:gd name="T91" fmla="*/ 2147483647 h 4211"/>
              <a:gd name="T92" fmla="*/ 2147483647 w 6725"/>
              <a:gd name="T93" fmla="*/ 2147483647 h 4211"/>
              <a:gd name="T94" fmla="*/ 2147483647 w 6725"/>
              <a:gd name="T95" fmla="*/ 2147483647 h 4211"/>
              <a:gd name="T96" fmla="*/ 2147483647 w 6725"/>
              <a:gd name="T97" fmla="*/ 2147483647 h 4211"/>
              <a:gd name="T98" fmla="*/ 2147483647 w 6725"/>
              <a:gd name="T99" fmla="*/ 2147483647 h 4211"/>
              <a:gd name="T100" fmla="*/ 2147483647 w 6725"/>
              <a:gd name="T101" fmla="*/ 2147483647 h 4211"/>
              <a:gd name="T102" fmla="*/ 2147483647 w 6725"/>
              <a:gd name="T103" fmla="*/ 2147483647 h 4211"/>
              <a:gd name="T104" fmla="*/ 2147483647 w 6725"/>
              <a:gd name="T105" fmla="*/ 2147483647 h 4211"/>
              <a:gd name="T106" fmla="*/ 2147483647 w 6725"/>
              <a:gd name="T107" fmla="*/ 2147483647 h 4211"/>
              <a:gd name="T108" fmla="*/ 2147483647 w 6725"/>
              <a:gd name="T109" fmla="*/ 2147483647 h 4211"/>
              <a:gd name="T110" fmla="*/ 2147483647 w 6725"/>
              <a:gd name="T111" fmla="*/ 2147483647 h 4211"/>
              <a:gd name="T112" fmla="*/ 2147483647 w 6725"/>
              <a:gd name="T113" fmla="*/ 2147483647 h 4211"/>
              <a:gd name="T114" fmla="*/ 2147483647 w 6725"/>
              <a:gd name="T115" fmla="*/ 2147483647 h 4211"/>
              <a:gd name="T116" fmla="*/ 2147483647 w 6725"/>
              <a:gd name="T117" fmla="*/ 2147483647 h 4211"/>
              <a:gd name="T118" fmla="*/ 2147483647 w 6725"/>
              <a:gd name="T119" fmla="*/ 2147483647 h 4211"/>
              <a:gd name="T120" fmla="*/ 2147483647 w 6725"/>
              <a:gd name="T121" fmla="*/ 2147483647 h 4211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6725"/>
              <a:gd name="T184" fmla="*/ 0 h 4211"/>
              <a:gd name="T185" fmla="*/ 6725 w 6725"/>
              <a:gd name="T186" fmla="*/ 4211 h 4211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6725" h="4211">
                <a:moveTo>
                  <a:pt x="102" y="1166"/>
                </a:moveTo>
                <a:cubicBezTo>
                  <a:pt x="277" y="1193"/>
                  <a:pt x="368" y="1173"/>
                  <a:pt x="593" y="1166"/>
                </a:cubicBezTo>
                <a:cubicBezTo>
                  <a:pt x="724" y="1136"/>
                  <a:pt x="863" y="1140"/>
                  <a:pt x="953" y="1022"/>
                </a:cubicBezTo>
                <a:cubicBezTo>
                  <a:pt x="974" y="995"/>
                  <a:pt x="986" y="960"/>
                  <a:pt x="1006" y="931"/>
                </a:cubicBezTo>
                <a:cubicBezTo>
                  <a:pt x="990" y="859"/>
                  <a:pt x="990" y="804"/>
                  <a:pt x="914" y="787"/>
                </a:cubicBezTo>
                <a:cubicBezTo>
                  <a:pt x="875" y="761"/>
                  <a:pt x="835" y="742"/>
                  <a:pt x="790" y="728"/>
                </a:cubicBezTo>
                <a:cubicBezTo>
                  <a:pt x="757" y="706"/>
                  <a:pt x="716" y="680"/>
                  <a:pt x="678" y="669"/>
                </a:cubicBezTo>
                <a:cubicBezTo>
                  <a:pt x="653" y="650"/>
                  <a:pt x="631" y="642"/>
                  <a:pt x="606" y="623"/>
                </a:cubicBezTo>
                <a:cubicBezTo>
                  <a:pt x="543" y="498"/>
                  <a:pt x="629" y="426"/>
                  <a:pt x="737" y="387"/>
                </a:cubicBezTo>
                <a:cubicBezTo>
                  <a:pt x="777" y="358"/>
                  <a:pt x="820" y="345"/>
                  <a:pt x="868" y="335"/>
                </a:cubicBezTo>
                <a:cubicBezTo>
                  <a:pt x="931" y="303"/>
                  <a:pt x="1002" y="290"/>
                  <a:pt x="1071" y="276"/>
                </a:cubicBezTo>
                <a:cubicBezTo>
                  <a:pt x="1132" y="279"/>
                  <a:pt x="1199" y="262"/>
                  <a:pt x="1254" y="289"/>
                </a:cubicBezTo>
                <a:cubicBezTo>
                  <a:pt x="1262" y="293"/>
                  <a:pt x="1266" y="304"/>
                  <a:pt x="1274" y="309"/>
                </a:cubicBezTo>
                <a:cubicBezTo>
                  <a:pt x="1288" y="318"/>
                  <a:pt x="1306" y="320"/>
                  <a:pt x="1320" y="329"/>
                </a:cubicBezTo>
                <a:cubicBezTo>
                  <a:pt x="1361" y="356"/>
                  <a:pt x="1394" y="402"/>
                  <a:pt x="1425" y="440"/>
                </a:cubicBezTo>
                <a:cubicBezTo>
                  <a:pt x="1435" y="496"/>
                  <a:pt x="1460" y="555"/>
                  <a:pt x="1490" y="603"/>
                </a:cubicBezTo>
                <a:cubicBezTo>
                  <a:pt x="1498" y="635"/>
                  <a:pt x="1517" y="663"/>
                  <a:pt x="1523" y="695"/>
                </a:cubicBezTo>
                <a:cubicBezTo>
                  <a:pt x="1538" y="770"/>
                  <a:pt x="1531" y="739"/>
                  <a:pt x="1542" y="787"/>
                </a:cubicBezTo>
                <a:cubicBezTo>
                  <a:pt x="1532" y="871"/>
                  <a:pt x="1495" y="900"/>
                  <a:pt x="1418" y="937"/>
                </a:cubicBezTo>
                <a:cubicBezTo>
                  <a:pt x="1399" y="956"/>
                  <a:pt x="1378" y="971"/>
                  <a:pt x="1359" y="990"/>
                </a:cubicBezTo>
                <a:cubicBezTo>
                  <a:pt x="1355" y="1004"/>
                  <a:pt x="1340" y="1014"/>
                  <a:pt x="1339" y="1029"/>
                </a:cubicBezTo>
                <a:cubicBezTo>
                  <a:pt x="1337" y="1055"/>
                  <a:pt x="1338" y="1082"/>
                  <a:pt x="1346" y="1107"/>
                </a:cubicBezTo>
                <a:cubicBezTo>
                  <a:pt x="1349" y="1117"/>
                  <a:pt x="1363" y="1121"/>
                  <a:pt x="1372" y="1127"/>
                </a:cubicBezTo>
                <a:cubicBezTo>
                  <a:pt x="1407" y="1152"/>
                  <a:pt x="1450" y="1154"/>
                  <a:pt x="1490" y="1166"/>
                </a:cubicBezTo>
                <a:cubicBezTo>
                  <a:pt x="1604" y="1159"/>
                  <a:pt x="1584" y="1163"/>
                  <a:pt x="1667" y="1121"/>
                </a:cubicBezTo>
                <a:cubicBezTo>
                  <a:pt x="1680" y="1108"/>
                  <a:pt x="1707" y="1100"/>
                  <a:pt x="1706" y="1081"/>
                </a:cubicBezTo>
                <a:cubicBezTo>
                  <a:pt x="1701" y="960"/>
                  <a:pt x="1702" y="885"/>
                  <a:pt x="1660" y="780"/>
                </a:cubicBezTo>
                <a:cubicBezTo>
                  <a:pt x="1662" y="750"/>
                  <a:pt x="1660" y="719"/>
                  <a:pt x="1667" y="689"/>
                </a:cubicBezTo>
                <a:cubicBezTo>
                  <a:pt x="1677" y="644"/>
                  <a:pt x="1774" y="623"/>
                  <a:pt x="1804" y="617"/>
                </a:cubicBezTo>
                <a:cubicBezTo>
                  <a:pt x="1841" y="623"/>
                  <a:pt x="1880" y="623"/>
                  <a:pt x="1915" y="636"/>
                </a:cubicBezTo>
                <a:cubicBezTo>
                  <a:pt x="1943" y="647"/>
                  <a:pt x="1958" y="677"/>
                  <a:pt x="1981" y="695"/>
                </a:cubicBezTo>
                <a:cubicBezTo>
                  <a:pt x="1983" y="704"/>
                  <a:pt x="1983" y="713"/>
                  <a:pt x="1987" y="721"/>
                </a:cubicBezTo>
                <a:cubicBezTo>
                  <a:pt x="1994" y="735"/>
                  <a:pt x="2014" y="761"/>
                  <a:pt x="2014" y="761"/>
                </a:cubicBezTo>
                <a:cubicBezTo>
                  <a:pt x="2033" y="845"/>
                  <a:pt x="2029" y="913"/>
                  <a:pt x="1968" y="977"/>
                </a:cubicBezTo>
                <a:cubicBezTo>
                  <a:pt x="1948" y="1038"/>
                  <a:pt x="1932" y="1061"/>
                  <a:pt x="1981" y="1127"/>
                </a:cubicBezTo>
                <a:cubicBezTo>
                  <a:pt x="1983" y="1129"/>
                  <a:pt x="2061" y="1156"/>
                  <a:pt x="2073" y="1160"/>
                </a:cubicBezTo>
                <a:cubicBezTo>
                  <a:pt x="2180" y="1158"/>
                  <a:pt x="2287" y="1165"/>
                  <a:pt x="2393" y="1153"/>
                </a:cubicBezTo>
                <a:cubicBezTo>
                  <a:pt x="2405" y="1152"/>
                  <a:pt x="2409" y="1133"/>
                  <a:pt x="2413" y="1121"/>
                </a:cubicBezTo>
                <a:cubicBezTo>
                  <a:pt x="2428" y="1079"/>
                  <a:pt x="2425" y="1027"/>
                  <a:pt x="2433" y="983"/>
                </a:cubicBezTo>
                <a:cubicBezTo>
                  <a:pt x="2430" y="881"/>
                  <a:pt x="2472" y="762"/>
                  <a:pt x="2380" y="702"/>
                </a:cubicBezTo>
                <a:cubicBezTo>
                  <a:pt x="2347" y="633"/>
                  <a:pt x="2273" y="613"/>
                  <a:pt x="2203" y="597"/>
                </a:cubicBezTo>
                <a:cubicBezTo>
                  <a:pt x="2194" y="593"/>
                  <a:pt x="2186" y="587"/>
                  <a:pt x="2177" y="584"/>
                </a:cubicBezTo>
                <a:cubicBezTo>
                  <a:pt x="2164" y="580"/>
                  <a:pt x="2150" y="582"/>
                  <a:pt x="2138" y="577"/>
                </a:cubicBezTo>
                <a:cubicBezTo>
                  <a:pt x="2128" y="573"/>
                  <a:pt x="2121" y="563"/>
                  <a:pt x="2112" y="558"/>
                </a:cubicBezTo>
                <a:cubicBezTo>
                  <a:pt x="2038" y="516"/>
                  <a:pt x="2160" y="597"/>
                  <a:pt x="2066" y="538"/>
                </a:cubicBezTo>
                <a:cubicBezTo>
                  <a:pt x="2042" y="523"/>
                  <a:pt x="2028" y="508"/>
                  <a:pt x="2001" y="499"/>
                </a:cubicBezTo>
                <a:cubicBezTo>
                  <a:pt x="1979" y="485"/>
                  <a:pt x="1940" y="457"/>
                  <a:pt x="1915" y="446"/>
                </a:cubicBezTo>
                <a:cubicBezTo>
                  <a:pt x="1888" y="434"/>
                  <a:pt x="1869" y="437"/>
                  <a:pt x="1843" y="420"/>
                </a:cubicBezTo>
                <a:cubicBezTo>
                  <a:pt x="1788" y="246"/>
                  <a:pt x="1976" y="190"/>
                  <a:pt x="2092" y="139"/>
                </a:cubicBezTo>
                <a:cubicBezTo>
                  <a:pt x="2137" y="119"/>
                  <a:pt x="2236" y="113"/>
                  <a:pt x="2236" y="113"/>
                </a:cubicBezTo>
                <a:cubicBezTo>
                  <a:pt x="2308" y="117"/>
                  <a:pt x="2380" y="119"/>
                  <a:pt x="2452" y="126"/>
                </a:cubicBezTo>
                <a:cubicBezTo>
                  <a:pt x="2472" y="128"/>
                  <a:pt x="2540" y="161"/>
                  <a:pt x="2550" y="165"/>
                </a:cubicBezTo>
                <a:cubicBezTo>
                  <a:pt x="2706" y="222"/>
                  <a:pt x="2906" y="293"/>
                  <a:pt x="3002" y="440"/>
                </a:cubicBezTo>
                <a:cubicBezTo>
                  <a:pt x="2985" y="517"/>
                  <a:pt x="2975" y="513"/>
                  <a:pt x="2930" y="571"/>
                </a:cubicBezTo>
                <a:cubicBezTo>
                  <a:pt x="2910" y="624"/>
                  <a:pt x="2896" y="675"/>
                  <a:pt x="2963" y="695"/>
                </a:cubicBezTo>
                <a:cubicBezTo>
                  <a:pt x="3018" y="737"/>
                  <a:pt x="3081" y="756"/>
                  <a:pt x="3146" y="774"/>
                </a:cubicBezTo>
                <a:cubicBezTo>
                  <a:pt x="3203" y="772"/>
                  <a:pt x="3259" y="766"/>
                  <a:pt x="3316" y="767"/>
                </a:cubicBezTo>
                <a:cubicBezTo>
                  <a:pt x="3384" y="768"/>
                  <a:pt x="3452" y="770"/>
                  <a:pt x="3519" y="780"/>
                </a:cubicBezTo>
                <a:cubicBezTo>
                  <a:pt x="3622" y="796"/>
                  <a:pt x="3669" y="937"/>
                  <a:pt x="3709" y="1016"/>
                </a:cubicBezTo>
                <a:cubicBezTo>
                  <a:pt x="3726" y="1093"/>
                  <a:pt x="3738" y="1197"/>
                  <a:pt x="3643" y="1225"/>
                </a:cubicBezTo>
                <a:cubicBezTo>
                  <a:pt x="3600" y="1252"/>
                  <a:pt x="3553" y="1260"/>
                  <a:pt x="3506" y="1278"/>
                </a:cubicBezTo>
                <a:cubicBezTo>
                  <a:pt x="3465" y="1276"/>
                  <a:pt x="3423" y="1275"/>
                  <a:pt x="3382" y="1271"/>
                </a:cubicBezTo>
                <a:cubicBezTo>
                  <a:pt x="3373" y="1270"/>
                  <a:pt x="3362" y="1270"/>
                  <a:pt x="3355" y="1265"/>
                </a:cubicBezTo>
                <a:cubicBezTo>
                  <a:pt x="3327" y="1245"/>
                  <a:pt x="3282" y="1191"/>
                  <a:pt x="3264" y="1160"/>
                </a:cubicBezTo>
                <a:cubicBezTo>
                  <a:pt x="3251" y="1138"/>
                  <a:pt x="3233" y="1090"/>
                  <a:pt x="3218" y="1075"/>
                </a:cubicBezTo>
                <a:cubicBezTo>
                  <a:pt x="3212" y="1069"/>
                  <a:pt x="3168" y="1062"/>
                  <a:pt x="3166" y="1062"/>
                </a:cubicBezTo>
                <a:cubicBezTo>
                  <a:pt x="3076" y="1066"/>
                  <a:pt x="2987" y="1069"/>
                  <a:pt x="2897" y="1075"/>
                </a:cubicBezTo>
                <a:cubicBezTo>
                  <a:pt x="2871" y="1077"/>
                  <a:pt x="2825" y="1107"/>
                  <a:pt x="2825" y="1107"/>
                </a:cubicBezTo>
                <a:cubicBezTo>
                  <a:pt x="2816" y="1117"/>
                  <a:pt x="2801" y="1122"/>
                  <a:pt x="2793" y="1134"/>
                </a:cubicBezTo>
                <a:cubicBezTo>
                  <a:pt x="2790" y="1139"/>
                  <a:pt x="2779" y="1192"/>
                  <a:pt x="2779" y="1193"/>
                </a:cubicBezTo>
                <a:cubicBezTo>
                  <a:pt x="2786" y="1212"/>
                  <a:pt x="2788" y="1234"/>
                  <a:pt x="2799" y="1251"/>
                </a:cubicBezTo>
                <a:cubicBezTo>
                  <a:pt x="2843" y="1321"/>
                  <a:pt x="2936" y="1339"/>
                  <a:pt x="2982" y="1409"/>
                </a:cubicBezTo>
                <a:cubicBezTo>
                  <a:pt x="2999" y="1474"/>
                  <a:pt x="2973" y="1525"/>
                  <a:pt x="2917" y="1553"/>
                </a:cubicBezTo>
                <a:cubicBezTo>
                  <a:pt x="2830" y="1596"/>
                  <a:pt x="2741" y="1613"/>
                  <a:pt x="2649" y="1638"/>
                </a:cubicBezTo>
                <a:cubicBezTo>
                  <a:pt x="2501" y="1630"/>
                  <a:pt x="2530" y="1648"/>
                  <a:pt x="2439" y="1566"/>
                </a:cubicBezTo>
                <a:cubicBezTo>
                  <a:pt x="2426" y="1555"/>
                  <a:pt x="2414" y="1543"/>
                  <a:pt x="2400" y="1533"/>
                </a:cubicBezTo>
                <a:cubicBezTo>
                  <a:pt x="2383" y="1521"/>
                  <a:pt x="2347" y="1500"/>
                  <a:pt x="2347" y="1500"/>
                </a:cubicBezTo>
                <a:cubicBezTo>
                  <a:pt x="2319" y="1443"/>
                  <a:pt x="2292" y="1448"/>
                  <a:pt x="2230" y="1441"/>
                </a:cubicBezTo>
                <a:cubicBezTo>
                  <a:pt x="2195" y="1443"/>
                  <a:pt x="2159" y="1440"/>
                  <a:pt x="2125" y="1448"/>
                </a:cubicBezTo>
                <a:cubicBezTo>
                  <a:pt x="2110" y="1451"/>
                  <a:pt x="2086" y="1474"/>
                  <a:pt x="2086" y="1474"/>
                </a:cubicBezTo>
                <a:cubicBezTo>
                  <a:pt x="2081" y="1494"/>
                  <a:pt x="2067" y="1512"/>
                  <a:pt x="2066" y="1533"/>
                </a:cubicBezTo>
                <a:cubicBezTo>
                  <a:pt x="2061" y="1607"/>
                  <a:pt x="2112" y="1670"/>
                  <a:pt x="2158" y="1723"/>
                </a:cubicBezTo>
                <a:cubicBezTo>
                  <a:pt x="2166" y="1748"/>
                  <a:pt x="2184" y="1760"/>
                  <a:pt x="2197" y="1782"/>
                </a:cubicBezTo>
                <a:cubicBezTo>
                  <a:pt x="2235" y="1845"/>
                  <a:pt x="2273" y="1872"/>
                  <a:pt x="2328" y="1913"/>
                </a:cubicBezTo>
                <a:cubicBezTo>
                  <a:pt x="2335" y="1918"/>
                  <a:pt x="2339" y="1928"/>
                  <a:pt x="2347" y="1932"/>
                </a:cubicBezTo>
                <a:cubicBezTo>
                  <a:pt x="2361" y="1939"/>
                  <a:pt x="2378" y="1940"/>
                  <a:pt x="2393" y="1945"/>
                </a:cubicBezTo>
                <a:cubicBezTo>
                  <a:pt x="2440" y="1961"/>
                  <a:pt x="2448" y="1975"/>
                  <a:pt x="2511" y="1985"/>
                </a:cubicBezTo>
                <a:cubicBezTo>
                  <a:pt x="2564" y="1993"/>
                  <a:pt x="2616" y="2002"/>
                  <a:pt x="2668" y="2017"/>
                </a:cubicBezTo>
                <a:cubicBezTo>
                  <a:pt x="2723" y="2015"/>
                  <a:pt x="2777" y="2014"/>
                  <a:pt x="2832" y="2011"/>
                </a:cubicBezTo>
                <a:cubicBezTo>
                  <a:pt x="2889" y="2007"/>
                  <a:pt x="2945" y="1980"/>
                  <a:pt x="3002" y="1971"/>
                </a:cubicBezTo>
                <a:cubicBezTo>
                  <a:pt x="3036" y="1954"/>
                  <a:pt x="3065" y="1950"/>
                  <a:pt x="3100" y="1939"/>
                </a:cubicBezTo>
                <a:cubicBezTo>
                  <a:pt x="3121" y="1925"/>
                  <a:pt x="3122" y="1927"/>
                  <a:pt x="3139" y="1906"/>
                </a:cubicBezTo>
                <a:cubicBezTo>
                  <a:pt x="3153" y="1889"/>
                  <a:pt x="3179" y="1854"/>
                  <a:pt x="3179" y="1854"/>
                </a:cubicBezTo>
                <a:cubicBezTo>
                  <a:pt x="3185" y="1826"/>
                  <a:pt x="3198" y="1803"/>
                  <a:pt x="3205" y="1775"/>
                </a:cubicBezTo>
                <a:cubicBezTo>
                  <a:pt x="3195" y="1626"/>
                  <a:pt x="3229" y="1616"/>
                  <a:pt x="3159" y="1546"/>
                </a:cubicBezTo>
                <a:cubicBezTo>
                  <a:pt x="3161" y="1531"/>
                  <a:pt x="3156" y="1512"/>
                  <a:pt x="3166" y="1500"/>
                </a:cubicBezTo>
                <a:cubicBezTo>
                  <a:pt x="3181" y="1483"/>
                  <a:pt x="3210" y="1493"/>
                  <a:pt x="3231" y="1487"/>
                </a:cubicBezTo>
                <a:cubicBezTo>
                  <a:pt x="3292" y="1494"/>
                  <a:pt x="3353" y="1497"/>
                  <a:pt x="3414" y="1507"/>
                </a:cubicBezTo>
                <a:cubicBezTo>
                  <a:pt x="3436" y="1511"/>
                  <a:pt x="3449" y="1533"/>
                  <a:pt x="3467" y="1546"/>
                </a:cubicBezTo>
                <a:cubicBezTo>
                  <a:pt x="3480" y="1555"/>
                  <a:pt x="3506" y="1572"/>
                  <a:pt x="3506" y="1572"/>
                </a:cubicBezTo>
                <a:cubicBezTo>
                  <a:pt x="3524" y="1601"/>
                  <a:pt x="3552" y="1638"/>
                  <a:pt x="3565" y="1670"/>
                </a:cubicBezTo>
                <a:cubicBezTo>
                  <a:pt x="3580" y="1707"/>
                  <a:pt x="3582" y="1753"/>
                  <a:pt x="3604" y="1788"/>
                </a:cubicBezTo>
                <a:cubicBezTo>
                  <a:pt x="3652" y="1865"/>
                  <a:pt x="3749" y="1888"/>
                  <a:pt x="3833" y="1899"/>
                </a:cubicBezTo>
                <a:cubicBezTo>
                  <a:pt x="4147" y="1879"/>
                  <a:pt x="3965" y="1923"/>
                  <a:pt x="4075" y="1847"/>
                </a:cubicBezTo>
                <a:cubicBezTo>
                  <a:pt x="4114" y="1737"/>
                  <a:pt x="4059" y="1883"/>
                  <a:pt x="4115" y="1769"/>
                </a:cubicBezTo>
                <a:cubicBezTo>
                  <a:pt x="4125" y="1748"/>
                  <a:pt x="4141" y="1703"/>
                  <a:pt x="4141" y="1703"/>
                </a:cubicBezTo>
                <a:cubicBezTo>
                  <a:pt x="4163" y="1589"/>
                  <a:pt x="4153" y="1633"/>
                  <a:pt x="4167" y="1572"/>
                </a:cubicBezTo>
                <a:cubicBezTo>
                  <a:pt x="4178" y="1401"/>
                  <a:pt x="4157" y="1254"/>
                  <a:pt x="4108" y="1094"/>
                </a:cubicBezTo>
                <a:cubicBezTo>
                  <a:pt x="4096" y="1056"/>
                  <a:pt x="4091" y="1025"/>
                  <a:pt x="4069" y="990"/>
                </a:cubicBezTo>
                <a:cubicBezTo>
                  <a:pt x="4054" y="902"/>
                  <a:pt x="4078" y="1004"/>
                  <a:pt x="4017" y="891"/>
                </a:cubicBezTo>
                <a:cubicBezTo>
                  <a:pt x="3975" y="813"/>
                  <a:pt x="3909" y="754"/>
                  <a:pt x="3840" y="702"/>
                </a:cubicBezTo>
                <a:cubicBezTo>
                  <a:pt x="3803" y="674"/>
                  <a:pt x="3783" y="650"/>
                  <a:pt x="3735" y="643"/>
                </a:cubicBezTo>
                <a:cubicBezTo>
                  <a:pt x="3724" y="636"/>
                  <a:pt x="3714" y="627"/>
                  <a:pt x="3702" y="623"/>
                </a:cubicBezTo>
                <a:cubicBezTo>
                  <a:pt x="3679" y="616"/>
                  <a:pt x="3630" y="610"/>
                  <a:pt x="3630" y="610"/>
                </a:cubicBezTo>
                <a:cubicBezTo>
                  <a:pt x="3600" y="589"/>
                  <a:pt x="3565" y="589"/>
                  <a:pt x="3532" y="571"/>
                </a:cubicBezTo>
                <a:cubicBezTo>
                  <a:pt x="3496" y="551"/>
                  <a:pt x="3466" y="524"/>
                  <a:pt x="3427" y="512"/>
                </a:cubicBezTo>
                <a:cubicBezTo>
                  <a:pt x="3385" y="468"/>
                  <a:pt x="3398" y="438"/>
                  <a:pt x="3427" y="374"/>
                </a:cubicBezTo>
                <a:cubicBezTo>
                  <a:pt x="3440" y="344"/>
                  <a:pt x="3473" y="325"/>
                  <a:pt x="3499" y="309"/>
                </a:cubicBezTo>
                <a:cubicBezTo>
                  <a:pt x="3561" y="271"/>
                  <a:pt x="3626" y="232"/>
                  <a:pt x="3696" y="211"/>
                </a:cubicBezTo>
                <a:cubicBezTo>
                  <a:pt x="3755" y="217"/>
                  <a:pt x="3816" y="215"/>
                  <a:pt x="3873" y="230"/>
                </a:cubicBezTo>
                <a:cubicBezTo>
                  <a:pt x="3925" y="244"/>
                  <a:pt x="4028" y="309"/>
                  <a:pt x="4082" y="335"/>
                </a:cubicBezTo>
                <a:cubicBezTo>
                  <a:pt x="4153" y="369"/>
                  <a:pt x="4234" y="389"/>
                  <a:pt x="4291" y="446"/>
                </a:cubicBezTo>
                <a:cubicBezTo>
                  <a:pt x="4308" y="493"/>
                  <a:pt x="4297" y="474"/>
                  <a:pt x="4318" y="505"/>
                </a:cubicBezTo>
                <a:cubicBezTo>
                  <a:pt x="4333" y="587"/>
                  <a:pt x="4320" y="555"/>
                  <a:pt x="4344" y="603"/>
                </a:cubicBezTo>
                <a:cubicBezTo>
                  <a:pt x="4357" y="660"/>
                  <a:pt x="4384" y="752"/>
                  <a:pt x="4435" y="787"/>
                </a:cubicBezTo>
                <a:cubicBezTo>
                  <a:pt x="4470" y="783"/>
                  <a:pt x="4506" y="784"/>
                  <a:pt x="4540" y="774"/>
                </a:cubicBezTo>
                <a:cubicBezTo>
                  <a:pt x="4560" y="768"/>
                  <a:pt x="4573" y="747"/>
                  <a:pt x="4593" y="741"/>
                </a:cubicBezTo>
                <a:cubicBezTo>
                  <a:pt x="4618" y="721"/>
                  <a:pt x="4653" y="702"/>
                  <a:pt x="4671" y="675"/>
                </a:cubicBezTo>
                <a:cubicBezTo>
                  <a:pt x="4688" y="650"/>
                  <a:pt x="4700" y="622"/>
                  <a:pt x="4717" y="597"/>
                </a:cubicBezTo>
                <a:cubicBezTo>
                  <a:pt x="4729" y="476"/>
                  <a:pt x="4730" y="503"/>
                  <a:pt x="4710" y="309"/>
                </a:cubicBezTo>
                <a:cubicBezTo>
                  <a:pt x="4705" y="259"/>
                  <a:pt x="4611" y="155"/>
                  <a:pt x="4560" y="139"/>
                </a:cubicBezTo>
                <a:cubicBezTo>
                  <a:pt x="4604" y="109"/>
                  <a:pt x="4674" y="116"/>
                  <a:pt x="4723" y="113"/>
                </a:cubicBezTo>
                <a:cubicBezTo>
                  <a:pt x="5087" y="129"/>
                  <a:pt x="4932" y="74"/>
                  <a:pt x="5083" y="185"/>
                </a:cubicBezTo>
                <a:cubicBezTo>
                  <a:pt x="5097" y="195"/>
                  <a:pt x="5115" y="200"/>
                  <a:pt x="5129" y="211"/>
                </a:cubicBezTo>
                <a:cubicBezTo>
                  <a:pt x="5157" y="235"/>
                  <a:pt x="5182" y="263"/>
                  <a:pt x="5208" y="289"/>
                </a:cubicBezTo>
                <a:cubicBezTo>
                  <a:pt x="5233" y="313"/>
                  <a:pt x="5293" y="348"/>
                  <a:pt x="5293" y="348"/>
                </a:cubicBezTo>
                <a:cubicBezTo>
                  <a:pt x="5322" y="407"/>
                  <a:pt x="5284" y="337"/>
                  <a:pt x="5345" y="414"/>
                </a:cubicBezTo>
                <a:cubicBezTo>
                  <a:pt x="5367" y="443"/>
                  <a:pt x="5386" y="484"/>
                  <a:pt x="5398" y="518"/>
                </a:cubicBezTo>
                <a:cubicBezTo>
                  <a:pt x="5395" y="584"/>
                  <a:pt x="5425" y="663"/>
                  <a:pt x="5385" y="715"/>
                </a:cubicBezTo>
                <a:cubicBezTo>
                  <a:pt x="5353" y="756"/>
                  <a:pt x="5308" y="783"/>
                  <a:pt x="5273" y="819"/>
                </a:cubicBezTo>
                <a:cubicBezTo>
                  <a:pt x="5265" y="827"/>
                  <a:pt x="5262" y="839"/>
                  <a:pt x="5254" y="846"/>
                </a:cubicBezTo>
                <a:cubicBezTo>
                  <a:pt x="5244" y="854"/>
                  <a:pt x="5231" y="857"/>
                  <a:pt x="5221" y="865"/>
                </a:cubicBezTo>
                <a:cubicBezTo>
                  <a:pt x="5188" y="890"/>
                  <a:pt x="5156" y="938"/>
                  <a:pt x="5142" y="977"/>
                </a:cubicBezTo>
                <a:cubicBezTo>
                  <a:pt x="5138" y="1016"/>
                  <a:pt x="5127" y="1087"/>
                  <a:pt x="5142" y="1121"/>
                </a:cubicBezTo>
                <a:cubicBezTo>
                  <a:pt x="5161" y="1165"/>
                  <a:pt x="5199" y="1173"/>
                  <a:pt x="5234" y="1193"/>
                </a:cubicBezTo>
                <a:cubicBezTo>
                  <a:pt x="5280" y="1220"/>
                  <a:pt x="5328" y="1260"/>
                  <a:pt x="5378" y="1278"/>
                </a:cubicBezTo>
                <a:cubicBezTo>
                  <a:pt x="5404" y="1274"/>
                  <a:pt x="5431" y="1273"/>
                  <a:pt x="5457" y="1265"/>
                </a:cubicBezTo>
                <a:cubicBezTo>
                  <a:pt x="5463" y="1263"/>
                  <a:pt x="5465" y="1255"/>
                  <a:pt x="5470" y="1251"/>
                </a:cubicBezTo>
                <a:cubicBezTo>
                  <a:pt x="5494" y="1231"/>
                  <a:pt x="5514" y="1222"/>
                  <a:pt x="5542" y="1206"/>
                </a:cubicBezTo>
                <a:cubicBezTo>
                  <a:pt x="5558" y="1181"/>
                  <a:pt x="5585" y="1169"/>
                  <a:pt x="5614" y="1160"/>
                </a:cubicBezTo>
                <a:cubicBezTo>
                  <a:pt x="5632" y="1146"/>
                  <a:pt x="5647" y="1128"/>
                  <a:pt x="5666" y="1114"/>
                </a:cubicBezTo>
                <a:cubicBezTo>
                  <a:pt x="5719" y="1074"/>
                  <a:pt x="5663" y="1137"/>
                  <a:pt x="5725" y="1075"/>
                </a:cubicBezTo>
                <a:cubicBezTo>
                  <a:pt x="5747" y="1053"/>
                  <a:pt x="5763" y="1027"/>
                  <a:pt x="5790" y="1009"/>
                </a:cubicBezTo>
                <a:cubicBezTo>
                  <a:pt x="5835" y="936"/>
                  <a:pt x="5812" y="962"/>
                  <a:pt x="5849" y="924"/>
                </a:cubicBezTo>
                <a:cubicBezTo>
                  <a:pt x="5874" y="837"/>
                  <a:pt x="5884" y="829"/>
                  <a:pt x="5862" y="708"/>
                </a:cubicBezTo>
                <a:cubicBezTo>
                  <a:pt x="5860" y="696"/>
                  <a:pt x="5800" y="639"/>
                  <a:pt x="5797" y="636"/>
                </a:cubicBezTo>
                <a:cubicBezTo>
                  <a:pt x="5731" y="565"/>
                  <a:pt x="5657" y="508"/>
                  <a:pt x="5581" y="446"/>
                </a:cubicBezTo>
                <a:cubicBezTo>
                  <a:pt x="5547" y="418"/>
                  <a:pt x="5471" y="331"/>
                  <a:pt x="5457" y="296"/>
                </a:cubicBezTo>
                <a:cubicBezTo>
                  <a:pt x="5448" y="274"/>
                  <a:pt x="5430" y="230"/>
                  <a:pt x="5430" y="230"/>
                </a:cubicBezTo>
                <a:cubicBezTo>
                  <a:pt x="5434" y="186"/>
                  <a:pt x="5432" y="141"/>
                  <a:pt x="5443" y="99"/>
                </a:cubicBezTo>
                <a:cubicBezTo>
                  <a:pt x="5446" y="88"/>
                  <a:pt x="5461" y="87"/>
                  <a:pt x="5470" y="80"/>
                </a:cubicBezTo>
                <a:cubicBezTo>
                  <a:pt x="5505" y="53"/>
                  <a:pt x="5549" y="29"/>
                  <a:pt x="5594" y="21"/>
                </a:cubicBezTo>
                <a:cubicBezTo>
                  <a:pt x="5631" y="14"/>
                  <a:pt x="5668" y="12"/>
                  <a:pt x="5705" y="8"/>
                </a:cubicBezTo>
                <a:cubicBezTo>
                  <a:pt x="5725" y="6"/>
                  <a:pt x="5764" y="1"/>
                  <a:pt x="5764" y="1"/>
                </a:cubicBezTo>
                <a:cubicBezTo>
                  <a:pt x="5904" y="3"/>
                  <a:pt x="6044" y="0"/>
                  <a:pt x="6183" y="8"/>
                </a:cubicBezTo>
                <a:cubicBezTo>
                  <a:pt x="6238" y="11"/>
                  <a:pt x="6239" y="53"/>
                  <a:pt x="6281" y="80"/>
                </a:cubicBezTo>
                <a:cubicBezTo>
                  <a:pt x="6359" y="130"/>
                  <a:pt x="6438" y="184"/>
                  <a:pt x="6497" y="257"/>
                </a:cubicBezTo>
                <a:cubicBezTo>
                  <a:pt x="6520" y="285"/>
                  <a:pt x="6532" y="321"/>
                  <a:pt x="6556" y="348"/>
                </a:cubicBezTo>
                <a:cubicBezTo>
                  <a:pt x="6571" y="366"/>
                  <a:pt x="6587" y="383"/>
                  <a:pt x="6602" y="401"/>
                </a:cubicBezTo>
                <a:cubicBezTo>
                  <a:pt x="6609" y="420"/>
                  <a:pt x="6614" y="440"/>
                  <a:pt x="6622" y="459"/>
                </a:cubicBezTo>
                <a:cubicBezTo>
                  <a:pt x="6627" y="471"/>
                  <a:pt x="6636" y="480"/>
                  <a:pt x="6641" y="492"/>
                </a:cubicBezTo>
                <a:cubicBezTo>
                  <a:pt x="6649" y="511"/>
                  <a:pt x="6661" y="551"/>
                  <a:pt x="6661" y="551"/>
                </a:cubicBezTo>
                <a:cubicBezTo>
                  <a:pt x="6655" y="792"/>
                  <a:pt x="6725" y="831"/>
                  <a:pt x="6569" y="885"/>
                </a:cubicBezTo>
                <a:cubicBezTo>
                  <a:pt x="6322" y="872"/>
                  <a:pt x="6338" y="930"/>
                  <a:pt x="6249" y="793"/>
                </a:cubicBezTo>
                <a:cubicBezTo>
                  <a:pt x="6253" y="727"/>
                  <a:pt x="6250" y="687"/>
                  <a:pt x="6294" y="643"/>
                </a:cubicBezTo>
                <a:cubicBezTo>
                  <a:pt x="6321" y="543"/>
                  <a:pt x="6278" y="456"/>
                  <a:pt x="6183" y="427"/>
                </a:cubicBezTo>
                <a:cubicBezTo>
                  <a:pt x="6042" y="431"/>
                  <a:pt x="5966" y="424"/>
                  <a:pt x="5856" y="499"/>
                </a:cubicBezTo>
                <a:cubicBezTo>
                  <a:pt x="5793" y="591"/>
                  <a:pt x="5865" y="713"/>
                  <a:pt x="5941" y="774"/>
                </a:cubicBezTo>
                <a:cubicBezTo>
                  <a:pt x="5963" y="791"/>
                  <a:pt x="5989" y="804"/>
                  <a:pt x="6006" y="826"/>
                </a:cubicBezTo>
                <a:cubicBezTo>
                  <a:pt x="6034" y="862"/>
                  <a:pt x="6017" y="846"/>
                  <a:pt x="6059" y="872"/>
                </a:cubicBezTo>
                <a:cubicBezTo>
                  <a:pt x="6082" y="912"/>
                  <a:pt x="6117" y="942"/>
                  <a:pt x="6137" y="983"/>
                </a:cubicBezTo>
                <a:cubicBezTo>
                  <a:pt x="6145" y="1048"/>
                  <a:pt x="6160" y="1120"/>
                  <a:pt x="6190" y="1179"/>
                </a:cubicBezTo>
                <a:cubicBezTo>
                  <a:pt x="6194" y="1232"/>
                  <a:pt x="6194" y="1260"/>
                  <a:pt x="6216" y="1304"/>
                </a:cubicBezTo>
                <a:cubicBezTo>
                  <a:pt x="6201" y="1389"/>
                  <a:pt x="6153" y="1400"/>
                  <a:pt x="6078" y="1409"/>
                </a:cubicBezTo>
                <a:cubicBezTo>
                  <a:pt x="6034" y="1430"/>
                  <a:pt x="6009" y="1447"/>
                  <a:pt x="5961" y="1454"/>
                </a:cubicBezTo>
                <a:cubicBezTo>
                  <a:pt x="5905" y="1476"/>
                  <a:pt x="5951" y="1461"/>
                  <a:pt x="5882" y="1474"/>
                </a:cubicBezTo>
                <a:cubicBezTo>
                  <a:pt x="5862" y="1478"/>
                  <a:pt x="5823" y="1487"/>
                  <a:pt x="5823" y="1487"/>
                </a:cubicBezTo>
                <a:cubicBezTo>
                  <a:pt x="5673" y="1483"/>
                  <a:pt x="5548" y="1471"/>
                  <a:pt x="5404" y="1461"/>
                </a:cubicBezTo>
                <a:cubicBezTo>
                  <a:pt x="5331" y="1441"/>
                  <a:pt x="5254" y="1439"/>
                  <a:pt x="5182" y="1415"/>
                </a:cubicBezTo>
                <a:cubicBezTo>
                  <a:pt x="5156" y="1406"/>
                  <a:pt x="5136" y="1391"/>
                  <a:pt x="5110" y="1382"/>
                </a:cubicBezTo>
                <a:cubicBezTo>
                  <a:pt x="5096" y="1368"/>
                  <a:pt x="5077" y="1359"/>
                  <a:pt x="5064" y="1343"/>
                </a:cubicBezTo>
                <a:cubicBezTo>
                  <a:pt x="5045" y="1320"/>
                  <a:pt x="5033" y="1293"/>
                  <a:pt x="5011" y="1271"/>
                </a:cubicBezTo>
                <a:cubicBezTo>
                  <a:pt x="5001" y="1237"/>
                  <a:pt x="4976" y="1236"/>
                  <a:pt x="4946" y="1225"/>
                </a:cubicBezTo>
                <a:cubicBezTo>
                  <a:pt x="4875" y="1231"/>
                  <a:pt x="4854" y="1216"/>
                  <a:pt x="4835" y="1278"/>
                </a:cubicBezTo>
                <a:cubicBezTo>
                  <a:pt x="4837" y="1332"/>
                  <a:pt x="4834" y="1387"/>
                  <a:pt x="4841" y="1441"/>
                </a:cubicBezTo>
                <a:cubicBezTo>
                  <a:pt x="4842" y="1452"/>
                  <a:pt x="4856" y="1457"/>
                  <a:pt x="4861" y="1467"/>
                </a:cubicBezTo>
                <a:cubicBezTo>
                  <a:pt x="4880" y="1500"/>
                  <a:pt x="4900" y="1530"/>
                  <a:pt x="4933" y="1553"/>
                </a:cubicBezTo>
                <a:cubicBezTo>
                  <a:pt x="5007" y="1605"/>
                  <a:pt x="5095" y="1641"/>
                  <a:pt x="5182" y="1664"/>
                </a:cubicBezTo>
                <a:cubicBezTo>
                  <a:pt x="5241" y="1680"/>
                  <a:pt x="5305" y="1676"/>
                  <a:pt x="5365" y="1690"/>
                </a:cubicBezTo>
                <a:cubicBezTo>
                  <a:pt x="5415" y="1702"/>
                  <a:pt x="5476" y="1719"/>
                  <a:pt x="5522" y="1742"/>
                </a:cubicBezTo>
                <a:cubicBezTo>
                  <a:pt x="5598" y="1781"/>
                  <a:pt x="5523" y="1763"/>
                  <a:pt x="5601" y="1775"/>
                </a:cubicBezTo>
                <a:cubicBezTo>
                  <a:pt x="5610" y="1782"/>
                  <a:pt x="5618" y="1790"/>
                  <a:pt x="5627" y="1795"/>
                </a:cubicBezTo>
                <a:cubicBezTo>
                  <a:pt x="5633" y="1798"/>
                  <a:pt x="5640" y="1797"/>
                  <a:pt x="5646" y="1801"/>
                </a:cubicBezTo>
                <a:cubicBezTo>
                  <a:pt x="5654" y="1806"/>
                  <a:pt x="5659" y="1815"/>
                  <a:pt x="5666" y="1821"/>
                </a:cubicBezTo>
                <a:cubicBezTo>
                  <a:pt x="5672" y="1826"/>
                  <a:pt x="5679" y="1830"/>
                  <a:pt x="5686" y="1834"/>
                </a:cubicBezTo>
                <a:cubicBezTo>
                  <a:pt x="5693" y="1848"/>
                  <a:pt x="5706" y="1869"/>
                  <a:pt x="5705" y="1886"/>
                </a:cubicBezTo>
                <a:cubicBezTo>
                  <a:pt x="5698" y="1994"/>
                  <a:pt x="5647" y="2029"/>
                  <a:pt x="5548" y="2050"/>
                </a:cubicBezTo>
                <a:cubicBezTo>
                  <a:pt x="5309" y="2043"/>
                  <a:pt x="5265" y="2038"/>
                  <a:pt x="5011" y="2043"/>
                </a:cubicBezTo>
                <a:cubicBezTo>
                  <a:pt x="5013" y="2063"/>
                  <a:pt x="5012" y="2083"/>
                  <a:pt x="5018" y="2102"/>
                </a:cubicBezTo>
                <a:cubicBezTo>
                  <a:pt x="5044" y="2181"/>
                  <a:pt x="5139" y="2232"/>
                  <a:pt x="5214" y="2246"/>
                </a:cubicBezTo>
                <a:cubicBezTo>
                  <a:pt x="5357" y="2333"/>
                  <a:pt x="5562" y="2302"/>
                  <a:pt x="5712" y="2305"/>
                </a:cubicBezTo>
                <a:cubicBezTo>
                  <a:pt x="5764" y="2326"/>
                  <a:pt x="5812" y="2327"/>
                  <a:pt x="5869" y="2331"/>
                </a:cubicBezTo>
                <a:cubicBezTo>
                  <a:pt x="5924" y="2359"/>
                  <a:pt x="5986" y="2377"/>
                  <a:pt x="6046" y="2390"/>
                </a:cubicBezTo>
                <a:cubicBezTo>
                  <a:pt x="6072" y="2408"/>
                  <a:pt x="6080" y="2418"/>
                  <a:pt x="6111" y="2430"/>
                </a:cubicBezTo>
                <a:cubicBezTo>
                  <a:pt x="6142" y="2460"/>
                  <a:pt x="6160" y="2492"/>
                  <a:pt x="6190" y="2521"/>
                </a:cubicBezTo>
                <a:cubicBezTo>
                  <a:pt x="6199" y="2599"/>
                  <a:pt x="6233" y="2621"/>
                  <a:pt x="6203" y="2718"/>
                </a:cubicBezTo>
                <a:cubicBezTo>
                  <a:pt x="6195" y="2745"/>
                  <a:pt x="6147" y="2768"/>
                  <a:pt x="6124" y="2783"/>
                </a:cubicBezTo>
                <a:cubicBezTo>
                  <a:pt x="6084" y="2809"/>
                  <a:pt x="6127" y="2781"/>
                  <a:pt x="6085" y="2822"/>
                </a:cubicBezTo>
                <a:cubicBezTo>
                  <a:pt x="6046" y="2860"/>
                  <a:pt x="5993" y="2890"/>
                  <a:pt x="5941" y="2907"/>
                </a:cubicBezTo>
                <a:cubicBezTo>
                  <a:pt x="5889" y="2901"/>
                  <a:pt x="5835" y="2899"/>
                  <a:pt x="5784" y="2888"/>
                </a:cubicBezTo>
                <a:cubicBezTo>
                  <a:pt x="5743" y="2879"/>
                  <a:pt x="5711" y="2846"/>
                  <a:pt x="5673" y="2829"/>
                </a:cubicBezTo>
                <a:cubicBezTo>
                  <a:pt x="5621" y="2805"/>
                  <a:pt x="5558" y="2777"/>
                  <a:pt x="5502" y="2763"/>
                </a:cubicBezTo>
                <a:cubicBezTo>
                  <a:pt x="5430" y="2774"/>
                  <a:pt x="5452" y="2779"/>
                  <a:pt x="5417" y="2835"/>
                </a:cubicBezTo>
                <a:cubicBezTo>
                  <a:pt x="5396" y="2953"/>
                  <a:pt x="5461" y="2974"/>
                  <a:pt x="5542" y="3032"/>
                </a:cubicBezTo>
                <a:cubicBezTo>
                  <a:pt x="5671" y="3124"/>
                  <a:pt x="5805" y="3218"/>
                  <a:pt x="5921" y="3326"/>
                </a:cubicBezTo>
                <a:cubicBezTo>
                  <a:pt x="5966" y="3368"/>
                  <a:pt x="5999" y="3413"/>
                  <a:pt x="6046" y="3451"/>
                </a:cubicBezTo>
                <a:cubicBezTo>
                  <a:pt x="6102" y="3545"/>
                  <a:pt x="6123" y="3585"/>
                  <a:pt x="6137" y="3693"/>
                </a:cubicBezTo>
                <a:cubicBezTo>
                  <a:pt x="6123" y="3813"/>
                  <a:pt x="6141" y="3836"/>
                  <a:pt x="6085" y="3909"/>
                </a:cubicBezTo>
                <a:cubicBezTo>
                  <a:pt x="6076" y="3936"/>
                  <a:pt x="6065" y="3940"/>
                  <a:pt x="6039" y="3948"/>
                </a:cubicBezTo>
                <a:cubicBezTo>
                  <a:pt x="5967" y="3944"/>
                  <a:pt x="5894" y="3945"/>
                  <a:pt x="5823" y="3935"/>
                </a:cubicBezTo>
                <a:cubicBezTo>
                  <a:pt x="5749" y="3925"/>
                  <a:pt x="5686" y="3871"/>
                  <a:pt x="5614" y="3850"/>
                </a:cubicBezTo>
                <a:cubicBezTo>
                  <a:pt x="5573" y="3825"/>
                  <a:pt x="5536" y="3809"/>
                  <a:pt x="5489" y="3798"/>
                </a:cubicBezTo>
                <a:cubicBezTo>
                  <a:pt x="5475" y="3788"/>
                  <a:pt x="5468" y="3781"/>
                  <a:pt x="5450" y="3778"/>
                </a:cubicBezTo>
                <a:cubicBezTo>
                  <a:pt x="5418" y="3772"/>
                  <a:pt x="5352" y="3765"/>
                  <a:pt x="5352" y="3765"/>
                </a:cubicBezTo>
                <a:cubicBezTo>
                  <a:pt x="5230" y="3767"/>
                  <a:pt x="5097" y="3724"/>
                  <a:pt x="4998" y="3798"/>
                </a:cubicBezTo>
                <a:cubicBezTo>
                  <a:pt x="4957" y="3881"/>
                  <a:pt x="5008" y="3978"/>
                  <a:pt x="5038" y="4059"/>
                </a:cubicBezTo>
                <a:cubicBezTo>
                  <a:pt x="5034" y="4090"/>
                  <a:pt x="5037" y="4122"/>
                  <a:pt x="5025" y="4151"/>
                </a:cubicBezTo>
                <a:cubicBezTo>
                  <a:pt x="5020" y="4163"/>
                  <a:pt x="5004" y="4166"/>
                  <a:pt x="4992" y="4171"/>
                </a:cubicBezTo>
                <a:cubicBezTo>
                  <a:pt x="4930" y="4197"/>
                  <a:pt x="4927" y="4195"/>
                  <a:pt x="4874" y="4203"/>
                </a:cubicBezTo>
                <a:cubicBezTo>
                  <a:pt x="4739" y="4201"/>
                  <a:pt x="4603" y="4207"/>
                  <a:pt x="4468" y="4197"/>
                </a:cubicBezTo>
                <a:cubicBezTo>
                  <a:pt x="4457" y="4196"/>
                  <a:pt x="4457" y="4179"/>
                  <a:pt x="4449" y="4171"/>
                </a:cubicBezTo>
                <a:cubicBezTo>
                  <a:pt x="4437" y="4159"/>
                  <a:pt x="4421" y="4151"/>
                  <a:pt x="4409" y="4138"/>
                </a:cubicBezTo>
                <a:cubicBezTo>
                  <a:pt x="4335" y="4057"/>
                  <a:pt x="4270" y="3964"/>
                  <a:pt x="4226" y="3863"/>
                </a:cubicBezTo>
                <a:cubicBezTo>
                  <a:pt x="4212" y="3800"/>
                  <a:pt x="4209" y="3751"/>
                  <a:pt x="4226" y="3686"/>
                </a:cubicBezTo>
                <a:cubicBezTo>
                  <a:pt x="4224" y="3632"/>
                  <a:pt x="4229" y="3576"/>
                  <a:pt x="4219" y="3523"/>
                </a:cubicBezTo>
                <a:cubicBezTo>
                  <a:pt x="4216" y="3506"/>
                  <a:pt x="4197" y="3497"/>
                  <a:pt x="4187" y="3483"/>
                </a:cubicBezTo>
                <a:cubicBezTo>
                  <a:pt x="4115" y="3383"/>
                  <a:pt x="4087" y="3362"/>
                  <a:pt x="3984" y="3320"/>
                </a:cubicBezTo>
                <a:cubicBezTo>
                  <a:pt x="3854" y="3332"/>
                  <a:pt x="3839" y="3335"/>
                  <a:pt x="3735" y="3366"/>
                </a:cubicBezTo>
                <a:cubicBezTo>
                  <a:pt x="3691" y="3379"/>
                  <a:pt x="3645" y="3385"/>
                  <a:pt x="3604" y="3405"/>
                </a:cubicBezTo>
                <a:cubicBezTo>
                  <a:pt x="3486" y="3464"/>
                  <a:pt x="3576" y="3431"/>
                  <a:pt x="3519" y="3451"/>
                </a:cubicBezTo>
                <a:cubicBezTo>
                  <a:pt x="3475" y="3484"/>
                  <a:pt x="3449" y="3501"/>
                  <a:pt x="3414" y="3542"/>
                </a:cubicBezTo>
                <a:cubicBezTo>
                  <a:pt x="3397" y="3589"/>
                  <a:pt x="3385" y="3635"/>
                  <a:pt x="3362" y="3680"/>
                </a:cubicBezTo>
                <a:cubicBezTo>
                  <a:pt x="3358" y="3697"/>
                  <a:pt x="3355" y="3715"/>
                  <a:pt x="3349" y="3732"/>
                </a:cubicBezTo>
                <a:cubicBezTo>
                  <a:pt x="3342" y="3752"/>
                  <a:pt x="3329" y="3770"/>
                  <a:pt x="3323" y="3791"/>
                </a:cubicBezTo>
                <a:cubicBezTo>
                  <a:pt x="3307" y="3841"/>
                  <a:pt x="3312" y="3896"/>
                  <a:pt x="3297" y="3948"/>
                </a:cubicBezTo>
                <a:cubicBezTo>
                  <a:pt x="3281" y="4072"/>
                  <a:pt x="3190" y="4148"/>
                  <a:pt x="3074" y="4184"/>
                </a:cubicBezTo>
                <a:cubicBezTo>
                  <a:pt x="3055" y="4190"/>
                  <a:pt x="3035" y="4194"/>
                  <a:pt x="3015" y="4197"/>
                </a:cubicBezTo>
                <a:cubicBezTo>
                  <a:pt x="2976" y="4203"/>
                  <a:pt x="2897" y="4210"/>
                  <a:pt x="2897" y="4210"/>
                </a:cubicBezTo>
                <a:cubicBezTo>
                  <a:pt x="2799" y="4208"/>
                  <a:pt x="2701" y="4211"/>
                  <a:pt x="2603" y="4203"/>
                </a:cubicBezTo>
                <a:cubicBezTo>
                  <a:pt x="2508" y="4196"/>
                  <a:pt x="2358" y="4013"/>
                  <a:pt x="2308" y="3942"/>
                </a:cubicBezTo>
                <a:cubicBezTo>
                  <a:pt x="2289" y="3871"/>
                  <a:pt x="2277" y="3811"/>
                  <a:pt x="2269" y="3739"/>
                </a:cubicBezTo>
                <a:cubicBezTo>
                  <a:pt x="2273" y="3652"/>
                  <a:pt x="2269" y="3623"/>
                  <a:pt x="2302" y="3555"/>
                </a:cubicBezTo>
                <a:cubicBezTo>
                  <a:pt x="2320" y="3422"/>
                  <a:pt x="2333" y="3347"/>
                  <a:pt x="2236" y="3274"/>
                </a:cubicBezTo>
                <a:cubicBezTo>
                  <a:pt x="2187" y="3237"/>
                  <a:pt x="2234" y="3255"/>
                  <a:pt x="2184" y="3241"/>
                </a:cubicBezTo>
                <a:cubicBezTo>
                  <a:pt x="2154" y="3221"/>
                  <a:pt x="2114" y="3215"/>
                  <a:pt x="2079" y="3209"/>
                </a:cubicBezTo>
                <a:cubicBezTo>
                  <a:pt x="1996" y="3213"/>
                  <a:pt x="1913" y="3213"/>
                  <a:pt x="1830" y="3222"/>
                </a:cubicBezTo>
                <a:cubicBezTo>
                  <a:pt x="1764" y="3229"/>
                  <a:pt x="1779" y="3242"/>
                  <a:pt x="1732" y="3274"/>
                </a:cubicBezTo>
                <a:cubicBezTo>
                  <a:pt x="1659" y="3324"/>
                  <a:pt x="1560" y="3371"/>
                  <a:pt x="1503" y="3444"/>
                </a:cubicBezTo>
                <a:cubicBezTo>
                  <a:pt x="1437" y="3529"/>
                  <a:pt x="1428" y="3640"/>
                  <a:pt x="1398" y="3739"/>
                </a:cubicBezTo>
                <a:cubicBezTo>
                  <a:pt x="1393" y="3756"/>
                  <a:pt x="1349" y="3831"/>
                  <a:pt x="1346" y="3837"/>
                </a:cubicBezTo>
                <a:cubicBezTo>
                  <a:pt x="1339" y="3871"/>
                  <a:pt x="1289" y="3957"/>
                  <a:pt x="1254" y="3968"/>
                </a:cubicBezTo>
                <a:cubicBezTo>
                  <a:pt x="1229" y="3976"/>
                  <a:pt x="1176" y="3987"/>
                  <a:pt x="1176" y="3987"/>
                </a:cubicBezTo>
                <a:cubicBezTo>
                  <a:pt x="1028" y="3983"/>
                  <a:pt x="879" y="3986"/>
                  <a:pt x="731" y="3974"/>
                </a:cubicBezTo>
                <a:cubicBezTo>
                  <a:pt x="700" y="3971"/>
                  <a:pt x="678" y="3940"/>
                  <a:pt x="652" y="3922"/>
                </a:cubicBezTo>
                <a:cubicBezTo>
                  <a:pt x="555" y="3854"/>
                  <a:pt x="471" y="3696"/>
                  <a:pt x="423" y="3582"/>
                </a:cubicBezTo>
                <a:cubicBezTo>
                  <a:pt x="417" y="3527"/>
                  <a:pt x="404" y="3485"/>
                  <a:pt x="423" y="3431"/>
                </a:cubicBezTo>
                <a:cubicBezTo>
                  <a:pt x="437" y="3393"/>
                  <a:pt x="483" y="3390"/>
                  <a:pt x="515" y="3379"/>
                </a:cubicBezTo>
                <a:cubicBezTo>
                  <a:pt x="602" y="3348"/>
                  <a:pt x="686" y="3320"/>
                  <a:pt x="777" y="3300"/>
                </a:cubicBezTo>
                <a:cubicBezTo>
                  <a:pt x="831" y="3273"/>
                  <a:pt x="898" y="3262"/>
                  <a:pt x="934" y="3209"/>
                </a:cubicBezTo>
                <a:cubicBezTo>
                  <a:pt x="882" y="2947"/>
                  <a:pt x="622" y="3036"/>
                  <a:pt x="384" y="3025"/>
                </a:cubicBezTo>
                <a:cubicBezTo>
                  <a:pt x="316" y="3009"/>
                  <a:pt x="270" y="2972"/>
                  <a:pt x="214" y="2934"/>
                </a:cubicBezTo>
                <a:cubicBezTo>
                  <a:pt x="194" y="2884"/>
                  <a:pt x="157" y="2849"/>
                  <a:pt x="129" y="2803"/>
                </a:cubicBezTo>
                <a:cubicBezTo>
                  <a:pt x="106" y="2764"/>
                  <a:pt x="85" y="2724"/>
                  <a:pt x="63" y="2685"/>
                </a:cubicBezTo>
                <a:cubicBezTo>
                  <a:pt x="44" y="2651"/>
                  <a:pt x="52" y="2613"/>
                  <a:pt x="30" y="2580"/>
                </a:cubicBezTo>
                <a:cubicBezTo>
                  <a:pt x="34" y="2554"/>
                  <a:pt x="36" y="2527"/>
                  <a:pt x="43" y="2502"/>
                </a:cubicBezTo>
                <a:cubicBezTo>
                  <a:pt x="58" y="2452"/>
                  <a:pt x="198" y="2416"/>
                  <a:pt x="240" y="2410"/>
                </a:cubicBezTo>
                <a:cubicBezTo>
                  <a:pt x="281" y="2404"/>
                  <a:pt x="364" y="2397"/>
                  <a:pt x="364" y="2397"/>
                </a:cubicBezTo>
                <a:cubicBezTo>
                  <a:pt x="614" y="2312"/>
                  <a:pt x="836" y="2519"/>
                  <a:pt x="1078" y="2561"/>
                </a:cubicBezTo>
                <a:cubicBezTo>
                  <a:pt x="1095" y="2570"/>
                  <a:pt x="1111" y="2585"/>
                  <a:pt x="1130" y="2587"/>
                </a:cubicBezTo>
                <a:cubicBezTo>
                  <a:pt x="1203" y="2595"/>
                  <a:pt x="1208" y="2561"/>
                  <a:pt x="1248" y="2521"/>
                </a:cubicBezTo>
                <a:cubicBezTo>
                  <a:pt x="1250" y="2508"/>
                  <a:pt x="1251" y="2495"/>
                  <a:pt x="1254" y="2482"/>
                </a:cubicBezTo>
                <a:cubicBezTo>
                  <a:pt x="1260" y="2458"/>
                  <a:pt x="1274" y="2410"/>
                  <a:pt x="1274" y="2410"/>
                </a:cubicBezTo>
                <a:cubicBezTo>
                  <a:pt x="1270" y="2364"/>
                  <a:pt x="1270" y="2318"/>
                  <a:pt x="1261" y="2273"/>
                </a:cubicBezTo>
                <a:cubicBezTo>
                  <a:pt x="1260" y="2266"/>
                  <a:pt x="1218" y="2235"/>
                  <a:pt x="1215" y="2233"/>
                </a:cubicBezTo>
                <a:cubicBezTo>
                  <a:pt x="1148" y="2197"/>
                  <a:pt x="1093" y="2191"/>
                  <a:pt x="1019" y="2181"/>
                </a:cubicBezTo>
                <a:cubicBezTo>
                  <a:pt x="995" y="2178"/>
                  <a:pt x="971" y="2169"/>
                  <a:pt x="947" y="2168"/>
                </a:cubicBezTo>
                <a:cubicBezTo>
                  <a:pt x="801" y="2162"/>
                  <a:pt x="654" y="2163"/>
                  <a:pt x="508" y="2161"/>
                </a:cubicBezTo>
                <a:cubicBezTo>
                  <a:pt x="433" y="2136"/>
                  <a:pt x="383" y="2107"/>
                  <a:pt x="351" y="2030"/>
                </a:cubicBezTo>
                <a:cubicBezTo>
                  <a:pt x="340" y="2005"/>
                  <a:pt x="325" y="1952"/>
                  <a:pt x="325" y="1952"/>
                </a:cubicBezTo>
                <a:cubicBezTo>
                  <a:pt x="329" y="1908"/>
                  <a:pt x="328" y="1864"/>
                  <a:pt x="338" y="1821"/>
                </a:cubicBezTo>
                <a:cubicBezTo>
                  <a:pt x="339" y="1816"/>
                  <a:pt x="384" y="1795"/>
                  <a:pt x="384" y="1795"/>
                </a:cubicBezTo>
                <a:cubicBezTo>
                  <a:pt x="455" y="1764"/>
                  <a:pt x="568" y="1762"/>
                  <a:pt x="639" y="1755"/>
                </a:cubicBezTo>
                <a:cubicBezTo>
                  <a:pt x="720" y="1757"/>
                  <a:pt x="801" y="1753"/>
                  <a:pt x="881" y="1762"/>
                </a:cubicBezTo>
                <a:cubicBezTo>
                  <a:pt x="915" y="1766"/>
                  <a:pt x="945" y="1788"/>
                  <a:pt x="979" y="1795"/>
                </a:cubicBezTo>
                <a:cubicBezTo>
                  <a:pt x="1069" y="1847"/>
                  <a:pt x="1170" y="1881"/>
                  <a:pt x="1254" y="1945"/>
                </a:cubicBezTo>
                <a:cubicBezTo>
                  <a:pt x="1374" y="2036"/>
                  <a:pt x="1477" y="2140"/>
                  <a:pt x="1588" y="2240"/>
                </a:cubicBezTo>
                <a:cubicBezTo>
                  <a:pt x="1653" y="2299"/>
                  <a:pt x="1722" y="2357"/>
                  <a:pt x="1765" y="2436"/>
                </a:cubicBezTo>
                <a:cubicBezTo>
                  <a:pt x="1783" y="2470"/>
                  <a:pt x="1798" y="2547"/>
                  <a:pt x="1798" y="2547"/>
                </a:cubicBezTo>
                <a:cubicBezTo>
                  <a:pt x="1796" y="2573"/>
                  <a:pt x="1799" y="2601"/>
                  <a:pt x="1791" y="2626"/>
                </a:cubicBezTo>
                <a:cubicBezTo>
                  <a:pt x="1784" y="2647"/>
                  <a:pt x="1755" y="2656"/>
                  <a:pt x="1739" y="2665"/>
                </a:cubicBezTo>
                <a:cubicBezTo>
                  <a:pt x="1695" y="2690"/>
                  <a:pt x="1658" y="2702"/>
                  <a:pt x="1608" y="2711"/>
                </a:cubicBezTo>
                <a:cubicBezTo>
                  <a:pt x="1526" y="2764"/>
                  <a:pt x="1417" y="2735"/>
                  <a:pt x="1326" y="2711"/>
                </a:cubicBezTo>
                <a:cubicBezTo>
                  <a:pt x="1238" y="2716"/>
                  <a:pt x="1195" y="2707"/>
                  <a:pt x="1130" y="2757"/>
                </a:cubicBezTo>
                <a:cubicBezTo>
                  <a:pt x="1112" y="2809"/>
                  <a:pt x="1117" y="2868"/>
                  <a:pt x="1156" y="2907"/>
                </a:cubicBezTo>
                <a:cubicBezTo>
                  <a:pt x="1169" y="2945"/>
                  <a:pt x="1153" y="2911"/>
                  <a:pt x="1182" y="2940"/>
                </a:cubicBezTo>
                <a:cubicBezTo>
                  <a:pt x="1190" y="2948"/>
                  <a:pt x="1194" y="2958"/>
                  <a:pt x="1202" y="2966"/>
                </a:cubicBezTo>
                <a:cubicBezTo>
                  <a:pt x="1221" y="2984"/>
                  <a:pt x="1276" y="3003"/>
                  <a:pt x="1294" y="3012"/>
                </a:cubicBezTo>
                <a:cubicBezTo>
                  <a:pt x="1329" y="3029"/>
                  <a:pt x="1347" y="3063"/>
                  <a:pt x="1379" y="3084"/>
                </a:cubicBezTo>
                <a:cubicBezTo>
                  <a:pt x="1389" y="3147"/>
                  <a:pt x="1392" y="3194"/>
                  <a:pt x="1333" y="3228"/>
                </a:cubicBezTo>
                <a:cubicBezTo>
                  <a:pt x="1207" y="3301"/>
                  <a:pt x="1331" y="3229"/>
                  <a:pt x="1254" y="3261"/>
                </a:cubicBezTo>
                <a:cubicBezTo>
                  <a:pt x="1236" y="3268"/>
                  <a:pt x="1202" y="3287"/>
                  <a:pt x="1202" y="3287"/>
                </a:cubicBezTo>
                <a:cubicBezTo>
                  <a:pt x="1171" y="3334"/>
                  <a:pt x="1197" y="3349"/>
                  <a:pt x="1241" y="3359"/>
                </a:cubicBezTo>
                <a:cubicBezTo>
                  <a:pt x="1298" y="3356"/>
                  <a:pt x="1368" y="3356"/>
                  <a:pt x="1425" y="3339"/>
                </a:cubicBezTo>
                <a:cubicBezTo>
                  <a:pt x="1450" y="3331"/>
                  <a:pt x="1476" y="3315"/>
                  <a:pt x="1503" y="3307"/>
                </a:cubicBezTo>
                <a:cubicBezTo>
                  <a:pt x="1510" y="3303"/>
                  <a:pt x="1518" y="3300"/>
                  <a:pt x="1523" y="3294"/>
                </a:cubicBezTo>
                <a:cubicBezTo>
                  <a:pt x="1533" y="3282"/>
                  <a:pt x="1549" y="3254"/>
                  <a:pt x="1549" y="3254"/>
                </a:cubicBezTo>
                <a:cubicBezTo>
                  <a:pt x="1566" y="3181"/>
                  <a:pt x="1554" y="3074"/>
                  <a:pt x="1641" y="3051"/>
                </a:cubicBezTo>
                <a:cubicBezTo>
                  <a:pt x="1763" y="3053"/>
                  <a:pt x="1885" y="3050"/>
                  <a:pt x="2007" y="3058"/>
                </a:cubicBezTo>
                <a:cubicBezTo>
                  <a:pt x="2018" y="3059"/>
                  <a:pt x="2024" y="3072"/>
                  <a:pt x="2033" y="3078"/>
                </a:cubicBezTo>
                <a:cubicBezTo>
                  <a:pt x="2060" y="3095"/>
                  <a:pt x="2102" y="3106"/>
                  <a:pt x="2131" y="3117"/>
                </a:cubicBezTo>
                <a:cubicBezTo>
                  <a:pt x="2175" y="3115"/>
                  <a:pt x="2220" y="3121"/>
                  <a:pt x="2262" y="3110"/>
                </a:cubicBezTo>
                <a:cubicBezTo>
                  <a:pt x="2274" y="3107"/>
                  <a:pt x="2275" y="3088"/>
                  <a:pt x="2282" y="3078"/>
                </a:cubicBezTo>
                <a:cubicBezTo>
                  <a:pt x="2290" y="3067"/>
                  <a:pt x="2300" y="3057"/>
                  <a:pt x="2308" y="3045"/>
                </a:cubicBezTo>
                <a:cubicBezTo>
                  <a:pt x="2323" y="3022"/>
                  <a:pt x="2343" y="2999"/>
                  <a:pt x="2354" y="2973"/>
                </a:cubicBezTo>
                <a:cubicBezTo>
                  <a:pt x="2367" y="2941"/>
                  <a:pt x="2374" y="2909"/>
                  <a:pt x="2393" y="2881"/>
                </a:cubicBezTo>
                <a:cubicBezTo>
                  <a:pt x="2399" y="2848"/>
                  <a:pt x="2393" y="2821"/>
                  <a:pt x="2426" y="2809"/>
                </a:cubicBezTo>
                <a:cubicBezTo>
                  <a:pt x="2454" y="2813"/>
                  <a:pt x="2483" y="2815"/>
                  <a:pt x="2511" y="2822"/>
                </a:cubicBezTo>
                <a:cubicBezTo>
                  <a:pt x="2545" y="2831"/>
                  <a:pt x="2596" y="2879"/>
                  <a:pt x="2616" y="2894"/>
                </a:cubicBezTo>
                <a:cubicBezTo>
                  <a:pt x="2688" y="2951"/>
                  <a:pt x="2724" y="3011"/>
                  <a:pt x="2747" y="3097"/>
                </a:cubicBezTo>
                <a:cubicBezTo>
                  <a:pt x="2745" y="3156"/>
                  <a:pt x="2750" y="3216"/>
                  <a:pt x="2740" y="3274"/>
                </a:cubicBezTo>
                <a:cubicBezTo>
                  <a:pt x="2734" y="3308"/>
                  <a:pt x="2683" y="3353"/>
                  <a:pt x="2662" y="3379"/>
                </a:cubicBezTo>
                <a:cubicBezTo>
                  <a:pt x="2645" y="3400"/>
                  <a:pt x="2637" y="3425"/>
                  <a:pt x="2629" y="3451"/>
                </a:cubicBezTo>
                <a:cubicBezTo>
                  <a:pt x="2631" y="3540"/>
                  <a:pt x="2627" y="3630"/>
                  <a:pt x="2635" y="3719"/>
                </a:cubicBezTo>
                <a:cubicBezTo>
                  <a:pt x="2636" y="3730"/>
                  <a:pt x="2649" y="3736"/>
                  <a:pt x="2655" y="3745"/>
                </a:cubicBezTo>
                <a:cubicBezTo>
                  <a:pt x="2690" y="3794"/>
                  <a:pt x="2736" y="3813"/>
                  <a:pt x="2793" y="3830"/>
                </a:cubicBezTo>
                <a:cubicBezTo>
                  <a:pt x="2874" y="3827"/>
                  <a:pt x="2941" y="3833"/>
                  <a:pt x="3015" y="3811"/>
                </a:cubicBezTo>
                <a:cubicBezTo>
                  <a:pt x="3042" y="3795"/>
                  <a:pt x="3058" y="3779"/>
                  <a:pt x="3081" y="3758"/>
                </a:cubicBezTo>
                <a:cubicBezTo>
                  <a:pt x="3104" y="3686"/>
                  <a:pt x="3096" y="3719"/>
                  <a:pt x="3107" y="3660"/>
                </a:cubicBezTo>
                <a:cubicBezTo>
                  <a:pt x="3118" y="3465"/>
                  <a:pt x="3119" y="3370"/>
                  <a:pt x="3107" y="3137"/>
                </a:cubicBezTo>
                <a:cubicBezTo>
                  <a:pt x="3106" y="3108"/>
                  <a:pt x="3094" y="3072"/>
                  <a:pt x="3074" y="3051"/>
                </a:cubicBezTo>
                <a:cubicBezTo>
                  <a:pt x="3058" y="3007"/>
                  <a:pt x="3016" y="2932"/>
                  <a:pt x="2976" y="2907"/>
                </a:cubicBezTo>
                <a:cubicBezTo>
                  <a:pt x="2966" y="2901"/>
                  <a:pt x="2953" y="2900"/>
                  <a:pt x="2943" y="2894"/>
                </a:cubicBezTo>
                <a:cubicBezTo>
                  <a:pt x="2865" y="2852"/>
                  <a:pt x="2787" y="2809"/>
                  <a:pt x="2707" y="2770"/>
                </a:cubicBezTo>
                <a:cubicBezTo>
                  <a:pt x="2684" y="2739"/>
                  <a:pt x="2663" y="2724"/>
                  <a:pt x="2629" y="2705"/>
                </a:cubicBezTo>
                <a:cubicBezTo>
                  <a:pt x="2625" y="2698"/>
                  <a:pt x="2622" y="2691"/>
                  <a:pt x="2616" y="2685"/>
                </a:cubicBezTo>
                <a:cubicBezTo>
                  <a:pt x="2610" y="2679"/>
                  <a:pt x="2600" y="2679"/>
                  <a:pt x="2596" y="2672"/>
                </a:cubicBezTo>
                <a:cubicBezTo>
                  <a:pt x="2586" y="2656"/>
                  <a:pt x="2585" y="2636"/>
                  <a:pt x="2577" y="2619"/>
                </a:cubicBezTo>
                <a:cubicBezTo>
                  <a:pt x="2579" y="2597"/>
                  <a:pt x="2574" y="2574"/>
                  <a:pt x="2583" y="2554"/>
                </a:cubicBezTo>
                <a:cubicBezTo>
                  <a:pt x="2589" y="2541"/>
                  <a:pt x="2605" y="2536"/>
                  <a:pt x="2616" y="2528"/>
                </a:cubicBezTo>
                <a:cubicBezTo>
                  <a:pt x="2697" y="2470"/>
                  <a:pt x="2788" y="2466"/>
                  <a:pt x="2884" y="2456"/>
                </a:cubicBezTo>
                <a:cubicBezTo>
                  <a:pt x="3132" y="2480"/>
                  <a:pt x="3024" y="2469"/>
                  <a:pt x="3185" y="2521"/>
                </a:cubicBezTo>
                <a:cubicBezTo>
                  <a:pt x="3263" y="2585"/>
                  <a:pt x="3324" y="2575"/>
                  <a:pt x="3362" y="2678"/>
                </a:cubicBezTo>
                <a:cubicBezTo>
                  <a:pt x="3358" y="2809"/>
                  <a:pt x="3349" y="2940"/>
                  <a:pt x="3349" y="3071"/>
                </a:cubicBezTo>
                <a:cubicBezTo>
                  <a:pt x="3349" y="3151"/>
                  <a:pt x="3354" y="3172"/>
                  <a:pt x="3421" y="3182"/>
                </a:cubicBezTo>
                <a:cubicBezTo>
                  <a:pt x="3480" y="3202"/>
                  <a:pt x="3501" y="3202"/>
                  <a:pt x="3565" y="3189"/>
                </a:cubicBezTo>
                <a:cubicBezTo>
                  <a:pt x="3611" y="3154"/>
                  <a:pt x="3588" y="3180"/>
                  <a:pt x="3611" y="3097"/>
                </a:cubicBezTo>
                <a:cubicBezTo>
                  <a:pt x="3613" y="3088"/>
                  <a:pt x="3625" y="3085"/>
                  <a:pt x="3630" y="3078"/>
                </a:cubicBezTo>
                <a:cubicBezTo>
                  <a:pt x="3638" y="3068"/>
                  <a:pt x="3643" y="3056"/>
                  <a:pt x="3650" y="3045"/>
                </a:cubicBezTo>
                <a:cubicBezTo>
                  <a:pt x="3640" y="2918"/>
                  <a:pt x="3641" y="2860"/>
                  <a:pt x="3585" y="2757"/>
                </a:cubicBezTo>
                <a:cubicBezTo>
                  <a:pt x="3573" y="2734"/>
                  <a:pt x="3552" y="2696"/>
                  <a:pt x="3532" y="2678"/>
                </a:cubicBezTo>
                <a:cubicBezTo>
                  <a:pt x="3520" y="2668"/>
                  <a:pt x="3493" y="2652"/>
                  <a:pt x="3493" y="2652"/>
                </a:cubicBezTo>
                <a:cubicBezTo>
                  <a:pt x="3466" y="2612"/>
                  <a:pt x="3492" y="2605"/>
                  <a:pt x="3539" y="2593"/>
                </a:cubicBezTo>
                <a:cubicBezTo>
                  <a:pt x="3565" y="2587"/>
                  <a:pt x="3591" y="2582"/>
                  <a:pt x="3617" y="2580"/>
                </a:cubicBezTo>
                <a:cubicBezTo>
                  <a:pt x="3713" y="2572"/>
                  <a:pt x="3905" y="2561"/>
                  <a:pt x="3905" y="2561"/>
                </a:cubicBezTo>
                <a:cubicBezTo>
                  <a:pt x="3981" y="2565"/>
                  <a:pt x="4059" y="2558"/>
                  <a:pt x="4134" y="2574"/>
                </a:cubicBezTo>
                <a:cubicBezTo>
                  <a:pt x="4148" y="2577"/>
                  <a:pt x="4188" y="2628"/>
                  <a:pt x="4200" y="2646"/>
                </a:cubicBezTo>
                <a:cubicBezTo>
                  <a:pt x="4244" y="2715"/>
                  <a:pt x="4276" y="2776"/>
                  <a:pt x="4298" y="2855"/>
                </a:cubicBezTo>
                <a:cubicBezTo>
                  <a:pt x="4301" y="2916"/>
                  <a:pt x="4285" y="2982"/>
                  <a:pt x="4311" y="3038"/>
                </a:cubicBezTo>
                <a:cubicBezTo>
                  <a:pt x="4327" y="3073"/>
                  <a:pt x="4400" y="3173"/>
                  <a:pt x="4429" y="3202"/>
                </a:cubicBezTo>
                <a:cubicBezTo>
                  <a:pt x="4461" y="3275"/>
                  <a:pt x="4515" y="3352"/>
                  <a:pt x="4593" y="3379"/>
                </a:cubicBezTo>
                <a:cubicBezTo>
                  <a:pt x="4645" y="3431"/>
                  <a:pt x="4577" y="3369"/>
                  <a:pt x="4638" y="3405"/>
                </a:cubicBezTo>
                <a:cubicBezTo>
                  <a:pt x="4655" y="3415"/>
                  <a:pt x="4669" y="3442"/>
                  <a:pt x="4678" y="3457"/>
                </a:cubicBezTo>
                <a:cubicBezTo>
                  <a:pt x="4667" y="3537"/>
                  <a:pt x="4676" y="3583"/>
                  <a:pt x="4638" y="3641"/>
                </a:cubicBezTo>
                <a:cubicBezTo>
                  <a:pt x="4627" y="3676"/>
                  <a:pt x="4613" y="3702"/>
                  <a:pt x="4606" y="3739"/>
                </a:cubicBezTo>
                <a:cubicBezTo>
                  <a:pt x="4608" y="3754"/>
                  <a:pt x="4601" y="3775"/>
                  <a:pt x="4612" y="3785"/>
                </a:cubicBezTo>
                <a:cubicBezTo>
                  <a:pt x="4629" y="3800"/>
                  <a:pt x="4678" y="3804"/>
                  <a:pt x="4678" y="3804"/>
                </a:cubicBezTo>
                <a:cubicBezTo>
                  <a:pt x="4713" y="3802"/>
                  <a:pt x="4748" y="3805"/>
                  <a:pt x="4782" y="3798"/>
                </a:cubicBezTo>
                <a:cubicBezTo>
                  <a:pt x="4821" y="3790"/>
                  <a:pt x="4804" y="3770"/>
                  <a:pt x="4815" y="3745"/>
                </a:cubicBezTo>
                <a:cubicBezTo>
                  <a:pt x="4825" y="3722"/>
                  <a:pt x="4843" y="3703"/>
                  <a:pt x="4854" y="3680"/>
                </a:cubicBezTo>
                <a:cubicBezTo>
                  <a:pt x="4852" y="3623"/>
                  <a:pt x="4857" y="3566"/>
                  <a:pt x="4848" y="3510"/>
                </a:cubicBezTo>
                <a:cubicBezTo>
                  <a:pt x="4843" y="3478"/>
                  <a:pt x="4788" y="3418"/>
                  <a:pt x="4776" y="3379"/>
                </a:cubicBezTo>
                <a:cubicBezTo>
                  <a:pt x="4854" y="3325"/>
                  <a:pt x="4953" y="3378"/>
                  <a:pt x="5031" y="3405"/>
                </a:cubicBezTo>
                <a:cubicBezTo>
                  <a:pt x="5065" y="3458"/>
                  <a:pt x="5120" y="3515"/>
                  <a:pt x="5182" y="3529"/>
                </a:cubicBezTo>
                <a:cubicBezTo>
                  <a:pt x="5227" y="3560"/>
                  <a:pt x="5300" y="3571"/>
                  <a:pt x="5352" y="3575"/>
                </a:cubicBezTo>
                <a:cubicBezTo>
                  <a:pt x="5495" y="3571"/>
                  <a:pt x="5570" y="3596"/>
                  <a:pt x="5659" y="3503"/>
                </a:cubicBezTo>
                <a:cubicBezTo>
                  <a:pt x="5675" y="3445"/>
                  <a:pt x="5701" y="3420"/>
                  <a:pt x="5640" y="3379"/>
                </a:cubicBezTo>
                <a:cubicBezTo>
                  <a:pt x="5595" y="3309"/>
                  <a:pt x="5473" y="3263"/>
                  <a:pt x="5391" y="3248"/>
                </a:cubicBezTo>
                <a:cubicBezTo>
                  <a:pt x="5266" y="3185"/>
                  <a:pt x="5181" y="3136"/>
                  <a:pt x="5083" y="3038"/>
                </a:cubicBezTo>
                <a:cubicBezTo>
                  <a:pt x="5081" y="3032"/>
                  <a:pt x="5080" y="3025"/>
                  <a:pt x="5077" y="3019"/>
                </a:cubicBezTo>
                <a:cubicBezTo>
                  <a:pt x="5071" y="3007"/>
                  <a:pt x="5062" y="2998"/>
                  <a:pt x="5057" y="2986"/>
                </a:cubicBezTo>
                <a:cubicBezTo>
                  <a:pt x="5051" y="2971"/>
                  <a:pt x="5049" y="2955"/>
                  <a:pt x="5044" y="2940"/>
                </a:cubicBezTo>
                <a:cubicBezTo>
                  <a:pt x="5041" y="2931"/>
                  <a:pt x="5035" y="2923"/>
                  <a:pt x="5031" y="2914"/>
                </a:cubicBezTo>
                <a:cubicBezTo>
                  <a:pt x="5013" y="2775"/>
                  <a:pt x="4960" y="2606"/>
                  <a:pt x="5136" y="2574"/>
                </a:cubicBezTo>
                <a:cubicBezTo>
                  <a:pt x="5203" y="2523"/>
                  <a:pt x="5303" y="2561"/>
                  <a:pt x="5378" y="2587"/>
                </a:cubicBezTo>
                <a:cubicBezTo>
                  <a:pt x="5452" y="2582"/>
                  <a:pt x="5487" y="2601"/>
                  <a:pt x="5502" y="2534"/>
                </a:cubicBezTo>
                <a:cubicBezTo>
                  <a:pt x="5500" y="2521"/>
                  <a:pt x="5504" y="2506"/>
                  <a:pt x="5496" y="2495"/>
                </a:cubicBezTo>
                <a:cubicBezTo>
                  <a:pt x="5489" y="2486"/>
                  <a:pt x="5474" y="2487"/>
                  <a:pt x="5463" y="2482"/>
                </a:cubicBezTo>
                <a:cubicBezTo>
                  <a:pt x="5437" y="2471"/>
                  <a:pt x="5412" y="2459"/>
                  <a:pt x="5385" y="2449"/>
                </a:cubicBezTo>
                <a:cubicBezTo>
                  <a:pt x="5361" y="2440"/>
                  <a:pt x="5313" y="2423"/>
                  <a:pt x="5313" y="2423"/>
                </a:cubicBezTo>
                <a:cubicBezTo>
                  <a:pt x="5151" y="2429"/>
                  <a:pt x="5144" y="2435"/>
                  <a:pt x="4998" y="2423"/>
                </a:cubicBezTo>
                <a:cubicBezTo>
                  <a:pt x="4973" y="2421"/>
                  <a:pt x="4948" y="2406"/>
                  <a:pt x="4926" y="2397"/>
                </a:cubicBezTo>
                <a:cubicBezTo>
                  <a:pt x="4881" y="2378"/>
                  <a:pt x="4833" y="2366"/>
                  <a:pt x="4789" y="2345"/>
                </a:cubicBezTo>
                <a:cubicBezTo>
                  <a:pt x="4737" y="2321"/>
                  <a:pt x="4691" y="2277"/>
                  <a:pt x="4638" y="2259"/>
                </a:cubicBezTo>
                <a:cubicBezTo>
                  <a:pt x="4614" y="2226"/>
                  <a:pt x="4589" y="2195"/>
                  <a:pt x="4566" y="2161"/>
                </a:cubicBezTo>
                <a:cubicBezTo>
                  <a:pt x="4560" y="2131"/>
                  <a:pt x="4556" y="2114"/>
                  <a:pt x="4540" y="2089"/>
                </a:cubicBezTo>
                <a:cubicBezTo>
                  <a:pt x="4546" y="1988"/>
                  <a:pt x="4497" y="1854"/>
                  <a:pt x="4606" y="1821"/>
                </a:cubicBezTo>
                <a:cubicBezTo>
                  <a:pt x="4816" y="1829"/>
                  <a:pt x="4714" y="1829"/>
                  <a:pt x="4835" y="1847"/>
                </a:cubicBezTo>
                <a:cubicBezTo>
                  <a:pt x="4931" y="1842"/>
                  <a:pt x="4948" y="1861"/>
                  <a:pt x="4985" y="1788"/>
                </a:cubicBezTo>
                <a:cubicBezTo>
                  <a:pt x="4983" y="1775"/>
                  <a:pt x="4985" y="1760"/>
                  <a:pt x="4979" y="1749"/>
                </a:cubicBezTo>
                <a:lnTo>
                  <a:pt x="4907" y="1716"/>
                </a:lnTo>
                <a:cubicBezTo>
                  <a:pt x="4837" y="1685"/>
                  <a:pt x="4760" y="1639"/>
                  <a:pt x="4684" y="1625"/>
                </a:cubicBezTo>
                <a:cubicBezTo>
                  <a:pt x="4632" y="1602"/>
                  <a:pt x="4585" y="1583"/>
                  <a:pt x="4547" y="1539"/>
                </a:cubicBezTo>
                <a:cubicBezTo>
                  <a:pt x="4531" y="1520"/>
                  <a:pt x="4501" y="1481"/>
                  <a:pt x="4501" y="1481"/>
                </a:cubicBezTo>
                <a:cubicBezTo>
                  <a:pt x="4457" y="1351"/>
                  <a:pt x="4505" y="1257"/>
                  <a:pt x="4521" y="1134"/>
                </a:cubicBezTo>
                <a:cubicBezTo>
                  <a:pt x="4526" y="1093"/>
                  <a:pt x="4522" y="1051"/>
                  <a:pt x="4566" y="1035"/>
                </a:cubicBezTo>
                <a:cubicBezTo>
                  <a:pt x="4635" y="1041"/>
                  <a:pt x="4715" y="1056"/>
                  <a:pt x="4776" y="1016"/>
                </a:cubicBezTo>
                <a:cubicBezTo>
                  <a:pt x="4783" y="994"/>
                  <a:pt x="4789" y="983"/>
                  <a:pt x="4776" y="957"/>
                </a:cubicBezTo>
                <a:cubicBezTo>
                  <a:pt x="4764" y="932"/>
                  <a:pt x="4676" y="909"/>
                  <a:pt x="4651" y="905"/>
                </a:cubicBezTo>
                <a:cubicBezTo>
                  <a:pt x="4606" y="857"/>
                  <a:pt x="4636" y="882"/>
                  <a:pt x="4494" y="898"/>
                </a:cubicBezTo>
                <a:cubicBezTo>
                  <a:pt x="4472" y="901"/>
                  <a:pt x="4460" y="914"/>
                  <a:pt x="4442" y="924"/>
                </a:cubicBezTo>
                <a:cubicBezTo>
                  <a:pt x="4392" y="952"/>
                  <a:pt x="4350" y="981"/>
                  <a:pt x="4305" y="1016"/>
                </a:cubicBezTo>
                <a:cubicBezTo>
                  <a:pt x="4286" y="1052"/>
                  <a:pt x="4264" y="1085"/>
                  <a:pt x="4246" y="1121"/>
                </a:cubicBezTo>
                <a:cubicBezTo>
                  <a:pt x="4228" y="1202"/>
                  <a:pt x="4225" y="1316"/>
                  <a:pt x="4285" y="1376"/>
                </a:cubicBezTo>
                <a:cubicBezTo>
                  <a:pt x="4294" y="1427"/>
                  <a:pt x="4315" y="1484"/>
                  <a:pt x="4344" y="1526"/>
                </a:cubicBezTo>
                <a:cubicBezTo>
                  <a:pt x="4349" y="1558"/>
                  <a:pt x="4354" y="1588"/>
                  <a:pt x="4363" y="1618"/>
                </a:cubicBezTo>
                <a:cubicBezTo>
                  <a:pt x="4361" y="1677"/>
                  <a:pt x="4377" y="1865"/>
                  <a:pt x="4337" y="1945"/>
                </a:cubicBezTo>
                <a:cubicBezTo>
                  <a:pt x="4330" y="2009"/>
                  <a:pt x="4310" y="2052"/>
                  <a:pt x="4272" y="2102"/>
                </a:cubicBezTo>
                <a:cubicBezTo>
                  <a:pt x="4262" y="2115"/>
                  <a:pt x="4251" y="2127"/>
                  <a:pt x="4246" y="2142"/>
                </a:cubicBezTo>
                <a:cubicBezTo>
                  <a:pt x="4244" y="2148"/>
                  <a:pt x="4244" y="2156"/>
                  <a:pt x="4239" y="2161"/>
                </a:cubicBezTo>
                <a:cubicBezTo>
                  <a:pt x="4220" y="2180"/>
                  <a:pt x="4197" y="2194"/>
                  <a:pt x="4174" y="2207"/>
                </a:cubicBezTo>
                <a:cubicBezTo>
                  <a:pt x="4163" y="2213"/>
                  <a:pt x="4139" y="2217"/>
                  <a:pt x="4128" y="2220"/>
                </a:cubicBezTo>
                <a:cubicBezTo>
                  <a:pt x="4045" y="2243"/>
                  <a:pt x="4174" y="2208"/>
                  <a:pt x="4089" y="2240"/>
                </a:cubicBezTo>
                <a:cubicBezTo>
                  <a:pt x="4061" y="2251"/>
                  <a:pt x="4031" y="2256"/>
                  <a:pt x="4003" y="2266"/>
                </a:cubicBezTo>
                <a:cubicBezTo>
                  <a:pt x="3940" y="2264"/>
                  <a:pt x="3877" y="2263"/>
                  <a:pt x="3814" y="2259"/>
                </a:cubicBezTo>
                <a:cubicBezTo>
                  <a:pt x="3764" y="2256"/>
                  <a:pt x="3734" y="2214"/>
                  <a:pt x="3689" y="2201"/>
                </a:cubicBezTo>
                <a:cubicBezTo>
                  <a:pt x="3669" y="2180"/>
                  <a:pt x="3663" y="2154"/>
                  <a:pt x="3643" y="2135"/>
                </a:cubicBezTo>
                <a:cubicBezTo>
                  <a:pt x="3621" y="2091"/>
                  <a:pt x="3633" y="2118"/>
                  <a:pt x="3611" y="2050"/>
                </a:cubicBezTo>
                <a:cubicBezTo>
                  <a:pt x="3604" y="2029"/>
                  <a:pt x="3582" y="2017"/>
                  <a:pt x="3571" y="1998"/>
                </a:cubicBezTo>
                <a:cubicBezTo>
                  <a:pt x="3550" y="1962"/>
                  <a:pt x="3528" y="1928"/>
                  <a:pt x="3499" y="1899"/>
                </a:cubicBezTo>
                <a:cubicBezTo>
                  <a:pt x="3491" y="1873"/>
                  <a:pt x="3479" y="1869"/>
                  <a:pt x="3454" y="1860"/>
                </a:cubicBezTo>
                <a:cubicBezTo>
                  <a:pt x="3290" y="1870"/>
                  <a:pt x="3360" y="1846"/>
                  <a:pt x="3297" y="1932"/>
                </a:cubicBezTo>
                <a:cubicBezTo>
                  <a:pt x="3288" y="1965"/>
                  <a:pt x="3273" y="1998"/>
                  <a:pt x="3244" y="2017"/>
                </a:cubicBezTo>
                <a:cubicBezTo>
                  <a:pt x="3225" y="2081"/>
                  <a:pt x="3185" y="2102"/>
                  <a:pt x="3133" y="2135"/>
                </a:cubicBezTo>
                <a:cubicBezTo>
                  <a:pt x="3109" y="2151"/>
                  <a:pt x="3095" y="2166"/>
                  <a:pt x="3067" y="2174"/>
                </a:cubicBezTo>
                <a:cubicBezTo>
                  <a:pt x="2974" y="2238"/>
                  <a:pt x="2823" y="2242"/>
                  <a:pt x="2714" y="2253"/>
                </a:cubicBezTo>
                <a:cubicBezTo>
                  <a:pt x="2585" y="2249"/>
                  <a:pt x="2456" y="2248"/>
                  <a:pt x="2328" y="2240"/>
                </a:cubicBezTo>
                <a:cubicBezTo>
                  <a:pt x="2257" y="2236"/>
                  <a:pt x="2198" y="2172"/>
                  <a:pt x="2125" y="2161"/>
                </a:cubicBezTo>
                <a:cubicBezTo>
                  <a:pt x="2036" y="2101"/>
                  <a:pt x="1913" y="2076"/>
                  <a:pt x="1863" y="1971"/>
                </a:cubicBezTo>
                <a:cubicBezTo>
                  <a:pt x="1850" y="1914"/>
                  <a:pt x="1824" y="1861"/>
                  <a:pt x="1817" y="1801"/>
                </a:cubicBezTo>
                <a:cubicBezTo>
                  <a:pt x="1811" y="1752"/>
                  <a:pt x="1807" y="1703"/>
                  <a:pt x="1791" y="1657"/>
                </a:cubicBezTo>
                <a:cubicBezTo>
                  <a:pt x="1797" y="1474"/>
                  <a:pt x="1745" y="1400"/>
                  <a:pt x="1902" y="1350"/>
                </a:cubicBezTo>
                <a:cubicBezTo>
                  <a:pt x="2049" y="1254"/>
                  <a:pt x="1898" y="1348"/>
                  <a:pt x="2374" y="1323"/>
                </a:cubicBezTo>
                <a:cubicBezTo>
                  <a:pt x="2398" y="1322"/>
                  <a:pt x="2446" y="1310"/>
                  <a:pt x="2446" y="1310"/>
                </a:cubicBezTo>
                <a:cubicBezTo>
                  <a:pt x="2473" y="1292"/>
                  <a:pt x="2499" y="1288"/>
                  <a:pt x="2524" y="1265"/>
                </a:cubicBezTo>
                <a:cubicBezTo>
                  <a:pt x="2538" y="1252"/>
                  <a:pt x="2563" y="1225"/>
                  <a:pt x="2563" y="1225"/>
                </a:cubicBezTo>
                <a:cubicBezTo>
                  <a:pt x="2589" y="1153"/>
                  <a:pt x="2613" y="1144"/>
                  <a:pt x="2688" y="1121"/>
                </a:cubicBezTo>
                <a:cubicBezTo>
                  <a:pt x="2712" y="1096"/>
                  <a:pt x="2739" y="1077"/>
                  <a:pt x="2701" y="1029"/>
                </a:cubicBezTo>
                <a:cubicBezTo>
                  <a:pt x="2691" y="1017"/>
                  <a:pt x="2670" y="1033"/>
                  <a:pt x="2655" y="1035"/>
                </a:cubicBezTo>
                <a:cubicBezTo>
                  <a:pt x="2607" y="1052"/>
                  <a:pt x="2662" y="1028"/>
                  <a:pt x="2622" y="1062"/>
                </a:cubicBezTo>
                <a:cubicBezTo>
                  <a:pt x="2615" y="1068"/>
                  <a:pt x="2604" y="1069"/>
                  <a:pt x="2596" y="1075"/>
                </a:cubicBezTo>
                <a:cubicBezTo>
                  <a:pt x="2589" y="1080"/>
                  <a:pt x="2584" y="1088"/>
                  <a:pt x="2577" y="1094"/>
                </a:cubicBezTo>
                <a:cubicBezTo>
                  <a:pt x="2571" y="1099"/>
                  <a:pt x="2564" y="1103"/>
                  <a:pt x="2557" y="1107"/>
                </a:cubicBezTo>
                <a:cubicBezTo>
                  <a:pt x="2531" y="1147"/>
                  <a:pt x="2475" y="1210"/>
                  <a:pt x="2433" y="1238"/>
                </a:cubicBezTo>
                <a:cubicBezTo>
                  <a:pt x="2405" y="1257"/>
                  <a:pt x="2371" y="1258"/>
                  <a:pt x="2341" y="1271"/>
                </a:cubicBezTo>
                <a:cubicBezTo>
                  <a:pt x="2265" y="1302"/>
                  <a:pt x="2181" y="1305"/>
                  <a:pt x="2099" y="1310"/>
                </a:cubicBezTo>
                <a:cubicBezTo>
                  <a:pt x="2057" y="1325"/>
                  <a:pt x="2011" y="1311"/>
                  <a:pt x="1968" y="1304"/>
                </a:cubicBezTo>
                <a:cubicBezTo>
                  <a:pt x="1935" y="1282"/>
                  <a:pt x="1895" y="1244"/>
                  <a:pt x="1857" y="1232"/>
                </a:cubicBezTo>
                <a:cubicBezTo>
                  <a:pt x="1851" y="1233"/>
                  <a:pt x="1802" y="1239"/>
                  <a:pt x="1791" y="1245"/>
                </a:cubicBezTo>
                <a:cubicBezTo>
                  <a:pt x="1755" y="1266"/>
                  <a:pt x="1733" y="1298"/>
                  <a:pt x="1693" y="1310"/>
                </a:cubicBezTo>
                <a:cubicBezTo>
                  <a:pt x="1615" y="1361"/>
                  <a:pt x="1487" y="1376"/>
                  <a:pt x="1398" y="1382"/>
                </a:cubicBezTo>
                <a:cubicBezTo>
                  <a:pt x="1277" y="1369"/>
                  <a:pt x="1300" y="1379"/>
                  <a:pt x="1228" y="1343"/>
                </a:cubicBezTo>
                <a:cubicBezTo>
                  <a:pt x="1198" y="1312"/>
                  <a:pt x="1166" y="1268"/>
                  <a:pt x="1130" y="1245"/>
                </a:cubicBezTo>
                <a:cubicBezTo>
                  <a:pt x="1045" y="1249"/>
                  <a:pt x="986" y="1257"/>
                  <a:pt x="907" y="1271"/>
                </a:cubicBezTo>
                <a:cubicBezTo>
                  <a:pt x="868" y="1286"/>
                  <a:pt x="831" y="1301"/>
                  <a:pt x="790" y="1310"/>
                </a:cubicBezTo>
                <a:cubicBezTo>
                  <a:pt x="761" y="1329"/>
                  <a:pt x="732" y="1348"/>
                  <a:pt x="698" y="1356"/>
                </a:cubicBezTo>
                <a:cubicBezTo>
                  <a:pt x="599" y="1420"/>
                  <a:pt x="464" y="1431"/>
                  <a:pt x="351" y="1448"/>
                </a:cubicBezTo>
                <a:cubicBezTo>
                  <a:pt x="270" y="1443"/>
                  <a:pt x="179" y="1468"/>
                  <a:pt x="109" y="1428"/>
                </a:cubicBezTo>
                <a:cubicBezTo>
                  <a:pt x="88" y="1416"/>
                  <a:pt x="71" y="1396"/>
                  <a:pt x="57" y="1376"/>
                </a:cubicBezTo>
                <a:cubicBezTo>
                  <a:pt x="48" y="1363"/>
                  <a:pt x="39" y="1350"/>
                  <a:pt x="30" y="1337"/>
                </a:cubicBezTo>
                <a:cubicBezTo>
                  <a:pt x="26" y="1330"/>
                  <a:pt x="17" y="1317"/>
                  <a:pt x="17" y="1317"/>
                </a:cubicBezTo>
                <a:cubicBezTo>
                  <a:pt x="12" y="1287"/>
                  <a:pt x="0" y="1238"/>
                  <a:pt x="17" y="1212"/>
                </a:cubicBezTo>
                <a:cubicBezTo>
                  <a:pt x="26" y="1199"/>
                  <a:pt x="48" y="1208"/>
                  <a:pt x="63" y="1206"/>
                </a:cubicBezTo>
                <a:cubicBezTo>
                  <a:pt x="94" y="1195"/>
                  <a:pt x="126" y="1194"/>
                  <a:pt x="155" y="1179"/>
                </a:cubicBezTo>
              </a:path>
            </a:pathLst>
          </a:custGeom>
          <a:gradFill rotWithShape="1">
            <a:gsLst>
              <a:gs pos="0">
                <a:srgbClr val="66FFCC">
                  <a:alpha val="64998"/>
                </a:srgbClr>
              </a:gs>
              <a:gs pos="100000">
                <a:srgbClr val="2F765E">
                  <a:alpha val="59000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89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pPr eaLnBrk="1" hangingPunct="1"/>
            <a:r>
              <a:rPr lang="en-US" smtClean="0"/>
              <a:t>Principle of superposition.  The rock layers on the bottom are older.  </a:t>
            </a:r>
            <a:r>
              <a:rPr lang="en-US" smtClean="0">
                <a:solidFill>
                  <a:schemeClr val="hlink"/>
                </a:solidFill>
              </a:rPr>
              <a:t>More primitive creatures are seen in the older rock layers.</a:t>
            </a:r>
          </a:p>
          <a:p>
            <a:pPr eaLnBrk="1" hangingPunct="1"/>
            <a:endParaRPr lang="en-US" smtClean="0"/>
          </a:p>
        </p:txBody>
      </p:sp>
      <p:pic>
        <p:nvPicPr>
          <p:cNvPr id="148483" name="Picture 7" descr="fossil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81200"/>
            <a:ext cx="8458200" cy="449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1236" name="Rectangle 4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8738" name="Picture 5" descr="darwin_charles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 w="76200">
            <a:solidFill>
              <a:srgbClr val="808080"/>
            </a:solidFill>
            <a:miter lim="800000"/>
            <a:headEnd/>
            <a:tailEnd/>
          </a:ln>
        </p:spPr>
      </p:pic>
      <p:sp>
        <p:nvSpPr>
          <p:cNvPr id="628739" name="Rectangle 3"/>
          <p:cNvSpPr>
            <a:spLocks noChangeArrowheads="1"/>
          </p:cNvSpPr>
          <p:nvPr/>
        </p:nvSpPr>
        <p:spPr bwMode="auto">
          <a:xfrm>
            <a:off x="5486400" y="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8740" name="Rectangle 5"/>
          <p:cNvSpPr>
            <a:spLocks noChangeArrowheads="1"/>
          </p:cNvSpPr>
          <p:nvPr/>
        </p:nvSpPr>
        <p:spPr bwMode="auto">
          <a:xfrm>
            <a:off x="6400800" y="18288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8741" name="Rectangle 6"/>
          <p:cNvSpPr>
            <a:spLocks noChangeArrowheads="1"/>
          </p:cNvSpPr>
          <p:nvPr/>
        </p:nvSpPr>
        <p:spPr bwMode="auto">
          <a:xfrm>
            <a:off x="6400800" y="35052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8742" name="Rectangle 7"/>
          <p:cNvSpPr>
            <a:spLocks noChangeArrowheads="1"/>
          </p:cNvSpPr>
          <p:nvPr/>
        </p:nvSpPr>
        <p:spPr bwMode="auto">
          <a:xfrm>
            <a:off x="6400800" y="51816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8743" name="Rectangle 8"/>
          <p:cNvSpPr>
            <a:spLocks noChangeArrowheads="1"/>
          </p:cNvSpPr>
          <p:nvPr/>
        </p:nvSpPr>
        <p:spPr bwMode="auto">
          <a:xfrm>
            <a:off x="7315200" y="33528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8744" name="Rectangle 9"/>
          <p:cNvSpPr>
            <a:spLocks noChangeArrowheads="1"/>
          </p:cNvSpPr>
          <p:nvPr/>
        </p:nvSpPr>
        <p:spPr bwMode="auto">
          <a:xfrm>
            <a:off x="7315200" y="16764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8745" name="Rectangle 10"/>
          <p:cNvSpPr>
            <a:spLocks noChangeArrowheads="1"/>
          </p:cNvSpPr>
          <p:nvPr/>
        </p:nvSpPr>
        <p:spPr bwMode="auto">
          <a:xfrm>
            <a:off x="7315200" y="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8746" name="Rectangle 11"/>
          <p:cNvSpPr>
            <a:spLocks noChangeArrowheads="1"/>
          </p:cNvSpPr>
          <p:nvPr/>
        </p:nvSpPr>
        <p:spPr bwMode="auto">
          <a:xfrm>
            <a:off x="8229600" y="19050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8747" name="Rectangle 13"/>
          <p:cNvSpPr>
            <a:spLocks noChangeArrowheads="1"/>
          </p:cNvSpPr>
          <p:nvPr/>
        </p:nvSpPr>
        <p:spPr bwMode="auto">
          <a:xfrm>
            <a:off x="8229600" y="51816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8748" name="Rectangle 14"/>
          <p:cNvSpPr>
            <a:spLocks noChangeArrowheads="1"/>
          </p:cNvSpPr>
          <p:nvPr/>
        </p:nvSpPr>
        <p:spPr bwMode="auto">
          <a:xfrm>
            <a:off x="5486400" y="16764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8749" name="Rectangle 15"/>
          <p:cNvSpPr>
            <a:spLocks noChangeArrowheads="1"/>
          </p:cNvSpPr>
          <p:nvPr/>
        </p:nvSpPr>
        <p:spPr bwMode="auto">
          <a:xfrm>
            <a:off x="5486400" y="33528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8750" name="Rectangle 16"/>
          <p:cNvSpPr>
            <a:spLocks noChangeArrowheads="1"/>
          </p:cNvSpPr>
          <p:nvPr/>
        </p:nvSpPr>
        <p:spPr bwMode="auto">
          <a:xfrm>
            <a:off x="5486400" y="50292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8751" name="Rectangle 17"/>
          <p:cNvSpPr>
            <a:spLocks noChangeArrowheads="1"/>
          </p:cNvSpPr>
          <p:nvPr/>
        </p:nvSpPr>
        <p:spPr bwMode="auto">
          <a:xfrm>
            <a:off x="2743200" y="1524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8752" name="Rectangle 18"/>
          <p:cNvSpPr>
            <a:spLocks noChangeArrowheads="1"/>
          </p:cNvSpPr>
          <p:nvPr/>
        </p:nvSpPr>
        <p:spPr bwMode="auto">
          <a:xfrm>
            <a:off x="2743200" y="18288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8753" name="Rectangle 19"/>
          <p:cNvSpPr>
            <a:spLocks noChangeArrowheads="1"/>
          </p:cNvSpPr>
          <p:nvPr/>
        </p:nvSpPr>
        <p:spPr bwMode="auto">
          <a:xfrm>
            <a:off x="2743200" y="35052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8754" name="Rectangle 21"/>
          <p:cNvSpPr>
            <a:spLocks noChangeArrowheads="1"/>
          </p:cNvSpPr>
          <p:nvPr/>
        </p:nvSpPr>
        <p:spPr bwMode="auto">
          <a:xfrm>
            <a:off x="3657600" y="50292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8755" name="Rectangle 22"/>
          <p:cNvSpPr>
            <a:spLocks noChangeArrowheads="1"/>
          </p:cNvSpPr>
          <p:nvPr/>
        </p:nvSpPr>
        <p:spPr bwMode="auto">
          <a:xfrm>
            <a:off x="3657600" y="33528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8756" name="Rectangle 23"/>
          <p:cNvSpPr>
            <a:spLocks noChangeArrowheads="1"/>
          </p:cNvSpPr>
          <p:nvPr/>
        </p:nvSpPr>
        <p:spPr bwMode="auto">
          <a:xfrm>
            <a:off x="3657600" y="16764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8757" name="Rectangle 24"/>
          <p:cNvSpPr>
            <a:spLocks noChangeArrowheads="1"/>
          </p:cNvSpPr>
          <p:nvPr/>
        </p:nvSpPr>
        <p:spPr bwMode="auto">
          <a:xfrm>
            <a:off x="3657600" y="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8758" name="Rectangle 25"/>
          <p:cNvSpPr>
            <a:spLocks noChangeArrowheads="1"/>
          </p:cNvSpPr>
          <p:nvPr/>
        </p:nvSpPr>
        <p:spPr bwMode="auto">
          <a:xfrm>
            <a:off x="4572000" y="1524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8759" name="Rectangle 26"/>
          <p:cNvSpPr>
            <a:spLocks noChangeArrowheads="1"/>
          </p:cNvSpPr>
          <p:nvPr/>
        </p:nvSpPr>
        <p:spPr bwMode="auto">
          <a:xfrm>
            <a:off x="4572000" y="18288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8760" name="Rectangle 27"/>
          <p:cNvSpPr>
            <a:spLocks noChangeArrowheads="1"/>
          </p:cNvSpPr>
          <p:nvPr/>
        </p:nvSpPr>
        <p:spPr bwMode="auto">
          <a:xfrm>
            <a:off x="4572000" y="35052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8761" name="Rectangle 28"/>
          <p:cNvSpPr>
            <a:spLocks noChangeArrowheads="1"/>
          </p:cNvSpPr>
          <p:nvPr/>
        </p:nvSpPr>
        <p:spPr bwMode="auto">
          <a:xfrm>
            <a:off x="4572000" y="51816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8762" name="Rectangle 29"/>
          <p:cNvSpPr>
            <a:spLocks noChangeArrowheads="1"/>
          </p:cNvSpPr>
          <p:nvPr/>
        </p:nvSpPr>
        <p:spPr bwMode="auto">
          <a:xfrm>
            <a:off x="0" y="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8763" name="Rectangle 30"/>
          <p:cNvSpPr>
            <a:spLocks noChangeArrowheads="1"/>
          </p:cNvSpPr>
          <p:nvPr/>
        </p:nvSpPr>
        <p:spPr bwMode="auto">
          <a:xfrm>
            <a:off x="914400" y="1524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8764" name="Rectangle 31"/>
          <p:cNvSpPr>
            <a:spLocks noChangeArrowheads="1"/>
          </p:cNvSpPr>
          <p:nvPr/>
        </p:nvSpPr>
        <p:spPr bwMode="auto">
          <a:xfrm>
            <a:off x="914400" y="18288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8765" name="Rectangle 32"/>
          <p:cNvSpPr>
            <a:spLocks noChangeArrowheads="1"/>
          </p:cNvSpPr>
          <p:nvPr/>
        </p:nvSpPr>
        <p:spPr bwMode="auto">
          <a:xfrm>
            <a:off x="914400" y="35052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8766" name="Rectangle 33"/>
          <p:cNvSpPr>
            <a:spLocks noChangeArrowheads="1"/>
          </p:cNvSpPr>
          <p:nvPr/>
        </p:nvSpPr>
        <p:spPr bwMode="auto">
          <a:xfrm>
            <a:off x="914400" y="51816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8767" name="Rectangle 34"/>
          <p:cNvSpPr>
            <a:spLocks noChangeArrowheads="1"/>
          </p:cNvSpPr>
          <p:nvPr/>
        </p:nvSpPr>
        <p:spPr bwMode="auto">
          <a:xfrm>
            <a:off x="1828800" y="50292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8768" name="Rectangle 35"/>
          <p:cNvSpPr>
            <a:spLocks noChangeArrowheads="1"/>
          </p:cNvSpPr>
          <p:nvPr/>
        </p:nvSpPr>
        <p:spPr bwMode="auto">
          <a:xfrm>
            <a:off x="1828800" y="33528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8769" name="Rectangle 36"/>
          <p:cNvSpPr>
            <a:spLocks noChangeArrowheads="1"/>
          </p:cNvSpPr>
          <p:nvPr/>
        </p:nvSpPr>
        <p:spPr bwMode="auto">
          <a:xfrm>
            <a:off x="1828800" y="16764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8770" name="Rectangle 39"/>
          <p:cNvSpPr>
            <a:spLocks noChangeArrowheads="1"/>
          </p:cNvSpPr>
          <p:nvPr/>
        </p:nvSpPr>
        <p:spPr bwMode="auto">
          <a:xfrm>
            <a:off x="0" y="50292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8771" name="Rectangle 40"/>
          <p:cNvSpPr>
            <a:spLocks noChangeArrowheads="1"/>
          </p:cNvSpPr>
          <p:nvPr/>
        </p:nvSpPr>
        <p:spPr bwMode="auto">
          <a:xfrm>
            <a:off x="0" y="6629400"/>
            <a:ext cx="914400" cy="2286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8772" name="Rectangle 41"/>
          <p:cNvSpPr>
            <a:spLocks noChangeArrowheads="1"/>
          </p:cNvSpPr>
          <p:nvPr/>
        </p:nvSpPr>
        <p:spPr bwMode="auto">
          <a:xfrm>
            <a:off x="1828800" y="6629400"/>
            <a:ext cx="914400" cy="2286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8773" name="Rectangle 42"/>
          <p:cNvSpPr>
            <a:spLocks noChangeArrowheads="1"/>
          </p:cNvSpPr>
          <p:nvPr/>
        </p:nvSpPr>
        <p:spPr bwMode="auto">
          <a:xfrm>
            <a:off x="3657600" y="6629400"/>
            <a:ext cx="914400" cy="2286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8774" name="Rectangle 43"/>
          <p:cNvSpPr>
            <a:spLocks noChangeArrowheads="1"/>
          </p:cNvSpPr>
          <p:nvPr/>
        </p:nvSpPr>
        <p:spPr bwMode="auto">
          <a:xfrm>
            <a:off x="5486400" y="6629400"/>
            <a:ext cx="914400" cy="2286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8775" name="Rectangle 44"/>
          <p:cNvSpPr>
            <a:spLocks noChangeArrowheads="1"/>
          </p:cNvSpPr>
          <p:nvPr/>
        </p:nvSpPr>
        <p:spPr bwMode="auto">
          <a:xfrm>
            <a:off x="7315200" y="6629400"/>
            <a:ext cx="914400" cy="2286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8776" name="Rectangle 45"/>
          <p:cNvSpPr>
            <a:spLocks noChangeArrowheads="1"/>
          </p:cNvSpPr>
          <p:nvPr/>
        </p:nvSpPr>
        <p:spPr bwMode="auto">
          <a:xfrm>
            <a:off x="914400" y="0"/>
            <a:ext cx="914400" cy="2286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8777" name="Rectangle 46"/>
          <p:cNvSpPr>
            <a:spLocks noChangeArrowheads="1"/>
          </p:cNvSpPr>
          <p:nvPr/>
        </p:nvSpPr>
        <p:spPr bwMode="auto">
          <a:xfrm>
            <a:off x="2743200" y="0"/>
            <a:ext cx="914400" cy="2286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8778" name="Rectangle 47"/>
          <p:cNvSpPr>
            <a:spLocks noChangeArrowheads="1"/>
          </p:cNvSpPr>
          <p:nvPr/>
        </p:nvSpPr>
        <p:spPr bwMode="auto">
          <a:xfrm>
            <a:off x="4572000" y="0"/>
            <a:ext cx="914400" cy="2286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8779" name="Rectangle 48"/>
          <p:cNvSpPr>
            <a:spLocks noChangeArrowheads="1"/>
          </p:cNvSpPr>
          <p:nvPr/>
        </p:nvSpPr>
        <p:spPr bwMode="auto">
          <a:xfrm>
            <a:off x="6400800" y="0"/>
            <a:ext cx="914400" cy="2286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8780" name="Rectangle 49"/>
          <p:cNvSpPr>
            <a:spLocks noChangeArrowheads="1"/>
          </p:cNvSpPr>
          <p:nvPr/>
        </p:nvSpPr>
        <p:spPr bwMode="auto">
          <a:xfrm>
            <a:off x="8229600" y="0"/>
            <a:ext cx="914400" cy="2286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8781" name="Freeform 50"/>
          <p:cNvSpPr>
            <a:spLocks/>
          </p:cNvSpPr>
          <p:nvPr/>
        </p:nvSpPr>
        <p:spPr bwMode="auto">
          <a:xfrm>
            <a:off x="-536575" y="288925"/>
            <a:ext cx="10675938" cy="6684963"/>
          </a:xfrm>
          <a:custGeom>
            <a:avLst/>
            <a:gdLst>
              <a:gd name="T0" fmla="*/ 2147483647 w 6725"/>
              <a:gd name="T1" fmla="*/ 2147483647 h 4211"/>
              <a:gd name="T2" fmla="*/ 2147483647 w 6725"/>
              <a:gd name="T3" fmla="*/ 2147483647 h 4211"/>
              <a:gd name="T4" fmla="*/ 2147483647 w 6725"/>
              <a:gd name="T5" fmla="*/ 2147483647 h 4211"/>
              <a:gd name="T6" fmla="*/ 2147483647 w 6725"/>
              <a:gd name="T7" fmla="*/ 2147483647 h 4211"/>
              <a:gd name="T8" fmla="*/ 2147483647 w 6725"/>
              <a:gd name="T9" fmla="*/ 2147483647 h 4211"/>
              <a:gd name="T10" fmla="*/ 2147483647 w 6725"/>
              <a:gd name="T11" fmla="*/ 2147483647 h 4211"/>
              <a:gd name="T12" fmla="*/ 2147483647 w 6725"/>
              <a:gd name="T13" fmla="*/ 2147483647 h 4211"/>
              <a:gd name="T14" fmla="*/ 2147483647 w 6725"/>
              <a:gd name="T15" fmla="*/ 2147483647 h 4211"/>
              <a:gd name="T16" fmla="*/ 2147483647 w 6725"/>
              <a:gd name="T17" fmla="*/ 2147483647 h 4211"/>
              <a:gd name="T18" fmla="*/ 2147483647 w 6725"/>
              <a:gd name="T19" fmla="*/ 2147483647 h 4211"/>
              <a:gd name="T20" fmla="*/ 2147483647 w 6725"/>
              <a:gd name="T21" fmla="*/ 2147483647 h 4211"/>
              <a:gd name="T22" fmla="*/ 2147483647 w 6725"/>
              <a:gd name="T23" fmla="*/ 2147483647 h 4211"/>
              <a:gd name="T24" fmla="*/ 2147483647 w 6725"/>
              <a:gd name="T25" fmla="*/ 2147483647 h 4211"/>
              <a:gd name="T26" fmla="*/ 2147483647 w 6725"/>
              <a:gd name="T27" fmla="*/ 2147483647 h 4211"/>
              <a:gd name="T28" fmla="*/ 2147483647 w 6725"/>
              <a:gd name="T29" fmla="*/ 2147483647 h 4211"/>
              <a:gd name="T30" fmla="*/ 2147483647 w 6725"/>
              <a:gd name="T31" fmla="*/ 2147483647 h 4211"/>
              <a:gd name="T32" fmla="*/ 2147483647 w 6725"/>
              <a:gd name="T33" fmla="*/ 2147483647 h 4211"/>
              <a:gd name="T34" fmla="*/ 2147483647 w 6725"/>
              <a:gd name="T35" fmla="*/ 2147483647 h 4211"/>
              <a:gd name="T36" fmla="*/ 2147483647 w 6725"/>
              <a:gd name="T37" fmla="*/ 2147483647 h 4211"/>
              <a:gd name="T38" fmla="*/ 2147483647 w 6725"/>
              <a:gd name="T39" fmla="*/ 2147483647 h 4211"/>
              <a:gd name="T40" fmla="*/ 2147483647 w 6725"/>
              <a:gd name="T41" fmla="*/ 2147483647 h 4211"/>
              <a:gd name="T42" fmla="*/ 2147483647 w 6725"/>
              <a:gd name="T43" fmla="*/ 2147483647 h 4211"/>
              <a:gd name="T44" fmla="*/ 2147483647 w 6725"/>
              <a:gd name="T45" fmla="*/ 2147483647 h 4211"/>
              <a:gd name="T46" fmla="*/ 2147483647 w 6725"/>
              <a:gd name="T47" fmla="*/ 2147483647 h 4211"/>
              <a:gd name="T48" fmla="*/ 2147483647 w 6725"/>
              <a:gd name="T49" fmla="*/ 2147483647 h 4211"/>
              <a:gd name="T50" fmla="*/ 2147483647 w 6725"/>
              <a:gd name="T51" fmla="*/ 2147483647 h 4211"/>
              <a:gd name="T52" fmla="*/ 2147483647 w 6725"/>
              <a:gd name="T53" fmla="*/ 2147483647 h 4211"/>
              <a:gd name="T54" fmla="*/ 2147483647 w 6725"/>
              <a:gd name="T55" fmla="*/ 2147483647 h 4211"/>
              <a:gd name="T56" fmla="*/ 2147483647 w 6725"/>
              <a:gd name="T57" fmla="*/ 2147483647 h 4211"/>
              <a:gd name="T58" fmla="*/ 2147483647 w 6725"/>
              <a:gd name="T59" fmla="*/ 2147483647 h 4211"/>
              <a:gd name="T60" fmla="*/ 2147483647 w 6725"/>
              <a:gd name="T61" fmla="*/ 2147483647 h 4211"/>
              <a:gd name="T62" fmla="*/ 2147483647 w 6725"/>
              <a:gd name="T63" fmla="*/ 2147483647 h 4211"/>
              <a:gd name="T64" fmla="*/ 2147483647 w 6725"/>
              <a:gd name="T65" fmla="*/ 2147483647 h 4211"/>
              <a:gd name="T66" fmla="*/ 2147483647 w 6725"/>
              <a:gd name="T67" fmla="*/ 2147483647 h 4211"/>
              <a:gd name="T68" fmla="*/ 2147483647 w 6725"/>
              <a:gd name="T69" fmla="*/ 2147483647 h 4211"/>
              <a:gd name="T70" fmla="*/ 2147483647 w 6725"/>
              <a:gd name="T71" fmla="*/ 2147483647 h 4211"/>
              <a:gd name="T72" fmla="*/ 2147483647 w 6725"/>
              <a:gd name="T73" fmla="*/ 2147483647 h 4211"/>
              <a:gd name="T74" fmla="*/ 2147483647 w 6725"/>
              <a:gd name="T75" fmla="*/ 2147483647 h 4211"/>
              <a:gd name="T76" fmla="*/ 2147483647 w 6725"/>
              <a:gd name="T77" fmla="*/ 2147483647 h 4211"/>
              <a:gd name="T78" fmla="*/ 2147483647 w 6725"/>
              <a:gd name="T79" fmla="*/ 2147483647 h 4211"/>
              <a:gd name="T80" fmla="*/ 2147483647 w 6725"/>
              <a:gd name="T81" fmla="*/ 2147483647 h 4211"/>
              <a:gd name="T82" fmla="*/ 2147483647 w 6725"/>
              <a:gd name="T83" fmla="*/ 2147483647 h 4211"/>
              <a:gd name="T84" fmla="*/ 2147483647 w 6725"/>
              <a:gd name="T85" fmla="*/ 2147483647 h 4211"/>
              <a:gd name="T86" fmla="*/ 2147483647 w 6725"/>
              <a:gd name="T87" fmla="*/ 2147483647 h 4211"/>
              <a:gd name="T88" fmla="*/ 2147483647 w 6725"/>
              <a:gd name="T89" fmla="*/ 2147483647 h 4211"/>
              <a:gd name="T90" fmla="*/ 2147483647 w 6725"/>
              <a:gd name="T91" fmla="*/ 2147483647 h 4211"/>
              <a:gd name="T92" fmla="*/ 2147483647 w 6725"/>
              <a:gd name="T93" fmla="*/ 2147483647 h 4211"/>
              <a:gd name="T94" fmla="*/ 2147483647 w 6725"/>
              <a:gd name="T95" fmla="*/ 2147483647 h 4211"/>
              <a:gd name="T96" fmla="*/ 2147483647 w 6725"/>
              <a:gd name="T97" fmla="*/ 2147483647 h 4211"/>
              <a:gd name="T98" fmla="*/ 2147483647 w 6725"/>
              <a:gd name="T99" fmla="*/ 2147483647 h 4211"/>
              <a:gd name="T100" fmla="*/ 2147483647 w 6725"/>
              <a:gd name="T101" fmla="*/ 2147483647 h 4211"/>
              <a:gd name="T102" fmla="*/ 2147483647 w 6725"/>
              <a:gd name="T103" fmla="*/ 2147483647 h 4211"/>
              <a:gd name="T104" fmla="*/ 2147483647 w 6725"/>
              <a:gd name="T105" fmla="*/ 2147483647 h 4211"/>
              <a:gd name="T106" fmla="*/ 2147483647 w 6725"/>
              <a:gd name="T107" fmla="*/ 2147483647 h 4211"/>
              <a:gd name="T108" fmla="*/ 2147483647 w 6725"/>
              <a:gd name="T109" fmla="*/ 2147483647 h 4211"/>
              <a:gd name="T110" fmla="*/ 2147483647 w 6725"/>
              <a:gd name="T111" fmla="*/ 2147483647 h 4211"/>
              <a:gd name="T112" fmla="*/ 2147483647 w 6725"/>
              <a:gd name="T113" fmla="*/ 2147483647 h 4211"/>
              <a:gd name="T114" fmla="*/ 2147483647 w 6725"/>
              <a:gd name="T115" fmla="*/ 2147483647 h 4211"/>
              <a:gd name="T116" fmla="*/ 2147483647 w 6725"/>
              <a:gd name="T117" fmla="*/ 2147483647 h 4211"/>
              <a:gd name="T118" fmla="*/ 2147483647 w 6725"/>
              <a:gd name="T119" fmla="*/ 2147483647 h 4211"/>
              <a:gd name="T120" fmla="*/ 2147483647 w 6725"/>
              <a:gd name="T121" fmla="*/ 2147483647 h 4211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6725"/>
              <a:gd name="T184" fmla="*/ 0 h 4211"/>
              <a:gd name="T185" fmla="*/ 6725 w 6725"/>
              <a:gd name="T186" fmla="*/ 4211 h 4211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6725" h="4211">
                <a:moveTo>
                  <a:pt x="102" y="1166"/>
                </a:moveTo>
                <a:cubicBezTo>
                  <a:pt x="277" y="1193"/>
                  <a:pt x="368" y="1173"/>
                  <a:pt x="593" y="1166"/>
                </a:cubicBezTo>
                <a:cubicBezTo>
                  <a:pt x="724" y="1136"/>
                  <a:pt x="863" y="1140"/>
                  <a:pt x="953" y="1022"/>
                </a:cubicBezTo>
                <a:cubicBezTo>
                  <a:pt x="974" y="995"/>
                  <a:pt x="986" y="960"/>
                  <a:pt x="1006" y="931"/>
                </a:cubicBezTo>
                <a:cubicBezTo>
                  <a:pt x="990" y="859"/>
                  <a:pt x="990" y="804"/>
                  <a:pt x="914" y="787"/>
                </a:cubicBezTo>
                <a:cubicBezTo>
                  <a:pt x="875" y="761"/>
                  <a:pt x="835" y="742"/>
                  <a:pt x="790" y="728"/>
                </a:cubicBezTo>
                <a:cubicBezTo>
                  <a:pt x="757" y="706"/>
                  <a:pt x="716" y="680"/>
                  <a:pt x="678" y="669"/>
                </a:cubicBezTo>
                <a:cubicBezTo>
                  <a:pt x="653" y="650"/>
                  <a:pt x="631" y="642"/>
                  <a:pt x="606" y="623"/>
                </a:cubicBezTo>
                <a:cubicBezTo>
                  <a:pt x="543" y="498"/>
                  <a:pt x="629" y="426"/>
                  <a:pt x="737" y="387"/>
                </a:cubicBezTo>
                <a:cubicBezTo>
                  <a:pt x="777" y="358"/>
                  <a:pt x="820" y="345"/>
                  <a:pt x="868" y="335"/>
                </a:cubicBezTo>
                <a:cubicBezTo>
                  <a:pt x="931" y="303"/>
                  <a:pt x="1002" y="290"/>
                  <a:pt x="1071" y="276"/>
                </a:cubicBezTo>
                <a:cubicBezTo>
                  <a:pt x="1132" y="279"/>
                  <a:pt x="1199" y="262"/>
                  <a:pt x="1254" y="289"/>
                </a:cubicBezTo>
                <a:cubicBezTo>
                  <a:pt x="1262" y="293"/>
                  <a:pt x="1266" y="304"/>
                  <a:pt x="1274" y="309"/>
                </a:cubicBezTo>
                <a:cubicBezTo>
                  <a:pt x="1288" y="318"/>
                  <a:pt x="1306" y="320"/>
                  <a:pt x="1320" y="329"/>
                </a:cubicBezTo>
                <a:cubicBezTo>
                  <a:pt x="1361" y="356"/>
                  <a:pt x="1394" y="402"/>
                  <a:pt x="1425" y="440"/>
                </a:cubicBezTo>
                <a:cubicBezTo>
                  <a:pt x="1435" y="496"/>
                  <a:pt x="1460" y="555"/>
                  <a:pt x="1490" y="603"/>
                </a:cubicBezTo>
                <a:cubicBezTo>
                  <a:pt x="1498" y="635"/>
                  <a:pt x="1517" y="663"/>
                  <a:pt x="1523" y="695"/>
                </a:cubicBezTo>
                <a:cubicBezTo>
                  <a:pt x="1538" y="770"/>
                  <a:pt x="1531" y="739"/>
                  <a:pt x="1542" y="787"/>
                </a:cubicBezTo>
                <a:cubicBezTo>
                  <a:pt x="1532" y="871"/>
                  <a:pt x="1495" y="900"/>
                  <a:pt x="1418" y="937"/>
                </a:cubicBezTo>
                <a:cubicBezTo>
                  <a:pt x="1399" y="956"/>
                  <a:pt x="1378" y="971"/>
                  <a:pt x="1359" y="990"/>
                </a:cubicBezTo>
                <a:cubicBezTo>
                  <a:pt x="1355" y="1004"/>
                  <a:pt x="1340" y="1014"/>
                  <a:pt x="1339" y="1029"/>
                </a:cubicBezTo>
                <a:cubicBezTo>
                  <a:pt x="1337" y="1055"/>
                  <a:pt x="1338" y="1082"/>
                  <a:pt x="1346" y="1107"/>
                </a:cubicBezTo>
                <a:cubicBezTo>
                  <a:pt x="1349" y="1117"/>
                  <a:pt x="1363" y="1121"/>
                  <a:pt x="1372" y="1127"/>
                </a:cubicBezTo>
                <a:cubicBezTo>
                  <a:pt x="1407" y="1152"/>
                  <a:pt x="1450" y="1154"/>
                  <a:pt x="1490" y="1166"/>
                </a:cubicBezTo>
                <a:cubicBezTo>
                  <a:pt x="1604" y="1159"/>
                  <a:pt x="1584" y="1163"/>
                  <a:pt x="1667" y="1121"/>
                </a:cubicBezTo>
                <a:cubicBezTo>
                  <a:pt x="1680" y="1108"/>
                  <a:pt x="1707" y="1100"/>
                  <a:pt x="1706" y="1081"/>
                </a:cubicBezTo>
                <a:cubicBezTo>
                  <a:pt x="1701" y="960"/>
                  <a:pt x="1702" y="885"/>
                  <a:pt x="1660" y="780"/>
                </a:cubicBezTo>
                <a:cubicBezTo>
                  <a:pt x="1662" y="750"/>
                  <a:pt x="1660" y="719"/>
                  <a:pt x="1667" y="689"/>
                </a:cubicBezTo>
                <a:cubicBezTo>
                  <a:pt x="1677" y="644"/>
                  <a:pt x="1774" y="623"/>
                  <a:pt x="1804" y="617"/>
                </a:cubicBezTo>
                <a:cubicBezTo>
                  <a:pt x="1841" y="623"/>
                  <a:pt x="1880" y="623"/>
                  <a:pt x="1915" y="636"/>
                </a:cubicBezTo>
                <a:cubicBezTo>
                  <a:pt x="1943" y="647"/>
                  <a:pt x="1958" y="677"/>
                  <a:pt x="1981" y="695"/>
                </a:cubicBezTo>
                <a:cubicBezTo>
                  <a:pt x="1983" y="704"/>
                  <a:pt x="1983" y="713"/>
                  <a:pt x="1987" y="721"/>
                </a:cubicBezTo>
                <a:cubicBezTo>
                  <a:pt x="1994" y="735"/>
                  <a:pt x="2014" y="761"/>
                  <a:pt x="2014" y="761"/>
                </a:cubicBezTo>
                <a:cubicBezTo>
                  <a:pt x="2033" y="845"/>
                  <a:pt x="2029" y="913"/>
                  <a:pt x="1968" y="977"/>
                </a:cubicBezTo>
                <a:cubicBezTo>
                  <a:pt x="1948" y="1038"/>
                  <a:pt x="1932" y="1061"/>
                  <a:pt x="1981" y="1127"/>
                </a:cubicBezTo>
                <a:cubicBezTo>
                  <a:pt x="1983" y="1129"/>
                  <a:pt x="2061" y="1156"/>
                  <a:pt x="2073" y="1160"/>
                </a:cubicBezTo>
                <a:cubicBezTo>
                  <a:pt x="2180" y="1158"/>
                  <a:pt x="2287" y="1165"/>
                  <a:pt x="2393" y="1153"/>
                </a:cubicBezTo>
                <a:cubicBezTo>
                  <a:pt x="2405" y="1152"/>
                  <a:pt x="2409" y="1133"/>
                  <a:pt x="2413" y="1121"/>
                </a:cubicBezTo>
                <a:cubicBezTo>
                  <a:pt x="2428" y="1079"/>
                  <a:pt x="2425" y="1027"/>
                  <a:pt x="2433" y="983"/>
                </a:cubicBezTo>
                <a:cubicBezTo>
                  <a:pt x="2430" y="881"/>
                  <a:pt x="2472" y="762"/>
                  <a:pt x="2380" y="702"/>
                </a:cubicBezTo>
                <a:cubicBezTo>
                  <a:pt x="2347" y="633"/>
                  <a:pt x="2273" y="613"/>
                  <a:pt x="2203" y="597"/>
                </a:cubicBezTo>
                <a:cubicBezTo>
                  <a:pt x="2194" y="593"/>
                  <a:pt x="2186" y="587"/>
                  <a:pt x="2177" y="584"/>
                </a:cubicBezTo>
                <a:cubicBezTo>
                  <a:pt x="2164" y="580"/>
                  <a:pt x="2150" y="582"/>
                  <a:pt x="2138" y="577"/>
                </a:cubicBezTo>
                <a:cubicBezTo>
                  <a:pt x="2128" y="573"/>
                  <a:pt x="2121" y="563"/>
                  <a:pt x="2112" y="558"/>
                </a:cubicBezTo>
                <a:cubicBezTo>
                  <a:pt x="2038" y="516"/>
                  <a:pt x="2160" y="597"/>
                  <a:pt x="2066" y="538"/>
                </a:cubicBezTo>
                <a:cubicBezTo>
                  <a:pt x="2042" y="523"/>
                  <a:pt x="2028" y="508"/>
                  <a:pt x="2001" y="499"/>
                </a:cubicBezTo>
                <a:cubicBezTo>
                  <a:pt x="1979" y="485"/>
                  <a:pt x="1940" y="457"/>
                  <a:pt x="1915" y="446"/>
                </a:cubicBezTo>
                <a:cubicBezTo>
                  <a:pt x="1888" y="434"/>
                  <a:pt x="1869" y="437"/>
                  <a:pt x="1843" y="420"/>
                </a:cubicBezTo>
                <a:cubicBezTo>
                  <a:pt x="1788" y="246"/>
                  <a:pt x="1976" y="190"/>
                  <a:pt x="2092" y="139"/>
                </a:cubicBezTo>
                <a:cubicBezTo>
                  <a:pt x="2137" y="119"/>
                  <a:pt x="2236" y="113"/>
                  <a:pt x="2236" y="113"/>
                </a:cubicBezTo>
                <a:cubicBezTo>
                  <a:pt x="2308" y="117"/>
                  <a:pt x="2380" y="119"/>
                  <a:pt x="2452" y="126"/>
                </a:cubicBezTo>
                <a:cubicBezTo>
                  <a:pt x="2472" y="128"/>
                  <a:pt x="2540" y="161"/>
                  <a:pt x="2550" y="165"/>
                </a:cubicBezTo>
                <a:cubicBezTo>
                  <a:pt x="2706" y="222"/>
                  <a:pt x="2906" y="293"/>
                  <a:pt x="3002" y="440"/>
                </a:cubicBezTo>
                <a:cubicBezTo>
                  <a:pt x="2985" y="517"/>
                  <a:pt x="2975" y="513"/>
                  <a:pt x="2930" y="571"/>
                </a:cubicBezTo>
                <a:cubicBezTo>
                  <a:pt x="2910" y="624"/>
                  <a:pt x="2896" y="675"/>
                  <a:pt x="2963" y="695"/>
                </a:cubicBezTo>
                <a:cubicBezTo>
                  <a:pt x="3018" y="737"/>
                  <a:pt x="3081" y="756"/>
                  <a:pt x="3146" y="774"/>
                </a:cubicBezTo>
                <a:cubicBezTo>
                  <a:pt x="3203" y="772"/>
                  <a:pt x="3259" y="766"/>
                  <a:pt x="3316" y="767"/>
                </a:cubicBezTo>
                <a:cubicBezTo>
                  <a:pt x="3384" y="768"/>
                  <a:pt x="3452" y="770"/>
                  <a:pt x="3519" y="780"/>
                </a:cubicBezTo>
                <a:cubicBezTo>
                  <a:pt x="3622" y="796"/>
                  <a:pt x="3669" y="937"/>
                  <a:pt x="3709" y="1016"/>
                </a:cubicBezTo>
                <a:cubicBezTo>
                  <a:pt x="3726" y="1093"/>
                  <a:pt x="3738" y="1197"/>
                  <a:pt x="3643" y="1225"/>
                </a:cubicBezTo>
                <a:cubicBezTo>
                  <a:pt x="3600" y="1252"/>
                  <a:pt x="3553" y="1260"/>
                  <a:pt x="3506" y="1278"/>
                </a:cubicBezTo>
                <a:cubicBezTo>
                  <a:pt x="3465" y="1276"/>
                  <a:pt x="3423" y="1275"/>
                  <a:pt x="3382" y="1271"/>
                </a:cubicBezTo>
                <a:cubicBezTo>
                  <a:pt x="3373" y="1270"/>
                  <a:pt x="3362" y="1270"/>
                  <a:pt x="3355" y="1265"/>
                </a:cubicBezTo>
                <a:cubicBezTo>
                  <a:pt x="3327" y="1245"/>
                  <a:pt x="3282" y="1191"/>
                  <a:pt x="3264" y="1160"/>
                </a:cubicBezTo>
                <a:cubicBezTo>
                  <a:pt x="3251" y="1138"/>
                  <a:pt x="3233" y="1090"/>
                  <a:pt x="3218" y="1075"/>
                </a:cubicBezTo>
                <a:cubicBezTo>
                  <a:pt x="3212" y="1069"/>
                  <a:pt x="3168" y="1062"/>
                  <a:pt x="3166" y="1062"/>
                </a:cubicBezTo>
                <a:cubicBezTo>
                  <a:pt x="3076" y="1066"/>
                  <a:pt x="2987" y="1069"/>
                  <a:pt x="2897" y="1075"/>
                </a:cubicBezTo>
                <a:cubicBezTo>
                  <a:pt x="2871" y="1077"/>
                  <a:pt x="2825" y="1107"/>
                  <a:pt x="2825" y="1107"/>
                </a:cubicBezTo>
                <a:cubicBezTo>
                  <a:pt x="2816" y="1117"/>
                  <a:pt x="2801" y="1122"/>
                  <a:pt x="2793" y="1134"/>
                </a:cubicBezTo>
                <a:cubicBezTo>
                  <a:pt x="2790" y="1139"/>
                  <a:pt x="2779" y="1192"/>
                  <a:pt x="2779" y="1193"/>
                </a:cubicBezTo>
                <a:cubicBezTo>
                  <a:pt x="2786" y="1212"/>
                  <a:pt x="2788" y="1234"/>
                  <a:pt x="2799" y="1251"/>
                </a:cubicBezTo>
                <a:cubicBezTo>
                  <a:pt x="2843" y="1321"/>
                  <a:pt x="2936" y="1339"/>
                  <a:pt x="2982" y="1409"/>
                </a:cubicBezTo>
                <a:cubicBezTo>
                  <a:pt x="2999" y="1474"/>
                  <a:pt x="2973" y="1525"/>
                  <a:pt x="2917" y="1553"/>
                </a:cubicBezTo>
                <a:cubicBezTo>
                  <a:pt x="2830" y="1596"/>
                  <a:pt x="2741" y="1613"/>
                  <a:pt x="2649" y="1638"/>
                </a:cubicBezTo>
                <a:cubicBezTo>
                  <a:pt x="2501" y="1630"/>
                  <a:pt x="2530" y="1648"/>
                  <a:pt x="2439" y="1566"/>
                </a:cubicBezTo>
                <a:cubicBezTo>
                  <a:pt x="2426" y="1555"/>
                  <a:pt x="2414" y="1543"/>
                  <a:pt x="2400" y="1533"/>
                </a:cubicBezTo>
                <a:cubicBezTo>
                  <a:pt x="2383" y="1521"/>
                  <a:pt x="2347" y="1500"/>
                  <a:pt x="2347" y="1500"/>
                </a:cubicBezTo>
                <a:cubicBezTo>
                  <a:pt x="2319" y="1443"/>
                  <a:pt x="2292" y="1448"/>
                  <a:pt x="2230" y="1441"/>
                </a:cubicBezTo>
                <a:cubicBezTo>
                  <a:pt x="2195" y="1443"/>
                  <a:pt x="2159" y="1440"/>
                  <a:pt x="2125" y="1448"/>
                </a:cubicBezTo>
                <a:cubicBezTo>
                  <a:pt x="2110" y="1451"/>
                  <a:pt x="2086" y="1474"/>
                  <a:pt x="2086" y="1474"/>
                </a:cubicBezTo>
                <a:cubicBezTo>
                  <a:pt x="2081" y="1494"/>
                  <a:pt x="2067" y="1512"/>
                  <a:pt x="2066" y="1533"/>
                </a:cubicBezTo>
                <a:cubicBezTo>
                  <a:pt x="2061" y="1607"/>
                  <a:pt x="2112" y="1670"/>
                  <a:pt x="2158" y="1723"/>
                </a:cubicBezTo>
                <a:cubicBezTo>
                  <a:pt x="2166" y="1748"/>
                  <a:pt x="2184" y="1760"/>
                  <a:pt x="2197" y="1782"/>
                </a:cubicBezTo>
                <a:cubicBezTo>
                  <a:pt x="2235" y="1845"/>
                  <a:pt x="2273" y="1872"/>
                  <a:pt x="2328" y="1913"/>
                </a:cubicBezTo>
                <a:cubicBezTo>
                  <a:pt x="2335" y="1918"/>
                  <a:pt x="2339" y="1928"/>
                  <a:pt x="2347" y="1932"/>
                </a:cubicBezTo>
                <a:cubicBezTo>
                  <a:pt x="2361" y="1939"/>
                  <a:pt x="2378" y="1940"/>
                  <a:pt x="2393" y="1945"/>
                </a:cubicBezTo>
                <a:cubicBezTo>
                  <a:pt x="2440" y="1961"/>
                  <a:pt x="2448" y="1975"/>
                  <a:pt x="2511" y="1985"/>
                </a:cubicBezTo>
                <a:cubicBezTo>
                  <a:pt x="2564" y="1993"/>
                  <a:pt x="2616" y="2002"/>
                  <a:pt x="2668" y="2017"/>
                </a:cubicBezTo>
                <a:cubicBezTo>
                  <a:pt x="2723" y="2015"/>
                  <a:pt x="2777" y="2014"/>
                  <a:pt x="2832" y="2011"/>
                </a:cubicBezTo>
                <a:cubicBezTo>
                  <a:pt x="2889" y="2007"/>
                  <a:pt x="2945" y="1980"/>
                  <a:pt x="3002" y="1971"/>
                </a:cubicBezTo>
                <a:cubicBezTo>
                  <a:pt x="3036" y="1954"/>
                  <a:pt x="3065" y="1950"/>
                  <a:pt x="3100" y="1939"/>
                </a:cubicBezTo>
                <a:cubicBezTo>
                  <a:pt x="3121" y="1925"/>
                  <a:pt x="3122" y="1927"/>
                  <a:pt x="3139" y="1906"/>
                </a:cubicBezTo>
                <a:cubicBezTo>
                  <a:pt x="3153" y="1889"/>
                  <a:pt x="3179" y="1854"/>
                  <a:pt x="3179" y="1854"/>
                </a:cubicBezTo>
                <a:cubicBezTo>
                  <a:pt x="3185" y="1826"/>
                  <a:pt x="3198" y="1803"/>
                  <a:pt x="3205" y="1775"/>
                </a:cubicBezTo>
                <a:cubicBezTo>
                  <a:pt x="3195" y="1626"/>
                  <a:pt x="3229" y="1616"/>
                  <a:pt x="3159" y="1546"/>
                </a:cubicBezTo>
                <a:cubicBezTo>
                  <a:pt x="3161" y="1531"/>
                  <a:pt x="3156" y="1512"/>
                  <a:pt x="3166" y="1500"/>
                </a:cubicBezTo>
                <a:cubicBezTo>
                  <a:pt x="3181" y="1483"/>
                  <a:pt x="3210" y="1493"/>
                  <a:pt x="3231" y="1487"/>
                </a:cubicBezTo>
                <a:cubicBezTo>
                  <a:pt x="3292" y="1494"/>
                  <a:pt x="3353" y="1497"/>
                  <a:pt x="3414" y="1507"/>
                </a:cubicBezTo>
                <a:cubicBezTo>
                  <a:pt x="3436" y="1511"/>
                  <a:pt x="3449" y="1533"/>
                  <a:pt x="3467" y="1546"/>
                </a:cubicBezTo>
                <a:cubicBezTo>
                  <a:pt x="3480" y="1555"/>
                  <a:pt x="3506" y="1572"/>
                  <a:pt x="3506" y="1572"/>
                </a:cubicBezTo>
                <a:cubicBezTo>
                  <a:pt x="3524" y="1601"/>
                  <a:pt x="3552" y="1638"/>
                  <a:pt x="3565" y="1670"/>
                </a:cubicBezTo>
                <a:cubicBezTo>
                  <a:pt x="3580" y="1707"/>
                  <a:pt x="3582" y="1753"/>
                  <a:pt x="3604" y="1788"/>
                </a:cubicBezTo>
                <a:cubicBezTo>
                  <a:pt x="3652" y="1865"/>
                  <a:pt x="3749" y="1888"/>
                  <a:pt x="3833" y="1899"/>
                </a:cubicBezTo>
                <a:cubicBezTo>
                  <a:pt x="4147" y="1879"/>
                  <a:pt x="3965" y="1923"/>
                  <a:pt x="4075" y="1847"/>
                </a:cubicBezTo>
                <a:cubicBezTo>
                  <a:pt x="4114" y="1737"/>
                  <a:pt x="4059" y="1883"/>
                  <a:pt x="4115" y="1769"/>
                </a:cubicBezTo>
                <a:cubicBezTo>
                  <a:pt x="4125" y="1748"/>
                  <a:pt x="4141" y="1703"/>
                  <a:pt x="4141" y="1703"/>
                </a:cubicBezTo>
                <a:cubicBezTo>
                  <a:pt x="4163" y="1589"/>
                  <a:pt x="4153" y="1633"/>
                  <a:pt x="4167" y="1572"/>
                </a:cubicBezTo>
                <a:cubicBezTo>
                  <a:pt x="4178" y="1401"/>
                  <a:pt x="4157" y="1254"/>
                  <a:pt x="4108" y="1094"/>
                </a:cubicBezTo>
                <a:cubicBezTo>
                  <a:pt x="4096" y="1056"/>
                  <a:pt x="4091" y="1025"/>
                  <a:pt x="4069" y="990"/>
                </a:cubicBezTo>
                <a:cubicBezTo>
                  <a:pt x="4054" y="902"/>
                  <a:pt x="4078" y="1004"/>
                  <a:pt x="4017" y="891"/>
                </a:cubicBezTo>
                <a:cubicBezTo>
                  <a:pt x="3975" y="813"/>
                  <a:pt x="3909" y="754"/>
                  <a:pt x="3840" y="702"/>
                </a:cubicBezTo>
                <a:cubicBezTo>
                  <a:pt x="3803" y="674"/>
                  <a:pt x="3783" y="650"/>
                  <a:pt x="3735" y="643"/>
                </a:cubicBezTo>
                <a:cubicBezTo>
                  <a:pt x="3724" y="636"/>
                  <a:pt x="3714" y="627"/>
                  <a:pt x="3702" y="623"/>
                </a:cubicBezTo>
                <a:cubicBezTo>
                  <a:pt x="3679" y="616"/>
                  <a:pt x="3630" y="610"/>
                  <a:pt x="3630" y="610"/>
                </a:cubicBezTo>
                <a:cubicBezTo>
                  <a:pt x="3600" y="589"/>
                  <a:pt x="3565" y="589"/>
                  <a:pt x="3532" y="571"/>
                </a:cubicBezTo>
                <a:cubicBezTo>
                  <a:pt x="3496" y="551"/>
                  <a:pt x="3466" y="524"/>
                  <a:pt x="3427" y="512"/>
                </a:cubicBezTo>
                <a:cubicBezTo>
                  <a:pt x="3385" y="468"/>
                  <a:pt x="3398" y="438"/>
                  <a:pt x="3427" y="374"/>
                </a:cubicBezTo>
                <a:cubicBezTo>
                  <a:pt x="3440" y="344"/>
                  <a:pt x="3473" y="325"/>
                  <a:pt x="3499" y="309"/>
                </a:cubicBezTo>
                <a:cubicBezTo>
                  <a:pt x="3561" y="271"/>
                  <a:pt x="3626" y="232"/>
                  <a:pt x="3696" y="211"/>
                </a:cubicBezTo>
                <a:cubicBezTo>
                  <a:pt x="3755" y="217"/>
                  <a:pt x="3816" y="215"/>
                  <a:pt x="3873" y="230"/>
                </a:cubicBezTo>
                <a:cubicBezTo>
                  <a:pt x="3925" y="244"/>
                  <a:pt x="4028" y="309"/>
                  <a:pt x="4082" y="335"/>
                </a:cubicBezTo>
                <a:cubicBezTo>
                  <a:pt x="4153" y="369"/>
                  <a:pt x="4234" y="389"/>
                  <a:pt x="4291" y="446"/>
                </a:cubicBezTo>
                <a:cubicBezTo>
                  <a:pt x="4308" y="493"/>
                  <a:pt x="4297" y="474"/>
                  <a:pt x="4318" y="505"/>
                </a:cubicBezTo>
                <a:cubicBezTo>
                  <a:pt x="4333" y="587"/>
                  <a:pt x="4320" y="555"/>
                  <a:pt x="4344" y="603"/>
                </a:cubicBezTo>
                <a:cubicBezTo>
                  <a:pt x="4357" y="660"/>
                  <a:pt x="4384" y="752"/>
                  <a:pt x="4435" y="787"/>
                </a:cubicBezTo>
                <a:cubicBezTo>
                  <a:pt x="4470" y="783"/>
                  <a:pt x="4506" y="784"/>
                  <a:pt x="4540" y="774"/>
                </a:cubicBezTo>
                <a:cubicBezTo>
                  <a:pt x="4560" y="768"/>
                  <a:pt x="4573" y="747"/>
                  <a:pt x="4593" y="741"/>
                </a:cubicBezTo>
                <a:cubicBezTo>
                  <a:pt x="4618" y="721"/>
                  <a:pt x="4653" y="702"/>
                  <a:pt x="4671" y="675"/>
                </a:cubicBezTo>
                <a:cubicBezTo>
                  <a:pt x="4688" y="650"/>
                  <a:pt x="4700" y="622"/>
                  <a:pt x="4717" y="597"/>
                </a:cubicBezTo>
                <a:cubicBezTo>
                  <a:pt x="4729" y="476"/>
                  <a:pt x="4730" y="503"/>
                  <a:pt x="4710" y="309"/>
                </a:cubicBezTo>
                <a:cubicBezTo>
                  <a:pt x="4705" y="259"/>
                  <a:pt x="4611" y="155"/>
                  <a:pt x="4560" y="139"/>
                </a:cubicBezTo>
                <a:cubicBezTo>
                  <a:pt x="4604" y="109"/>
                  <a:pt x="4674" y="116"/>
                  <a:pt x="4723" y="113"/>
                </a:cubicBezTo>
                <a:cubicBezTo>
                  <a:pt x="5087" y="129"/>
                  <a:pt x="4932" y="74"/>
                  <a:pt x="5083" y="185"/>
                </a:cubicBezTo>
                <a:cubicBezTo>
                  <a:pt x="5097" y="195"/>
                  <a:pt x="5115" y="200"/>
                  <a:pt x="5129" y="211"/>
                </a:cubicBezTo>
                <a:cubicBezTo>
                  <a:pt x="5157" y="235"/>
                  <a:pt x="5182" y="263"/>
                  <a:pt x="5208" y="289"/>
                </a:cubicBezTo>
                <a:cubicBezTo>
                  <a:pt x="5233" y="313"/>
                  <a:pt x="5293" y="348"/>
                  <a:pt x="5293" y="348"/>
                </a:cubicBezTo>
                <a:cubicBezTo>
                  <a:pt x="5322" y="407"/>
                  <a:pt x="5284" y="337"/>
                  <a:pt x="5345" y="414"/>
                </a:cubicBezTo>
                <a:cubicBezTo>
                  <a:pt x="5367" y="443"/>
                  <a:pt x="5386" y="484"/>
                  <a:pt x="5398" y="518"/>
                </a:cubicBezTo>
                <a:cubicBezTo>
                  <a:pt x="5395" y="584"/>
                  <a:pt x="5425" y="663"/>
                  <a:pt x="5385" y="715"/>
                </a:cubicBezTo>
                <a:cubicBezTo>
                  <a:pt x="5353" y="756"/>
                  <a:pt x="5308" y="783"/>
                  <a:pt x="5273" y="819"/>
                </a:cubicBezTo>
                <a:cubicBezTo>
                  <a:pt x="5265" y="827"/>
                  <a:pt x="5262" y="839"/>
                  <a:pt x="5254" y="846"/>
                </a:cubicBezTo>
                <a:cubicBezTo>
                  <a:pt x="5244" y="854"/>
                  <a:pt x="5231" y="857"/>
                  <a:pt x="5221" y="865"/>
                </a:cubicBezTo>
                <a:cubicBezTo>
                  <a:pt x="5188" y="890"/>
                  <a:pt x="5156" y="938"/>
                  <a:pt x="5142" y="977"/>
                </a:cubicBezTo>
                <a:cubicBezTo>
                  <a:pt x="5138" y="1016"/>
                  <a:pt x="5127" y="1087"/>
                  <a:pt x="5142" y="1121"/>
                </a:cubicBezTo>
                <a:cubicBezTo>
                  <a:pt x="5161" y="1165"/>
                  <a:pt x="5199" y="1173"/>
                  <a:pt x="5234" y="1193"/>
                </a:cubicBezTo>
                <a:cubicBezTo>
                  <a:pt x="5280" y="1220"/>
                  <a:pt x="5328" y="1260"/>
                  <a:pt x="5378" y="1278"/>
                </a:cubicBezTo>
                <a:cubicBezTo>
                  <a:pt x="5404" y="1274"/>
                  <a:pt x="5431" y="1273"/>
                  <a:pt x="5457" y="1265"/>
                </a:cubicBezTo>
                <a:cubicBezTo>
                  <a:pt x="5463" y="1263"/>
                  <a:pt x="5465" y="1255"/>
                  <a:pt x="5470" y="1251"/>
                </a:cubicBezTo>
                <a:cubicBezTo>
                  <a:pt x="5494" y="1231"/>
                  <a:pt x="5514" y="1222"/>
                  <a:pt x="5542" y="1206"/>
                </a:cubicBezTo>
                <a:cubicBezTo>
                  <a:pt x="5558" y="1181"/>
                  <a:pt x="5585" y="1169"/>
                  <a:pt x="5614" y="1160"/>
                </a:cubicBezTo>
                <a:cubicBezTo>
                  <a:pt x="5632" y="1146"/>
                  <a:pt x="5647" y="1128"/>
                  <a:pt x="5666" y="1114"/>
                </a:cubicBezTo>
                <a:cubicBezTo>
                  <a:pt x="5719" y="1074"/>
                  <a:pt x="5663" y="1137"/>
                  <a:pt x="5725" y="1075"/>
                </a:cubicBezTo>
                <a:cubicBezTo>
                  <a:pt x="5747" y="1053"/>
                  <a:pt x="5763" y="1027"/>
                  <a:pt x="5790" y="1009"/>
                </a:cubicBezTo>
                <a:cubicBezTo>
                  <a:pt x="5835" y="936"/>
                  <a:pt x="5812" y="962"/>
                  <a:pt x="5849" y="924"/>
                </a:cubicBezTo>
                <a:cubicBezTo>
                  <a:pt x="5874" y="837"/>
                  <a:pt x="5884" y="829"/>
                  <a:pt x="5862" y="708"/>
                </a:cubicBezTo>
                <a:cubicBezTo>
                  <a:pt x="5860" y="696"/>
                  <a:pt x="5800" y="639"/>
                  <a:pt x="5797" y="636"/>
                </a:cubicBezTo>
                <a:cubicBezTo>
                  <a:pt x="5731" y="565"/>
                  <a:pt x="5657" y="508"/>
                  <a:pt x="5581" y="446"/>
                </a:cubicBezTo>
                <a:cubicBezTo>
                  <a:pt x="5547" y="418"/>
                  <a:pt x="5471" y="331"/>
                  <a:pt x="5457" y="296"/>
                </a:cubicBezTo>
                <a:cubicBezTo>
                  <a:pt x="5448" y="274"/>
                  <a:pt x="5430" y="230"/>
                  <a:pt x="5430" y="230"/>
                </a:cubicBezTo>
                <a:cubicBezTo>
                  <a:pt x="5434" y="186"/>
                  <a:pt x="5432" y="141"/>
                  <a:pt x="5443" y="99"/>
                </a:cubicBezTo>
                <a:cubicBezTo>
                  <a:pt x="5446" y="88"/>
                  <a:pt x="5461" y="87"/>
                  <a:pt x="5470" y="80"/>
                </a:cubicBezTo>
                <a:cubicBezTo>
                  <a:pt x="5505" y="53"/>
                  <a:pt x="5549" y="29"/>
                  <a:pt x="5594" y="21"/>
                </a:cubicBezTo>
                <a:cubicBezTo>
                  <a:pt x="5631" y="14"/>
                  <a:pt x="5668" y="12"/>
                  <a:pt x="5705" y="8"/>
                </a:cubicBezTo>
                <a:cubicBezTo>
                  <a:pt x="5725" y="6"/>
                  <a:pt x="5764" y="1"/>
                  <a:pt x="5764" y="1"/>
                </a:cubicBezTo>
                <a:cubicBezTo>
                  <a:pt x="5904" y="3"/>
                  <a:pt x="6044" y="0"/>
                  <a:pt x="6183" y="8"/>
                </a:cubicBezTo>
                <a:cubicBezTo>
                  <a:pt x="6238" y="11"/>
                  <a:pt x="6239" y="53"/>
                  <a:pt x="6281" y="80"/>
                </a:cubicBezTo>
                <a:cubicBezTo>
                  <a:pt x="6359" y="130"/>
                  <a:pt x="6438" y="184"/>
                  <a:pt x="6497" y="257"/>
                </a:cubicBezTo>
                <a:cubicBezTo>
                  <a:pt x="6520" y="285"/>
                  <a:pt x="6532" y="321"/>
                  <a:pt x="6556" y="348"/>
                </a:cubicBezTo>
                <a:cubicBezTo>
                  <a:pt x="6571" y="366"/>
                  <a:pt x="6587" y="383"/>
                  <a:pt x="6602" y="401"/>
                </a:cubicBezTo>
                <a:cubicBezTo>
                  <a:pt x="6609" y="420"/>
                  <a:pt x="6614" y="440"/>
                  <a:pt x="6622" y="459"/>
                </a:cubicBezTo>
                <a:cubicBezTo>
                  <a:pt x="6627" y="471"/>
                  <a:pt x="6636" y="480"/>
                  <a:pt x="6641" y="492"/>
                </a:cubicBezTo>
                <a:cubicBezTo>
                  <a:pt x="6649" y="511"/>
                  <a:pt x="6661" y="551"/>
                  <a:pt x="6661" y="551"/>
                </a:cubicBezTo>
                <a:cubicBezTo>
                  <a:pt x="6655" y="792"/>
                  <a:pt x="6725" y="831"/>
                  <a:pt x="6569" y="885"/>
                </a:cubicBezTo>
                <a:cubicBezTo>
                  <a:pt x="6322" y="872"/>
                  <a:pt x="6338" y="930"/>
                  <a:pt x="6249" y="793"/>
                </a:cubicBezTo>
                <a:cubicBezTo>
                  <a:pt x="6253" y="727"/>
                  <a:pt x="6250" y="687"/>
                  <a:pt x="6294" y="643"/>
                </a:cubicBezTo>
                <a:cubicBezTo>
                  <a:pt x="6321" y="543"/>
                  <a:pt x="6278" y="456"/>
                  <a:pt x="6183" y="427"/>
                </a:cubicBezTo>
                <a:cubicBezTo>
                  <a:pt x="6042" y="431"/>
                  <a:pt x="5966" y="424"/>
                  <a:pt x="5856" y="499"/>
                </a:cubicBezTo>
                <a:cubicBezTo>
                  <a:pt x="5793" y="591"/>
                  <a:pt x="5865" y="713"/>
                  <a:pt x="5941" y="774"/>
                </a:cubicBezTo>
                <a:cubicBezTo>
                  <a:pt x="5963" y="791"/>
                  <a:pt x="5989" y="804"/>
                  <a:pt x="6006" y="826"/>
                </a:cubicBezTo>
                <a:cubicBezTo>
                  <a:pt x="6034" y="862"/>
                  <a:pt x="6017" y="846"/>
                  <a:pt x="6059" y="872"/>
                </a:cubicBezTo>
                <a:cubicBezTo>
                  <a:pt x="6082" y="912"/>
                  <a:pt x="6117" y="942"/>
                  <a:pt x="6137" y="983"/>
                </a:cubicBezTo>
                <a:cubicBezTo>
                  <a:pt x="6145" y="1048"/>
                  <a:pt x="6160" y="1120"/>
                  <a:pt x="6190" y="1179"/>
                </a:cubicBezTo>
                <a:cubicBezTo>
                  <a:pt x="6194" y="1232"/>
                  <a:pt x="6194" y="1260"/>
                  <a:pt x="6216" y="1304"/>
                </a:cubicBezTo>
                <a:cubicBezTo>
                  <a:pt x="6201" y="1389"/>
                  <a:pt x="6153" y="1400"/>
                  <a:pt x="6078" y="1409"/>
                </a:cubicBezTo>
                <a:cubicBezTo>
                  <a:pt x="6034" y="1430"/>
                  <a:pt x="6009" y="1447"/>
                  <a:pt x="5961" y="1454"/>
                </a:cubicBezTo>
                <a:cubicBezTo>
                  <a:pt x="5905" y="1476"/>
                  <a:pt x="5951" y="1461"/>
                  <a:pt x="5882" y="1474"/>
                </a:cubicBezTo>
                <a:cubicBezTo>
                  <a:pt x="5862" y="1478"/>
                  <a:pt x="5823" y="1487"/>
                  <a:pt x="5823" y="1487"/>
                </a:cubicBezTo>
                <a:cubicBezTo>
                  <a:pt x="5673" y="1483"/>
                  <a:pt x="5548" y="1471"/>
                  <a:pt x="5404" y="1461"/>
                </a:cubicBezTo>
                <a:cubicBezTo>
                  <a:pt x="5331" y="1441"/>
                  <a:pt x="5254" y="1439"/>
                  <a:pt x="5182" y="1415"/>
                </a:cubicBezTo>
                <a:cubicBezTo>
                  <a:pt x="5156" y="1406"/>
                  <a:pt x="5136" y="1391"/>
                  <a:pt x="5110" y="1382"/>
                </a:cubicBezTo>
                <a:cubicBezTo>
                  <a:pt x="5096" y="1368"/>
                  <a:pt x="5077" y="1359"/>
                  <a:pt x="5064" y="1343"/>
                </a:cubicBezTo>
                <a:cubicBezTo>
                  <a:pt x="5045" y="1320"/>
                  <a:pt x="5033" y="1293"/>
                  <a:pt x="5011" y="1271"/>
                </a:cubicBezTo>
                <a:cubicBezTo>
                  <a:pt x="5001" y="1237"/>
                  <a:pt x="4976" y="1236"/>
                  <a:pt x="4946" y="1225"/>
                </a:cubicBezTo>
                <a:cubicBezTo>
                  <a:pt x="4875" y="1231"/>
                  <a:pt x="4854" y="1216"/>
                  <a:pt x="4835" y="1278"/>
                </a:cubicBezTo>
                <a:cubicBezTo>
                  <a:pt x="4837" y="1332"/>
                  <a:pt x="4834" y="1387"/>
                  <a:pt x="4841" y="1441"/>
                </a:cubicBezTo>
                <a:cubicBezTo>
                  <a:pt x="4842" y="1452"/>
                  <a:pt x="4856" y="1457"/>
                  <a:pt x="4861" y="1467"/>
                </a:cubicBezTo>
                <a:cubicBezTo>
                  <a:pt x="4880" y="1500"/>
                  <a:pt x="4900" y="1530"/>
                  <a:pt x="4933" y="1553"/>
                </a:cubicBezTo>
                <a:cubicBezTo>
                  <a:pt x="5007" y="1605"/>
                  <a:pt x="5095" y="1641"/>
                  <a:pt x="5182" y="1664"/>
                </a:cubicBezTo>
                <a:cubicBezTo>
                  <a:pt x="5241" y="1680"/>
                  <a:pt x="5305" y="1676"/>
                  <a:pt x="5365" y="1690"/>
                </a:cubicBezTo>
                <a:cubicBezTo>
                  <a:pt x="5415" y="1702"/>
                  <a:pt x="5476" y="1719"/>
                  <a:pt x="5522" y="1742"/>
                </a:cubicBezTo>
                <a:cubicBezTo>
                  <a:pt x="5598" y="1781"/>
                  <a:pt x="5523" y="1763"/>
                  <a:pt x="5601" y="1775"/>
                </a:cubicBezTo>
                <a:cubicBezTo>
                  <a:pt x="5610" y="1782"/>
                  <a:pt x="5618" y="1790"/>
                  <a:pt x="5627" y="1795"/>
                </a:cubicBezTo>
                <a:cubicBezTo>
                  <a:pt x="5633" y="1798"/>
                  <a:pt x="5640" y="1797"/>
                  <a:pt x="5646" y="1801"/>
                </a:cubicBezTo>
                <a:cubicBezTo>
                  <a:pt x="5654" y="1806"/>
                  <a:pt x="5659" y="1815"/>
                  <a:pt x="5666" y="1821"/>
                </a:cubicBezTo>
                <a:cubicBezTo>
                  <a:pt x="5672" y="1826"/>
                  <a:pt x="5679" y="1830"/>
                  <a:pt x="5686" y="1834"/>
                </a:cubicBezTo>
                <a:cubicBezTo>
                  <a:pt x="5693" y="1848"/>
                  <a:pt x="5706" y="1869"/>
                  <a:pt x="5705" y="1886"/>
                </a:cubicBezTo>
                <a:cubicBezTo>
                  <a:pt x="5698" y="1994"/>
                  <a:pt x="5647" y="2029"/>
                  <a:pt x="5548" y="2050"/>
                </a:cubicBezTo>
                <a:cubicBezTo>
                  <a:pt x="5309" y="2043"/>
                  <a:pt x="5265" y="2038"/>
                  <a:pt x="5011" y="2043"/>
                </a:cubicBezTo>
                <a:cubicBezTo>
                  <a:pt x="5013" y="2063"/>
                  <a:pt x="5012" y="2083"/>
                  <a:pt x="5018" y="2102"/>
                </a:cubicBezTo>
                <a:cubicBezTo>
                  <a:pt x="5044" y="2181"/>
                  <a:pt x="5139" y="2232"/>
                  <a:pt x="5214" y="2246"/>
                </a:cubicBezTo>
                <a:cubicBezTo>
                  <a:pt x="5357" y="2333"/>
                  <a:pt x="5562" y="2302"/>
                  <a:pt x="5712" y="2305"/>
                </a:cubicBezTo>
                <a:cubicBezTo>
                  <a:pt x="5764" y="2326"/>
                  <a:pt x="5812" y="2327"/>
                  <a:pt x="5869" y="2331"/>
                </a:cubicBezTo>
                <a:cubicBezTo>
                  <a:pt x="5924" y="2359"/>
                  <a:pt x="5986" y="2377"/>
                  <a:pt x="6046" y="2390"/>
                </a:cubicBezTo>
                <a:cubicBezTo>
                  <a:pt x="6072" y="2408"/>
                  <a:pt x="6080" y="2418"/>
                  <a:pt x="6111" y="2430"/>
                </a:cubicBezTo>
                <a:cubicBezTo>
                  <a:pt x="6142" y="2460"/>
                  <a:pt x="6160" y="2492"/>
                  <a:pt x="6190" y="2521"/>
                </a:cubicBezTo>
                <a:cubicBezTo>
                  <a:pt x="6199" y="2599"/>
                  <a:pt x="6233" y="2621"/>
                  <a:pt x="6203" y="2718"/>
                </a:cubicBezTo>
                <a:cubicBezTo>
                  <a:pt x="6195" y="2745"/>
                  <a:pt x="6147" y="2768"/>
                  <a:pt x="6124" y="2783"/>
                </a:cubicBezTo>
                <a:cubicBezTo>
                  <a:pt x="6084" y="2809"/>
                  <a:pt x="6127" y="2781"/>
                  <a:pt x="6085" y="2822"/>
                </a:cubicBezTo>
                <a:cubicBezTo>
                  <a:pt x="6046" y="2860"/>
                  <a:pt x="5993" y="2890"/>
                  <a:pt x="5941" y="2907"/>
                </a:cubicBezTo>
                <a:cubicBezTo>
                  <a:pt x="5889" y="2901"/>
                  <a:pt x="5835" y="2899"/>
                  <a:pt x="5784" y="2888"/>
                </a:cubicBezTo>
                <a:cubicBezTo>
                  <a:pt x="5743" y="2879"/>
                  <a:pt x="5711" y="2846"/>
                  <a:pt x="5673" y="2829"/>
                </a:cubicBezTo>
                <a:cubicBezTo>
                  <a:pt x="5621" y="2805"/>
                  <a:pt x="5558" y="2777"/>
                  <a:pt x="5502" y="2763"/>
                </a:cubicBezTo>
                <a:cubicBezTo>
                  <a:pt x="5430" y="2774"/>
                  <a:pt x="5452" y="2779"/>
                  <a:pt x="5417" y="2835"/>
                </a:cubicBezTo>
                <a:cubicBezTo>
                  <a:pt x="5396" y="2953"/>
                  <a:pt x="5461" y="2974"/>
                  <a:pt x="5542" y="3032"/>
                </a:cubicBezTo>
                <a:cubicBezTo>
                  <a:pt x="5671" y="3124"/>
                  <a:pt x="5805" y="3218"/>
                  <a:pt x="5921" y="3326"/>
                </a:cubicBezTo>
                <a:cubicBezTo>
                  <a:pt x="5966" y="3368"/>
                  <a:pt x="5999" y="3413"/>
                  <a:pt x="6046" y="3451"/>
                </a:cubicBezTo>
                <a:cubicBezTo>
                  <a:pt x="6102" y="3545"/>
                  <a:pt x="6123" y="3585"/>
                  <a:pt x="6137" y="3693"/>
                </a:cubicBezTo>
                <a:cubicBezTo>
                  <a:pt x="6123" y="3813"/>
                  <a:pt x="6141" y="3836"/>
                  <a:pt x="6085" y="3909"/>
                </a:cubicBezTo>
                <a:cubicBezTo>
                  <a:pt x="6076" y="3936"/>
                  <a:pt x="6065" y="3940"/>
                  <a:pt x="6039" y="3948"/>
                </a:cubicBezTo>
                <a:cubicBezTo>
                  <a:pt x="5967" y="3944"/>
                  <a:pt x="5894" y="3945"/>
                  <a:pt x="5823" y="3935"/>
                </a:cubicBezTo>
                <a:cubicBezTo>
                  <a:pt x="5749" y="3925"/>
                  <a:pt x="5686" y="3871"/>
                  <a:pt x="5614" y="3850"/>
                </a:cubicBezTo>
                <a:cubicBezTo>
                  <a:pt x="5573" y="3825"/>
                  <a:pt x="5536" y="3809"/>
                  <a:pt x="5489" y="3798"/>
                </a:cubicBezTo>
                <a:cubicBezTo>
                  <a:pt x="5475" y="3788"/>
                  <a:pt x="5468" y="3781"/>
                  <a:pt x="5450" y="3778"/>
                </a:cubicBezTo>
                <a:cubicBezTo>
                  <a:pt x="5418" y="3772"/>
                  <a:pt x="5352" y="3765"/>
                  <a:pt x="5352" y="3765"/>
                </a:cubicBezTo>
                <a:cubicBezTo>
                  <a:pt x="5230" y="3767"/>
                  <a:pt x="5097" y="3724"/>
                  <a:pt x="4998" y="3798"/>
                </a:cubicBezTo>
                <a:cubicBezTo>
                  <a:pt x="4957" y="3881"/>
                  <a:pt x="5008" y="3978"/>
                  <a:pt x="5038" y="4059"/>
                </a:cubicBezTo>
                <a:cubicBezTo>
                  <a:pt x="5034" y="4090"/>
                  <a:pt x="5037" y="4122"/>
                  <a:pt x="5025" y="4151"/>
                </a:cubicBezTo>
                <a:cubicBezTo>
                  <a:pt x="5020" y="4163"/>
                  <a:pt x="5004" y="4166"/>
                  <a:pt x="4992" y="4171"/>
                </a:cubicBezTo>
                <a:cubicBezTo>
                  <a:pt x="4930" y="4197"/>
                  <a:pt x="4927" y="4195"/>
                  <a:pt x="4874" y="4203"/>
                </a:cubicBezTo>
                <a:cubicBezTo>
                  <a:pt x="4739" y="4201"/>
                  <a:pt x="4603" y="4207"/>
                  <a:pt x="4468" y="4197"/>
                </a:cubicBezTo>
                <a:cubicBezTo>
                  <a:pt x="4457" y="4196"/>
                  <a:pt x="4457" y="4179"/>
                  <a:pt x="4449" y="4171"/>
                </a:cubicBezTo>
                <a:cubicBezTo>
                  <a:pt x="4437" y="4159"/>
                  <a:pt x="4421" y="4151"/>
                  <a:pt x="4409" y="4138"/>
                </a:cubicBezTo>
                <a:cubicBezTo>
                  <a:pt x="4335" y="4057"/>
                  <a:pt x="4270" y="3964"/>
                  <a:pt x="4226" y="3863"/>
                </a:cubicBezTo>
                <a:cubicBezTo>
                  <a:pt x="4212" y="3800"/>
                  <a:pt x="4209" y="3751"/>
                  <a:pt x="4226" y="3686"/>
                </a:cubicBezTo>
                <a:cubicBezTo>
                  <a:pt x="4224" y="3632"/>
                  <a:pt x="4229" y="3576"/>
                  <a:pt x="4219" y="3523"/>
                </a:cubicBezTo>
                <a:cubicBezTo>
                  <a:pt x="4216" y="3506"/>
                  <a:pt x="4197" y="3497"/>
                  <a:pt x="4187" y="3483"/>
                </a:cubicBezTo>
                <a:cubicBezTo>
                  <a:pt x="4115" y="3383"/>
                  <a:pt x="4087" y="3362"/>
                  <a:pt x="3984" y="3320"/>
                </a:cubicBezTo>
                <a:cubicBezTo>
                  <a:pt x="3854" y="3332"/>
                  <a:pt x="3839" y="3335"/>
                  <a:pt x="3735" y="3366"/>
                </a:cubicBezTo>
                <a:cubicBezTo>
                  <a:pt x="3691" y="3379"/>
                  <a:pt x="3645" y="3385"/>
                  <a:pt x="3604" y="3405"/>
                </a:cubicBezTo>
                <a:cubicBezTo>
                  <a:pt x="3486" y="3464"/>
                  <a:pt x="3576" y="3431"/>
                  <a:pt x="3519" y="3451"/>
                </a:cubicBezTo>
                <a:cubicBezTo>
                  <a:pt x="3475" y="3484"/>
                  <a:pt x="3449" y="3501"/>
                  <a:pt x="3414" y="3542"/>
                </a:cubicBezTo>
                <a:cubicBezTo>
                  <a:pt x="3397" y="3589"/>
                  <a:pt x="3385" y="3635"/>
                  <a:pt x="3362" y="3680"/>
                </a:cubicBezTo>
                <a:cubicBezTo>
                  <a:pt x="3358" y="3697"/>
                  <a:pt x="3355" y="3715"/>
                  <a:pt x="3349" y="3732"/>
                </a:cubicBezTo>
                <a:cubicBezTo>
                  <a:pt x="3342" y="3752"/>
                  <a:pt x="3329" y="3770"/>
                  <a:pt x="3323" y="3791"/>
                </a:cubicBezTo>
                <a:cubicBezTo>
                  <a:pt x="3307" y="3841"/>
                  <a:pt x="3312" y="3896"/>
                  <a:pt x="3297" y="3948"/>
                </a:cubicBezTo>
                <a:cubicBezTo>
                  <a:pt x="3281" y="4072"/>
                  <a:pt x="3190" y="4148"/>
                  <a:pt x="3074" y="4184"/>
                </a:cubicBezTo>
                <a:cubicBezTo>
                  <a:pt x="3055" y="4190"/>
                  <a:pt x="3035" y="4194"/>
                  <a:pt x="3015" y="4197"/>
                </a:cubicBezTo>
                <a:cubicBezTo>
                  <a:pt x="2976" y="4203"/>
                  <a:pt x="2897" y="4210"/>
                  <a:pt x="2897" y="4210"/>
                </a:cubicBezTo>
                <a:cubicBezTo>
                  <a:pt x="2799" y="4208"/>
                  <a:pt x="2701" y="4211"/>
                  <a:pt x="2603" y="4203"/>
                </a:cubicBezTo>
                <a:cubicBezTo>
                  <a:pt x="2508" y="4196"/>
                  <a:pt x="2358" y="4013"/>
                  <a:pt x="2308" y="3942"/>
                </a:cubicBezTo>
                <a:cubicBezTo>
                  <a:pt x="2289" y="3871"/>
                  <a:pt x="2277" y="3811"/>
                  <a:pt x="2269" y="3739"/>
                </a:cubicBezTo>
                <a:cubicBezTo>
                  <a:pt x="2273" y="3652"/>
                  <a:pt x="2269" y="3623"/>
                  <a:pt x="2302" y="3555"/>
                </a:cubicBezTo>
                <a:cubicBezTo>
                  <a:pt x="2320" y="3422"/>
                  <a:pt x="2333" y="3347"/>
                  <a:pt x="2236" y="3274"/>
                </a:cubicBezTo>
                <a:cubicBezTo>
                  <a:pt x="2187" y="3237"/>
                  <a:pt x="2234" y="3255"/>
                  <a:pt x="2184" y="3241"/>
                </a:cubicBezTo>
                <a:cubicBezTo>
                  <a:pt x="2154" y="3221"/>
                  <a:pt x="2114" y="3215"/>
                  <a:pt x="2079" y="3209"/>
                </a:cubicBezTo>
                <a:cubicBezTo>
                  <a:pt x="1996" y="3213"/>
                  <a:pt x="1913" y="3213"/>
                  <a:pt x="1830" y="3222"/>
                </a:cubicBezTo>
                <a:cubicBezTo>
                  <a:pt x="1764" y="3229"/>
                  <a:pt x="1779" y="3242"/>
                  <a:pt x="1732" y="3274"/>
                </a:cubicBezTo>
                <a:cubicBezTo>
                  <a:pt x="1659" y="3324"/>
                  <a:pt x="1560" y="3371"/>
                  <a:pt x="1503" y="3444"/>
                </a:cubicBezTo>
                <a:cubicBezTo>
                  <a:pt x="1437" y="3529"/>
                  <a:pt x="1428" y="3640"/>
                  <a:pt x="1398" y="3739"/>
                </a:cubicBezTo>
                <a:cubicBezTo>
                  <a:pt x="1393" y="3756"/>
                  <a:pt x="1349" y="3831"/>
                  <a:pt x="1346" y="3837"/>
                </a:cubicBezTo>
                <a:cubicBezTo>
                  <a:pt x="1339" y="3871"/>
                  <a:pt x="1289" y="3957"/>
                  <a:pt x="1254" y="3968"/>
                </a:cubicBezTo>
                <a:cubicBezTo>
                  <a:pt x="1229" y="3976"/>
                  <a:pt x="1176" y="3987"/>
                  <a:pt x="1176" y="3987"/>
                </a:cubicBezTo>
                <a:cubicBezTo>
                  <a:pt x="1028" y="3983"/>
                  <a:pt x="879" y="3986"/>
                  <a:pt x="731" y="3974"/>
                </a:cubicBezTo>
                <a:cubicBezTo>
                  <a:pt x="700" y="3971"/>
                  <a:pt x="678" y="3940"/>
                  <a:pt x="652" y="3922"/>
                </a:cubicBezTo>
                <a:cubicBezTo>
                  <a:pt x="555" y="3854"/>
                  <a:pt x="471" y="3696"/>
                  <a:pt x="423" y="3582"/>
                </a:cubicBezTo>
                <a:cubicBezTo>
                  <a:pt x="417" y="3527"/>
                  <a:pt x="404" y="3485"/>
                  <a:pt x="423" y="3431"/>
                </a:cubicBezTo>
                <a:cubicBezTo>
                  <a:pt x="437" y="3393"/>
                  <a:pt x="483" y="3390"/>
                  <a:pt x="515" y="3379"/>
                </a:cubicBezTo>
                <a:cubicBezTo>
                  <a:pt x="602" y="3348"/>
                  <a:pt x="686" y="3320"/>
                  <a:pt x="777" y="3300"/>
                </a:cubicBezTo>
                <a:cubicBezTo>
                  <a:pt x="831" y="3273"/>
                  <a:pt x="898" y="3262"/>
                  <a:pt x="934" y="3209"/>
                </a:cubicBezTo>
                <a:cubicBezTo>
                  <a:pt x="882" y="2947"/>
                  <a:pt x="622" y="3036"/>
                  <a:pt x="384" y="3025"/>
                </a:cubicBezTo>
                <a:cubicBezTo>
                  <a:pt x="316" y="3009"/>
                  <a:pt x="270" y="2972"/>
                  <a:pt x="214" y="2934"/>
                </a:cubicBezTo>
                <a:cubicBezTo>
                  <a:pt x="194" y="2884"/>
                  <a:pt x="157" y="2849"/>
                  <a:pt x="129" y="2803"/>
                </a:cubicBezTo>
                <a:cubicBezTo>
                  <a:pt x="106" y="2764"/>
                  <a:pt x="85" y="2724"/>
                  <a:pt x="63" y="2685"/>
                </a:cubicBezTo>
                <a:cubicBezTo>
                  <a:pt x="44" y="2651"/>
                  <a:pt x="52" y="2613"/>
                  <a:pt x="30" y="2580"/>
                </a:cubicBezTo>
                <a:cubicBezTo>
                  <a:pt x="34" y="2554"/>
                  <a:pt x="36" y="2527"/>
                  <a:pt x="43" y="2502"/>
                </a:cubicBezTo>
                <a:cubicBezTo>
                  <a:pt x="58" y="2452"/>
                  <a:pt x="198" y="2416"/>
                  <a:pt x="240" y="2410"/>
                </a:cubicBezTo>
                <a:cubicBezTo>
                  <a:pt x="281" y="2404"/>
                  <a:pt x="364" y="2397"/>
                  <a:pt x="364" y="2397"/>
                </a:cubicBezTo>
                <a:cubicBezTo>
                  <a:pt x="614" y="2312"/>
                  <a:pt x="836" y="2519"/>
                  <a:pt x="1078" y="2561"/>
                </a:cubicBezTo>
                <a:cubicBezTo>
                  <a:pt x="1095" y="2570"/>
                  <a:pt x="1111" y="2585"/>
                  <a:pt x="1130" y="2587"/>
                </a:cubicBezTo>
                <a:cubicBezTo>
                  <a:pt x="1203" y="2595"/>
                  <a:pt x="1208" y="2561"/>
                  <a:pt x="1248" y="2521"/>
                </a:cubicBezTo>
                <a:cubicBezTo>
                  <a:pt x="1250" y="2508"/>
                  <a:pt x="1251" y="2495"/>
                  <a:pt x="1254" y="2482"/>
                </a:cubicBezTo>
                <a:cubicBezTo>
                  <a:pt x="1260" y="2458"/>
                  <a:pt x="1274" y="2410"/>
                  <a:pt x="1274" y="2410"/>
                </a:cubicBezTo>
                <a:cubicBezTo>
                  <a:pt x="1270" y="2364"/>
                  <a:pt x="1270" y="2318"/>
                  <a:pt x="1261" y="2273"/>
                </a:cubicBezTo>
                <a:cubicBezTo>
                  <a:pt x="1260" y="2266"/>
                  <a:pt x="1218" y="2235"/>
                  <a:pt x="1215" y="2233"/>
                </a:cubicBezTo>
                <a:cubicBezTo>
                  <a:pt x="1148" y="2197"/>
                  <a:pt x="1093" y="2191"/>
                  <a:pt x="1019" y="2181"/>
                </a:cubicBezTo>
                <a:cubicBezTo>
                  <a:pt x="995" y="2178"/>
                  <a:pt x="971" y="2169"/>
                  <a:pt x="947" y="2168"/>
                </a:cubicBezTo>
                <a:cubicBezTo>
                  <a:pt x="801" y="2162"/>
                  <a:pt x="654" y="2163"/>
                  <a:pt x="508" y="2161"/>
                </a:cubicBezTo>
                <a:cubicBezTo>
                  <a:pt x="433" y="2136"/>
                  <a:pt x="383" y="2107"/>
                  <a:pt x="351" y="2030"/>
                </a:cubicBezTo>
                <a:cubicBezTo>
                  <a:pt x="340" y="2005"/>
                  <a:pt x="325" y="1952"/>
                  <a:pt x="325" y="1952"/>
                </a:cubicBezTo>
                <a:cubicBezTo>
                  <a:pt x="329" y="1908"/>
                  <a:pt x="328" y="1864"/>
                  <a:pt x="338" y="1821"/>
                </a:cubicBezTo>
                <a:cubicBezTo>
                  <a:pt x="339" y="1816"/>
                  <a:pt x="384" y="1795"/>
                  <a:pt x="384" y="1795"/>
                </a:cubicBezTo>
                <a:cubicBezTo>
                  <a:pt x="455" y="1764"/>
                  <a:pt x="568" y="1762"/>
                  <a:pt x="639" y="1755"/>
                </a:cubicBezTo>
                <a:cubicBezTo>
                  <a:pt x="720" y="1757"/>
                  <a:pt x="801" y="1753"/>
                  <a:pt x="881" y="1762"/>
                </a:cubicBezTo>
                <a:cubicBezTo>
                  <a:pt x="915" y="1766"/>
                  <a:pt x="945" y="1788"/>
                  <a:pt x="979" y="1795"/>
                </a:cubicBezTo>
                <a:cubicBezTo>
                  <a:pt x="1069" y="1847"/>
                  <a:pt x="1170" y="1881"/>
                  <a:pt x="1254" y="1945"/>
                </a:cubicBezTo>
                <a:cubicBezTo>
                  <a:pt x="1374" y="2036"/>
                  <a:pt x="1477" y="2140"/>
                  <a:pt x="1588" y="2240"/>
                </a:cubicBezTo>
                <a:cubicBezTo>
                  <a:pt x="1653" y="2299"/>
                  <a:pt x="1722" y="2357"/>
                  <a:pt x="1765" y="2436"/>
                </a:cubicBezTo>
                <a:cubicBezTo>
                  <a:pt x="1783" y="2470"/>
                  <a:pt x="1798" y="2547"/>
                  <a:pt x="1798" y="2547"/>
                </a:cubicBezTo>
                <a:cubicBezTo>
                  <a:pt x="1796" y="2573"/>
                  <a:pt x="1799" y="2601"/>
                  <a:pt x="1791" y="2626"/>
                </a:cubicBezTo>
                <a:cubicBezTo>
                  <a:pt x="1784" y="2647"/>
                  <a:pt x="1755" y="2656"/>
                  <a:pt x="1739" y="2665"/>
                </a:cubicBezTo>
                <a:cubicBezTo>
                  <a:pt x="1695" y="2690"/>
                  <a:pt x="1658" y="2702"/>
                  <a:pt x="1608" y="2711"/>
                </a:cubicBezTo>
                <a:cubicBezTo>
                  <a:pt x="1526" y="2764"/>
                  <a:pt x="1417" y="2735"/>
                  <a:pt x="1326" y="2711"/>
                </a:cubicBezTo>
                <a:cubicBezTo>
                  <a:pt x="1238" y="2716"/>
                  <a:pt x="1195" y="2707"/>
                  <a:pt x="1130" y="2757"/>
                </a:cubicBezTo>
                <a:cubicBezTo>
                  <a:pt x="1112" y="2809"/>
                  <a:pt x="1117" y="2868"/>
                  <a:pt x="1156" y="2907"/>
                </a:cubicBezTo>
                <a:cubicBezTo>
                  <a:pt x="1169" y="2945"/>
                  <a:pt x="1153" y="2911"/>
                  <a:pt x="1182" y="2940"/>
                </a:cubicBezTo>
                <a:cubicBezTo>
                  <a:pt x="1190" y="2948"/>
                  <a:pt x="1194" y="2958"/>
                  <a:pt x="1202" y="2966"/>
                </a:cubicBezTo>
                <a:cubicBezTo>
                  <a:pt x="1221" y="2984"/>
                  <a:pt x="1276" y="3003"/>
                  <a:pt x="1294" y="3012"/>
                </a:cubicBezTo>
                <a:cubicBezTo>
                  <a:pt x="1329" y="3029"/>
                  <a:pt x="1347" y="3063"/>
                  <a:pt x="1379" y="3084"/>
                </a:cubicBezTo>
                <a:cubicBezTo>
                  <a:pt x="1389" y="3147"/>
                  <a:pt x="1392" y="3194"/>
                  <a:pt x="1333" y="3228"/>
                </a:cubicBezTo>
                <a:cubicBezTo>
                  <a:pt x="1207" y="3301"/>
                  <a:pt x="1331" y="3229"/>
                  <a:pt x="1254" y="3261"/>
                </a:cubicBezTo>
                <a:cubicBezTo>
                  <a:pt x="1236" y="3268"/>
                  <a:pt x="1202" y="3287"/>
                  <a:pt x="1202" y="3287"/>
                </a:cubicBezTo>
                <a:cubicBezTo>
                  <a:pt x="1171" y="3334"/>
                  <a:pt x="1197" y="3349"/>
                  <a:pt x="1241" y="3359"/>
                </a:cubicBezTo>
                <a:cubicBezTo>
                  <a:pt x="1298" y="3356"/>
                  <a:pt x="1368" y="3356"/>
                  <a:pt x="1425" y="3339"/>
                </a:cubicBezTo>
                <a:cubicBezTo>
                  <a:pt x="1450" y="3331"/>
                  <a:pt x="1476" y="3315"/>
                  <a:pt x="1503" y="3307"/>
                </a:cubicBezTo>
                <a:cubicBezTo>
                  <a:pt x="1510" y="3303"/>
                  <a:pt x="1518" y="3300"/>
                  <a:pt x="1523" y="3294"/>
                </a:cubicBezTo>
                <a:cubicBezTo>
                  <a:pt x="1533" y="3282"/>
                  <a:pt x="1549" y="3254"/>
                  <a:pt x="1549" y="3254"/>
                </a:cubicBezTo>
                <a:cubicBezTo>
                  <a:pt x="1566" y="3181"/>
                  <a:pt x="1554" y="3074"/>
                  <a:pt x="1641" y="3051"/>
                </a:cubicBezTo>
                <a:cubicBezTo>
                  <a:pt x="1763" y="3053"/>
                  <a:pt x="1885" y="3050"/>
                  <a:pt x="2007" y="3058"/>
                </a:cubicBezTo>
                <a:cubicBezTo>
                  <a:pt x="2018" y="3059"/>
                  <a:pt x="2024" y="3072"/>
                  <a:pt x="2033" y="3078"/>
                </a:cubicBezTo>
                <a:cubicBezTo>
                  <a:pt x="2060" y="3095"/>
                  <a:pt x="2102" y="3106"/>
                  <a:pt x="2131" y="3117"/>
                </a:cubicBezTo>
                <a:cubicBezTo>
                  <a:pt x="2175" y="3115"/>
                  <a:pt x="2220" y="3121"/>
                  <a:pt x="2262" y="3110"/>
                </a:cubicBezTo>
                <a:cubicBezTo>
                  <a:pt x="2274" y="3107"/>
                  <a:pt x="2275" y="3088"/>
                  <a:pt x="2282" y="3078"/>
                </a:cubicBezTo>
                <a:cubicBezTo>
                  <a:pt x="2290" y="3067"/>
                  <a:pt x="2300" y="3057"/>
                  <a:pt x="2308" y="3045"/>
                </a:cubicBezTo>
                <a:cubicBezTo>
                  <a:pt x="2323" y="3022"/>
                  <a:pt x="2343" y="2999"/>
                  <a:pt x="2354" y="2973"/>
                </a:cubicBezTo>
                <a:cubicBezTo>
                  <a:pt x="2367" y="2941"/>
                  <a:pt x="2374" y="2909"/>
                  <a:pt x="2393" y="2881"/>
                </a:cubicBezTo>
                <a:cubicBezTo>
                  <a:pt x="2399" y="2848"/>
                  <a:pt x="2393" y="2821"/>
                  <a:pt x="2426" y="2809"/>
                </a:cubicBezTo>
                <a:cubicBezTo>
                  <a:pt x="2454" y="2813"/>
                  <a:pt x="2483" y="2815"/>
                  <a:pt x="2511" y="2822"/>
                </a:cubicBezTo>
                <a:cubicBezTo>
                  <a:pt x="2545" y="2831"/>
                  <a:pt x="2596" y="2879"/>
                  <a:pt x="2616" y="2894"/>
                </a:cubicBezTo>
                <a:cubicBezTo>
                  <a:pt x="2688" y="2951"/>
                  <a:pt x="2724" y="3011"/>
                  <a:pt x="2747" y="3097"/>
                </a:cubicBezTo>
                <a:cubicBezTo>
                  <a:pt x="2745" y="3156"/>
                  <a:pt x="2750" y="3216"/>
                  <a:pt x="2740" y="3274"/>
                </a:cubicBezTo>
                <a:cubicBezTo>
                  <a:pt x="2734" y="3308"/>
                  <a:pt x="2683" y="3353"/>
                  <a:pt x="2662" y="3379"/>
                </a:cubicBezTo>
                <a:cubicBezTo>
                  <a:pt x="2645" y="3400"/>
                  <a:pt x="2637" y="3425"/>
                  <a:pt x="2629" y="3451"/>
                </a:cubicBezTo>
                <a:cubicBezTo>
                  <a:pt x="2631" y="3540"/>
                  <a:pt x="2627" y="3630"/>
                  <a:pt x="2635" y="3719"/>
                </a:cubicBezTo>
                <a:cubicBezTo>
                  <a:pt x="2636" y="3730"/>
                  <a:pt x="2649" y="3736"/>
                  <a:pt x="2655" y="3745"/>
                </a:cubicBezTo>
                <a:cubicBezTo>
                  <a:pt x="2690" y="3794"/>
                  <a:pt x="2736" y="3813"/>
                  <a:pt x="2793" y="3830"/>
                </a:cubicBezTo>
                <a:cubicBezTo>
                  <a:pt x="2874" y="3827"/>
                  <a:pt x="2941" y="3833"/>
                  <a:pt x="3015" y="3811"/>
                </a:cubicBezTo>
                <a:cubicBezTo>
                  <a:pt x="3042" y="3795"/>
                  <a:pt x="3058" y="3779"/>
                  <a:pt x="3081" y="3758"/>
                </a:cubicBezTo>
                <a:cubicBezTo>
                  <a:pt x="3104" y="3686"/>
                  <a:pt x="3096" y="3719"/>
                  <a:pt x="3107" y="3660"/>
                </a:cubicBezTo>
                <a:cubicBezTo>
                  <a:pt x="3118" y="3465"/>
                  <a:pt x="3119" y="3370"/>
                  <a:pt x="3107" y="3137"/>
                </a:cubicBezTo>
                <a:cubicBezTo>
                  <a:pt x="3106" y="3108"/>
                  <a:pt x="3094" y="3072"/>
                  <a:pt x="3074" y="3051"/>
                </a:cubicBezTo>
                <a:cubicBezTo>
                  <a:pt x="3058" y="3007"/>
                  <a:pt x="3016" y="2932"/>
                  <a:pt x="2976" y="2907"/>
                </a:cubicBezTo>
                <a:cubicBezTo>
                  <a:pt x="2966" y="2901"/>
                  <a:pt x="2953" y="2900"/>
                  <a:pt x="2943" y="2894"/>
                </a:cubicBezTo>
                <a:cubicBezTo>
                  <a:pt x="2865" y="2852"/>
                  <a:pt x="2787" y="2809"/>
                  <a:pt x="2707" y="2770"/>
                </a:cubicBezTo>
                <a:cubicBezTo>
                  <a:pt x="2684" y="2739"/>
                  <a:pt x="2663" y="2724"/>
                  <a:pt x="2629" y="2705"/>
                </a:cubicBezTo>
                <a:cubicBezTo>
                  <a:pt x="2625" y="2698"/>
                  <a:pt x="2622" y="2691"/>
                  <a:pt x="2616" y="2685"/>
                </a:cubicBezTo>
                <a:cubicBezTo>
                  <a:pt x="2610" y="2679"/>
                  <a:pt x="2600" y="2679"/>
                  <a:pt x="2596" y="2672"/>
                </a:cubicBezTo>
                <a:cubicBezTo>
                  <a:pt x="2586" y="2656"/>
                  <a:pt x="2585" y="2636"/>
                  <a:pt x="2577" y="2619"/>
                </a:cubicBezTo>
                <a:cubicBezTo>
                  <a:pt x="2579" y="2597"/>
                  <a:pt x="2574" y="2574"/>
                  <a:pt x="2583" y="2554"/>
                </a:cubicBezTo>
                <a:cubicBezTo>
                  <a:pt x="2589" y="2541"/>
                  <a:pt x="2605" y="2536"/>
                  <a:pt x="2616" y="2528"/>
                </a:cubicBezTo>
                <a:cubicBezTo>
                  <a:pt x="2697" y="2470"/>
                  <a:pt x="2788" y="2466"/>
                  <a:pt x="2884" y="2456"/>
                </a:cubicBezTo>
                <a:cubicBezTo>
                  <a:pt x="3132" y="2480"/>
                  <a:pt x="3024" y="2469"/>
                  <a:pt x="3185" y="2521"/>
                </a:cubicBezTo>
                <a:cubicBezTo>
                  <a:pt x="3263" y="2585"/>
                  <a:pt x="3324" y="2575"/>
                  <a:pt x="3362" y="2678"/>
                </a:cubicBezTo>
                <a:cubicBezTo>
                  <a:pt x="3358" y="2809"/>
                  <a:pt x="3349" y="2940"/>
                  <a:pt x="3349" y="3071"/>
                </a:cubicBezTo>
                <a:cubicBezTo>
                  <a:pt x="3349" y="3151"/>
                  <a:pt x="3354" y="3172"/>
                  <a:pt x="3421" y="3182"/>
                </a:cubicBezTo>
                <a:cubicBezTo>
                  <a:pt x="3480" y="3202"/>
                  <a:pt x="3501" y="3202"/>
                  <a:pt x="3565" y="3189"/>
                </a:cubicBezTo>
                <a:cubicBezTo>
                  <a:pt x="3611" y="3154"/>
                  <a:pt x="3588" y="3180"/>
                  <a:pt x="3611" y="3097"/>
                </a:cubicBezTo>
                <a:cubicBezTo>
                  <a:pt x="3613" y="3088"/>
                  <a:pt x="3625" y="3085"/>
                  <a:pt x="3630" y="3078"/>
                </a:cubicBezTo>
                <a:cubicBezTo>
                  <a:pt x="3638" y="3068"/>
                  <a:pt x="3643" y="3056"/>
                  <a:pt x="3650" y="3045"/>
                </a:cubicBezTo>
                <a:cubicBezTo>
                  <a:pt x="3640" y="2918"/>
                  <a:pt x="3641" y="2860"/>
                  <a:pt x="3585" y="2757"/>
                </a:cubicBezTo>
                <a:cubicBezTo>
                  <a:pt x="3573" y="2734"/>
                  <a:pt x="3552" y="2696"/>
                  <a:pt x="3532" y="2678"/>
                </a:cubicBezTo>
                <a:cubicBezTo>
                  <a:pt x="3520" y="2668"/>
                  <a:pt x="3493" y="2652"/>
                  <a:pt x="3493" y="2652"/>
                </a:cubicBezTo>
                <a:cubicBezTo>
                  <a:pt x="3466" y="2612"/>
                  <a:pt x="3492" y="2605"/>
                  <a:pt x="3539" y="2593"/>
                </a:cubicBezTo>
                <a:cubicBezTo>
                  <a:pt x="3565" y="2587"/>
                  <a:pt x="3591" y="2582"/>
                  <a:pt x="3617" y="2580"/>
                </a:cubicBezTo>
                <a:cubicBezTo>
                  <a:pt x="3713" y="2572"/>
                  <a:pt x="3905" y="2561"/>
                  <a:pt x="3905" y="2561"/>
                </a:cubicBezTo>
                <a:cubicBezTo>
                  <a:pt x="3981" y="2565"/>
                  <a:pt x="4059" y="2558"/>
                  <a:pt x="4134" y="2574"/>
                </a:cubicBezTo>
                <a:cubicBezTo>
                  <a:pt x="4148" y="2577"/>
                  <a:pt x="4188" y="2628"/>
                  <a:pt x="4200" y="2646"/>
                </a:cubicBezTo>
                <a:cubicBezTo>
                  <a:pt x="4244" y="2715"/>
                  <a:pt x="4276" y="2776"/>
                  <a:pt x="4298" y="2855"/>
                </a:cubicBezTo>
                <a:cubicBezTo>
                  <a:pt x="4301" y="2916"/>
                  <a:pt x="4285" y="2982"/>
                  <a:pt x="4311" y="3038"/>
                </a:cubicBezTo>
                <a:cubicBezTo>
                  <a:pt x="4327" y="3073"/>
                  <a:pt x="4400" y="3173"/>
                  <a:pt x="4429" y="3202"/>
                </a:cubicBezTo>
                <a:cubicBezTo>
                  <a:pt x="4461" y="3275"/>
                  <a:pt x="4515" y="3352"/>
                  <a:pt x="4593" y="3379"/>
                </a:cubicBezTo>
                <a:cubicBezTo>
                  <a:pt x="4645" y="3431"/>
                  <a:pt x="4577" y="3369"/>
                  <a:pt x="4638" y="3405"/>
                </a:cubicBezTo>
                <a:cubicBezTo>
                  <a:pt x="4655" y="3415"/>
                  <a:pt x="4669" y="3442"/>
                  <a:pt x="4678" y="3457"/>
                </a:cubicBezTo>
                <a:cubicBezTo>
                  <a:pt x="4667" y="3537"/>
                  <a:pt x="4676" y="3583"/>
                  <a:pt x="4638" y="3641"/>
                </a:cubicBezTo>
                <a:cubicBezTo>
                  <a:pt x="4627" y="3676"/>
                  <a:pt x="4613" y="3702"/>
                  <a:pt x="4606" y="3739"/>
                </a:cubicBezTo>
                <a:cubicBezTo>
                  <a:pt x="4608" y="3754"/>
                  <a:pt x="4601" y="3775"/>
                  <a:pt x="4612" y="3785"/>
                </a:cubicBezTo>
                <a:cubicBezTo>
                  <a:pt x="4629" y="3800"/>
                  <a:pt x="4678" y="3804"/>
                  <a:pt x="4678" y="3804"/>
                </a:cubicBezTo>
                <a:cubicBezTo>
                  <a:pt x="4713" y="3802"/>
                  <a:pt x="4748" y="3805"/>
                  <a:pt x="4782" y="3798"/>
                </a:cubicBezTo>
                <a:cubicBezTo>
                  <a:pt x="4821" y="3790"/>
                  <a:pt x="4804" y="3770"/>
                  <a:pt x="4815" y="3745"/>
                </a:cubicBezTo>
                <a:cubicBezTo>
                  <a:pt x="4825" y="3722"/>
                  <a:pt x="4843" y="3703"/>
                  <a:pt x="4854" y="3680"/>
                </a:cubicBezTo>
                <a:cubicBezTo>
                  <a:pt x="4852" y="3623"/>
                  <a:pt x="4857" y="3566"/>
                  <a:pt x="4848" y="3510"/>
                </a:cubicBezTo>
                <a:cubicBezTo>
                  <a:pt x="4843" y="3478"/>
                  <a:pt x="4788" y="3418"/>
                  <a:pt x="4776" y="3379"/>
                </a:cubicBezTo>
                <a:cubicBezTo>
                  <a:pt x="4854" y="3325"/>
                  <a:pt x="4953" y="3378"/>
                  <a:pt x="5031" y="3405"/>
                </a:cubicBezTo>
                <a:cubicBezTo>
                  <a:pt x="5065" y="3458"/>
                  <a:pt x="5120" y="3515"/>
                  <a:pt x="5182" y="3529"/>
                </a:cubicBezTo>
                <a:cubicBezTo>
                  <a:pt x="5227" y="3560"/>
                  <a:pt x="5300" y="3571"/>
                  <a:pt x="5352" y="3575"/>
                </a:cubicBezTo>
                <a:cubicBezTo>
                  <a:pt x="5495" y="3571"/>
                  <a:pt x="5570" y="3596"/>
                  <a:pt x="5659" y="3503"/>
                </a:cubicBezTo>
                <a:cubicBezTo>
                  <a:pt x="5675" y="3445"/>
                  <a:pt x="5701" y="3420"/>
                  <a:pt x="5640" y="3379"/>
                </a:cubicBezTo>
                <a:cubicBezTo>
                  <a:pt x="5595" y="3309"/>
                  <a:pt x="5473" y="3263"/>
                  <a:pt x="5391" y="3248"/>
                </a:cubicBezTo>
                <a:cubicBezTo>
                  <a:pt x="5266" y="3185"/>
                  <a:pt x="5181" y="3136"/>
                  <a:pt x="5083" y="3038"/>
                </a:cubicBezTo>
                <a:cubicBezTo>
                  <a:pt x="5081" y="3032"/>
                  <a:pt x="5080" y="3025"/>
                  <a:pt x="5077" y="3019"/>
                </a:cubicBezTo>
                <a:cubicBezTo>
                  <a:pt x="5071" y="3007"/>
                  <a:pt x="5062" y="2998"/>
                  <a:pt x="5057" y="2986"/>
                </a:cubicBezTo>
                <a:cubicBezTo>
                  <a:pt x="5051" y="2971"/>
                  <a:pt x="5049" y="2955"/>
                  <a:pt x="5044" y="2940"/>
                </a:cubicBezTo>
                <a:cubicBezTo>
                  <a:pt x="5041" y="2931"/>
                  <a:pt x="5035" y="2923"/>
                  <a:pt x="5031" y="2914"/>
                </a:cubicBezTo>
                <a:cubicBezTo>
                  <a:pt x="5013" y="2775"/>
                  <a:pt x="4960" y="2606"/>
                  <a:pt x="5136" y="2574"/>
                </a:cubicBezTo>
                <a:cubicBezTo>
                  <a:pt x="5203" y="2523"/>
                  <a:pt x="5303" y="2561"/>
                  <a:pt x="5378" y="2587"/>
                </a:cubicBezTo>
                <a:cubicBezTo>
                  <a:pt x="5452" y="2582"/>
                  <a:pt x="5487" y="2601"/>
                  <a:pt x="5502" y="2534"/>
                </a:cubicBezTo>
                <a:cubicBezTo>
                  <a:pt x="5500" y="2521"/>
                  <a:pt x="5504" y="2506"/>
                  <a:pt x="5496" y="2495"/>
                </a:cubicBezTo>
                <a:cubicBezTo>
                  <a:pt x="5489" y="2486"/>
                  <a:pt x="5474" y="2487"/>
                  <a:pt x="5463" y="2482"/>
                </a:cubicBezTo>
                <a:cubicBezTo>
                  <a:pt x="5437" y="2471"/>
                  <a:pt x="5412" y="2459"/>
                  <a:pt x="5385" y="2449"/>
                </a:cubicBezTo>
                <a:cubicBezTo>
                  <a:pt x="5361" y="2440"/>
                  <a:pt x="5313" y="2423"/>
                  <a:pt x="5313" y="2423"/>
                </a:cubicBezTo>
                <a:cubicBezTo>
                  <a:pt x="5151" y="2429"/>
                  <a:pt x="5144" y="2435"/>
                  <a:pt x="4998" y="2423"/>
                </a:cubicBezTo>
                <a:cubicBezTo>
                  <a:pt x="4973" y="2421"/>
                  <a:pt x="4948" y="2406"/>
                  <a:pt x="4926" y="2397"/>
                </a:cubicBezTo>
                <a:cubicBezTo>
                  <a:pt x="4881" y="2378"/>
                  <a:pt x="4833" y="2366"/>
                  <a:pt x="4789" y="2345"/>
                </a:cubicBezTo>
                <a:cubicBezTo>
                  <a:pt x="4737" y="2321"/>
                  <a:pt x="4691" y="2277"/>
                  <a:pt x="4638" y="2259"/>
                </a:cubicBezTo>
                <a:cubicBezTo>
                  <a:pt x="4614" y="2226"/>
                  <a:pt x="4589" y="2195"/>
                  <a:pt x="4566" y="2161"/>
                </a:cubicBezTo>
                <a:cubicBezTo>
                  <a:pt x="4560" y="2131"/>
                  <a:pt x="4556" y="2114"/>
                  <a:pt x="4540" y="2089"/>
                </a:cubicBezTo>
                <a:cubicBezTo>
                  <a:pt x="4546" y="1988"/>
                  <a:pt x="4497" y="1854"/>
                  <a:pt x="4606" y="1821"/>
                </a:cubicBezTo>
                <a:cubicBezTo>
                  <a:pt x="4816" y="1829"/>
                  <a:pt x="4714" y="1829"/>
                  <a:pt x="4835" y="1847"/>
                </a:cubicBezTo>
                <a:cubicBezTo>
                  <a:pt x="4931" y="1842"/>
                  <a:pt x="4948" y="1861"/>
                  <a:pt x="4985" y="1788"/>
                </a:cubicBezTo>
                <a:cubicBezTo>
                  <a:pt x="4983" y="1775"/>
                  <a:pt x="4985" y="1760"/>
                  <a:pt x="4979" y="1749"/>
                </a:cubicBezTo>
                <a:lnTo>
                  <a:pt x="4907" y="1716"/>
                </a:lnTo>
                <a:cubicBezTo>
                  <a:pt x="4837" y="1685"/>
                  <a:pt x="4760" y="1639"/>
                  <a:pt x="4684" y="1625"/>
                </a:cubicBezTo>
                <a:cubicBezTo>
                  <a:pt x="4632" y="1602"/>
                  <a:pt x="4585" y="1583"/>
                  <a:pt x="4547" y="1539"/>
                </a:cubicBezTo>
                <a:cubicBezTo>
                  <a:pt x="4531" y="1520"/>
                  <a:pt x="4501" y="1481"/>
                  <a:pt x="4501" y="1481"/>
                </a:cubicBezTo>
                <a:cubicBezTo>
                  <a:pt x="4457" y="1351"/>
                  <a:pt x="4505" y="1257"/>
                  <a:pt x="4521" y="1134"/>
                </a:cubicBezTo>
                <a:cubicBezTo>
                  <a:pt x="4526" y="1093"/>
                  <a:pt x="4522" y="1051"/>
                  <a:pt x="4566" y="1035"/>
                </a:cubicBezTo>
                <a:cubicBezTo>
                  <a:pt x="4635" y="1041"/>
                  <a:pt x="4715" y="1056"/>
                  <a:pt x="4776" y="1016"/>
                </a:cubicBezTo>
                <a:cubicBezTo>
                  <a:pt x="4783" y="994"/>
                  <a:pt x="4789" y="983"/>
                  <a:pt x="4776" y="957"/>
                </a:cubicBezTo>
                <a:cubicBezTo>
                  <a:pt x="4764" y="932"/>
                  <a:pt x="4676" y="909"/>
                  <a:pt x="4651" y="905"/>
                </a:cubicBezTo>
                <a:cubicBezTo>
                  <a:pt x="4606" y="857"/>
                  <a:pt x="4636" y="882"/>
                  <a:pt x="4494" y="898"/>
                </a:cubicBezTo>
                <a:cubicBezTo>
                  <a:pt x="4472" y="901"/>
                  <a:pt x="4460" y="914"/>
                  <a:pt x="4442" y="924"/>
                </a:cubicBezTo>
                <a:cubicBezTo>
                  <a:pt x="4392" y="952"/>
                  <a:pt x="4350" y="981"/>
                  <a:pt x="4305" y="1016"/>
                </a:cubicBezTo>
                <a:cubicBezTo>
                  <a:pt x="4286" y="1052"/>
                  <a:pt x="4264" y="1085"/>
                  <a:pt x="4246" y="1121"/>
                </a:cubicBezTo>
                <a:cubicBezTo>
                  <a:pt x="4228" y="1202"/>
                  <a:pt x="4225" y="1316"/>
                  <a:pt x="4285" y="1376"/>
                </a:cubicBezTo>
                <a:cubicBezTo>
                  <a:pt x="4294" y="1427"/>
                  <a:pt x="4315" y="1484"/>
                  <a:pt x="4344" y="1526"/>
                </a:cubicBezTo>
                <a:cubicBezTo>
                  <a:pt x="4349" y="1558"/>
                  <a:pt x="4354" y="1588"/>
                  <a:pt x="4363" y="1618"/>
                </a:cubicBezTo>
                <a:cubicBezTo>
                  <a:pt x="4361" y="1677"/>
                  <a:pt x="4377" y="1865"/>
                  <a:pt x="4337" y="1945"/>
                </a:cubicBezTo>
                <a:cubicBezTo>
                  <a:pt x="4330" y="2009"/>
                  <a:pt x="4310" y="2052"/>
                  <a:pt x="4272" y="2102"/>
                </a:cubicBezTo>
                <a:cubicBezTo>
                  <a:pt x="4262" y="2115"/>
                  <a:pt x="4251" y="2127"/>
                  <a:pt x="4246" y="2142"/>
                </a:cubicBezTo>
                <a:cubicBezTo>
                  <a:pt x="4244" y="2148"/>
                  <a:pt x="4244" y="2156"/>
                  <a:pt x="4239" y="2161"/>
                </a:cubicBezTo>
                <a:cubicBezTo>
                  <a:pt x="4220" y="2180"/>
                  <a:pt x="4197" y="2194"/>
                  <a:pt x="4174" y="2207"/>
                </a:cubicBezTo>
                <a:cubicBezTo>
                  <a:pt x="4163" y="2213"/>
                  <a:pt x="4139" y="2217"/>
                  <a:pt x="4128" y="2220"/>
                </a:cubicBezTo>
                <a:cubicBezTo>
                  <a:pt x="4045" y="2243"/>
                  <a:pt x="4174" y="2208"/>
                  <a:pt x="4089" y="2240"/>
                </a:cubicBezTo>
                <a:cubicBezTo>
                  <a:pt x="4061" y="2251"/>
                  <a:pt x="4031" y="2256"/>
                  <a:pt x="4003" y="2266"/>
                </a:cubicBezTo>
                <a:cubicBezTo>
                  <a:pt x="3940" y="2264"/>
                  <a:pt x="3877" y="2263"/>
                  <a:pt x="3814" y="2259"/>
                </a:cubicBezTo>
                <a:cubicBezTo>
                  <a:pt x="3764" y="2256"/>
                  <a:pt x="3734" y="2214"/>
                  <a:pt x="3689" y="2201"/>
                </a:cubicBezTo>
                <a:cubicBezTo>
                  <a:pt x="3669" y="2180"/>
                  <a:pt x="3663" y="2154"/>
                  <a:pt x="3643" y="2135"/>
                </a:cubicBezTo>
                <a:cubicBezTo>
                  <a:pt x="3621" y="2091"/>
                  <a:pt x="3633" y="2118"/>
                  <a:pt x="3611" y="2050"/>
                </a:cubicBezTo>
                <a:cubicBezTo>
                  <a:pt x="3604" y="2029"/>
                  <a:pt x="3582" y="2017"/>
                  <a:pt x="3571" y="1998"/>
                </a:cubicBezTo>
                <a:cubicBezTo>
                  <a:pt x="3550" y="1962"/>
                  <a:pt x="3528" y="1928"/>
                  <a:pt x="3499" y="1899"/>
                </a:cubicBezTo>
                <a:cubicBezTo>
                  <a:pt x="3491" y="1873"/>
                  <a:pt x="3479" y="1869"/>
                  <a:pt x="3454" y="1860"/>
                </a:cubicBezTo>
                <a:cubicBezTo>
                  <a:pt x="3290" y="1870"/>
                  <a:pt x="3360" y="1846"/>
                  <a:pt x="3297" y="1932"/>
                </a:cubicBezTo>
                <a:cubicBezTo>
                  <a:pt x="3288" y="1965"/>
                  <a:pt x="3273" y="1998"/>
                  <a:pt x="3244" y="2017"/>
                </a:cubicBezTo>
                <a:cubicBezTo>
                  <a:pt x="3225" y="2081"/>
                  <a:pt x="3185" y="2102"/>
                  <a:pt x="3133" y="2135"/>
                </a:cubicBezTo>
                <a:cubicBezTo>
                  <a:pt x="3109" y="2151"/>
                  <a:pt x="3095" y="2166"/>
                  <a:pt x="3067" y="2174"/>
                </a:cubicBezTo>
                <a:cubicBezTo>
                  <a:pt x="2974" y="2238"/>
                  <a:pt x="2823" y="2242"/>
                  <a:pt x="2714" y="2253"/>
                </a:cubicBezTo>
                <a:cubicBezTo>
                  <a:pt x="2585" y="2249"/>
                  <a:pt x="2456" y="2248"/>
                  <a:pt x="2328" y="2240"/>
                </a:cubicBezTo>
                <a:cubicBezTo>
                  <a:pt x="2257" y="2236"/>
                  <a:pt x="2198" y="2172"/>
                  <a:pt x="2125" y="2161"/>
                </a:cubicBezTo>
                <a:cubicBezTo>
                  <a:pt x="2036" y="2101"/>
                  <a:pt x="1913" y="2076"/>
                  <a:pt x="1863" y="1971"/>
                </a:cubicBezTo>
                <a:cubicBezTo>
                  <a:pt x="1850" y="1914"/>
                  <a:pt x="1824" y="1861"/>
                  <a:pt x="1817" y="1801"/>
                </a:cubicBezTo>
                <a:cubicBezTo>
                  <a:pt x="1811" y="1752"/>
                  <a:pt x="1807" y="1703"/>
                  <a:pt x="1791" y="1657"/>
                </a:cubicBezTo>
                <a:cubicBezTo>
                  <a:pt x="1797" y="1474"/>
                  <a:pt x="1745" y="1400"/>
                  <a:pt x="1902" y="1350"/>
                </a:cubicBezTo>
                <a:cubicBezTo>
                  <a:pt x="2049" y="1254"/>
                  <a:pt x="1898" y="1348"/>
                  <a:pt x="2374" y="1323"/>
                </a:cubicBezTo>
                <a:cubicBezTo>
                  <a:pt x="2398" y="1322"/>
                  <a:pt x="2446" y="1310"/>
                  <a:pt x="2446" y="1310"/>
                </a:cubicBezTo>
                <a:cubicBezTo>
                  <a:pt x="2473" y="1292"/>
                  <a:pt x="2499" y="1288"/>
                  <a:pt x="2524" y="1265"/>
                </a:cubicBezTo>
                <a:cubicBezTo>
                  <a:pt x="2538" y="1252"/>
                  <a:pt x="2563" y="1225"/>
                  <a:pt x="2563" y="1225"/>
                </a:cubicBezTo>
                <a:cubicBezTo>
                  <a:pt x="2589" y="1153"/>
                  <a:pt x="2613" y="1144"/>
                  <a:pt x="2688" y="1121"/>
                </a:cubicBezTo>
                <a:cubicBezTo>
                  <a:pt x="2712" y="1096"/>
                  <a:pt x="2739" y="1077"/>
                  <a:pt x="2701" y="1029"/>
                </a:cubicBezTo>
                <a:cubicBezTo>
                  <a:pt x="2691" y="1017"/>
                  <a:pt x="2670" y="1033"/>
                  <a:pt x="2655" y="1035"/>
                </a:cubicBezTo>
                <a:cubicBezTo>
                  <a:pt x="2607" y="1052"/>
                  <a:pt x="2662" y="1028"/>
                  <a:pt x="2622" y="1062"/>
                </a:cubicBezTo>
                <a:cubicBezTo>
                  <a:pt x="2615" y="1068"/>
                  <a:pt x="2604" y="1069"/>
                  <a:pt x="2596" y="1075"/>
                </a:cubicBezTo>
                <a:cubicBezTo>
                  <a:pt x="2589" y="1080"/>
                  <a:pt x="2584" y="1088"/>
                  <a:pt x="2577" y="1094"/>
                </a:cubicBezTo>
                <a:cubicBezTo>
                  <a:pt x="2571" y="1099"/>
                  <a:pt x="2564" y="1103"/>
                  <a:pt x="2557" y="1107"/>
                </a:cubicBezTo>
                <a:cubicBezTo>
                  <a:pt x="2531" y="1147"/>
                  <a:pt x="2475" y="1210"/>
                  <a:pt x="2433" y="1238"/>
                </a:cubicBezTo>
                <a:cubicBezTo>
                  <a:pt x="2405" y="1257"/>
                  <a:pt x="2371" y="1258"/>
                  <a:pt x="2341" y="1271"/>
                </a:cubicBezTo>
                <a:cubicBezTo>
                  <a:pt x="2265" y="1302"/>
                  <a:pt x="2181" y="1305"/>
                  <a:pt x="2099" y="1310"/>
                </a:cubicBezTo>
                <a:cubicBezTo>
                  <a:pt x="2057" y="1325"/>
                  <a:pt x="2011" y="1311"/>
                  <a:pt x="1968" y="1304"/>
                </a:cubicBezTo>
                <a:cubicBezTo>
                  <a:pt x="1935" y="1282"/>
                  <a:pt x="1895" y="1244"/>
                  <a:pt x="1857" y="1232"/>
                </a:cubicBezTo>
                <a:cubicBezTo>
                  <a:pt x="1851" y="1233"/>
                  <a:pt x="1802" y="1239"/>
                  <a:pt x="1791" y="1245"/>
                </a:cubicBezTo>
                <a:cubicBezTo>
                  <a:pt x="1755" y="1266"/>
                  <a:pt x="1733" y="1298"/>
                  <a:pt x="1693" y="1310"/>
                </a:cubicBezTo>
                <a:cubicBezTo>
                  <a:pt x="1615" y="1361"/>
                  <a:pt x="1487" y="1376"/>
                  <a:pt x="1398" y="1382"/>
                </a:cubicBezTo>
                <a:cubicBezTo>
                  <a:pt x="1277" y="1369"/>
                  <a:pt x="1300" y="1379"/>
                  <a:pt x="1228" y="1343"/>
                </a:cubicBezTo>
                <a:cubicBezTo>
                  <a:pt x="1198" y="1312"/>
                  <a:pt x="1166" y="1268"/>
                  <a:pt x="1130" y="1245"/>
                </a:cubicBezTo>
                <a:cubicBezTo>
                  <a:pt x="1045" y="1249"/>
                  <a:pt x="986" y="1257"/>
                  <a:pt x="907" y="1271"/>
                </a:cubicBezTo>
                <a:cubicBezTo>
                  <a:pt x="868" y="1286"/>
                  <a:pt x="831" y="1301"/>
                  <a:pt x="790" y="1310"/>
                </a:cubicBezTo>
                <a:cubicBezTo>
                  <a:pt x="761" y="1329"/>
                  <a:pt x="732" y="1348"/>
                  <a:pt x="698" y="1356"/>
                </a:cubicBezTo>
                <a:cubicBezTo>
                  <a:pt x="599" y="1420"/>
                  <a:pt x="464" y="1431"/>
                  <a:pt x="351" y="1448"/>
                </a:cubicBezTo>
                <a:cubicBezTo>
                  <a:pt x="270" y="1443"/>
                  <a:pt x="179" y="1468"/>
                  <a:pt x="109" y="1428"/>
                </a:cubicBezTo>
                <a:cubicBezTo>
                  <a:pt x="88" y="1416"/>
                  <a:pt x="71" y="1396"/>
                  <a:pt x="57" y="1376"/>
                </a:cubicBezTo>
                <a:cubicBezTo>
                  <a:pt x="48" y="1363"/>
                  <a:pt x="39" y="1350"/>
                  <a:pt x="30" y="1337"/>
                </a:cubicBezTo>
                <a:cubicBezTo>
                  <a:pt x="26" y="1330"/>
                  <a:pt x="17" y="1317"/>
                  <a:pt x="17" y="1317"/>
                </a:cubicBezTo>
                <a:cubicBezTo>
                  <a:pt x="12" y="1287"/>
                  <a:pt x="0" y="1238"/>
                  <a:pt x="17" y="1212"/>
                </a:cubicBezTo>
                <a:cubicBezTo>
                  <a:pt x="26" y="1199"/>
                  <a:pt x="48" y="1208"/>
                  <a:pt x="63" y="1206"/>
                </a:cubicBezTo>
                <a:cubicBezTo>
                  <a:pt x="94" y="1195"/>
                  <a:pt x="126" y="1194"/>
                  <a:pt x="155" y="1179"/>
                </a:cubicBezTo>
              </a:path>
            </a:pathLst>
          </a:custGeom>
          <a:gradFill rotWithShape="1">
            <a:gsLst>
              <a:gs pos="0">
                <a:srgbClr val="66FFCC">
                  <a:alpha val="64998"/>
                </a:srgbClr>
              </a:gs>
              <a:gs pos="100000">
                <a:srgbClr val="2F765E">
                  <a:alpha val="59000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8782" name="Freeform 51"/>
          <p:cNvSpPr>
            <a:spLocks/>
          </p:cNvSpPr>
          <p:nvPr/>
        </p:nvSpPr>
        <p:spPr bwMode="auto">
          <a:xfrm>
            <a:off x="-381000" y="-762000"/>
            <a:ext cx="10675938" cy="6684963"/>
          </a:xfrm>
          <a:custGeom>
            <a:avLst/>
            <a:gdLst>
              <a:gd name="T0" fmla="*/ 2147483647 w 6725"/>
              <a:gd name="T1" fmla="*/ 2147483647 h 4211"/>
              <a:gd name="T2" fmla="*/ 2147483647 w 6725"/>
              <a:gd name="T3" fmla="*/ 2147483647 h 4211"/>
              <a:gd name="T4" fmla="*/ 2147483647 w 6725"/>
              <a:gd name="T5" fmla="*/ 2147483647 h 4211"/>
              <a:gd name="T6" fmla="*/ 2147483647 w 6725"/>
              <a:gd name="T7" fmla="*/ 2147483647 h 4211"/>
              <a:gd name="T8" fmla="*/ 2147483647 w 6725"/>
              <a:gd name="T9" fmla="*/ 2147483647 h 4211"/>
              <a:gd name="T10" fmla="*/ 2147483647 w 6725"/>
              <a:gd name="T11" fmla="*/ 2147483647 h 4211"/>
              <a:gd name="T12" fmla="*/ 2147483647 w 6725"/>
              <a:gd name="T13" fmla="*/ 2147483647 h 4211"/>
              <a:gd name="T14" fmla="*/ 2147483647 w 6725"/>
              <a:gd name="T15" fmla="*/ 2147483647 h 4211"/>
              <a:gd name="T16" fmla="*/ 2147483647 w 6725"/>
              <a:gd name="T17" fmla="*/ 2147483647 h 4211"/>
              <a:gd name="T18" fmla="*/ 2147483647 w 6725"/>
              <a:gd name="T19" fmla="*/ 2147483647 h 4211"/>
              <a:gd name="T20" fmla="*/ 2147483647 w 6725"/>
              <a:gd name="T21" fmla="*/ 2147483647 h 4211"/>
              <a:gd name="T22" fmla="*/ 2147483647 w 6725"/>
              <a:gd name="T23" fmla="*/ 2147483647 h 4211"/>
              <a:gd name="T24" fmla="*/ 2147483647 w 6725"/>
              <a:gd name="T25" fmla="*/ 2147483647 h 4211"/>
              <a:gd name="T26" fmla="*/ 2147483647 w 6725"/>
              <a:gd name="T27" fmla="*/ 2147483647 h 4211"/>
              <a:gd name="T28" fmla="*/ 2147483647 w 6725"/>
              <a:gd name="T29" fmla="*/ 2147483647 h 4211"/>
              <a:gd name="T30" fmla="*/ 2147483647 w 6725"/>
              <a:gd name="T31" fmla="*/ 2147483647 h 4211"/>
              <a:gd name="T32" fmla="*/ 2147483647 w 6725"/>
              <a:gd name="T33" fmla="*/ 2147483647 h 4211"/>
              <a:gd name="T34" fmla="*/ 2147483647 w 6725"/>
              <a:gd name="T35" fmla="*/ 2147483647 h 4211"/>
              <a:gd name="T36" fmla="*/ 2147483647 w 6725"/>
              <a:gd name="T37" fmla="*/ 2147483647 h 4211"/>
              <a:gd name="T38" fmla="*/ 2147483647 w 6725"/>
              <a:gd name="T39" fmla="*/ 2147483647 h 4211"/>
              <a:gd name="T40" fmla="*/ 2147483647 w 6725"/>
              <a:gd name="T41" fmla="*/ 2147483647 h 4211"/>
              <a:gd name="T42" fmla="*/ 2147483647 w 6725"/>
              <a:gd name="T43" fmla="*/ 2147483647 h 4211"/>
              <a:gd name="T44" fmla="*/ 2147483647 w 6725"/>
              <a:gd name="T45" fmla="*/ 2147483647 h 4211"/>
              <a:gd name="T46" fmla="*/ 2147483647 w 6725"/>
              <a:gd name="T47" fmla="*/ 2147483647 h 4211"/>
              <a:gd name="T48" fmla="*/ 2147483647 w 6725"/>
              <a:gd name="T49" fmla="*/ 2147483647 h 4211"/>
              <a:gd name="T50" fmla="*/ 2147483647 w 6725"/>
              <a:gd name="T51" fmla="*/ 2147483647 h 4211"/>
              <a:gd name="T52" fmla="*/ 2147483647 w 6725"/>
              <a:gd name="T53" fmla="*/ 2147483647 h 4211"/>
              <a:gd name="T54" fmla="*/ 2147483647 w 6725"/>
              <a:gd name="T55" fmla="*/ 2147483647 h 4211"/>
              <a:gd name="T56" fmla="*/ 2147483647 w 6725"/>
              <a:gd name="T57" fmla="*/ 2147483647 h 4211"/>
              <a:gd name="T58" fmla="*/ 2147483647 w 6725"/>
              <a:gd name="T59" fmla="*/ 2147483647 h 4211"/>
              <a:gd name="T60" fmla="*/ 2147483647 w 6725"/>
              <a:gd name="T61" fmla="*/ 2147483647 h 4211"/>
              <a:gd name="T62" fmla="*/ 2147483647 w 6725"/>
              <a:gd name="T63" fmla="*/ 2147483647 h 4211"/>
              <a:gd name="T64" fmla="*/ 2147483647 w 6725"/>
              <a:gd name="T65" fmla="*/ 2147483647 h 4211"/>
              <a:gd name="T66" fmla="*/ 2147483647 w 6725"/>
              <a:gd name="T67" fmla="*/ 2147483647 h 4211"/>
              <a:gd name="T68" fmla="*/ 2147483647 w 6725"/>
              <a:gd name="T69" fmla="*/ 2147483647 h 4211"/>
              <a:gd name="T70" fmla="*/ 2147483647 w 6725"/>
              <a:gd name="T71" fmla="*/ 2147483647 h 4211"/>
              <a:gd name="T72" fmla="*/ 2147483647 w 6725"/>
              <a:gd name="T73" fmla="*/ 2147483647 h 4211"/>
              <a:gd name="T74" fmla="*/ 2147483647 w 6725"/>
              <a:gd name="T75" fmla="*/ 2147483647 h 4211"/>
              <a:gd name="T76" fmla="*/ 2147483647 w 6725"/>
              <a:gd name="T77" fmla="*/ 2147483647 h 4211"/>
              <a:gd name="T78" fmla="*/ 2147483647 w 6725"/>
              <a:gd name="T79" fmla="*/ 2147483647 h 4211"/>
              <a:gd name="T80" fmla="*/ 2147483647 w 6725"/>
              <a:gd name="T81" fmla="*/ 2147483647 h 4211"/>
              <a:gd name="T82" fmla="*/ 2147483647 w 6725"/>
              <a:gd name="T83" fmla="*/ 2147483647 h 4211"/>
              <a:gd name="T84" fmla="*/ 2147483647 w 6725"/>
              <a:gd name="T85" fmla="*/ 2147483647 h 4211"/>
              <a:gd name="T86" fmla="*/ 2147483647 w 6725"/>
              <a:gd name="T87" fmla="*/ 2147483647 h 4211"/>
              <a:gd name="T88" fmla="*/ 2147483647 w 6725"/>
              <a:gd name="T89" fmla="*/ 2147483647 h 4211"/>
              <a:gd name="T90" fmla="*/ 2147483647 w 6725"/>
              <a:gd name="T91" fmla="*/ 2147483647 h 4211"/>
              <a:gd name="T92" fmla="*/ 2147483647 w 6725"/>
              <a:gd name="T93" fmla="*/ 2147483647 h 4211"/>
              <a:gd name="T94" fmla="*/ 2147483647 w 6725"/>
              <a:gd name="T95" fmla="*/ 2147483647 h 4211"/>
              <a:gd name="T96" fmla="*/ 2147483647 w 6725"/>
              <a:gd name="T97" fmla="*/ 2147483647 h 4211"/>
              <a:gd name="T98" fmla="*/ 2147483647 w 6725"/>
              <a:gd name="T99" fmla="*/ 2147483647 h 4211"/>
              <a:gd name="T100" fmla="*/ 2147483647 w 6725"/>
              <a:gd name="T101" fmla="*/ 2147483647 h 4211"/>
              <a:gd name="T102" fmla="*/ 2147483647 w 6725"/>
              <a:gd name="T103" fmla="*/ 2147483647 h 4211"/>
              <a:gd name="T104" fmla="*/ 2147483647 w 6725"/>
              <a:gd name="T105" fmla="*/ 2147483647 h 4211"/>
              <a:gd name="T106" fmla="*/ 2147483647 w 6725"/>
              <a:gd name="T107" fmla="*/ 2147483647 h 4211"/>
              <a:gd name="T108" fmla="*/ 2147483647 w 6725"/>
              <a:gd name="T109" fmla="*/ 2147483647 h 4211"/>
              <a:gd name="T110" fmla="*/ 2147483647 w 6725"/>
              <a:gd name="T111" fmla="*/ 2147483647 h 4211"/>
              <a:gd name="T112" fmla="*/ 2147483647 w 6725"/>
              <a:gd name="T113" fmla="*/ 2147483647 h 4211"/>
              <a:gd name="T114" fmla="*/ 2147483647 w 6725"/>
              <a:gd name="T115" fmla="*/ 2147483647 h 4211"/>
              <a:gd name="T116" fmla="*/ 2147483647 w 6725"/>
              <a:gd name="T117" fmla="*/ 2147483647 h 4211"/>
              <a:gd name="T118" fmla="*/ 2147483647 w 6725"/>
              <a:gd name="T119" fmla="*/ 2147483647 h 4211"/>
              <a:gd name="T120" fmla="*/ 2147483647 w 6725"/>
              <a:gd name="T121" fmla="*/ 2147483647 h 4211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6725"/>
              <a:gd name="T184" fmla="*/ 0 h 4211"/>
              <a:gd name="T185" fmla="*/ 6725 w 6725"/>
              <a:gd name="T186" fmla="*/ 4211 h 4211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6725" h="4211">
                <a:moveTo>
                  <a:pt x="102" y="1166"/>
                </a:moveTo>
                <a:cubicBezTo>
                  <a:pt x="277" y="1193"/>
                  <a:pt x="368" y="1173"/>
                  <a:pt x="593" y="1166"/>
                </a:cubicBezTo>
                <a:cubicBezTo>
                  <a:pt x="724" y="1136"/>
                  <a:pt x="863" y="1140"/>
                  <a:pt x="953" y="1022"/>
                </a:cubicBezTo>
                <a:cubicBezTo>
                  <a:pt x="974" y="995"/>
                  <a:pt x="986" y="960"/>
                  <a:pt x="1006" y="931"/>
                </a:cubicBezTo>
                <a:cubicBezTo>
                  <a:pt x="990" y="859"/>
                  <a:pt x="990" y="804"/>
                  <a:pt x="914" y="787"/>
                </a:cubicBezTo>
                <a:cubicBezTo>
                  <a:pt x="875" y="761"/>
                  <a:pt x="835" y="742"/>
                  <a:pt x="790" y="728"/>
                </a:cubicBezTo>
                <a:cubicBezTo>
                  <a:pt x="757" y="706"/>
                  <a:pt x="716" y="680"/>
                  <a:pt x="678" y="669"/>
                </a:cubicBezTo>
                <a:cubicBezTo>
                  <a:pt x="653" y="650"/>
                  <a:pt x="631" y="642"/>
                  <a:pt x="606" y="623"/>
                </a:cubicBezTo>
                <a:cubicBezTo>
                  <a:pt x="543" y="498"/>
                  <a:pt x="629" y="426"/>
                  <a:pt x="737" y="387"/>
                </a:cubicBezTo>
                <a:cubicBezTo>
                  <a:pt x="777" y="358"/>
                  <a:pt x="820" y="345"/>
                  <a:pt x="868" y="335"/>
                </a:cubicBezTo>
                <a:cubicBezTo>
                  <a:pt x="931" y="303"/>
                  <a:pt x="1002" y="290"/>
                  <a:pt x="1071" y="276"/>
                </a:cubicBezTo>
                <a:cubicBezTo>
                  <a:pt x="1132" y="279"/>
                  <a:pt x="1199" y="262"/>
                  <a:pt x="1254" y="289"/>
                </a:cubicBezTo>
                <a:cubicBezTo>
                  <a:pt x="1262" y="293"/>
                  <a:pt x="1266" y="304"/>
                  <a:pt x="1274" y="309"/>
                </a:cubicBezTo>
                <a:cubicBezTo>
                  <a:pt x="1288" y="318"/>
                  <a:pt x="1306" y="320"/>
                  <a:pt x="1320" y="329"/>
                </a:cubicBezTo>
                <a:cubicBezTo>
                  <a:pt x="1361" y="356"/>
                  <a:pt x="1394" y="402"/>
                  <a:pt x="1425" y="440"/>
                </a:cubicBezTo>
                <a:cubicBezTo>
                  <a:pt x="1435" y="496"/>
                  <a:pt x="1460" y="555"/>
                  <a:pt x="1490" y="603"/>
                </a:cubicBezTo>
                <a:cubicBezTo>
                  <a:pt x="1498" y="635"/>
                  <a:pt x="1517" y="663"/>
                  <a:pt x="1523" y="695"/>
                </a:cubicBezTo>
                <a:cubicBezTo>
                  <a:pt x="1538" y="770"/>
                  <a:pt x="1531" y="739"/>
                  <a:pt x="1542" y="787"/>
                </a:cubicBezTo>
                <a:cubicBezTo>
                  <a:pt x="1532" y="871"/>
                  <a:pt x="1495" y="900"/>
                  <a:pt x="1418" y="937"/>
                </a:cubicBezTo>
                <a:cubicBezTo>
                  <a:pt x="1399" y="956"/>
                  <a:pt x="1378" y="971"/>
                  <a:pt x="1359" y="990"/>
                </a:cubicBezTo>
                <a:cubicBezTo>
                  <a:pt x="1355" y="1004"/>
                  <a:pt x="1340" y="1014"/>
                  <a:pt x="1339" y="1029"/>
                </a:cubicBezTo>
                <a:cubicBezTo>
                  <a:pt x="1337" y="1055"/>
                  <a:pt x="1338" y="1082"/>
                  <a:pt x="1346" y="1107"/>
                </a:cubicBezTo>
                <a:cubicBezTo>
                  <a:pt x="1349" y="1117"/>
                  <a:pt x="1363" y="1121"/>
                  <a:pt x="1372" y="1127"/>
                </a:cubicBezTo>
                <a:cubicBezTo>
                  <a:pt x="1407" y="1152"/>
                  <a:pt x="1450" y="1154"/>
                  <a:pt x="1490" y="1166"/>
                </a:cubicBezTo>
                <a:cubicBezTo>
                  <a:pt x="1604" y="1159"/>
                  <a:pt x="1584" y="1163"/>
                  <a:pt x="1667" y="1121"/>
                </a:cubicBezTo>
                <a:cubicBezTo>
                  <a:pt x="1680" y="1108"/>
                  <a:pt x="1707" y="1100"/>
                  <a:pt x="1706" y="1081"/>
                </a:cubicBezTo>
                <a:cubicBezTo>
                  <a:pt x="1701" y="960"/>
                  <a:pt x="1702" y="885"/>
                  <a:pt x="1660" y="780"/>
                </a:cubicBezTo>
                <a:cubicBezTo>
                  <a:pt x="1662" y="750"/>
                  <a:pt x="1660" y="719"/>
                  <a:pt x="1667" y="689"/>
                </a:cubicBezTo>
                <a:cubicBezTo>
                  <a:pt x="1677" y="644"/>
                  <a:pt x="1774" y="623"/>
                  <a:pt x="1804" y="617"/>
                </a:cubicBezTo>
                <a:cubicBezTo>
                  <a:pt x="1841" y="623"/>
                  <a:pt x="1880" y="623"/>
                  <a:pt x="1915" y="636"/>
                </a:cubicBezTo>
                <a:cubicBezTo>
                  <a:pt x="1943" y="647"/>
                  <a:pt x="1958" y="677"/>
                  <a:pt x="1981" y="695"/>
                </a:cubicBezTo>
                <a:cubicBezTo>
                  <a:pt x="1983" y="704"/>
                  <a:pt x="1983" y="713"/>
                  <a:pt x="1987" y="721"/>
                </a:cubicBezTo>
                <a:cubicBezTo>
                  <a:pt x="1994" y="735"/>
                  <a:pt x="2014" y="761"/>
                  <a:pt x="2014" y="761"/>
                </a:cubicBezTo>
                <a:cubicBezTo>
                  <a:pt x="2033" y="845"/>
                  <a:pt x="2029" y="913"/>
                  <a:pt x="1968" y="977"/>
                </a:cubicBezTo>
                <a:cubicBezTo>
                  <a:pt x="1948" y="1038"/>
                  <a:pt x="1932" y="1061"/>
                  <a:pt x="1981" y="1127"/>
                </a:cubicBezTo>
                <a:cubicBezTo>
                  <a:pt x="1983" y="1129"/>
                  <a:pt x="2061" y="1156"/>
                  <a:pt x="2073" y="1160"/>
                </a:cubicBezTo>
                <a:cubicBezTo>
                  <a:pt x="2180" y="1158"/>
                  <a:pt x="2287" y="1165"/>
                  <a:pt x="2393" y="1153"/>
                </a:cubicBezTo>
                <a:cubicBezTo>
                  <a:pt x="2405" y="1152"/>
                  <a:pt x="2409" y="1133"/>
                  <a:pt x="2413" y="1121"/>
                </a:cubicBezTo>
                <a:cubicBezTo>
                  <a:pt x="2428" y="1079"/>
                  <a:pt x="2425" y="1027"/>
                  <a:pt x="2433" y="983"/>
                </a:cubicBezTo>
                <a:cubicBezTo>
                  <a:pt x="2430" y="881"/>
                  <a:pt x="2472" y="762"/>
                  <a:pt x="2380" y="702"/>
                </a:cubicBezTo>
                <a:cubicBezTo>
                  <a:pt x="2347" y="633"/>
                  <a:pt x="2273" y="613"/>
                  <a:pt x="2203" y="597"/>
                </a:cubicBezTo>
                <a:cubicBezTo>
                  <a:pt x="2194" y="593"/>
                  <a:pt x="2186" y="587"/>
                  <a:pt x="2177" y="584"/>
                </a:cubicBezTo>
                <a:cubicBezTo>
                  <a:pt x="2164" y="580"/>
                  <a:pt x="2150" y="582"/>
                  <a:pt x="2138" y="577"/>
                </a:cubicBezTo>
                <a:cubicBezTo>
                  <a:pt x="2128" y="573"/>
                  <a:pt x="2121" y="563"/>
                  <a:pt x="2112" y="558"/>
                </a:cubicBezTo>
                <a:cubicBezTo>
                  <a:pt x="2038" y="516"/>
                  <a:pt x="2160" y="597"/>
                  <a:pt x="2066" y="538"/>
                </a:cubicBezTo>
                <a:cubicBezTo>
                  <a:pt x="2042" y="523"/>
                  <a:pt x="2028" y="508"/>
                  <a:pt x="2001" y="499"/>
                </a:cubicBezTo>
                <a:cubicBezTo>
                  <a:pt x="1979" y="485"/>
                  <a:pt x="1940" y="457"/>
                  <a:pt x="1915" y="446"/>
                </a:cubicBezTo>
                <a:cubicBezTo>
                  <a:pt x="1888" y="434"/>
                  <a:pt x="1869" y="437"/>
                  <a:pt x="1843" y="420"/>
                </a:cubicBezTo>
                <a:cubicBezTo>
                  <a:pt x="1788" y="246"/>
                  <a:pt x="1976" y="190"/>
                  <a:pt x="2092" y="139"/>
                </a:cubicBezTo>
                <a:cubicBezTo>
                  <a:pt x="2137" y="119"/>
                  <a:pt x="2236" y="113"/>
                  <a:pt x="2236" y="113"/>
                </a:cubicBezTo>
                <a:cubicBezTo>
                  <a:pt x="2308" y="117"/>
                  <a:pt x="2380" y="119"/>
                  <a:pt x="2452" y="126"/>
                </a:cubicBezTo>
                <a:cubicBezTo>
                  <a:pt x="2472" y="128"/>
                  <a:pt x="2540" y="161"/>
                  <a:pt x="2550" y="165"/>
                </a:cubicBezTo>
                <a:cubicBezTo>
                  <a:pt x="2706" y="222"/>
                  <a:pt x="2906" y="293"/>
                  <a:pt x="3002" y="440"/>
                </a:cubicBezTo>
                <a:cubicBezTo>
                  <a:pt x="2985" y="517"/>
                  <a:pt x="2975" y="513"/>
                  <a:pt x="2930" y="571"/>
                </a:cubicBezTo>
                <a:cubicBezTo>
                  <a:pt x="2910" y="624"/>
                  <a:pt x="2896" y="675"/>
                  <a:pt x="2963" y="695"/>
                </a:cubicBezTo>
                <a:cubicBezTo>
                  <a:pt x="3018" y="737"/>
                  <a:pt x="3081" y="756"/>
                  <a:pt x="3146" y="774"/>
                </a:cubicBezTo>
                <a:cubicBezTo>
                  <a:pt x="3203" y="772"/>
                  <a:pt x="3259" y="766"/>
                  <a:pt x="3316" y="767"/>
                </a:cubicBezTo>
                <a:cubicBezTo>
                  <a:pt x="3384" y="768"/>
                  <a:pt x="3452" y="770"/>
                  <a:pt x="3519" y="780"/>
                </a:cubicBezTo>
                <a:cubicBezTo>
                  <a:pt x="3622" y="796"/>
                  <a:pt x="3669" y="937"/>
                  <a:pt x="3709" y="1016"/>
                </a:cubicBezTo>
                <a:cubicBezTo>
                  <a:pt x="3726" y="1093"/>
                  <a:pt x="3738" y="1197"/>
                  <a:pt x="3643" y="1225"/>
                </a:cubicBezTo>
                <a:cubicBezTo>
                  <a:pt x="3600" y="1252"/>
                  <a:pt x="3553" y="1260"/>
                  <a:pt x="3506" y="1278"/>
                </a:cubicBezTo>
                <a:cubicBezTo>
                  <a:pt x="3465" y="1276"/>
                  <a:pt x="3423" y="1275"/>
                  <a:pt x="3382" y="1271"/>
                </a:cubicBezTo>
                <a:cubicBezTo>
                  <a:pt x="3373" y="1270"/>
                  <a:pt x="3362" y="1270"/>
                  <a:pt x="3355" y="1265"/>
                </a:cubicBezTo>
                <a:cubicBezTo>
                  <a:pt x="3327" y="1245"/>
                  <a:pt x="3282" y="1191"/>
                  <a:pt x="3264" y="1160"/>
                </a:cubicBezTo>
                <a:cubicBezTo>
                  <a:pt x="3251" y="1138"/>
                  <a:pt x="3233" y="1090"/>
                  <a:pt x="3218" y="1075"/>
                </a:cubicBezTo>
                <a:cubicBezTo>
                  <a:pt x="3212" y="1069"/>
                  <a:pt x="3168" y="1062"/>
                  <a:pt x="3166" y="1062"/>
                </a:cubicBezTo>
                <a:cubicBezTo>
                  <a:pt x="3076" y="1066"/>
                  <a:pt x="2987" y="1069"/>
                  <a:pt x="2897" y="1075"/>
                </a:cubicBezTo>
                <a:cubicBezTo>
                  <a:pt x="2871" y="1077"/>
                  <a:pt x="2825" y="1107"/>
                  <a:pt x="2825" y="1107"/>
                </a:cubicBezTo>
                <a:cubicBezTo>
                  <a:pt x="2816" y="1117"/>
                  <a:pt x="2801" y="1122"/>
                  <a:pt x="2793" y="1134"/>
                </a:cubicBezTo>
                <a:cubicBezTo>
                  <a:pt x="2790" y="1139"/>
                  <a:pt x="2779" y="1192"/>
                  <a:pt x="2779" y="1193"/>
                </a:cubicBezTo>
                <a:cubicBezTo>
                  <a:pt x="2786" y="1212"/>
                  <a:pt x="2788" y="1234"/>
                  <a:pt x="2799" y="1251"/>
                </a:cubicBezTo>
                <a:cubicBezTo>
                  <a:pt x="2843" y="1321"/>
                  <a:pt x="2936" y="1339"/>
                  <a:pt x="2982" y="1409"/>
                </a:cubicBezTo>
                <a:cubicBezTo>
                  <a:pt x="2999" y="1474"/>
                  <a:pt x="2973" y="1525"/>
                  <a:pt x="2917" y="1553"/>
                </a:cubicBezTo>
                <a:cubicBezTo>
                  <a:pt x="2830" y="1596"/>
                  <a:pt x="2741" y="1613"/>
                  <a:pt x="2649" y="1638"/>
                </a:cubicBezTo>
                <a:cubicBezTo>
                  <a:pt x="2501" y="1630"/>
                  <a:pt x="2530" y="1648"/>
                  <a:pt x="2439" y="1566"/>
                </a:cubicBezTo>
                <a:cubicBezTo>
                  <a:pt x="2426" y="1555"/>
                  <a:pt x="2414" y="1543"/>
                  <a:pt x="2400" y="1533"/>
                </a:cubicBezTo>
                <a:cubicBezTo>
                  <a:pt x="2383" y="1521"/>
                  <a:pt x="2347" y="1500"/>
                  <a:pt x="2347" y="1500"/>
                </a:cubicBezTo>
                <a:cubicBezTo>
                  <a:pt x="2319" y="1443"/>
                  <a:pt x="2292" y="1448"/>
                  <a:pt x="2230" y="1441"/>
                </a:cubicBezTo>
                <a:cubicBezTo>
                  <a:pt x="2195" y="1443"/>
                  <a:pt x="2159" y="1440"/>
                  <a:pt x="2125" y="1448"/>
                </a:cubicBezTo>
                <a:cubicBezTo>
                  <a:pt x="2110" y="1451"/>
                  <a:pt x="2086" y="1474"/>
                  <a:pt x="2086" y="1474"/>
                </a:cubicBezTo>
                <a:cubicBezTo>
                  <a:pt x="2081" y="1494"/>
                  <a:pt x="2067" y="1512"/>
                  <a:pt x="2066" y="1533"/>
                </a:cubicBezTo>
                <a:cubicBezTo>
                  <a:pt x="2061" y="1607"/>
                  <a:pt x="2112" y="1670"/>
                  <a:pt x="2158" y="1723"/>
                </a:cubicBezTo>
                <a:cubicBezTo>
                  <a:pt x="2166" y="1748"/>
                  <a:pt x="2184" y="1760"/>
                  <a:pt x="2197" y="1782"/>
                </a:cubicBezTo>
                <a:cubicBezTo>
                  <a:pt x="2235" y="1845"/>
                  <a:pt x="2273" y="1872"/>
                  <a:pt x="2328" y="1913"/>
                </a:cubicBezTo>
                <a:cubicBezTo>
                  <a:pt x="2335" y="1918"/>
                  <a:pt x="2339" y="1928"/>
                  <a:pt x="2347" y="1932"/>
                </a:cubicBezTo>
                <a:cubicBezTo>
                  <a:pt x="2361" y="1939"/>
                  <a:pt x="2378" y="1940"/>
                  <a:pt x="2393" y="1945"/>
                </a:cubicBezTo>
                <a:cubicBezTo>
                  <a:pt x="2440" y="1961"/>
                  <a:pt x="2448" y="1975"/>
                  <a:pt x="2511" y="1985"/>
                </a:cubicBezTo>
                <a:cubicBezTo>
                  <a:pt x="2564" y="1993"/>
                  <a:pt x="2616" y="2002"/>
                  <a:pt x="2668" y="2017"/>
                </a:cubicBezTo>
                <a:cubicBezTo>
                  <a:pt x="2723" y="2015"/>
                  <a:pt x="2777" y="2014"/>
                  <a:pt x="2832" y="2011"/>
                </a:cubicBezTo>
                <a:cubicBezTo>
                  <a:pt x="2889" y="2007"/>
                  <a:pt x="2945" y="1980"/>
                  <a:pt x="3002" y="1971"/>
                </a:cubicBezTo>
                <a:cubicBezTo>
                  <a:pt x="3036" y="1954"/>
                  <a:pt x="3065" y="1950"/>
                  <a:pt x="3100" y="1939"/>
                </a:cubicBezTo>
                <a:cubicBezTo>
                  <a:pt x="3121" y="1925"/>
                  <a:pt x="3122" y="1927"/>
                  <a:pt x="3139" y="1906"/>
                </a:cubicBezTo>
                <a:cubicBezTo>
                  <a:pt x="3153" y="1889"/>
                  <a:pt x="3179" y="1854"/>
                  <a:pt x="3179" y="1854"/>
                </a:cubicBezTo>
                <a:cubicBezTo>
                  <a:pt x="3185" y="1826"/>
                  <a:pt x="3198" y="1803"/>
                  <a:pt x="3205" y="1775"/>
                </a:cubicBezTo>
                <a:cubicBezTo>
                  <a:pt x="3195" y="1626"/>
                  <a:pt x="3229" y="1616"/>
                  <a:pt x="3159" y="1546"/>
                </a:cubicBezTo>
                <a:cubicBezTo>
                  <a:pt x="3161" y="1531"/>
                  <a:pt x="3156" y="1512"/>
                  <a:pt x="3166" y="1500"/>
                </a:cubicBezTo>
                <a:cubicBezTo>
                  <a:pt x="3181" y="1483"/>
                  <a:pt x="3210" y="1493"/>
                  <a:pt x="3231" y="1487"/>
                </a:cubicBezTo>
                <a:cubicBezTo>
                  <a:pt x="3292" y="1494"/>
                  <a:pt x="3353" y="1497"/>
                  <a:pt x="3414" y="1507"/>
                </a:cubicBezTo>
                <a:cubicBezTo>
                  <a:pt x="3436" y="1511"/>
                  <a:pt x="3449" y="1533"/>
                  <a:pt x="3467" y="1546"/>
                </a:cubicBezTo>
                <a:cubicBezTo>
                  <a:pt x="3480" y="1555"/>
                  <a:pt x="3506" y="1572"/>
                  <a:pt x="3506" y="1572"/>
                </a:cubicBezTo>
                <a:cubicBezTo>
                  <a:pt x="3524" y="1601"/>
                  <a:pt x="3552" y="1638"/>
                  <a:pt x="3565" y="1670"/>
                </a:cubicBezTo>
                <a:cubicBezTo>
                  <a:pt x="3580" y="1707"/>
                  <a:pt x="3582" y="1753"/>
                  <a:pt x="3604" y="1788"/>
                </a:cubicBezTo>
                <a:cubicBezTo>
                  <a:pt x="3652" y="1865"/>
                  <a:pt x="3749" y="1888"/>
                  <a:pt x="3833" y="1899"/>
                </a:cubicBezTo>
                <a:cubicBezTo>
                  <a:pt x="4147" y="1879"/>
                  <a:pt x="3965" y="1923"/>
                  <a:pt x="4075" y="1847"/>
                </a:cubicBezTo>
                <a:cubicBezTo>
                  <a:pt x="4114" y="1737"/>
                  <a:pt x="4059" y="1883"/>
                  <a:pt x="4115" y="1769"/>
                </a:cubicBezTo>
                <a:cubicBezTo>
                  <a:pt x="4125" y="1748"/>
                  <a:pt x="4141" y="1703"/>
                  <a:pt x="4141" y="1703"/>
                </a:cubicBezTo>
                <a:cubicBezTo>
                  <a:pt x="4163" y="1589"/>
                  <a:pt x="4153" y="1633"/>
                  <a:pt x="4167" y="1572"/>
                </a:cubicBezTo>
                <a:cubicBezTo>
                  <a:pt x="4178" y="1401"/>
                  <a:pt x="4157" y="1254"/>
                  <a:pt x="4108" y="1094"/>
                </a:cubicBezTo>
                <a:cubicBezTo>
                  <a:pt x="4096" y="1056"/>
                  <a:pt x="4091" y="1025"/>
                  <a:pt x="4069" y="990"/>
                </a:cubicBezTo>
                <a:cubicBezTo>
                  <a:pt x="4054" y="902"/>
                  <a:pt x="4078" y="1004"/>
                  <a:pt x="4017" y="891"/>
                </a:cubicBezTo>
                <a:cubicBezTo>
                  <a:pt x="3975" y="813"/>
                  <a:pt x="3909" y="754"/>
                  <a:pt x="3840" y="702"/>
                </a:cubicBezTo>
                <a:cubicBezTo>
                  <a:pt x="3803" y="674"/>
                  <a:pt x="3783" y="650"/>
                  <a:pt x="3735" y="643"/>
                </a:cubicBezTo>
                <a:cubicBezTo>
                  <a:pt x="3724" y="636"/>
                  <a:pt x="3714" y="627"/>
                  <a:pt x="3702" y="623"/>
                </a:cubicBezTo>
                <a:cubicBezTo>
                  <a:pt x="3679" y="616"/>
                  <a:pt x="3630" y="610"/>
                  <a:pt x="3630" y="610"/>
                </a:cubicBezTo>
                <a:cubicBezTo>
                  <a:pt x="3600" y="589"/>
                  <a:pt x="3565" y="589"/>
                  <a:pt x="3532" y="571"/>
                </a:cubicBezTo>
                <a:cubicBezTo>
                  <a:pt x="3496" y="551"/>
                  <a:pt x="3466" y="524"/>
                  <a:pt x="3427" y="512"/>
                </a:cubicBezTo>
                <a:cubicBezTo>
                  <a:pt x="3385" y="468"/>
                  <a:pt x="3398" y="438"/>
                  <a:pt x="3427" y="374"/>
                </a:cubicBezTo>
                <a:cubicBezTo>
                  <a:pt x="3440" y="344"/>
                  <a:pt x="3473" y="325"/>
                  <a:pt x="3499" y="309"/>
                </a:cubicBezTo>
                <a:cubicBezTo>
                  <a:pt x="3561" y="271"/>
                  <a:pt x="3626" y="232"/>
                  <a:pt x="3696" y="211"/>
                </a:cubicBezTo>
                <a:cubicBezTo>
                  <a:pt x="3755" y="217"/>
                  <a:pt x="3816" y="215"/>
                  <a:pt x="3873" y="230"/>
                </a:cubicBezTo>
                <a:cubicBezTo>
                  <a:pt x="3925" y="244"/>
                  <a:pt x="4028" y="309"/>
                  <a:pt x="4082" y="335"/>
                </a:cubicBezTo>
                <a:cubicBezTo>
                  <a:pt x="4153" y="369"/>
                  <a:pt x="4234" y="389"/>
                  <a:pt x="4291" y="446"/>
                </a:cubicBezTo>
                <a:cubicBezTo>
                  <a:pt x="4308" y="493"/>
                  <a:pt x="4297" y="474"/>
                  <a:pt x="4318" y="505"/>
                </a:cubicBezTo>
                <a:cubicBezTo>
                  <a:pt x="4333" y="587"/>
                  <a:pt x="4320" y="555"/>
                  <a:pt x="4344" y="603"/>
                </a:cubicBezTo>
                <a:cubicBezTo>
                  <a:pt x="4357" y="660"/>
                  <a:pt x="4384" y="752"/>
                  <a:pt x="4435" y="787"/>
                </a:cubicBezTo>
                <a:cubicBezTo>
                  <a:pt x="4470" y="783"/>
                  <a:pt x="4506" y="784"/>
                  <a:pt x="4540" y="774"/>
                </a:cubicBezTo>
                <a:cubicBezTo>
                  <a:pt x="4560" y="768"/>
                  <a:pt x="4573" y="747"/>
                  <a:pt x="4593" y="741"/>
                </a:cubicBezTo>
                <a:cubicBezTo>
                  <a:pt x="4618" y="721"/>
                  <a:pt x="4653" y="702"/>
                  <a:pt x="4671" y="675"/>
                </a:cubicBezTo>
                <a:cubicBezTo>
                  <a:pt x="4688" y="650"/>
                  <a:pt x="4700" y="622"/>
                  <a:pt x="4717" y="597"/>
                </a:cubicBezTo>
                <a:cubicBezTo>
                  <a:pt x="4729" y="476"/>
                  <a:pt x="4730" y="503"/>
                  <a:pt x="4710" y="309"/>
                </a:cubicBezTo>
                <a:cubicBezTo>
                  <a:pt x="4705" y="259"/>
                  <a:pt x="4611" y="155"/>
                  <a:pt x="4560" y="139"/>
                </a:cubicBezTo>
                <a:cubicBezTo>
                  <a:pt x="4604" y="109"/>
                  <a:pt x="4674" y="116"/>
                  <a:pt x="4723" y="113"/>
                </a:cubicBezTo>
                <a:cubicBezTo>
                  <a:pt x="5087" y="129"/>
                  <a:pt x="4932" y="74"/>
                  <a:pt x="5083" y="185"/>
                </a:cubicBezTo>
                <a:cubicBezTo>
                  <a:pt x="5097" y="195"/>
                  <a:pt x="5115" y="200"/>
                  <a:pt x="5129" y="211"/>
                </a:cubicBezTo>
                <a:cubicBezTo>
                  <a:pt x="5157" y="235"/>
                  <a:pt x="5182" y="263"/>
                  <a:pt x="5208" y="289"/>
                </a:cubicBezTo>
                <a:cubicBezTo>
                  <a:pt x="5233" y="313"/>
                  <a:pt x="5293" y="348"/>
                  <a:pt x="5293" y="348"/>
                </a:cubicBezTo>
                <a:cubicBezTo>
                  <a:pt x="5322" y="407"/>
                  <a:pt x="5284" y="337"/>
                  <a:pt x="5345" y="414"/>
                </a:cubicBezTo>
                <a:cubicBezTo>
                  <a:pt x="5367" y="443"/>
                  <a:pt x="5386" y="484"/>
                  <a:pt x="5398" y="518"/>
                </a:cubicBezTo>
                <a:cubicBezTo>
                  <a:pt x="5395" y="584"/>
                  <a:pt x="5425" y="663"/>
                  <a:pt x="5385" y="715"/>
                </a:cubicBezTo>
                <a:cubicBezTo>
                  <a:pt x="5353" y="756"/>
                  <a:pt x="5308" y="783"/>
                  <a:pt x="5273" y="819"/>
                </a:cubicBezTo>
                <a:cubicBezTo>
                  <a:pt x="5265" y="827"/>
                  <a:pt x="5262" y="839"/>
                  <a:pt x="5254" y="846"/>
                </a:cubicBezTo>
                <a:cubicBezTo>
                  <a:pt x="5244" y="854"/>
                  <a:pt x="5231" y="857"/>
                  <a:pt x="5221" y="865"/>
                </a:cubicBezTo>
                <a:cubicBezTo>
                  <a:pt x="5188" y="890"/>
                  <a:pt x="5156" y="938"/>
                  <a:pt x="5142" y="977"/>
                </a:cubicBezTo>
                <a:cubicBezTo>
                  <a:pt x="5138" y="1016"/>
                  <a:pt x="5127" y="1087"/>
                  <a:pt x="5142" y="1121"/>
                </a:cubicBezTo>
                <a:cubicBezTo>
                  <a:pt x="5161" y="1165"/>
                  <a:pt x="5199" y="1173"/>
                  <a:pt x="5234" y="1193"/>
                </a:cubicBezTo>
                <a:cubicBezTo>
                  <a:pt x="5280" y="1220"/>
                  <a:pt x="5328" y="1260"/>
                  <a:pt x="5378" y="1278"/>
                </a:cubicBezTo>
                <a:cubicBezTo>
                  <a:pt x="5404" y="1274"/>
                  <a:pt x="5431" y="1273"/>
                  <a:pt x="5457" y="1265"/>
                </a:cubicBezTo>
                <a:cubicBezTo>
                  <a:pt x="5463" y="1263"/>
                  <a:pt x="5465" y="1255"/>
                  <a:pt x="5470" y="1251"/>
                </a:cubicBezTo>
                <a:cubicBezTo>
                  <a:pt x="5494" y="1231"/>
                  <a:pt x="5514" y="1222"/>
                  <a:pt x="5542" y="1206"/>
                </a:cubicBezTo>
                <a:cubicBezTo>
                  <a:pt x="5558" y="1181"/>
                  <a:pt x="5585" y="1169"/>
                  <a:pt x="5614" y="1160"/>
                </a:cubicBezTo>
                <a:cubicBezTo>
                  <a:pt x="5632" y="1146"/>
                  <a:pt x="5647" y="1128"/>
                  <a:pt x="5666" y="1114"/>
                </a:cubicBezTo>
                <a:cubicBezTo>
                  <a:pt x="5719" y="1074"/>
                  <a:pt x="5663" y="1137"/>
                  <a:pt x="5725" y="1075"/>
                </a:cubicBezTo>
                <a:cubicBezTo>
                  <a:pt x="5747" y="1053"/>
                  <a:pt x="5763" y="1027"/>
                  <a:pt x="5790" y="1009"/>
                </a:cubicBezTo>
                <a:cubicBezTo>
                  <a:pt x="5835" y="936"/>
                  <a:pt x="5812" y="962"/>
                  <a:pt x="5849" y="924"/>
                </a:cubicBezTo>
                <a:cubicBezTo>
                  <a:pt x="5874" y="837"/>
                  <a:pt x="5884" y="829"/>
                  <a:pt x="5862" y="708"/>
                </a:cubicBezTo>
                <a:cubicBezTo>
                  <a:pt x="5860" y="696"/>
                  <a:pt x="5800" y="639"/>
                  <a:pt x="5797" y="636"/>
                </a:cubicBezTo>
                <a:cubicBezTo>
                  <a:pt x="5731" y="565"/>
                  <a:pt x="5657" y="508"/>
                  <a:pt x="5581" y="446"/>
                </a:cubicBezTo>
                <a:cubicBezTo>
                  <a:pt x="5547" y="418"/>
                  <a:pt x="5471" y="331"/>
                  <a:pt x="5457" y="296"/>
                </a:cubicBezTo>
                <a:cubicBezTo>
                  <a:pt x="5448" y="274"/>
                  <a:pt x="5430" y="230"/>
                  <a:pt x="5430" y="230"/>
                </a:cubicBezTo>
                <a:cubicBezTo>
                  <a:pt x="5434" y="186"/>
                  <a:pt x="5432" y="141"/>
                  <a:pt x="5443" y="99"/>
                </a:cubicBezTo>
                <a:cubicBezTo>
                  <a:pt x="5446" y="88"/>
                  <a:pt x="5461" y="87"/>
                  <a:pt x="5470" y="80"/>
                </a:cubicBezTo>
                <a:cubicBezTo>
                  <a:pt x="5505" y="53"/>
                  <a:pt x="5549" y="29"/>
                  <a:pt x="5594" y="21"/>
                </a:cubicBezTo>
                <a:cubicBezTo>
                  <a:pt x="5631" y="14"/>
                  <a:pt x="5668" y="12"/>
                  <a:pt x="5705" y="8"/>
                </a:cubicBezTo>
                <a:cubicBezTo>
                  <a:pt x="5725" y="6"/>
                  <a:pt x="5764" y="1"/>
                  <a:pt x="5764" y="1"/>
                </a:cubicBezTo>
                <a:cubicBezTo>
                  <a:pt x="5904" y="3"/>
                  <a:pt x="6044" y="0"/>
                  <a:pt x="6183" y="8"/>
                </a:cubicBezTo>
                <a:cubicBezTo>
                  <a:pt x="6238" y="11"/>
                  <a:pt x="6239" y="53"/>
                  <a:pt x="6281" y="80"/>
                </a:cubicBezTo>
                <a:cubicBezTo>
                  <a:pt x="6359" y="130"/>
                  <a:pt x="6438" y="184"/>
                  <a:pt x="6497" y="257"/>
                </a:cubicBezTo>
                <a:cubicBezTo>
                  <a:pt x="6520" y="285"/>
                  <a:pt x="6532" y="321"/>
                  <a:pt x="6556" y="348"/>
                </a:cubicBezTo>
                <a:cubicBezTo>
                  <a:pt x="6571" y="366"/>
                  <a:pt x="6587" y="383"/>
                  <a:pt x="6602" y="401"/>
                </a:cubicBezTo>
                <a:cubicBezTo>
                  <a:pt x="6609" y="420"/>
                  <a:pt x="6614" y="440"/>
                  <a:pt x="6622" y="459"/>
                </a:cubicBezTo>
                <a:cubicBezTo>
                  <a:pt x="6627" y="471"/>
                  <a:pt x="6636" y="480"/>
                  <a:pt x="6641" y="492"/>
                </a:cubicBezTo>
                <a:cubicBezTo>
                  <a:pt x="6649" y="511"/>
                  <a:pt x="6661" y="551"/>
                  <a:pt x="6661" y="551"/>
                </a:cubicBezTo>
                <a:cubicBezTo>
                  <a:pt x="6655" y="792"/>
                  <a:pt x="6725" y="831"/>
                  <a:pt x="6569" y="885"/>
                </a:cubicBezTo>
                <a:cubicBezTo>
                  <a:pt x="6322" y="872"/>
                  <a:pt x="6338" y="930"/>
                  <a:pt x="6249" y="793"/>
                </a:cubicBezTo>
                <a:cubicBezTo>
                  <a:pt x="6253" y="727"/>
                  <a:pt x="6250" y="687"/>
                  <a:pt x="6294" y="643"/>
                </a:cubicBezTo>
                <a:cubicBezTo>
                  <a:pt x="6321" y="543"/>
                  <a:pt x="6278" y="456"/>
                  <a:pt x="6183" y="427"/>
                </a:cubicBezTo>
                <a:cubicBezTo>
                  <a:pt x="6042" y="431"/>
                  <a:pt x="5966" y="424"/>
                  <a:pt x="5856" y="499"/>
                </a:cubicBezTo>
                <a:cubicBezTo>
                  <a:pt x="5793" y="591"/>
                  <a:pt x="5865" y="713"/>
                  <a:pt x="5941" y="774"/>
                </a:cubicBezTo>
                <a:cubicBezTo>
                  <a:pt x="5963" y="791"/>
                  <a:pt x="5989" y="804"/>
                  <a:pt x="6006" y="826"/>
                </a:cubicBezTo>
                <a:cubicBezTo>
                  <a:pt x="6034" y="862"/>
                  <a:pt x="6017" y="846"/>
                  <a:pt x="6059" y="872"/>
                </a:cubicBezTo>
                <a:cubicBezTo>
                  <a:pt x="6082" y="912"/>
                  <a:pt x="6117" y="942"/>
                  <a:pt x="6137" y="983"/>
                </a:cubicBezTo>
                <a:cubicBezTo>
                  <a:pt x="6145" y="1048"/>
                  <a:pt x="6160" y="1120"/>
                  <a:pt x="6190" y="1179"/>
                </a:cubicBezTo>
                <a:cubicBezTo>
                  <a:pt x="6194" y="1232"/>
                  <a:pt x="6194" y="1260"/>
                  <a:pt x="6216" y="1304"/>
                </a:cubicBezTo>
                <a:cubicBezTo>
                  <a:pt x="6201" y="1389"/>
                  <a:pt x="6153" y="1400"/>
                  <a:pt x="6078" y="1409"/>
                </a:cubicBezTo>
                <a:cubicBezTo>
                  <a:pt x="6034" y="1430"/>
                  <a:pt x="6009" y="1447"/>
                  <a:pt x="5961" y="1454"/>
                </a:cubicBezTo>
                <a:cubicBezTo>
                  <a:pt x="5905" y="1476"/>
                  <a:pt x="5951" y="1461"/>
                  <a:pt x="5882" y="1474"/>
                </a:cubicBezTo>
                <a:cubicBezTo>
                  <a:pt x="5862" y="1478"/>
                  <a:pt x="5823" y="1487"/>
                  <a:pt x="5823" y="1487"/>
                </a:cubicBezTo>
                <a:cubicBezTo>
                  <a:pt x="5673" y="1483"/>
                  <a:pt x="5548" y="1471"/>
                  <a:pt x="5404" y="1461"/>
                </a:cubicBezTo>
                <a:cubicBezTo>
                  <a:pt x="5331" y="1441"/>
                  <a:pt x="5254" y="1439"/>
                  <a:pt x="5182" y="1415"/>
                </a:cubicBezTo>
                <a:cubicBezTo>
                  <a:pt x="5156" y="1406"/>
                  <a:pt x="5136" y="1391"/>
                  <a:pt x="5110" y="1382"/>
                </a:cubicBezTo>
                <a:cubicBezTo>
                  <a:pt x="5096" y="1368"/>
                  <a:pt x="5077" y="1359"/>
                  <a:pt x="5064" y="1343"/>
                </a:cubicBezTo>
                <a:cubicBezTo>
                  <a:pt x="5045" y="1320"/>
                  <a:pt x="5033" y="1293"/>
                  <a:pt x="5011" y="1271"/>
                </a:cubicBezTo>
                <a:cubicBezTo>
                  <a:pt x="5001" y="1237"/>
                  <a:pt x="4976" y="1236"/>
                  <a:pt x="4946" y="1225"/>
                </a:cubicBezTo>
                <a:cubicBezTo>
                  <a:pt x="4875" y="1231"/>
                  <a:pt x="4854" y="1216"/>
                  <a:pt x="4835" y="1278"/>
                </a:cubicBezTo>
                <a:cubicBezTo>
                  <a:pt x="4837" y="1332"/>
                  <a:pt x="4834" y="1387"/>
                  <a:pt x="4841" y="1441"/>
                </a:cubicBezTo>
                <a:cubicBezTo>
                  <a:pt x="4842" y="1452"/>
                  <a:pt x="4856" y="1457"/>
                  <a:pt x="4861" y="1467"/>
                </a:cubicBezTo>
                <a:cubicBezTo>
                  <a:pt x="4880" y="1500"/>
                  <a:pt x="4900" y="1530"/>
                  <a:pt x="4933" y="1553"/>
                </a:cubicBezTo>
                <a:cubicBezTo>
                  <a:pt x="5007" y="1605"/>
                  <a:pt x="5095" y="1641"/>
                  <a:pt x="5182" y="1664"/>
                </a:cubicBezTo>
                <a:cubicBezTo>
                  <a:pt x="5241" y="1680"/>
                  <a:pt x="5305" y="1676"/>
                  <a:pt x="5365" y="1690"/>
                </a:cubicBezTo>
                <a:cubicBezTo>
                  <a:pt x="5415" y="1702"/>
                  <a:pt x="5476" y="1719"/>
                  <a:pt x="5522" y="1742"/>
                </a:cubicBezTo>
                <a:cubicBezTo>
                  <a:pt x="5598" y="1781"/>
                  <a:pt x="5523" y="1763"/>
                  <a:pt x="5601" y="1775"/>
                </a:cubicBezTo>
                <a:cubicBezTo>
                  <a:pt x="5610" y="1782"/>
                  <a:pt x="5618" y="1790"/>
                  <a:pt x="5627" y="1795"/>
                </a:cubicBezTo>
                <a:cubicBezTo>
                  <a:pt x="5633" y="1798"/>
                  <a:pt x="5640" y="1797"/>
                  <a:pt x="5646" y="1801"/>
                </a:cubicBezTo>
                <a:cubicBezTo>
                  <a:pt x="5654" y="1806"/>
                  <a:pt x="5659" y="1815"/>
                  <a:pt x="5666" y="1821"/>
                </a:cubicBezTo>
                <a:cubicBezTo>
                  <a:pt x="5672" y="1826"/>
                  <a:pt x="5679" y="1830"/>
                  <a:pt x="5686" y="1834"/>
                </a:cubicBezTo>
                <a:cubicBezTo>
                  <a:pt x="5693" y="1848"/>
                  <a:pt x="5706" y="1869"/>
                  <a:pt x="5705" y="1886"/>
                </a:cubicBezTo>
                <a:cubicBezTo>
                  <a:pt x="5698" y="1994"/>
                  <a:pt x="5647" y="2029"/>
                  <a:pt x="5548" y="2050"/>
                </a:cubicBezTo>
                <a:cubicBezTo>
                  <a:pt x="5309" y="2043"/>
                  <a:pt x="5265" y="2038"/>
                  <a:pt x="5011" y="2043"/>
                </a:cubicBezTo>
                <a:cubicBezTo>
                  <a:pt x="5013" y="2063"/>
                  <a:pt x="5012" y="2083"/>
                  <a:pt x="5018" y="2102"/>
                </a:cubicBezTo>
                <a:cubicBezTo>
                  <a:pt x="5044" y="2181"/>
                  <a:pt x="5139" y="2232"/>
                  <a:pt x="5214" y="2246"/>
                </a:cubicBezTo>
                <a:cubicBezTo>
                  <a:pt x="5357" y="2333"/>
                  <a:pt x="5562" y="2302"/>
                  <a:pt x="5712" y="2305"/>
                </a:cubicBezTo>
                <a:cubicBezTo>
                  <a:pt x="5764" y="2326"/>
                  <a:pt x="5812" y="2327"/>
                  <a:pt x="5869" y="2331"/>
                </a:cubicBezTo>
                <a:cubicBezTo>
                  <a:pt x="5924" y="2359"/>
                  <a:pt x="5986" y="2377"/>
                  <a:pt x="6046" y="2390"/>
                </a:cubicBezTo>
                <a:cubicBezTo>
                  <a:pt x="6072" y="2408"/>
                  <a:pt x="6080" y="2418"/>
                  <a:pt x="6111" y="2430"/>
                </a:cubicBezTo>
                <a:cubicBezTo>
                  <a:pt x="6142" y="2460"/>
                  <a:pt x="6160" y="2492"/>
                  <a:pt x="6190" y="2521"/>
                </a:cubicBezTo>
                <a:cubicBezTo>
                  <a:pt x="6199" y="2599"/>
                  <a:pt x="6233" y="2621"/>
                  <a:pt x="6203" y="2718"/>
                </a:cubicBezTo>
                <a:cubicBezTo>
                  <a:pt x="6195" y="2745"/>
                  <a:pt x="6147" y="2768"/>
                  <a:pt x="6124" y="2783"/>
                </a:cubicBezTo>
                <a:cubicBezTo>
                  <a:pt x="6084" y="2809"/>
                  <a:pt x="6127" y="2781"/>
                  <a:pt x="6085" y="2822"/>
                </a:cubicBezTo>
                <a:cubicBezTo>
                  <a:pt x="6046" y="2860"/>
                  <a:pt x="5993" y="2890"/>
                  <a:pt x="5941" y="2907"/>
                </a:cubicBezTo>
                <a:cubicBezTo>
                  <a:pt x="5889" y="2901"/>
                  <a:pt x="5835" y="2899"/>
                  <a:pt x="5784" y="2888"/>
                </a:cubicBezTo>
                <a:cubicBezTo>
                  <a:pt x="5743" y="2879"/>
                  <a:pt x="5711" y="2846"/>
                  <a:pt x="5673" y="2829"/>
                </a:cubicBezTo>
                <a:cubicBezTo>
                  <a:pt x="5621" y="2805"/>
                  <a:pt x="5558" y="2777"/>
                  <a:pt x="5502" y="2763"/>
                </a:cubicBezTo>
                <a:cubicBezTo>
                  <a:pt x="5430" y="2774"/>
                  <a:pt x="5452" y="2779"/>
                  <a:pt x="5417" y="2835"/>
                </a:cubicBezTo>
                <a:cubicBezTo>
                  <a:pt x="5396" y="2953"/>
                  <a:pt x="5461" y="2974"/>
                  <a:pt x="5542" y="3032"/>
                </a:cubicBezTo>
                <a:cubicBezTo>
                  <a:pt x="5671" y="3124"/>
                  <a:pt x="5805" y="3218"/>
                  <a:pt x="5921" y="3326"/>
                </a:cubicBezTo>
                <a:cubicBezTo>
                  <a:pt x="5966" y="3368"/>
                  <a:pt x="5999" y="3413"/>
                  <a:pt x="6046" y="3451"/>
                </a:cubicBezTo>
                <a:cubicBezTo>
                  <a:pt x="6102" y="3545"/>
                  <a:pt x="6123" y="3585"/>
                  <a:pt x="6137" y="3693"/>
                </a:cubicBezTo>
                <a:cubicBezTo>
                  <a:pt x="6123" y="3813"/>
                  <a:pt x="6141" y="3836"/>
                  <a:pt x="6085" y="3909"/>
                </a:cubicBezTo>
                <a:cubicBezTo>
                  <a:pt x="6076" y="3936"/>
                  <a:pt x="6065" y="3940"/>
                  <a:pt x="6039" y="3948"/>
                </a:cubicBezTo>
                <a:cubicBezTo>
                  <a:pt x="5967" y="3944"/>
                  <a:pt x="5894" y="3945"/>
                  <a:pt x="5823" y="3935"/>
                </a:cubicBezTo>
                <a:cubicBezTo>
                  <a:pt x="5749" y="3925"/>
                  <a:pt x="5686" y="3871"/>
                  <a:pt x="5614" y="3850"/>
                </a:cubicBezTo>
                <a:cubicBezTo>
                  <a:pt x="5573" y="3825"/>
                  <a:pt x="5536" y="3809"/>
                  <a:pt x="5489" y="3798"/>
                </a:cubicBezTo>
                <a:cubicBezTo>
                  <a:pt x="5475" y="3788"/>
                  <a:pt x="5468" y="3781"/>
                  <a:pt x="5450" y="3778"/>
                </a:cubicBezTo>
                <a:cubicBezTo>
                  <a:pt x="5418" y="3772"/>
                  <a:pt x="5352" y="3765"/>
                  <a:pt x="5352" y="3765"/>
                </a:cubicBezTo>
                <a:cubicBezTo>
                  <a:pt x="5230" y="3767"/>
                  <a:pt x="5097" y="3724"/>
                  <a:pt x="4998" y="3798"/>
                </a:cubicBezTo>
                <a:cubicBezTo>
                  <a:pt x="4957" y="3881"/>
                  <a:pt x="5008" y="3978"/>
                  <a:pt x="5038" y="4059"/>
                </a:cubicBezTo>
                <a:cubicBezTo>
                  <a:pt x="5034" y="4090"/>
                  <a:pt x="5037" y="4122"/>
                  <a:pt x="5025" y="4151"/>
                </a:cubicBezTo>
                <a:cubicBezTo>
                  <a:pt x="5020" y="4163"/>
                  <a:pt x="5004" y="4166"/>
                  <a:pt x="4992" y="4171"/>
                </a:cubicBezTo>
                <a:cubicBezTo>
                  <a:pt x="4930" y="4197"/>
                  <a:pt x="4927" y="4195"/>
                  <a:pt x="4874" y="4203"/>
                </a:cubicBezTo>
                <a:cubicBezTo>
                  <a:pt x="4739" y="4201"/>
                  <a:pt x="4603" y="4207"/>
                  <a:pt x="4468" y="4197"/>
                </a:cubicBezTo>
                <a:cubicBezTo>
                  <a:pt x="4457" y="4196"/>
                  <a:pt x="4457" y="4179"/>
                  <a:pt x="4449" y="4171"/>
                </a:cubicBezTo>
                <a:cubicBezTo>
                  <a:pt x="4437" y="4159"/>
                  <a:pt x="4421" y="4151"/>
                  <a:pt x="4409" y="4138"/>
                </a:cubicBezTo>
                <a:cubicBezTo>
                  <a:pt x="4335" y="4057"/>
                  <a:pt x="4270" y="3964"/>
                  <a:pt x="4226" y="3863"/>
                </a:cubicBezTo>
                <a:cubicBezTo>
                  <a:pt x="4212" y="3800"/>
                  <a:pt x="4209" y="3751"/>
                  <a:pt x="4226" y="3686"/>
                </a:cubicBezTo>
                <a:cubicBezTo>
                  <a:pt x="4224" y="3632"/>
                  <a:pt x="4229" y="3576"/>
                  <a:pt x="4219" y="3523"/>
                </a:cubicBezTo>
                <a:cubicBezTo>
                  <a:pt x="4216" y="3506"/>
                  <a:pt x="4197" y="3497"/>
                  <a:pt x="4187" y="3483"/>
                </a:cubicBezTo>
                <a:cubicBezTo>
                  <a:pt x="4115" y="3383"/>
                  <a:pt x="4087" y="3362"/>
                  <a:pt x="3984" y="3320"/>
                </a:cubicBezTo>
                <a:cubicBezTo>
                  <a:pt x="3854" y="3332"/>
                  <a:pt x="3839" y="3335"/>
                  <a:pt x="3735" y="3366"/>
                </a:cubicBezTo>
                <a:cubicBezTo>
                  <a:pt x="3691" y="3379"/>
                  <a:pt x="3645" y="3385"/>
                  <a:pt x="3604" y="3405"/>
                </a:cubicBezTo>
                <a:cubicBezTo>
                  <a:pt x="3486" y="3464"/>
                  <a:pt x="3576" y="3431"/>
                  <a:pt x="3519" y="3451"/>
                </a:cubicBezTo>
                <a:cubicBezTo>
                  <a:pt x="3475" y="3484"/>
                  <a:pt x="3449" y="3501"/>
                  <a:pt x="3414" y="3542"/>
                </a:cubicBezTo>
                <a:cubicBezTo>
                  <a:pt x="3397" y="3589"/>
                  <a:pt x="3385" y="3635"/>
                  <a:pt x="3362" y="3680"/>
                </a:cubicBezTo>
                <a:cubicBezTo>
                  <a:pt x="3358" y="3697"/>
                  <a:pt x="3355" y="3715"/>
                  <a:pt x="3349" y="3732"/>
                </a:cubicBezTo>
                <a:cubicBezTo>
                  <a:pt x="3342" y="3752"/>
                  <a:pt x="3329" y="3770"/>
                  <a:pt x="3323" y="3791"/>
                </a:cubicBezTo>
                <a:cubicBezTo>
                  <a:pt x="3307" y="3841"/>
                  <a:pt x="3312" y="3896"/>
                  <a:pt x="3297" y="3948"/>
                </a:cubicBezTo>
                <a:cubicBezTo>
                  <a:pt x="3281" y="4072"/>
                  <a:pt x="3190" y="4148"/>
                  <a:pt x="3074" y="4184"/>
                </a:cubicBezTo>
                <a:cubicBezTo>
                  <a:pt x="3055" y="4190"/>
                  <a:pt x="3035" y="4194"/>
                  <a:pt x="3015" y="4197"/>
                </a:cubicBezTo>
                <a:cubicBezTo>
                  <a:pt x="2976" y="4203"/>
                  <a:pt x="2897" y="4210"/>
                  <a:pt x="2897" y="4210"/>
                </a:cubicBezTo>
                <a:cubicBezTo>
                  <a:pt x="2799" y="4208"/>
                  <a:pt x="2701" y="4211"/>
                  <a:pt x="2603" y="4203"/>
                </a:cubicBezTo>
                <a:cubicBezTo>
                  <a:pt x="2508" y="4196"/>
                  <a:pt x="2358" y="4013"/>
                  <a:pt x="2308" y="3942"/>
                </a:cubicBezTo>
                <a:cubicBezTo>
                  <a:pt x="2289" y="3871"/>
                  <a:pt x="2277" y="3811"/>
                  <a:pt x="2269" y="3739"/>
                </a:cubicBezTo>
                <a:cubicBezTo>
                  <a:pt x="2273" y="3652"/>
                  <a:pt x="2269" y="3623"/>
                  <a:pt x="2302" y="3555"/>
                </a:cubicBezTo>
                <a:cubicBezTo>
                  <a:pt x="2320" y="3422"/>
                  <a:pt x="2333" y="3347"/>
                  <a:pt x="2236" y="3274"/>
                </a:cubicBezTo>
                <a:cubicBezTo>
                  <a:pt x="2187" y="3237"/>
                  <a:pt x="2234" y="3255"/>
                  <a:pt x="2184" y="3241"/>
                </a:cubicBezTo>
                <a:cubicBezTo>
                  <a:pt x="2154" y="3221"/>
                  <a:pt x="2114" y="3215"/>
                  <a:pt x="2079" y="3209"/>
                </a:cubicBezTo>
                <a:cubicBezTo>
                  <a:pt x="1996" y="3213"/>
                  <a:pt x="1913" y="3213"/>
                  <a:pt x="1830" y="3222"/>
                </a:cubicBezTo>
                <a:cubicBezTo>
                  <a:pt x="1764" y="3229"/>
                  <a:pt x="1779" y="3242"/>
                  <a:pt x="1732" y="3274"/>
                </a:cubicBezTo>
                <a:cubicBezTo>
                  <a:pt x="1659" y="3324"/>
                  <a:pt x="1560" y="3371"/>
                  <a:pt x="1503" y="3444"/>
                </a:cubicBezTo>
                <a:cubicBezTo>
                  <a:pt x="1437" y="3529"/>
                  <a:pt x="1428" y="3640"/>
                  <a:pt x="1398" y="3739"/>
                </a:cubicBezTo>
                <a:cubicBezTo>
                  <a:pt x="1393" y="3756"/>
                  <a:pt x="1349" y="3831"/>
                  <a:pt x="1346" y="3837"/>
                </a:cubicBezTo>
                <a:cubicBezTo>
                  <a:pt x="1339" y="3871"/>
                  <a:pt x="1289" y="3957"/>
                  <a:pt x="1254" y="3968"/>
                </a:cubicBezTo>
                <a:cubicBezTo>
                  <a:pt x="1229" y="3976"/>
                  <a:pt x="1176" y="3987"/>
                  <a:pt x="1176" y="3987"/>
                </a:cubicBezTo>
                <a:cubicBezTo>
                  <a:pt x="1028" y="3983"/>
                  <a:pt x="879" y="3986"/>
                  <a:pt x="731" y="3974"/>
                </a:cubicBezTo>
                <a:cubicBezTo>
                  <a:pt x="700" y="3971"/>
                  <a:pt x="678" y="3940"/>
                  <a:pt x="652" y="3922"/>
                </a:cubicBezTo>
                <a:cubicBezTo>
                  <a:pt x="555" y="3854"/>
                  <a:pt x="471" y="3696"/>
                  <a:pt x="423" y="3582"/>
                </a:cubicBezTo>
                <a:cubicBezTo>
                  <a:pt x="417" y="3527"/>
                  <a:pt x="404" y="3485"/>
                  <a:pt x="423" y="3431"/>
                </a:cubicBezTo>
                <a:cubicBezTo>
                  <a:pt x="437" y="3393"/>
                  <a:pt x="483" y="3390"/>
                  <a:pt x="515" y="3379"/>
                </a:cubicBezTo>
                <a:cubicBezTo>
                  <a:pt x="602" y="3348"/>
                  <a:pt x="686" y="3320"/>
                  <a:pt x="777" y="3300"/>
                </a:cubicBezTo>
                <a:cubicBezTo>
                  <a:pt x="831" y="3273"/>
                  <a:pt x="898" y="3262"/>
                  <a:pt x="934" y="3209"/>
                </a:cubicBezTo>
                <a:cubicBezTo>
                  <a:pt x="882" y="2947"/>
                  <a:pt x="622" y="3036"/>
                  <a:pt x="384" y="3025"/>
                </a:cubicBezTo>
                <a:cubicBezTo>
                  <a:pt x="316" y="3009"/>
                  <a:pt x="270" y="2972"/>
                  <a:pt x="214" y="2934"/>
                </a:cubicBezTo>
                <a:cubicBezTo>
                  <a:pt x="194" y="2884"/>
                  <a:pt x="157" y="2849"/>
                  <a:pt x="129" y="2803"/>
                </a:cubicBezTo>
                <a:cubicBezTo>
                  <a:pt x="106" y="2764"/>
                  <a:pt x="85" y="2724"/>
                  <a:pt x="63" y="2685"/>
                </a:cubicBezTo>
                <a:cubicBezTo>
                  <a:pt x="44" y="2651"/>
                  <a:pt x="52" y="2613"/>
                  <a:pt x="30" y="2580"/>
                </a:cubicBezTo>
                <a:cubicBezTo>
                  <a:pt x="34" y="2554"/>
                  <a:pt x="36" y="2527"/>
                  <a:pt x="43" y="2502"/>
                </a:cubicBezTo>
                <a:cubicBezTo>
                  <a:pt x="58" y="2452"/>
                  <a:pt x="198" y="2416"/>
                  <a:pt x="240" y="2410"/>
                </a:cubicBezTo>
                <a:cubicBezTo>
                  <a:pt x="281" y="2404"/>
                  <a:pt x="364" y="2397"/>
                  <a:pt x="364" y="2397"/>
                </a:cubicBezTo>
                <a:cubicBezTo>
                  <a:pt x="614" y="2312"/>
                  <a:pt x="836" y="2519"/>
                  <a:pt x="1078" y="2561"/>
                </a:cubicBezTo>
                <a:cubicBezTo>
                  <a:pt x="1095" y="2570"/>
                  <a:pt x="1111" y="2585"/>
                  <a:pt x="1130" y="2587"/>
                </a:cubicBezTo>
                <a:cubicBezTo>
                  <a:pt x="1203" y="2595"/>
                  <a:pt x="1208" y="2561"/>
                  <a:pt x="1248" y="2521"/>
                </a:cubicBezTo>
                <a:cubicBezTo>
                  <a:pt x="1250" y="2508"/>
                  <a:pt x="1251" y="2495"/>
                  <a:pt x="1254" y="2482"/>
                </a:cubicBezTo>
                <a:cubicBezTo>
                  <a:pt x="1260" y="2458"/>
                  <a:pt x="1274" y="2410"/>
                  <a:pt x="1274" y="2410"/>
                </a:cubicBezTo>
                <a:cubicBezTo>
                  <a:pt x="1270" y="2364"/>
                  <a:pt x="1270" y="2318"/>
                  <a:pt x="1261" y="2273"/>
                </a:cubicBezTo>
                <a:cubicBezTo>
                  <a:pt x="1260" y="2266"/>
                  <a:pt x="1218" y="2235"/>
                  <a:pt x="1215" y="2233"/>
                </a:cubicBezTo>
                <a:cubicBezTo>
                  <a:pt x="1148" y="2197"/>
                  <a:pt x="1093" y="2191"/>
                  <a:pt x="1019" y="2181"/>
                </a:cubicBezTo>
                <a:cubicBezTo>
                  <a:pt x="995" y="2178"/>
                  <a:pt x="971" y="2169"/>
                  <a:pt x="947" y="2168"/>
                </a:cubicBezTo>
                <a:cubicBezTo>
                  <a:pt x="801" y="2162"/>
                  <a:pt x="654" y="2163"/>
                  <a:pt x="508" y="2161"/>
                </a:cubicBezTo>
                <a:cubicBezTo>
                  <a:pt x="433" y="2136"/>
                  <a:pt x="383" y="2107"/>
                  <a:pt x="351" y="2030"/>
                </a:cubicBezTo>
                <a:cubicBezTo>
                  <a:pt x="340" y="2005"/>
                  <a:pt x="325" y="1952"/>
                  <a:pt x="325" y="1952"/>
                </a:cubicBezTo>
                <a:cubicBezTo>
                  <a:pt x="329" y="1908"/>
                  <a:pt x="328" y="1864"/>
                  <a:pt x="338" y="1821"/>
                </a:cubicBezTo>
                <a:cubicBezTo>
                  <a:pt x="339" y="1816"/>
                  <a:pt x="384" y="1795"/>
                  <a:pt x="384" y="1795"/>
                </a:cubicBezTo>
                <a:cubicBezTo>
                  <a:pt x="455" y="1764"/>
                  <a:pt x="568" y="1762"/>
                  <a:pt x="639" y="1755"/>
                </a:cubicBezTo>
                <a:cubicBezTo>
                  <a:pt x="720" y="1757"/>
                  <a:pt x="801" y="1753"/>
                  <a:pt x="881" y="1762"/>
                </a:cubicBezTo>
                <a:cubicBezTo>
                  <a:pt x="915" y="1766"/>
                  <a:pt x="945" y="1788"/>
                  <a:pt x="979" y="1795"/>
                </a:cubicBezTo>
                <a:cubicBezTo>
                  <a:pt x="1069" y="1847"/>
                  <a:pt x="1170" y="1881"/>
                  <a:pt x="1254" y="1945"/>
                </a:cubicBezTo>
                <a:cubicBezTo>
                  <a:pt x="1374" y="2036"/>
                  <a:pt x="1477" y="2140"/>
                  <a:pt x="1588" y="2240"/>
                </a:cubicBezTo>
                <a:cubicBezTo>
                  <a:pt x="1653" y="2299"/>
                  <a:pt x="1722" y="2357"/>
                  <a:pt x="1765" y="2436"/>
                </a:cubicBezTo>
                <a:cubicBezTo>
                  <a:pt x="1783" y="2470"/>
                  <a:pt x="1798" y="2547"/>
                  <a:pt x="1798" y="2547"/>
                </a:cubicBezTo>
                <a:cubicBezTo>
                  <a:pt x="1796" y="2573"/>
                  <a:pt x="1799" y="2601"/>
                  <a:pt x="1791" y="2626"/>
                </a:cubicBezTo>
                <a:cubicBezTo>
                  <a:pt x="1784" y="2647"/>
                  <a:pt x="1755" y="2656"/>
                  <a:pt x="1739" y="2665"/>
                </a:cubicBezTo>
                <a:cubicBezTo>
                  <a:pt x="1695" y="2690"/>
                  <a:pt x="1658" y="2702"/>
                  <a:pt x="1608" y="2711"/>
                </a:cubicBezTo>
                <a:cubicBezTo>
                  <a:pt x="1526" y="2764"/>
                  <a:pt x="1417" y="2735"/>
                  <a:pt x="1326" y="2711"/>
                </a:cubicBezTo>
                <a:cubicBezTo>
                  <a:pt x="1238" y="2716"/>
                  <a:pt x="1195" y="2707"/>
                  <a:pt x="1130" y="2757"/>
                </a:cubicBezTo>
                <a:cubicBezTo>
                  <a:pt x="1112" y="2809"/>
                  <a:pt x="1117" y="2868"/>
                  <a:pt x="1156" y="2907"/>
                </a:cubicBezTo>
                <a:cubicBezTo>
                  <a:pt x="1169" y="2945"/>
                  <a:pt x="1153" y="2911"/>
                  <a:pt x="1182" y="2940"/>
                </a:cubicBezTo>
                <a:cubicBezTo>
                  <a:pt x="1190" y="2948"/>
                  <a:pt x="1194" y="2958"/>
                  <a:pt x="1202" y="2966"/>
                </a:cubicBezTo>
                <a:cubicBezTo>
                  <a:pt x="1221" y="2984"/>
                  <a:pt x="1276" y="3003"/>
                  <a:pt x="1294" y="3012"/>
                </a:cubicBezTo>
                <a:cubicBezTo>
                  <a:pt x="1329" y="3029"/>
                  <a:pt x="1347" y="3063"/>
                  <a:pt x="1379" y="3084"/>
                </a:cubicBezTo>
                <a:cubicBezTo>
                  <a:pt x="1389" y="3147"/>
                  <a:pt x="1392" y="3194"/>
                  <a:pt x="1333" y="3228"/>
                </a:cubicBezTo>
                <a:cubicBezTo>
                  <a:pt x="1207" y="3301"/>
                  <a:pt x="1331" y="3229"/>
                  <a:pt x="1254" y="3261"/>
                </a:cubicBezTo>
                <a:cubicBezTo>
                  <a:pt x="1236" y="3268"/>
                  <a:pt x="1202" y="3287"/>
                  <a:pt x="1202" y="3287"/>
                </a:cubicBezTo>
                <a:cubicBezTo>
                  <a:pt x="1171" y="3334"/>
                  <a:pt x="1197" y="3349"/>
                  <a:pt x="1241" y="3359"/>
                </a:cubicBezTo>
                <a:cubicBezTo>
                  <a:pt x="1298" y="3356"/>
                  <a:pt x="1368" y="3356"/>
                  <a:pt x="1425" y="3339"/>
                </a:cubicBezTo>
                <a:cubicBezTo>
                  <a:pt x="1450" y="3331"/>
                  <a:pt x="1476" y="3315"/>
                  <a:pt x="1503" y="3307"/>
                </a:cubicBezTo>
                <a:cubicBezTo>
                  <a:pt x="1510" y="3303"/>
                  <a:pt x="1518" y="3300"/>
                  <a:pt x="1523" y="3294"/>
                </a:cubicBezTo>
                <a:cubicBezTo>
                  <a:pt x="1533" y="3282"/>
                  <a:pt x="1549" y="3254"/>
                  <a:pt x="1549" y="3254"/>
                </a:cubicBezTo>
                <a:cubicBezTo>
                  <a:pt x="1566" y="3181"/>
                  <a:pt x="1554" y="3074"/>
                  <a:pt x="1641" y="3051"/>
                </a:cubicBezTo>
                <a:cubicBezTo>
                  <a:pt x="1763" y="3053"/>
                  <a:pt x="1885" y="3050"/>
                  <a:pt x="2007" y="3058"/>
                </a:cubicBezTo>
                <a:cubicBezTo>
                  <a:pt x="2018" y="3059"/>
                  <a:pt x="2024" y="3072"/>
                  <a:pt x="2033" y="3078"/>
                </a:cubicBezTo>
                <a:cubicBezTo>
                  <a:pt x="2060" y="3095"/>
                  <a:pt x="2102" y="3106"/>
                  <a:pt x="2131" y="3117"/>
                </a:cubicBezTo>
                <a:cubicBezTo>
                  <a:pt x="2175" y="3115"/>
                  <a:pt x="2220" y="3121"/>
                  <a:pt x="2262" y="3110"/>
                </a:cubicBezTo>
                <a:cubicBezTo>
                  <a:pt x="2274" y="3107"/>
                  <a:pt x="2275" y="3088"/>
                  <a:pt x="2282" y="3078"/>
                </a:cubicBezTo>
                <a:cubicBezTo>
                  <a:pt x="2290" y="3067"/>
                  <a:pt x="2300" y="3057"/>
                  <a:pt x="2308" y="3045"/>
                </a:cubicBezTo>
                <a:cubicBezTo>
                  <a:pt x="2323" y="3022"/>
                  <a:pt x="2343" y="2999"/>
                  <a:pt x="2354" y="2973"/>
                </a:cubicBezTo>
                <a:cubicBezTo>
                  <a:pt x="2367" y="2941"/>
                  <a:pt x="2374" y="2909"/>
                  <a:pt x="2393" y="2881"/>
                </a:cubicBezTo>
                <a:cubicBezTo>
                  <a:pt x="2399" y="2848"/>
                  <a:pt x="2393" y="2821"/>
                  <a:pt x="2426" y="2809"/>
                </a:cubicBezTo>
                <a:cubicBezTo>
                  <a:pt x="2454" y="2813"/>
                  <a:pt x="2483" y="2815"/>
                  <a:pt x="2511" y="2822"/>
                </a:cubicBezTo>
                <a:cubicBezTo>
                  <a:pt x="2545" y="2831"/>
                  <a:pt x="2596" y="2879"/>
                  <a:pt x="2616" y="2894"/>
                </a:cubicBezTo>
                <a:cubicBezTo>
                  <a:pt x="2688" y="2951"/>
                  <a:pt x="2724" y="3011"/>
                  <a:pt x="2747" y="3097"/>
                </a:cubicBezTo>
                <a:cubicBezTo>
                  <a:pt x="2745" y="3156"/>
                  <a:pt x="2750" y="3216"/>
                  <a:pt x="2740" y="3274"/>
                </a:cubicBezTo>
                <a:cubicBezTo>
                  <a:pt x="2734" y="3308"/>
                  <a:pt x="2683" y="3353"/>
                  <a:pt x="2662" y="3379"/>
                </a:cubicBezTo>
                <a:cubicBezTo>
                  <a:pt x="2645" y="3400"/>
                  <a:pt x="2637" y="3425"/>
                  <a:pt x="2629" y="3451"/>
                </a:cubicBezTo>
                <a:cubicBezTo>
                  <a:pt x="2631" y="3540"/>
                  <a:pt x="2627" y="3630"/>
                  <a:pt x="2635" y="3719"/>
                </a:cubicBezTo>
                <a:cubicBezTo>
                  <a:pt x="2636" y="3730"/>
                  <a:pt x="2649" y="3736"/>
                  <a:pt x="2655" y="3745"/>
                </a:cubicBezTo>
                <a:cubicBezTo>
                  <a:pt x="2690" y="3794"/>
                  <a:pt x="2736" y="3813"/>
                  <a:pt x="2793" y="3830"/>
                </a:cubicBezTo>
                <a:cubicBezTo>
                  <a:pt x="2874" y="3827"/>
                  <a:pt x="2941" y="3833"/>
                  <a:pt x="3015" y="3811"/>
                </a:cubicBezTo>
                <a:cubicBezTo>
                  <a:pt x="3042" y="3795"/>
                  <a:pt x="3058" y="3779"/>
                  <a:pt x="3081" y="3758"/>
                </a:cubicBezTo>
                <a:cubicBezTo>
                  <a:pt x="3104" y="3686"/>
                  <a:pt x="3096" y="3719"/>
                  <a:pt x="3107" y="3660"/>
                </a:cubicBezTo>
                <a:cubicBezTo>
                  <a:pt x="3118" y="3465"/>
                  <a:pt x="3119" y="3370"/>
                  <a:pt x="3107" y="3137"/>
                </a:cubicBezTo>
                <a:cubicBezTo>
                  <a:pt x="3106" y="3108"/>
                  <a:pt x="3094" y="3072"/>
                  <a:pt x="3074" y="3051"/>
                </a:cubicBezTo>
                <a:cubicBezTo>
                  <a:pt x="3058" y="3007"/>
                  <a:pt x="3016" y="2932"/>
                  <a:pt x="2976" y="2907"/>
                </a:cubicBezTo>
                <a:cubicBezTo>
                  <a:pt x="2966" y="2901"/>
                  <a:pt x="2953" y="2900"/>
                  <a:pt x="2943" y="2894"/>
                </a:cubicBezTo>
                <a:cubicBezTo>
                  <a:pt x="2865" y="2852"/>
                  <a:pt x="2787" y="2809"/>
                  <a:pt x="2707" y="2770"/>
                </a:cubicBezTo>
                <a:cubicBezTo>
                  <a:pt x="2684" y="2739"/>
                  <a:pt x="2663" y="2724"/>
                  <a:pt x="2629" y="2705"/>
                </a:cubicBezTo>
                <a:cubicBezTo>
                  <a:pt x="2625" y="2698"/>
                  <a:pt x="2622" y="2691"/>
                  <a:pt x="2616" y="2685"/>
                </a:cubicBezTo>
                <a:cubicBezTo>
                  <a:pt x="2610" y="2679"/>
                  <a:pt x="2600" y="2679"/>
                  <a:pt x="2596" y="2672"/>
                </a:cubicBezTo>
                <a:cubicBezTo>
                  <a:pt x="2586" y="2656"/>
                  <a:pt x="2585" y="2636"/>
                  <a:pt x="2577" y="2619"/>
                </a:cubicBezTo>
                <a:cubicBezTo>
                  <a:pt x="2579" y="2597"/>
                  <a:pt x="2574" y="2574"/>
                  <a:pt x="2583" y="2554"/>
                </a:cubicBezTo>
                <a:cubicBezTo>
                  <a:pt x="2589" y="2541"/>
                  <a:pt x="2605" y="2536"/>
                  <a:pt x="2616" y="2528"/>
                </a:cubicBezTo>
                <a:cubicBezTo>
                  <a:pt x="2697" y="2470"/>
                  <a:pt x="2788" y="2466"/>
                  <a:pt x="2884" y="2456"/>
                </a:cubicBezTo>
                <a:cubicBezTo>
                  <a:pt x="3132" y="2480"/>
                  <a:pt x="3024" y="2469"/>
                  <a:pt x="3185" y="2521"/>
                </a:cubicBezTo>
                <a:cubicBezTo>
                  <a:pt x="3263" y="2585"/>
                  <a:pt x="3324" y="2575"/>
                  <a:pt x="3362" y="2678"/>
                </a:cubicBezTo>
                <a:cubicBezTo>
                  <a:pt x="3358" y="2809"/>
                  <a:pt x="3349" y="2940"/>
                  <a:pt x="3349" y="3071"/>
                </a:cubicBezTo>
                <a:cubicBezTo>
                  <a:pt x="3349" y="3151"/>
                  <a:pt x="3354" y="3172"/>
                  <a:pt x="3421" y="3182"/>
                </a:cubicBezTo>
                <a:cubicBezTo>
                  <a:pt x="3480" y="3202"/>
                  <a:pt x="3501" y="3202"/>
                  <a:pt x="3565" y="3189"/>
                </a:cubicBezTo>
                <a:cubicBezTo>
                  <a:pt x="3611" y="3154"/>
                  <a:pt x="3588" y="3180"/>
                  <a:pt x="3611" y="3097"/>
                </a:cubicBezTo>
                <a:cubicBezTo>
                  <a:pt x="3613" y="3088"/>
                  <a:pt x="3625" y="3085"/>
                  <a:pt x="3630" y="3078"/>
                </a:cubicBezTo>
                <a:cubicBezTo>
                  <a:pt x="3638" y="3068"/>
                  <a:pt x="3643" y="3056"/>
                  <a:pt x="3650" y="3045"/>
                </a:cubicBezTo>
                <a:cubicBezTo>
                  <a:pt x="3640" y="2918"/>
                  <a:pt x="3641" y="2860"/>
                  <a:pt x="3585" y="2757"/>
                </a:cubicBezTo>
                <a:cubicBezTo>
                  <a:pt x="3573" y="2734"/>
                  <a:pt x="3552" y="2696"/>
                  <a:pt x="3532" y="2678"/>
                </a:cubicBezTo>
                <a:cubicBezTo>
                  <a:pt x="3520" y="2668"/>
                  <a:pt x="3493" y="2652"/>
                  <a:pt x="3493" y="2652"/>
                </a:cubicBezTo>
                <a:cubicBezTo>
                  <a:pt x="3466" y="2612"/>
                  <a:pt x="3492" y="2605"/>
                  <a:pt x="3539" y="2593"/>
                </a:cubicBezTo>
                <a:cubicBezTo>
                  <a:pt x="3565" y="2587"/>
                  <a:pt x="3591" y="2582"/>
                  <a:pt x="3617" y="2580"/>
                </a:cubicBezTo>
                <a:cubicBezTo>
                  <a:pt x="3713" y="2572"/>
                  <a:pt x="3905" y="2561"/>
                  <a:pt x="3905" y="2561"/>
                </a:cubicBezTo>
                <a:cubicBezTo>
                  <a:pt x="3981" y="2565"/>
                  <a:pt x="4059" y="2558"/>
                  <a:pt x="4134" y="2574"/>
                </a:cubicBezTo>
                <a:cubicBezTo>
                  <a:pt x="4148" y="2577"/>
                  <a:pt x="4188" y="2628"/>
                  <a:pt x="4200" y="2646"/>
                </a:cubicBezTo>
                <a:cubicBezTo>
                  <a:pt x="4244" y="2715"/>
                  <a:pt x="4276" y="2776"/>
                  <a:pt x="4298" y="2855"/>
                </a:cubicBezTo>
                <a:cubicBezTo>
                  <a:pt x="4301" y="2916"/>
                  <a:pt x="4285" y="2982"/>
                  <a:pt x="4311" y="3038"/>
                </a:cubicBezTo>
                <a:cubicBezTo>
                  <a:pt x="4327" y="3073"/>
                  <a:pt x="4400" y="3173"/>
                  <a:pt x="4429" y="3202"/>
                </a:cubicBezTo>
                <a:cubicBezTo>
                  <a:pt x="4461" y="3275"/>
                  <a:pt x="4515" y="3352"/>
                  <a:pt x="4593" y="3379"/>
                </a:cubicBezTo>
                <a:cubicBezTo>
                  <a:pt x="4645" y="3431"/>
                  <a:pt x="4577" y="3369"/>
                  <a:pt x="4638" y="3405"/>
                </a:cubicBezTo>
                <a:cubicBezTo>
                  <a:pt x="4655" y="3415"/>
                  <a:pt x="4669" y="3442"/>
                  <a:pt x="4678" y="3457"/>
                </a:cubicBezTo>
                <a:cubicBezTo>
                  <a:pt x="4667" y="3537"/>
                  <a:pt x="4676" y="3583"/>
                  <a:pt x="4638" y="3641"/>
                </a:cubicBezTo>
                <a:cubicBezTo>
                  <a:pt x="4627" y="3676"/>
                  <a:pt x="4613" y="3702"/>
                  <a:pt x="4606" y="3739"/>
                </a:cubicBezTo>
                <a:cubicBezTo>
                  <a:pt x="4608" y="3754"/>
                  <a:pt x="4601" y="3775"/>
                  <a:pt x="4612" y="3785"/>
                </a:cubicBezTo>
                <a:cubicBezTo>
                  <a:pt x="4629" y="3800"/>
                  <a:pt x="4678" y="3804"/>
                  <a:pt x="4678" y="3804"/>
                </a:cubicBezTo>
                <a:cubicBezTo>
                  <a:pt x="4713" y="3802"/>
                  <a:pt x="4748" y="3805"/>
                  <a:pt x="4782" y="3798"/>
                </a:cubicBezTo>
                <a:cubicBezTo>
                  <a:pt x="4821" y="3790"/>
                  <a:pt x="4804" y="3770"/>
                  <a:pt x="4815" y="3745"/>
                </a:cubicBezTo>
                <a:cubicBezTo>
                  <a:pt x="4825" y="3722"/>
                  <a:pt x="4843" y="3703"/>
                  <a:pt x="4854" y="3680"/>
                </a:cubicBezTo>
                <a:cubicBezTo>
                  <a:pt x="4852" y="3623"/>
                  <a:pt x="4857" y="3566"/>
                  <a:pt x="4848" y="3510"/>
                </a:cubicBezTo>
                <a:cubicBezTo>
                  <a:pt x="4843" y="3478"/>
                  <a:pt x="4788" y="3418"/>
                  <a:pt x="4776" y="3379"/>
                </a:cubicBezTo>
                <a:cubicBezTo>
                  <a:pt x="4854" y="3325"/>
                  <a:pt x="4953" y="3378"/>
                  <a:pt x="5031" y="3405"/>
                </a:cubicBezTo>
                <a:cubicBezTo>
                  <a:pt x="5065" y="3458"/>
                  <a:pt x="5120" y="3515"/>
                  <a:pt x="5182" y="3529"/>
                </a:cubicBezTo>
                <a:cubicBezTo>
                  <a:pt x="5227" y="3560"/>
                  <a:pt x="5300" y="3571"/>
                  <a:pt x="5352" y="3575"/>
                </a:cubicBezTo>
                <a:cubicBezTo>
                  <a:pt x="5495" y="3571"/>
                  <a:pt x="5570" y="3596"/>
                  <a:pt x="5659" y="3503"/>
                </a:cubicBezTo>
                <a:cubicBezTo>
                  <a:pt x="5675" y="3445"/>
                  <a:pt x="5701" y="3420"/>
                  <a:pt x="5640" y="3379"/>
                </a:cubicBezTo>
                <a:cubicBezTo>
                  <a:pt x="5595" y="3309"/>
                  <a:pt x="5473" y="3263"/>
                  <a:pt x="5391" y="3248"/>
                </a:cubicBezTo>
                <a:cubicBezTo>
                  <a:pt x="5266" y="3185"/>
                  <a:pt x="5181" y="3136"/>
                  <a:pt x="5083" y="3038"/>
                </a:cubicBezTo>
                <a:cubicBezTo>
                  <a:pt x="5081" y="3032"/>
                  <a:pt x="5080" y="3025"/>
                  <a:pt x="5077" y="3019"/>
                </a:cubicBezTo>
                <a:cubicBezTo>
                  <a:pt x="5071" y="3007"/>
                  <a:pt x="5062" y="2998"/>
                  <a:pt x="5057" y="2986"/>
                </a:cubicBezTo>
                <a:cubicBezTo>
                  <a:pt x="5051" y="2971"/>
                  <a:pt x="5049" y="2955"/>
                  <a:pt x="5044" y="2940"/>
                </a:cubicBezTo>
                <a:cubicBezTo>
                  <a:pt x="5041" y="2931"/>
                  <a:pt x="5035" y="2923"/>
                  <a:pt x="5031" y="2914"/>
                </a:cubicBezTo>
                <a:cubicBezTo>
                  <a:pt x="5013" y="2775"/>
                  <a:pt x="4960" y="2606"/>
                  <a:pt x="5136" y="2574"/>
                </a:cubicBezTo>
                <a:cubicBezTo>
                  <a:pt x="5203" y="2523"/>
                  <a:pt x="5303" y="2561"/>
                  <a:pt x="5378" y="2587"/>
                </a:cubicBezTo>
                <a:cubicBezTo>
                  <a:pt x="5452" y="2582"/>
                  <a:pt x="5487" y="2601"/>
                  <a:pt x="5502" y="2534"/>
                </a:cubicBezTo>
                <a:cubicBezTo>
                  <a:pt x="5500" y="2521"/>
                  <a:pt x="5504" y="2506"/>
                  <a:pt x="5496" y="2495"/>
                </a:cubicBezTo>
                <a:cubicBezTo>
                  <a:pt x="5489" y="2486"/>
                  <a:pt x="5474" y="2487"/>
                  <a:pt x="5463" y="2482"/>
                </a:cubicBezTo>
                <a:cubicBezTo>
                  <a:pt x="5437" y="2471"/>
                  <a:pt x="5412" y="2459"/>
                  <a:pt x="5385" y="2449"/>
                </a:cubicBezTo>
                <a:cubicBezTo>
                  <a:pt x="5361" y="2440"/>
                  <a:pt x="5313" y="2423"/>
                  <a:pt x="5313" y="2423"/>
                </a:cubicBezTo>
                <a:cubicBezTo>
                  <a:pt x="5151" y="2429"/>
                  <a:pt x="5144" y="2435"/>
                  <a:pt x="4998" y="2423"/>
                </a:cubicBezTo>
                <a:cubicBezTo>
                  <a:pt x="4973" y="2421"/>
                  <a:pt x="4948" y="2406"/>
                  <a:pt x="4926" y="2397"/>
                </a:cubicBezTo>
                <a:cubicBezTo>
                  <a:pt x="4881" y="2378"/>
                  <a:pt x="4833" y="2366"/>
                  <a:pt x="4789" y="2345"/>
                </a:cubicBezTo>
                <a:cubicBezTo>
                  <a:pt x="4737" y="2321"/>
                  <a:pt x="4691" y="2277"/>
                  <a:pt x="4638" y="2259"/>
                </a:cubicBezTo>
                <a:cubicBezTo>
                  <a:pt x="4614" y="2226"/>
                  <a:pt x="4589" y="2195"/>
                  <a:pt x="4566" y="2161"/>
                </a:cubicBezTo>
                <a:cubicBezTo>
                  <a:pt x="4560" y="2131"/>
                  <a:pt x="4556" y="2114"/>
                  <a:pt x="4540" y="2089"/>
                </a:cubicBezTo>
                <a:cubicBezTo>
                  <a:pt x="4546" y="1988"/>
                  <a:pt x="4497" y="1854"/>
                  <a:pt x="4606" y="1821"/>
                </a:cubicBezTo>
                <a:cubicBezTo>
                  <a:pt x="4816" y="1829"/>
                  <a:pt x="4714" y="1829"/>
                  <a:pt x="4835" y="1847"/>
                </a:cubicBezTo>
                <a:cubicBezTo>
                  <a:pt x="4931" y="1842"/>
                  <a:pt x="4948" y="1861"/>
                  <a:pt x="4985" y="1788"/>
                </a:cubicBezTo>
                <a:cubicBezTo>
                  <a:pt x="4983" y="1775"/>
                  <a:pt x="4985" y="1760"/>
                  <a:pt x="4979" y="1749"/>
                </a:cubicBezTo>
                <a:lnTo>
                  <a:pt x="4907" y="1716"/>
                </a:lnTo>
                <a:cubicBezTo>
                  <a:pt x="4837" y="1685"/>
                  <a:pt x="4760" y="1639"/>
                  <a:pt x="4684" y="1625"/>
                </a:cubicBezTo>
                <a:cubicBezTo>
                  <a:pt x="4632" y="1602"/>
                  <a:pt x="4585" y="1583"/>
                  <a:pt x="4547" y="1539"/>
                </a:cubicBezTo>
                <a:cubicBezTo>
                  <a:pt x="4531" y="1520"/>
                  <a:pt x="4501" y="1481"/>
                  <a:pt x="4501" y="1481"/>
                </a:cubicBezTo>
                <a:cubicBezTo>
                  <a:pt x="4457" y="1351"/>
                  <a:pt x="4505" y="1257"/>
                  <a:pt x="4521" y="1134"/>
                </a:cubicBezTo>
                <a:cubicBezTo>
                  <a:pt x="4526" y="1093"/>
                  <a:pt x="4522" y="1051"/>
                  <a:pt x="4566" y="1035"/>
                </a:cubicBezTo>
                <a:cubicBezTo>
                  <a:pt x="4635" y="1041"/>
                  <a:pt x="4715" y="1056"/>
                  <a:pt x="4776" y="1016"/>
                </a:cubicBezTo>
                <a:cubicBezTo>
                  <a:pt x="4783" y="994"/>
                  <a:pt x="4789" y="983"/>
                  <a:pt x="4776" y="957"/>
                </a:cubicBezTo>
                <a:cubicBezTo>
                  <a:pt x="4764" y="932"/>
                  <a:pt x="4676" y="909"/>
                  <a:pt x="4651" y="905"/>
                </a:cubicBezTo>
                <a:cubicBezTo>
                  <a:pt x="4606" y="857"/>
                  <a:pt x="4636" y="882"/>
                  <a:pt x="4494" y="898"/>
                </a:cubicBezTo>
                <a:cubicBezTo>
                  <a:pt x="4472" y="901"/>
                  <a:pt x="4460" y="914"/>
                  <a:pt x="4442" y="924"/>
                </a:cubicBezTo>
                <a:cubicBezTo>
                  <a:pt x="4392" y="952"/>
                  <a:pt x="4350" y="981"/>
                  <a:pt x="4305" y="1016"/>
                </a:cubicBezTo>
                <a:cubicBezTo>
                  <a:pt x="4286" y="1052"/>
                  <a:pt x="4264" y="1085"/>
                  <a:pt x="4246" y="1121"/>
                </a:cubicBezTo>
                <a:cubicBezTo>
                  <a:pt x="4228" y="1202"/>
                  <a:pt x="4225" y="1316"/>
                  <a:pt x="4285" y="1376"/>
                </a:cubicBezTo>
                <a:cubicBezTo>
                  <a:pt x="4294" y="1427"/>
                  <a:pt x="4315" y="1484"/>
                  <a:pt x="4344" y="1526"/>
                </a:cubicBezTo>
                <a:cubicBezTo>
                  <a:pt x="4349" y="1558"/>
                  <a:pt x="4354" y="1588"/>
                  <a:pt x="4363" y="1618"/>
                </a:cubicBezTo>
                <a:cubicBezTo>
                  <a:pt x="4361" y="1677"/>
                  <a:pt x="4377" y="1865"/>
                  <a:pt x="4337" y="1945"/>
                </a:cubicBezTo>
                <a:cubicBezTo>
                  <a:pt x="4330" y="2009"/>
                  <a:pt x="4310" y="2052"/>
                  <a:pt x="4272" y="2102"/>
                </a:cubicBezTo>
                <a:cubicBezTo>
                  <a:pt x="4262" y="2115"/>
                  <a:pt x="4251" y="2127"/>
                  <a:pt x="4246" y="2142"/>
                </a:cubicBezTo>
                <a:cubicBezTo>
                  <a:pt x="4244" y="2148"/>
                  <a:pt x="4244" y="2156"/>
                  <a:pt x="4239" y="2161"/>
                </a:cubicBezTo>
                <a:cubicBezTo>
                  <a:pt x="4220" y="2180"/>
                  <a:pt x="4197" y="2194"/>
                  <a:pt x="4174" y="2207"/>
                </a:cubicBezTo>
                <a:cubicBezTo>
                  <a:pt x="4163" y="2213"/>
                  <a:pt x="4139" y="2217"/>
                  <a:pt x="4128" y="2220"/>
                </a:cubicBezTo>
                <a:cubicBezTo>
                  <a:pt x="4045" y="2243"/>
                  <a:pt x="4174" y="2208"/>
                  <a:pt x="4089" y="2240"/>
                </a:cubicBezTo>
                <a:cubicBezTo>
                  <a:pt x="4061" y="2251"/>
                  <a:pt x="4031" y="2256"/>
                  <a:pt x="4003" y="2266"/>
                </a:cubicBezTo>
                <a:cubicBezTo>
                  <a:pt x="3940" y="2264"/>
                  <a:pt x="3877" y="2263"/>
                  <a:pt x="3814" y="2259"/>
                </a:cubicBezTo>
                <a:cubicBezTo>
                  <a:pt x="3764" y="2256"/>
                  <a:pt x="3734" y="2214"/>
                  <a:pt x="3689" y="2201"/>
                </a:cubicBezTo>
                <a:cubicBezTo>
                  <a:pt x="3669" y="2180"/>
                  <a:pt x="3663" y="2154"/>
                  <a:pt x="3643" y="2135"/>
                </a:cubicBezTo>
                <a:cubicBezTo>
                  <a:pt x="3621" y="2091"/>
                  <a:pt x="3633" y="2118"/>
                  <a:pt x="3611" y="2050"/>
                </a:cubicBezTo>
                <a:cubicBezTo>
                  <a:pt x="3604" y="2029"/>
                  <a:pt x="3582" y="2017"/>
                  <a:pt x="3571" y="1998"/>
                </a:cubicBezTo>
                <a:cubicBezTo>
                  <a:pt x="3550" y="1962"/>
                  <a:pt x="3528" y="1928"/>
                  <a:pt x="3499" y="1899"/>
                </a:cubicBezTo>
                <a:cubicBezTo>
                  <a:pt x="3491" y="1873"/>
                  <a:pt x="3479" y="1869"/>
                  <a:pt x="3454" y="1860"/>
                </a:cubicBezTo>
                <a:cubicBezTo>
                  <a:pt x="3290" y="1870"/>
                  <a:pt x="3360" y="1846"/>
                  <a:pt x="3297" y="1932"/>
                </a:cubicBezTo>
                <a:cubicBezTo>
                  <a:pt x="3288" y="1965"/>
                  <a:pt x="3273" y="1998"/>
                  <a:pt x="3244" y="2017"/>
                </a:cubicBezTo>
                <a:cubicBezTo>
                  <a:pt x="3225" y="2081"/>
                  <a:pt x="3185" y="2102"/>
                  <a:pt x="3133" y="2135"/>
                </a:cubicBezTo>
                <a:cubicBezTo>
                  <a:pt x="3109" y="2151"/>
                  <a:pt x="3095" y="2166"/>
                  <a:pt x="3067" y="2174"/>
                </a:cubicBezTo>
                <a:cubicBezTo>
                  <a:pt x="2974" y="2238"/>
                  <a:pt x="2823" y="2242"/>
                  <a:pt x="2714" y="2253"/>
                </a:cubicBezTo>
                <a:cubicBezTo>
                  <a:pt x="2585" y="2249"/>
                  <a:pt x="2456" y="2248"/>
                  <a:pt x="2328" y="2240"/>
                </a:cubicBezTo>
                <a:cubicBezTo>
                  <a:pt x="2257" y="2236"/>
                  <a:pt x="2198" y="2172"/>
                  <a:pt x="2125" y="2161"/>
                </a:cubicBezTo>
                <a:cubicBezTo>
                  <a:pt x="2036" y="2101"/>
                  <a:pt x="1913" y="2076"/>
                  <a:pt x="1863" y="1971"/>
                </a:cubicBezTo>
                <a:cubicBezTo>
                  <a:pt x="1850" y="1914"/>
                  <a:pt x="1824" y="1861"/>
                  <a:pt x="1817" y="1801"/>
                </a:cubicBezTo>
                <a:cubicBezTo>
                  <a:pt x="1811" y="1752"/>
                  <a:pt x="1807" y="1703"/>
                  <a:pt x="1791" y="1657"/>
                </a:cubicBezTo>
                <a:cubicBezTo>
                  <a:pt x="1797" y="1474"/>
                  <a:pt x="1745" y="1400"/>
                  <a:pt x="1902" y="1350"/>
                </a:cubicBezTo>
                <a:cubicBezTo>
                  <a:pt x="2049" y="1254"/>
                  <a:pt x="1898" y="1348"/>
                  <a:pt x="2374" y="1323"/>
                </a:cubicBezTo>
                <a:cubicBezTo>
                  <a:pt x="2398" y="1322"/>
                  <a:pt x="2446" y="1310"/>
                  <a:pt x="2446" y="1310"/>
                </a:cubicBezTo>
                <a:cubicBezTo>
                  <a:pt x="2473" y="1292"/>
                  <a:pt x="2499" y="1288"/>
                  <a:pt x="2524" y="1265"/>
                </a:cubicBezTo>
                <a:cubicBezTo>
                  <a:pt x="2538" y="1252"/>
                  <a:pt x="2563" y="1225"/>
                  <a:pt x="2563" y="1225"/>
                </a:cubicBezTo>
                <a:cubicBezTo>
                  <a:pt x="2589" y="1153"/>
                  <a:pt x="2613" y="1144"/>
                  <a:pt x="2688" y="1121"/>
                </a:cubicBezTo>
                <a:cubicBezTo>
                  <a:pt x="2712" y="1096"/>
                  <a:pt x="2739" y="1077"/>
                  <a:pt x="2701" y="1029"/>
                </a:cubicBezTo>
                <a:cubicBezTo>
                  <a:pt x="2691" y="1017"/>
                  <a:pt x="2670" y="1033"/>
                  <a:pt x="2655" y="1035"/>
                </a:cubicBezTo>
                <a:cubicBezTo>
                  <a:pt x="2607" y="1052"/>
                  <a:pt x="2662" y="1028"/>
                  <a:pt x="2622" y="1062"/>
                </a:cubicBezTo>
                <a:cubicBezTo>
                  <a:pt x="2615" y="1068"/>
                  <a:pt x="2604" y="1069"/>
                  <a:pt x="2596" y="1075"/>
                </a:cubicBezTo>
                <a:cubicBezTo>
                  <a:pt x="2589" y="1080"/>
                  <a:pt x="2584" y="1088"/>
                  <a:pt x="2577" y="1094"/>
                </a:cubicBezTo>
                <a:cubicBezTo>
                  <a:pt x="2571" y="1099"/>
                  <a:pt x="2564" y="1103"/>
                  <a:pt x="2557" y="1107"/>
                </a:cubicBezTo>
                <a:cubicBezTo>
                  <a:pt x="2531" y="1147"/>
                  <a:pt x="2475" y="1210"/>
                  <a:pt x="2433" y="1238"/>
                </a:cubicBezTo>
                <a:cubicBezTo>
                  <a:pt x="2405" y="1257"/>
                  <a:pt x="2371" y="1258"/>
                  <a:pt x="2341" y="1271"/>
                </a:cubicBezTo>
                <a:cubicBezTo>
                  <a:pt x="2265" y="1302"/>
                  <a:pt x="2181" y="1305"/>
                  <a:pt x="2099" y="1310"/>
                </a:cubicBezTo>
                <a:cubicBezTo>
                  <a:pt x="2057" y="1325"/>
                  <a:pt x="2011" y="1311"/>
                  <a:pt x="1968" y="1304"/>
                </a:cubicBezTo>
                <a:cubicBezTo>
                  <a:pt x="1935" y="1282"/>
                  <a:pt x="1895" y="1244"/>
                  <a:pt x="1857" y="1232"/>
                </a:cubicBezTo>
                <a:cubicBezTo>
                  <a:pt x="1851" y="1233"/>
                  <a:pt x="1802" y="1239"/>
                  <a:pt x="1791" y="1245"/>
                </a:cubicBezTo>
                <a:cubicBezTo>
                  <a:pt x="1755" y="1266"/>
                  <a:pt x="1733" y="1298"/>
                  <a:pt x="1693" y="1310"/>
                </a:cubicBezTo>
                <a:cubicBezTo>
                  <a:pt x="1615" y="1361"/>
                  <a:pt x="1487" y="1376"/>
                  <a:pt x="1398" y="1382"/>
                </a:cubicBezTo>
                <a:cubicBezTo>
                  <a:pt x="1277" y="1369"/>
                  <a:pt x="1300" y="1379"/>
                  <a:pt x="1228" y="1343"/>
                </a:cubicBezTo>
                <a:cubicBezTo>
                  <a:pt x="1198" y="1312"/>
                  <a:pt x="1166" y="1268"/>
                  <a:pt x="1130" y="1245"/>
                </a:cubicBezTo>
                <a:cubicBezTo>
                  <a:pt x="1045" y="1249"/>
                  <a:pt x="986" y="1257"/>
                  <a:pt x="907" y="1271"/>
                </a:cubicBezTo>
                <a:cubicBezTo>
                  <a:pt x="868" y="1286"/>
                  <a:pt x="831" y="1301"/>
                  <a:pt x="790" y="1310"/>
                </a:cubicBezTo>
                <a:cubicBezTo>
                  <a:pt x="761" y="1329"/>
                  <a:pt x="732" y="1348"/>
                  <a:pt x="698" y="1356"/>
                </a:cubicBezTo>
                <a:cubicBezTo>
                  <a:pt x="599" y="1420"/>
                  <a:pt x="464" y="1431"/>
                  <a:pt x="351" y="1448"/>
                </a:cubicBezTo>
                <a:cubicBezTo>
                  <a:pt x="270" y="1443"/>
                  <a:pt x="179" y="1468"/>
                  <a:pt x="109" y="1428"/>
                </a:cubicBezTo>
                <a:cubicBezTo>
                  <a:pt x="88" y="1416"/>
                  <a:pt x="71" y="1396"/>
                  <a:pt x="57" y="1376"/>
                </a:cubicBezTo>
                <a:cubicBezTo>
                  <a:pt x="48" y="1363"/>
                  <a:pt x="39" y="1350"/>
                  <a:pt x="30" y="1337"/>
                </a:cubicBezTo>
                <a:cubicBezTo>
                  <a:pt x="26" y="1330"/>
                  <a:pt x="17" y="1317"/>
                  <a:pt x="17" y="1317"/>
                </a:cubicBezTo>
                <a:cubicBezTo>
                  <a:pt x="12" y="1287"/>
                  <a:pt x="0" y="1238"/>
                  <a:pt x="17" y="1212"/>
                </a:cubicBezTo>
                <a:cubicBezTo>
                  <a:pt x="26" y="1199"/>
                  <a:pt x="48" y="1208"/>
                  <a:pt x="63" y="1206"/>
                </a:cubicBezTo>
                <a:cubicBezTo>
                  <a:pt x="94" y="1195"/>
                  <a:pt x="126" y="1194"/>
                  <a:pt x="155" y="1179"/>
                </a:cubicBezTo>
              </a:path>
            </a:pathLst>
          </a:custGeom>
          <a:gradFill rotWithShape="1">
            <a:gsLst>
              <a:gs pos="0">
                <a:srgbClr val="66FFCC">
                  <a:alpha val="64998"/>
                </a:srgbClr>
              </a:gs>
              <a:gs pos="100000">
                <a:srgbClr val="2F765E">
                  <a:alpha val="59000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8783" name="Freeform 52"/>
          <p:cNvSpPr>
            <a:spLocks/>
          </p:cNvSpPr>
          <p:nvPr/>
        </p:nvSpPr>
        <p:spPr bwMode="auto">
          <a:xfrm>
            <a:off x="-304800" y="1143000"/>
            <a:ext cx="10675938" cy="6684963"/>
          </a:xfrm>
          <a:custGeom>
            <a:avLst/>
            <a:gdLst>
              <a:gd name="T0" fmla="*/ 2147483647 w 6725"/>
              <a:gd name="T1" fmla="*/ 2147483647 h 4211"/>
              <a:gd name="T2" fmla="*/ 2147483647 w 6725"/>
              <a:gd name="T3" fmla="*/ 2147483647 h 4211"/>
              <a:gd name="T4" fmla="*/ 2147483647 w 6725"/>
              <a:gd name="T5" fmla="*/ 2147483647 h 4211"/>
              <a:gd name="T6" fmla="*/ 2147483647 w 6725"/>
              <a:gd name="T7" fmla="*/ 2147483647 h 4211"/>
              <a:gd name="T8" fmla="*/ 2147483647 w 6725"/>
              <a:gd name="T9" fmla="*/ 2147483647 h 4211"/>
              <a:gd name="T10" fmla="*/ 2147483647 w 6725"/>
              <a:gd name="T11" fmla="*/ 2147483647 h 4211"/>
              <a:gd name="T12" fmla="*/ 2147483647 w 6725"/>
              <a:gd name="T13" fmla="*/ 2147483647 h 4211"/>
              <a:gd name="T14" fmla="*/ 2147483647 w 6725"/>
              <a:gd name="T15" fmla="*/ 2147483647 h 4211"/>
              <a:gd name="T16" fmla="*/ 2147483647 w 6725"/>
              <a:gd name="T17" fmla="*/ 2147483647 h 4211"/>
              <a:gd name="T18" fmla="*/ 2147483647 w 6725"/>
              <a:gd name="T19" fmla="*/ 2147483647 h 4211"/>
              <a:gd name="T20" fmla="*/ 2147483647 w 6725"/>
              <a:gd name="T21" fmla="*/ 2147483647 h 4211"/>
              <a:gd name="T22" fmla="*/ 2147483647 w 6725"/>
              <a:gd name="T23" fmla="*/ 2147483647 h 4211"/>
              <a:gd name="T24" fmla="*/ 2147483647 w 6725"/>
              <a:gd name="T25" fmla="*/ 2147483647 h 4211"/>
              <a:gd name="T26" fmla="*/ 2147483647 w 6725"/>
              <a:gd name="T27" fmla="*/ 2147483647 h 4211"/>
              <a:gd name="T28" fmla="*/ 2147483647 w 6725"/>
              <a:gd name="T29" fmla="*/ 2147483647 h 4211"/>
              <a:gd name="T30" fmla="*/ 2147483647 w 6725"/>
              <a:gd name="T31" fmla="*/ 2147483647 h 4211"/>
              <a:gd name="T32" fmla="*/ 2147483647 w 6725"/>
              <a:gd name="T33" fmla="*/ 2147483647 h 4211"/>
              <a:gd name="T34" fmla="*/ 2147483647 w 6725"/>
              <a:gd name="T35" fmla="*/ 2147483647 h 4211"/>
              <a:gd name="T36" fmla="*/ 2147483647 w 6725"/>
              <a:gd name="T37" fmla="*/ 2147483647 h 4211"/>
              <a:gd name="T38" fmla="*/ 2147483647 w 6725"/>
              <a:gd name="T39" fmla="*/ 2147483647 h 4211"/>
              <a:gd name="T40" fmla="*/ 2147483647 w 6725"/>
              <a:gd name="T41" fmla="*/ 2147483647 h 4211"/>
              <a:gd name="T42" fmla="*/ 2147483647 w 6725"/>
              <a:gd name="T43" fmla="*/ 2147483647 h 4211"/>
              <a:gd name="T44" fmla="*/ 2147483647 w 6725"/>
              <a:gd name="T45" fmla="*/ 2147483647 h 4211"/>
              <a:gd name="T46" fmla="*/ 2147483647 w 6725"/>
              <a:gd name="T47" fmla="*/ 2147483647 h 4211"/>
              <a:gd name="T48" fmla="*/ 2147483647 w 6725"/>
              <a:gd name="T49" fmla="*/ 2147483647 h 4211"/>
              <a:gd name="T50" fmla="*/ 2147483647 w 6725"/>
              <a:gd name="T51" fmla="*/ 2147483647 h 4211"/>
              <a:gd name="T52" fmla="*/ 2147483647 w 6725"/>
              <a:gd name="T53" fmla="*/ 2147483647 h 4211"/>
              <a:gd name="T54" fmla="*/ 2147483647 w 6725"/>
              <a:gd name="T55" fmla="*/ 2147483647 h 4211"/>
              <a:gd name="T56" fmla="*/ 2147483647 w 6725"/>
              <a:gd name="T57" fmla="*/ 2147483647 h 4211"/>
              <a:gd name="T58" fmla="*/ 2147483647 w 6725"/>
              <a:gd name="T59" fmla="*/ 2147483647 h 4211"/>
              <a:gd name="T60" fmla="*/ 2147483647 w 6725"/>
              <a:gd name="T61" fmla="*/ 2147483647 h 4211"/>
              <a:gd name="T62" fmla="*/ 2147483647 w 6725"/>
              <a:gd name="T63" fmla="*/ 2147483647 h 4211"/>
              <a:gd name="T64" fmla="*/ 2147483647 w 6725"/>
              <a:gd name="T65" fmla="*/ 2147483647 h 4211"/>
              <a:gd name="T66" fmla="*/ 2147483647 w 6725"/>
              <a:gd name="T67" fmla="*/ 2147483647 h 4211"/>
              <a:gd name="T68" fmla="*/ 2147483647 w 6725"/>
              <a:gd name="T69" fmla="*/ 2147483647 h 4211"/>
              <a:gd name="T70" fmla="*/ 2147483647 w 6725"/>
              <a:gd name="T71" fmla="*/ 2147483647 h 4211"/>
              <a:gd name="T72" fmla="*/ 2147483647 w 6725"/>
              <a:gd name="T73" fmla="*/ 2147483647 h 4211"/>
              <a:gd name="T74" fmla="*/ 2147483647 w 6725"/>
              <a:gd name="T75" fmla="*/ 2147483647 h 4211"/>
              <a:gd name="T76" fmla="*/ 2147483647 w 6725"/>
              <a:gd name="T77" fmla="*/ 2147483647 h 4211"/>
              <a:gd name="T78" fmla="*/ 2147483647 w 6725"/>
              <a:gd name="T79" fmla="*/ 2147483647 h 4211"/>
              <a:gd name="T80" fmla="*/ 2147483647 w 6725"/>
              <a:gd name="T81" fmla="*/ 2147483647 h 4211"/>
              <a:gd name="T82" fmla="*/ 2147483647 w 6725"/>
              <a:gd name="T83" fmla="*/ 2147483647 h 4211"/>
              <a:gd name="T84" fmla="*/ 2147483647 w 6725"/>
              <a:gd name="T85" fmla="*/ 2147483647 h 4211"/>
              <a:gd name="T86" fmla="*/ 2147483647 w 6725"/>
              <a:gd name="T87" fmla="*/ 2147483647 h 4211"/>
              <a:gd name="T88" fmla="*/ 2147483647 w 6725"/>
              <a:gd name="T89" fmla="*/ 2147483647 h 4211"/>
              <a:gd name="T90" fmla="*/ 2147483647 w 6725"/>
              <a:gd name="T91" fmla="*/ 2147483647 h 4211"/>
              <a:gd name="T92" fmla="*/ 2147483647 w 6725"/>
              <a:gd name="T93" fmla="*/ 2147483647 h 4211"/>
              <a:gd name="T94" fmla="*/ 2147483647 w 6725"/>
              <a:gd name="T95" fmla="*/ 2147483647 h 4211"/>
              <a:gd name="T96" fmla="*/ 2147483647 w 6725"/>
              <a:gd name="T97" fmla="*/ 2147483647 h 4211"/>
              <a:gd name="T98" fmla="*/ 2147483647 w 6725"/>
              <a:gd name="T99" fmla="*/ 2147483647 h 4211"/>
              <a:gd name="T100" fmla="*/ 2147483647 w 6725"/>
              <a:gd name="T101" fmla="*/ 2147483647 h 4211"/>
              <a:gd name="T102" fmla="*/ 2147483647 w 6725"/>
              <a:gd name="T103" fmla="*/ 2147483647 h 4211"/>
              <a:gd name="T104" fmla="*/ 2147483647 w 6725"/>
              <a:gd name="T105" fmla="*/ 2147483647 h 4211"/>
              <a:gd name="T106" fmla="*/ 2147483647 w 6725"/>
              <a:gd name="T107" fmla="*/ 2147483647 h 4211"/>
              <a:gd name="T108" fmla="*/ 2147483647 w 6725"/>
              <a:gd name="T109" fmla="*/ 2147483647 h 4211"/>
              <a:gd name="T110" fmla="*/ 2147483647 w 6725"/>
              <a:gd name="T111" fmla="*/ 2147483647 h 4211"/>
              <a:gd name="T112" fmla="*/ 2147483647 w 6725"/>
              <a:gd name="T113" fmla="*/ 2147483647 h 4211"/>
              <a:gd name="T114" fmla="*/ 2147483647 w 6725"/>
              <a:gd name="T115" fmla="*/ 2147483647 h 4211"/>
              <a:gd name="T116" fmla="*/ 2147483647 w 6725"/>
              <a:gd name="T117" fmla="*/ 2147483647 h 4211"/>
              <a:gd name="T118" fmla="*/ 2147483647 w 6725"/>
              <a:gd name="T119" fmla="*/ 2147483647 h 4211"/>
              <a:gd name="T120" fmla="*/ 2147483647 w 6725"/>
              <a:gd name="T121" fmla="*/ 2147483647 h 4211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6725"/>
              <a:gd name="T184" fmla="*/ 0 h 4211"/>
              <a:gd name="T185" fmla="*/ 6725 w 6725"/>
              <a:gd name="T186" fmla="*/ 4211 h 4211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6725" h="4211">
                <a:moveTo>
                  <a:pt x="102" y="1166"/>
                </a:moveTo>
                <a:cubicBezTo>
                  <a:pt x="277" y="1193"/>
                  <a:pt x="368" y="1173"/>
                  <a:pt x="593" y="1166"/>
                </a:cubicBezTo>
                <a:cubicBezTo>
                  <a:pt x="724" y="1136"/>
                  <a:pt x="863" y="1140"/>
                  <a:pt x="953" y="1022"/>
                </a:cubicBezTo>
                <a:cubicBezTo>
                  <a:pt x="974" y="995"/>
                  <a:pt x="986" y="960"/>
                  <a:pt x="1006" y="931"/>
                </a:cubicBezTo>
                <a:cubicBezTo>
                  <a:pt x="990" y="859"/>
                  <a:pt x="990" y="804"/>
                  <a:pt x="914" y="787"/>
                </a:cubicBezTo>
                <a:cubicBezTo>
                  <a:pt x="875" y="761"/>
                  <a:pt x="835" y="742"/>
                  <a:pt x="790" y="728"/>
                </a:cubicBezTo>
                <a:cubicBezTo>
                  <a:pt x="757" y="706"/>
                  <a:pt x="716" y="680"/>
                  <a:pt x="678" y="669"/>
                </a:cubicBezTo>
                <a:cubicBezTo>
                  <a:pt x="653" y="650"/>
                  <a:pt x="631" y="642"/>
                  <a:pt x="606" y="623"/>
                </a:cubicBezTo>
                <a:cubicBezTo>
                  <a:pt x="543" y="498"/>
                  <a:pt x="629" y="426"/>
                  <a:pt x="737" y="387"/>
                </a:cubicBezTo>
                <a:cubicBezTo>
                  <a:pt x="777" y="358"/>
                  <a:pt x="820" y="345"/>
                  <a:pt x="868" y="335"/>
                </a:cubicBezTo>
                <a:cubicBezTo>
                  <a:pt x="931" y="303"/>
                  <a:pt x="1002" y="290"/>
                  <a:pt x="1071" y="276"/>
                </a:cubicBezTo>
                <a:cubicBezTo>
                  <a:pt x="1132" y="279"/>
                  <a:pt x="1199" y="262"/>
                  <a:pt x="1254" y="289"/>
                </a:cubicBezTo>
                <a:cubicBezTo>
                  <a:pt x="1262" y="293"/>
                  <a:pt x="1266" y="304"/>
                  <a:pt x="1274" y="309"/>
                </a:cubicBezTo>
                <a:cubicBezTo>
                  <a:pt x="1288" y="318"/>
                  <a:pt x="1306" y="320"/>
                  <a:pt x="1320" y="329"/>
                </a:cubicBezTo>
                <a:cubicBezTo>
                  <a:pt x="1361" y="356"/>
                  <a:pt x="1394" y="402"/>
                  <a:pt x="1425" y="440"/>
                </a:cubicBezTo>
                <a:cubicBezTo>
                  <a:pt x="1435" y="496"/>
                  <a:pt x="1460" y="555"/>
                  <a:pt x="1490" y="603"/>
                </a:cubicBezTo>
                <a:cubicBezTo>
                  <a:pt x="1498" y="635"/>
                  <a:pt x="1517" y="663"/>
                  <a:pt x="1523" y="695"/>
                </a:cubicBezTo>
                <a:cubicBezTo>
                  <a:pt x="1538" y="770"/>
                  <a:pt x="1531" y="739"/>
                  <a:pt x="1542" y="787"/>
                </a:cubicBezTo>
                <a:cubicBezTo>
                  <a:pt x="1532" y="871"/>
                  <a:pt x="1495" y="900"/>
                  <a:pt x="1418" y="937"/>
                </a:cubicBezTo>
                <a:cubicBezTo>
                  <a:pt x="1399" y="956"/>
                  <a:pt x="1378" y="971"/>
                  <a:pt x="1359" y="990"/>
                </a:cubicBezTo>
                <a:cubicBezTo>
                  <a:pt x="1355" y="1004"/>
                  <a:pt x="1340" y="1014"/>
                  <a:pt x="1339" y="1029"/>
                </a:cubicBezTo>
                <a:cubicBezTo>
                  <a:pt x="1337" y="1055"/>
                  <a:pt x="1338" y="1082"/>
                  <a:pt x="1346" y="1107"/>
                </a:cubicBezTo>
                <a:cubicBezTo>
                  <a:pt x="1349" y="1117"/>
                  <a:pt x="1363" y="1121"/>
                  <a:pt x="1372" y="1127"/>
                </a:cubicBezTo>
                <a:cubicBezTo>
                  <a:pt x="1407" y="1152"/>
                  <a:pt x="1450" y="1154"/>
                  <a:pt x="1490" y="1166"/>
                </a:cubicBezTo>
                <a:cubicBezTo>
                  <a:pt x="1604" y="1159"/>
                  <a:pt x="1584" y="1163"/>
                  <a:pt x="1667" y="1121"/>
                </a:cubicBezTo>
                <a:cubicBezTo>
                  <a:pt x="1680" y="1108"/>
                  <a:pt x="1707" y="1100"/>
                  <a:pt x="1706" y="1081"/>
                </a:cubicBezTo>
                <a:cubicBezTo>
                  <a:pt x="1701" y="960"/>
                  <a:pt x="1702" y="885"/>
                  <a:pt x="1660" y="780"/>
                </a:cubicBezTo>
                <a:cubicBezTo>
                  <a:pt x="1662" y="750"/>
                  <a:pt x="1660" y="719"/>
                  <a:pt x="1667" y="689"/>
                </a:cubicBezTo>
                <a:cubicBezTo>
                  <a:pt x="1677" y="644"/>
                  <a:pt x="1774" y="623"/>
                  <a:pt x="1804" y="617"/>
                </a:cubicBezTo>
                <a:cubicBezTo>
                  <a:pt x="1841" y="623"/>
                  <a:pt x="1880" y="623"/>
                  <a:pt x="1915" y="636"/>
                </a:cubicBezTo>
                <a:cubicBezTo>
                  <a:pt x="1943" y="647"/>
                  <a:pt x="1958" y="677"/>
                  <a:pt x="1981" y="695"/>
                </a:cubicBezTo>
                <a:cubicBezTo>
                  <a:pt x="1983" y="704"/>
                  <a:pt x="1983" y="713"/>
                  <a:pt x="1987" y="721"/>
                </a:cubicBezTo>
                <a:cubicBezTo>
                  <a:pt x="1994" y="735"/>
                  <a:pt x="2014" y="761"/>
                  <a:pt x="2014" y="761"/>
                </a:cubicBezTo>
                <a:cubicBezTo>
                  <a:pt x="2033" y="845"/>
                  <a:pt x="2029" y="913"/>
                  <a:pt x="1968" y="977"/>
                </a:cubicBezTo>
                <a:cubicBezTo>
                  <a:pt x="1948" y="1038"/>
                  <a:pt x="1932" y="1061"/>
                  <a:pt x="1981" y="1127"/>
                </a:cubicBezTo>
                <a:cubicBezTo>
                  <a:pt x="1983" y="1129"/>
                  <a:pt x="2061" y="1156"/>
                  <a:pt x="2073" y="1160"/>
                </a:cubicBezTo>
                <a:cubicBezTo>
                  <a:pt x="2180" y="1158"/>
                  <a:pt x="2287" y="1165"/>
                  <a:pt x="2393" y="1153"/>
                </a:cubicBezTo>
                <a:cubicBezTo>
                  <a:pt x="2405" y="1152"/>
                  <a:pt x="2409" y="1133"/>
                  <a:pt x="2413" y="1121"/>
                </a:cubicBezTo>
                <a:cubicBezTo>
                  <a:pt x="2428" y="1079"/>
                  <a:pt x="2425" y="1027"/>
                  <a:pt x="2433" y="983"/>
                </a:cubicBezTo>
                <a:cubicBezTo>
                  <a:pt x="2430" y="881"/>
                  <a:pt x="2472" y="762"/>
                  <a:pt x="2380" y="702"/>
                </a:cubicBezTo>
                <a:cubicBezTo>
                  <a:pt x="2347" y="633"/>
                  <a:pt x="2273" y="613"/>
                  <a:pt x="2203" y="597"/>
                </a:cubicBezTo>
                <a:cubicBezTo>
                  <a:pt x="2194" y="593"/>
                  <a:pt x="2186" y="587"/>
                  <a:pt x="2177" y="584"/>
                </a:cubicBezTo>
                <a:cubicBezTo>
                  <a:pt x="2164" y="580"/>
                  <a:pt x="2150" y="582"/>
                  <a:pt x="2138" y="577"/>
                </a:cubicBezTo>
                <a:cubicBezTo>
                  <a:pt x="2128" y="573"/>
                  <a:pt x="2121" y="563"/>
                  <a:pt x="2112" y="558"/>
                </a:cubicBezTo>
                <a:cubicBezTo>
                  <a:pt x="2038" y="516"/>
                  <a:pt x="2160" y="597"/>
                  <a:pt x="2066" y="538"/>
                </a:cubicBezTo>
                <a:cubicBezTo>
                  <a:pt x="2042" y="523"/>
                  <a:pt x="2028" y="508"/>
                  <a:pt x="2001" y="499"/>
                </a:cubicBezTo>
                <a:cubicBezTo>
                  <a:pt x="1979" y="485"/>
                  <a:pt x="1940" y="457"/>
                  <a:pt x="1915" y="446"/>
                </a:cubicBezTo>
                <a:cubicBezTo>
                  <a:pt x="1888" y="434"/>
                  <a:pt x="1869" y="437"/>
                  <a:pt x="1843" y="420"/>
                </a:cubicBezTo>
                <a:cubicBezTo>
                  <a:pt x="1788" y="246"/>
                  <a:pt x="1976" y="190"/>
                  <a:pt x="2092" y="139"/>
                </a:cubicBezTo>
                <a:cubicBezTo>
                  <a:pt x="2137" y="119"/>
                  <a:pt x="2236" y="113"/>
                  <a:pt x="2236" y="113"/>
                </a:cubicBezTo>
                <a:cubicBezTo>
                  <a:pt x="2308" y="117"/>
                  <a:pt x="2380" y="119"/>
                  <a:pt x="2452" y="126"/>
                </a:cubicBezTo>
                <a:cubicBezTo>
                  <a:pt x="2472" y="128"/>
                  <a:pt x="2540" y="161"/>
                  <a:pt x="2550" y="165"/>
                </a:cubicBezTo>
                <a:cubicBezTo>
                  <a:pt x="2706" y="222"/>
                  <a:pt x="2906" y="293"/>
                  <a:pt x="3002" y="440"/>
                </a:cubicBezTo>
                <a:cubicBezTo>
                  <a:pt x="2985" y="517"/>
                  <a:pt x="2975" y="513"/>
                  <a:pt x="2930" y="571"/>
                </a:cubicBezTo>
                <a:cubicBezTo>
                  <a:pt x="2910" y="624"/>
                  <a:pt x="2896" y="675"/>
                  <a:pt x="2963" y="695"/>
                </a:cubicBezTo>
                <a:cubicBezTo>
                  <a:pt x="3018" y="737"/>
                  <a:pt x="3081" y="756"/>
                  <a:pt x="3146" y="774"/>
                </a:cubicBezTo>
                <a:cubicBezTo>
                  <a:pt x="3203" y="772"/>
                  <a:pt x="3259" y="766"/>
                  <a:pt x="3316" y="767"/>
                </a:cubicBezTo>
                <a:cubicBezTo>
                  <a:pt x="3384" y="768"/>
                  <a:pt x="3452" y="770"/>
                  <a:pt x="3519" y="780"/>
                </a:cubicBezTo>
                <a:cubicBezTo>
                  <a:pt x="3622" y="796"/>
                  <a:pt x="3669" y="937"/>
                  <a:pt x="3709" y="1016"/>
                </a:cubicBezTo>
                <a:cubicBezTo>
                  <a:pt x="3726" y="1093"/>
                  <a:pt x="3738" y="1197"/>
                  <a:pt x="3643" y="1225"/>
                </a:cubicBezTo>
                <a:cubicBezTo>
                  <a:pt x="3600" y="1252"/>
                  <a:pt x="3553" y="1260"/>
                  <a:pt x="3506" y="1278"/>
                </a:cubicBezTo>
                <a:cubicBezTo>
                  <a:pt x="3465" y="1276"/>
                  <a:pt x="3423" y="1275"/>
                  <a:pt x="3382" y="1271"/>
                </a:cubicBezTo>
                <a:cubicBezTo>
                  <a:pt x="3373" y="1270"/>
                  <a:pt x="3362" y="1270"/>
                  <a:pt x="3355" y="1265"/>
                </a:cubicBezTo>
                <a:cubicBezTo>
                  <a:pt x="3327" y="1245"/>
                  <a:pt x="3282" y="1191"/>
                  <a:pt x="3264" y="1160"/>
                </a:cubicBezTo>
                <a:cubicBezTo>
                  <a:pt x="3251" y="1138"/>
                  <a:pt x="3233" y="1090"/>
                  <a:pt x="3218" y="1075"/>
                </a:cubicBezTo>
                <a:cubicBezTo>
                  <a:pt x="3212" y="1069"/>
                  <a:pt x="3168" y="1062"/>
                  <a:pt x="3166" y="1062"/>
                </a:cubicBezTo>
                <a:cubicBezTo>
                  <a:pt x="3076" y="1066"/>
                  <a:pt x="2987" y="1069"/>
                  <a:pt x="2897" y="1075"/>
                </a:cubicBezTo>
                <a:cubicBezTo>
                  <a:pt x="2871" y="1077"/>
                  <a:pt x="2825" y="1107"/>
                  <a:pt x="2825" y="1107"/>
                </a:cubicBezTo>
                <a:cubicBezTo>
                  <a:pt x="2816" y="1117"/>
                  <a:pt x="2801" y="1122"/>
                  <a:pt x="2793" y="1134"/>
                </a:cubicBezTo>
                <a:cubicBezTo>
                  <a:pt x="2790" y="1139"/>
                  <a:pt x="2779" y="1192"/>
                  <a:pt x="2779" y="1193"/>
                </a:cubicBezTo>
                <a:cubicBezTo>
                  <a:pt x="2786" y="1212"/>
                  <a:pt x="2788" y="1234"/>
                  <a:pt x="2799" y="1251"/>
                </a:cubicBezTo>
                <a:cubicBezTo>
                  <a:pt x="2843" y="1321"/>
                  <a:pt x="2936" y="1339"/>
                  <a:pt x="2982" y="1409"/>
                </a:cubicBezTo>
                <a:cubicBezTo>
                  <a:pt x="2999" y="1474"/>
                  <a:pt x="2973" y="1525"/>
                  <a:pt x="2917" y="1553"/>
                </a:cubicBezTo>
                <a:cubicBezTo>
                  <a:pt x="2830" y="1596"/>
                  <a:pt x="2741" y="1613"/>
                  <a:pt x="2649" y="1638"/>
                </a:cubicBezTo>
                <a:cubicBezTo>
                  <a:pt x="2501" y="1630"/>
                  <a:pt x="2530" y="1648"/>
                  <a:pt x="2439" y="1566"/>
                </a:cubicBezTo>
                <a:cubicBezTo>
                  <a:pt x="2426" y="1555"/>
                  <a:pt x="2414" y="1543"/>
                  <a:pt x="2400" y="1533"/>
                </a:cubicBezTo>
                <a:cubicBezTo>
                  <a:pt x="2383" y="1521"/>
                  <a:pt x="2347" y="1500"/>
                  <a:pt x="2347" y="1500"/>
                </a:cubicBezTo>
                <a:cubicBezTo>
                  <a:pt x="2319" y="1443"/>
                  <a:pt x="2292" y="1448"/>
                  <a:pt x="2230" y="1441"/>
                </a:cubicBezTo>
                <a:cubicBezTo>
                  <a:pt x="2195" y="1443"/>
                  <a:pt x="2159" y="1440"/>
                  <a:pt x="2125" y="1448"/>
                </a:cubicBezTo>
                <a:cubicBezTo>
                  <a:pt x="2110" y="1451"/>
                  <a:pt x="2086" y="1474"/>
                  <a:pt x="2086" y="1474"/>
                </a:cubicBezTo>
                <a:cubicBezTo>
                  <a:pt x="2081" y="1494"/>
                  <a:pt x="2067" y="1512"/>
                  <a:pt x="2066" y="1533"/>
                </a:cubicBezTo>
                <a:cubicBezTo>
                  <a:pt x="2061" y="1607"/>
                  <a:pt x="2112" y="1670"/>
                  <a:pt x="2158" y="1723"/>
                </a:cubicBezTo>
                <a:cubicBezTo>
                  <a:pt x="2166" y="1748"/>
                  <a:pt x="2184" y="1760"/>
                  <a:pt x="2197" y="1782"/>
                </a:cubicBezTo>
                <a:cubicBezTo>
                  <a:pt x="2235" y="1845"/>
                  <a:pt x="2273" y="1872"/>
                  <a:pt x="2328" y="1913"/>
                </a:cubicBezTo>
                <a:cubicBezTo>
                  <a:pt x="2335" y="1918"/>
                  <a:pt x="2339" y="1928"/>
                  <a:pt x="2347" y="1932"/>
                </a:cubicBezTo>
                <a:cubicBezTo>
                  <a:pt x="2361" y="1939"/>
                  <a:pt x="2378" y="1940"/>
                  <a:pt x="2393" y="1945"/>
                </a:cubicBezTo>
                <a:cubicBezTo>
                  <a:pt x="2440" y="1961"/>
                  <a:pt x="2448" y="1975"/>
                  <a:pt x="2511" y="1985"/>
                </a:cubicBezTo>
                <a:cubicBezTo>
                  <a:pt x="2564" y="1993"/>
                  <a:pt x="2616" y="2002"/>
                  <a:pt x="2668" y="2017"/>
                </a:cubicBezTo>
                <a:cubicBezTo>
                  <a:pt x="2723" y="2015"/>
                  <a:pt x="2777" y="2014"/>
                  <a:pt x="2832" y="2011"/>
                </a:cubicBezTo>
                <a:cubicBezTo>
                  <a:pt x="2889" y="2007"/>
                  <a:pt x="2945" y="1980"/>
                  <a:pt x="3002" y="1971"/>
                </a:cubicBezTo>
                <a:cubicBezTo>
                  <a:pt x="3036" y="1954"/>
                  <a:pt x="3065" y="1950"/>
                  <a:pt x="3100" y="1939"/>
                </a:cubicBezTo>
                <a:cubicBezTo>
                  <a:pt x="3121" y="1925"/>
                  <a:pt x="3122" y="1927"/>
                  <a:pt x="3139" y="1906"/>
                </a:cubicBezTo>
                <a:cubicBezTo>
                  <a:pt x="3153" y="1889"/>
                  <a:pt x="3179" y="1854"/>
                  <a:pt x="3179" y="1854"/>
                </a:cubicBezTo>
                <a:cubicBezTo>
                  <a:pt x="3185" y="1826"/>
                  <a:pt x="3198" y="1803"/>
                  <a:pt x="3205" y="1775"/>
                </a:cubicBezTo>
                <a:cubicBezTo>
                  <a:pt x="3195" y="1626"/>
                  <a:pt x="3229" y="1616"/>
                  <a:pt x="3159" y="1546"/>
                </a:cubicBezTo>
                <a:cubicBezTo>
                  <a:pt x="3161" y="1531"/>
                  <a:pt x="3156" y="1512"/>
                  <a:pt x="3166" y="1500"/>
                </a:cubicBezTo>
                <a:cubicBezTo>
                  <a:pt x="3181" y="1483"/>
                  <a:pt x="3210" y="1493"/>
                  <a:pt x="3231" y="1487"/>
                </a:cubicBezTo>
                <a:cubicBezTo>
                  <a:pt x="3292" y="1494"/>
                  <a:pt x="3353" y="1497"/>
                  <a:pt x="3414" y="1507"/>
                </a:cubicBezTo>
                <a:cubicBezTo>
                  <a:pt x="3436" y="1511"/>
                  <a:pt x="3449" y="1533"/>
                  <a:pt x="3467" y="1546"/>
                </a:cubicBezTo>
                <a:cubicBezTo>
                  <a:pt x="3480" y="1555"/>
                  <a:pt x="3506" y="1572"/>
                  <a:pt x="3506" y="1572"/>
                </a:cubicBezTo>
                <a:cubicBezTo>
                  <a:pt x="3524" y="1601"/>
                  <a:pt x="3552" y="1638"/>
                  <a:pt x="3565" y="1670"/>
                </a:cubicBezTo>
                <a:cubicBezTo>
                  <a:pt x="3580" y="1707"/>
                  <a:pt x="3582" y="1753"/>
                  <a:pt x="3604" y="1788"/>
                </a:cubicBezTo>
                <a:cubicBezTo>
                  <a:pt x="3652" y="1865"/>
                  <a:pt x="3749" y="1888"/>
                  <a:pt x="3833" y="1899"/>
                </a:cubicBezTo>
                <a:cubicBezTo>
                  <a:pt x="4147" y="1879"/>
                  <a:pt x="3965" y="1923"/>
                  <a:pt x="4075" y="1847"/>
                </a:cubicBezTo>
                <a:cubicBezTo>
                  <a:pt x="4114" y="1737"/>
                  <a:pt x="4059" y="1883"/>
                  <a:pt x="4115" y="1769"/>
                </a:cubicBezTo>
                <a:cubicBezTo>
                  <a:pt x="4125" y="1748"/>
                  <a:pt x="4141" y="1703"/>
                  <a:pt x="4141" y="1703"/>
                </a:cubicBezTo>
                <a:cubicBezTo>
                  <a:pt x="4163" y="1589"/>
                  <a:pt x="4153" y="1633"/>
                  <a:pt x="4167" y="1572"/>
                </a:cubicBezTo>
                <a:cubicBezTo>
                  <a:pt x="4178" y="1401"/>
                  <a:pt x="4157" y="1254"/>
                  <a:pt x="4108" y="1094"/>
                </a:cubicBezTo>
                <a:cubicBezTo>
                  <a:pt x="4096" y="1056"/>
                  <a:pt x="4091" y="1025"/>
                  <a:pt x="4069" y="990"/>
                </a:cubicBezTo>
                <a:cubicBezTo>
                  <a:pt x="4054" y="902"/>
                  <a:pt x="4078" y="1004"/>
                  <a:pt x="4017" y="891"/>
                </a:cubicBezTo>
                <a:cubicBezTo>
                  <a:pt x="3975" y="813"/>
                  <a:pt x="3909" y="754"/>
                  <a:pt x="3840" y="702"/>
                </a:cubicBezTo>
                <a:cubicBezTo>
                  <a:pt x="3803" y="674"/>
                  <a:pt x="3783" y="650"/>
                  <a:pt x="3735" y="643"/>
                </a:cubicBezTo>
                <a:cubicBezTo>
                  <a:pt x="3724" y="636"/>
                  <a:pt x="3714" y="627"/>
                  <a:pt x="3702" y="623"/>
                </a:cubicBezTo>
                <a:cubicBezTo>
                  <a:pt x="3679" y="616"/>
                  <a:pt x="3630" y="610"/>
                  <a:pt x="3630" y="610"/>
                </a:cubicBezTo>
                <a:cubicBezTo>
                  <a:pt x="3600" y="589"/>
                  <a:pt x="3565" y="589"/>
                  <a:pt x="3532" y="571"/>
                </a:cubicBezTo>
                <a:cubicBezTo>
                  <a:pt x="3496" y="551"/>
                  <a:pt x="3466" y="524"/>
                  <a:pt x="3427" y="512"/>
                </a:cubicBezTo>
                <a:cubicBezTo>
                  <a:pt x="3385" y="468"/>
                  <a:pt x="3398" y="438"/>
                  <a:pt x="3427" y="374"/>
                </a:cubicBezTo>
                <a:cubicBezTo>
                  <a:pt x="3440" y="344"/>
                  <a:pt x="3473" y="325"/>
                  <a:pt x="3499" y="309"/>
                </a:cubicBezTo>
                <a:cubicBezTo>
                  <a:pt x="3561" y="271"/>
                  <a:pt x="3626" y="232"/>
                  <a:pt x="3696" y="211"/>
                </a:cubicBezTo>
                <a:cubicBezTo>
                  <a:pt x="3755" y="217"/>
                  <a:pt x="3816" y="215"/>
                  <a:pt x="3873" y="230"/>
                </a:cubicBezTo>
                <a:cubicBezTo>
                  <a:pt x="3925" y="244"/>
                  <a:pt x="4028" y="309"/>
                  <a:pt x="4082" y="335"/>
                </a:cubicBezTo>
                <a:cubicBezTo>
                  <a:pt x="4153" y="369"/>
                  <a:pt x="4234" y="389"/>
                  <a:pt x="4291" y="446"/>
                </a:cubicBezTo>
                <a:cubicBezTo>
                  <a:pt x="4308" y="493"/>
                  <a:pt x="4297" y="474"/>
                  <a:pt x="4318" y="505"/>
                </a:cubicBezTo>
                <a:cubicBezTo>
                  <a:pt x="4333" y="587"/>
                  <a:pt x="4320" y="555"/>
                  <a:pt x="4344" y="603"/>
                </a:cubicBezTo>
                <a:cubicBezTo>
                  <a:pt x="4357" y="660"/>
                  <a:pt x="4384" y="752"/>
                  <a:pt x="4435" y="787"/>
                </a:cubicBezTo>
                <a:cubicBezTo>
                  <a:pt x="4470" y="783"/>
                  <a:pt x="4506" y="784"/>
                  <a:pt x="4540" y="774"/>
                </a:cubicBezTo>
                <a:cubicBezTo>
                  <a:pt x="4560" y="768"/>
                  <a:pt x="4573" y="747"/>
                  <a:pt x="4593" y="741"/>
                </a:cubicBezTo>
                <a:cubicBezTo>
                  <a:pt x="4618" y="721"/>
                  <a:pt x="4653" y="702"/>
                  <a:pt x="4671" y="675"/>
                </a:cubicBezTo>
                <a:cubicBezTo>
                  <a:pt x="4688" y="650"/>
                  <a:pt x="4700" y="622"/>
                  <a:pt x="4717" y="597"/>
                </a:cubicBezTo>
                <a:cubicBezTo>
                  <a:pt x="4729" y="476"/>
                  <a:pt x="4730" y="503"/>
                  <a:pt x="4710" y="309"/>
                </a:cubicBezTo>
                <a:cubicBezTo>
                  <a:pt x="4705" y="259"/>
                  <a:pt x="4611" y="155"/>
                  <a:pt x="4560" y="139"/>
                </a:cubicBezTo>
                <a:cubicBezTo>
                  <a:pt x="4604" y="109"/>
                  <a:pt x="4674" y="116"/>
                  <a:pt x="4723" y="113"/>
                </a:cubicBezTo>
                <a:cubicBezTo>
                  <a:pt x="5087" y="129"/>
                  <a:pt x="4932" y="74"/>
                  <a:pt x="5083" y="185"/>
                </a:cubicBezTo>
                <a:cubicBezTo>
                  <a:pt x="5097" y="195"/>
                  <a:pt x="5115" y="200"/>
                  <a:pt x="5129" y="211"/>
                </a:cubicBezTo>
                <a:cubicBezTo>
                  <a:pt x="5157" y="235"/>
                  <a:pt x="5182" y="263"/>
                  <a:pt x="5208" y="289"/>
                </a:cubicBezTo>
                <a:cubicBezTo>
                  <a:pt x="5233" y="313"/>
                  <a:pt x="5293" y="348"/>
                  <a:pt x="5293" y="348"/>
                </a:cubicBezTo>
                <a:cubicBezTo>
                  <a:pt x="5322" y="407"/>
                  <a:pt x="5284" y="337"/>
                  <a:pt x="5345" y="414"/>
                </a:cubicBezTo>
                <a:cubicBezTo>
                  <a:pt x="5367" y="443"/>
                  <a:pt x="5386" y="484"/>
                  <a:pt x="5398" y="518"/>
                </a:cubicBezTo>
                <a:cubicBezTo>
                  <a:pt x="5395" y="584"/>
                  <a:pt x="5425" y="663"/>
                  <a:pt x="5385" y="715"/>
                </a:cubicBezTo>
                <a:cubicBezTo>
                  <a:pt x="5353" y="756"/>
                  <a:pt x="5308" y="783"/>
                  <a:pt x="5273" y="819"/>
                </a:cubicBezTo>
                <a:cubicBezTo>
                  <a:pt x="5265" y="827"/>
                  <a:pt x="5262" y="839"/>
                  <a:pt x="5254" y="846"/>
                </a:cubicBezTo>
                <a:cubicBezTo>
                  <a:pt x="5244" y="854"/>
                  <a:pt x="5231" y="857"/>
                  <a:pt x="5221" y="865"/>
                </a:cubicBezTo>
                <a:cubicBezTo>
                  <a:pt x="5188" y="890"/>
                  <a:pt x="5156" y="938"/>
                  <a:pt x="5142" y="977"/>
                </a:cubicBezTo>
                <a:cubicBezTo>
                  <a:pt x="5138" y="1016"/>
                  <a:pt x="5127" y="1087"/>
                  <a:pt x="5142" y="1121"/>
                </a:cubicBezTo>
                <a:cubicBezTo>
                  <a:pt x="5161" y="1165"/>
                  <a:pt x="5199" y="1173"/>
                  <a:pt x="5234" y="1193"/>
                </a:cubicBezTo>
                <a:cubicBezTo>
                  <a:pt x="5280" y="1220"/>
                  <a:pt x="5328" y="1260"/>
                  <a:pt x="5378" y="1278"/>
                </a:cubicBezTo>
                <a:cubicBezTo>
                  <a:pt x="5404" y="1274"/>
                  <a:pt x="5431" y="1273"/>
                  <a:pt x="5457" y="1265"/>
                </a:cubicBezTo>
                <a:cubicBezTo>
                  <a:pt x="5463" y="1263"/>
                  <a:pt x="5465" y="1255"/>
                  <a:pt x="5470" y="1251"/>
                </a:cubicBezTo>
                <a:cubicBezTo>
                  <a:pt x="5494" y="1231"/>
                  <a:pt x="5514" y="1222"/>
                  <a:pt x="5542" y="1206"/>
                </a:cubicBezTo>
                <a:cubicBezTo>
                  <a:pt x="5558" y="1181"/>
                  <a:pt x="5585" y="1169"/>
                  <a:pt x="5614" y="1160"/>
                </a:cubicBezTo>
                <a:cubicBezTo>
                  <a:pt x="5632" y="1146"/>
                  <a:pt x="5647" y="1128"/>
                  <a:pt x="5666" y="1114"/>
                </a:cubicBezTo>
                <a:cubicBezTo>
                  <a:pt x="5719" y="1074"/>
                  <a:pt x="5663" y="1137"/>
                  <a:pt x="5725" y="1075"/>
                </a:cubicBezTo>
                <a:cubicBezTo>
                  <a:pt x="5747" y="1053"/>
                  <a:pt x="5763" y="1027"/>
                  <a:pt x="5790" y="1009"/>
                </a:cubicBezTo>
                <a:cubicBezTo>
                  <a:pt x="5835" y="936"/>
                  <a:pt x="5812" y="962"/>
                  <a:pt x="5849" y="924"/>
                </a:cubicBezTo>
                <a:cubicBezTo>
                  <a:pt x="5874" y="837"/>
                  <a:pt x="5884" y="829"/>
                  <a:pt x="5862" y="708"/>
                </a:cubicBezTo>
                <a:cubicBezTo>
                  <a:pt x="5860" y="696"/>
                  <a:pt x="5800" y="639"/>
                  <a:pt x="5797" y="636"/>
                </a:cubicBezTo>
                <a:cubicBezTo>
                  <a:pt x="5731" y="565"/>
                  <a:pt x="5657" y="508"/>
                  <a:pt x="5581" y="446"/>
                </a:cubicBezTo>
                <a:cubicBezTo>
                  <a:pt x="5547" y="418"/>
                  <a:pt x="5471" y="331"/>
                  <a:pt x="5457" y="296"/>
                </a:cubicBezTo>
                <a:cubicBezTo>
                  <a:pt x="5448" y="274"/>
                  <a:pt x="5430" y="230"/>
                  <a:pt x="5430" y="230"/>
                </a:cubicBezTo>
                <a:cubicBezTo>
                  <a:pt x="5434" y="186"/>
                  <a:pt x="5432" y="141"/>
                  <a:pt x="5443" y="99"/>
                </a:cubicBezTo>
                <a:cubicBezTo>
                  <a:pt x="5446" y="88"/>
                  <a:pt x="5461" y="87"/>
                  <a:pt x="5470" y="80"/>
                </a:cubicBezTo>
                <a:cubicBezTo>
                  <a:pt x="5505" y="53"/>
                  <a:pt x="5549" y="29"/>
                  <a:pt x="5594" y="21"/>
                </a:cubicBezTo>
                <a:cubicBezTo>
                  <a:pt x="5631" y="14"/>
                  <a:pt x="5668" y="12"/>
                  <a:pt x="5705" y="8"/>
                </a:cubicBezTo>
                <a:cubicBezTo>
                  <a:pt x="5725" y="6"/>
                  <a:pt x="5764" y="1"/>
                  <a:pt x="5764" y="1"/>
                </a:cubicBezTo>
                <a:cubicBezTo>
                  <a:pt x="5904" y="3"/>
                  <a:pt x="6044" y="0"/>
                  <a:pt x="6183" y="8"/>
                </a:cubicBezTo>
                <a:cubicBezTo>
                  <a:pt x="6238" y="11"/>
                  <a:pt x="6239" y="53"/>
                  <a:pt x="6281" y="80"/>
                </a:cubicBezTo>
                <a:cubicBezTo>
                  <a:pt x="6359" y="130"/>
                  <a:pt x="6438" y="184"/>
                  <a:pt x="6497" y="257"/>
                </a:cubicBezTo>
                <a:cubicBezTo>
                  <a:pt x="6520" y="285"/>
                  <a:pt x="6532" y="321"/>
                  <a:pt x="6556" y="348"/>
                </a:cubicBezTo>
                <a:cubicBezTo>
                  <a:pt x="6571" y="366"/>
                  <a:pt x="6587" y="383"/>
                  <a:pt x="6602" y="401"/>
                </a:cubicBezTo>
                <a:cubicBezTo>
                  <a:pt x="6609" y="420"/>
                  <a:pt x="6614" y="440"/>
                  <a:pt x="6622" y="459"/>
                </a:cubicBezTo>
                <a:cubicBezTo>
                  <a:pt x="6627" y="471"/>
                  <a:pt x="6636" y="480"/>
                  <a:pt x="6641" y="492"/>
                </a:cubicBezTo>
                <a:cubicBezTo>
                  <a:pt x="6649" y="511"/>
                  <a:pt x="6661" y="551"/>
                  <a:pt x="6661" y="551"/>
                </a:cubicBezTo>
                <a:cubicBezTo>
                  <a:pt x="6655" y="792"/>
                  <a:pt x="6725" y="831"/>
                  <a:pt x="6569" y="885"/>
                </a:cubicBezTo>
                <a:cubicBezTo>
                  <a:pt x="6322" y="872"/>
                  <a:pt x="6338" y="930"/>
                  <a:pt x="6249" y="793"/>
                </a:cubicBezTo>
                <a:cubicBezTo>
                  <a:pt x="6253" y="727"/>
                  <a:pt x="6250" y="687"/>
                  <a:pt x="6294" y="643"/>
                </a:cubicBezTo>
                <a:cubicBezTo>
                  <a:pt x="6321" y="543"/>
                  <a:pt x="6278" y="456"/>
                  <a:pt x="6183" y="427"/>
                </a:cubicBezTo>
                <a:cubicBezTo>
                  <a:pt x="6042" y="431"/>
                  <a:pt x="5966" y="424"/>
                  <a:pt x="5856" y="499"/>
                </a:cubicBezTo>
                <a:cubicBezTo>
                  <a:pt x="5793" y="591"/>
                  <a:pt x="5865" y="713"/>
                  <a:pt x="5941" y="774"/>
                </a:cubicBezTo>
                <a:cubicBezTo>
                  <a:pt x="5963" y="791"/>
                  <a:pt x="5989" y="804"/>
                  <a:pt x="6006" y="826"/>
                </a:cubicBezTo>
                <a:cubicBezTo>
                  <a:pt x="6034" y="862"/>
                  <a:pt x="6017" y="846"/>
                  <a:pt x="6059" y="872"/>
                </a:cubicBezTo>
                <a:cubicBezTo>
                  <a:pt x="6082" y="912"/>
                  <a:pt x="6117" y="942"/>
                  <a:pt x="6137" y="983"/>
                </a:cubicBezTo>
                <a:cubicBezTo>
                  <a:pt x="6145" y="1048"/>
                  <a:pt x="6160" y="1120"/>
                  <a:pt x="6190" y="1179"/>
                </a:cubicBezTo>
                <a:cubicBezTo>
                  <a:pt x="6194" y="1232"/>
                  <a:pt x="6194" y="1260"/>
                  <a:pt x="6216" y="1304"/>
                </a:cubicBezTo>
                <a:cubicBezTo>
                  <a:pt x="6201" y="1389"/>
                  <a:pt x="6153" y="1400"/>
                  <a:pt x="6078" y="1409"/>
                </a:cubicBezTo>
                <a:cubicBezTo>
                  <a:pt x="6034" y="1430"/>
                  <a:pt x="6009" y="1447"/>
                  <a:pt x="5961" y="1454"/>
                </a:cubicBezTo>
                <a:cubicBezTo>
                  <a:pt x="5905" y="1476"/>
                  <a:pt x="5951" y="1461"/>
                  <a:pt x="5882" y="1474"/>
                </a:cubicBezTo>
                <a:cubicBezTo>
                  <a:pt x="5862" y="1478"/>
                  <a:pt x="5823" y="1487"/>
                  <a:pt x="5823" y="1487"/>
                </a:cubicBezTo>
                <a:cubicBezTo>
                  <a:pt x="5673" y="1483"/>
                  <a:pt x="5548" y="1471"/>
                  <a:pt x="5404" y="1461"/>
                </a:cubicBezTo>
                <a:cubicBezTo>
                  <a:pt x="5331" y="1441"/>
                  <a:pt x="5254" y="1439"/>
                  <a:pt x="5182" y="1415"/>
                </a:cubicBezTo>
                <a:cubicBezTo>
                  <a:pt x="5156" y="1406"/>
                  <a:pt x="5136" y="1391"/>
                  <a:pt x="5110" y="1382"/>
                </a:cubicBezTo>
                <a:cubicBezTo>
                  <a:pt x="5096" y="1368"/>
                  <a:pt x="5077" y="1359"/>
                  <a:pt x="5064" y="1343"/>
                </a:cubicBezTo>
                <a:cubicBezTo>
                  <a:pt x="5045" y="1320"/>
                  <a:pt x="5033" y="1293"/>
                  <a:pt x="5011" y="1271"/>
                </a:cubicBezTo>
                <a:cubicBezTo>
                  <a:pt x="5001" y="1237"/>
                  <a:pt x="4976" y="1236"/>
                  <a:pt x="4946" y="1225"/>
                </a:cubicBezTo>
                <a:cubicBezTo>
                  <a:pt x="4875" y="1231"/>
                  <a:pt x="4854" y="1216"/>
                  <a:pt x="4835" y="1278"/>
                </a:cubicBezTo>
                <a:cubicBezTo>
                  <a:pt x="4837" y="1332"/>
                  <a:pt x="4834" y="1387"/>
                  <a:pt x="4841" y="1441"/>
                </a:cubicBezTo>
                <a:cubicBezTo>
                  <a:pt x="4842" y="1452"/>
                  <a:pt x="4856" y="1457"/>
                  <a:pt x="4861" y="1467"/>
                </a:cubicBezTo>
                <a:cubicBezTo>
                  <a:pt x="4880" y="1500"/>
                  <a:pt x="4900" y="1530"/>
                  <a:pt x="4933" y="1553"/>
                </a:cubicBezTo>
                <a:cubicBezTo>
                  <a:pt x="5007" y="1605"/>
                  <a:pt x="5095" y="1641"/>
                  <a:pt x="5182" y="1664"/>
                </a:cubicBezTo>
                <a:cubicBezTo>
                  <a:pt x="5241" y="1680"/>
                  <a:pt x="5305" y="1676"/>
                  <a:pt x="5365" y="1690"/>
                </a:cubicBezTo>
                <a:cubicBezTo>
                  <a:pt x="5415" y="1702"/>
                  <a:pt x="5476" y="1719"/>
                  <a:pt x="5522" y="1742"/>
                </a:cubicBezTo>
                <a:cubicBezTo>
                  <a:pt x="5598" y="1781"/>
                  <a:pt x="5523" y="1763"/>
                  <a:pt x="5601" y="1775"/>
                </a:cubicBezTo>
                <a:cubicBezTo>
                  <a:pt x="5610" y="1782"/>
                  <a:pt x="5618" y="1790"/>
                  <a:pt x="5627" y="1795"/>
                </a:cubicBezTo>
                <a:cubicBezTo>
                  <a:pt x="5633" y="1798"/>
                  <a:pt x="5640" y="1797"/>
                  <a:pt x="5646" y="1801"/>
                </a:cubicBezTo>
                <a:cubicBezTo>
                  <a:pt x="5654" y="1806"/>
                  <a:pt x="5659" y="1815"/>
                  <a:pt x="5666" y="1821"/>
                </a:cubicBezTo>
                <a:cubicBezTo>
                  <a:pt x="5672" y="1826"/>
                  <a:pt x="5679" y="1830"/>
                  <a:pt x="5686" y="1834"/>
                </a:cubicBezTo>
                <a:cubicBezTo>
                  <a:pt x="5693" y="1848"/>
                  <a:pt x="5706" y="1869"/>
                  <a:pt x="5705" y="1886"/>
                </a:cubicBezTo>
                <a:cubicBezTo>
                  <a:pt x="5698" y="1994"/>
                  <a:pt x="5647" y="2029"/>
                  <a:pt x="5548" y="2050"/>
                </a:cubicBezTo>
                <a:cubicBezTo>
                  <a:pt x="5309" y="2043"/>
                  <a:pt x="5265" y="2038"/>
                  <a:pt x="5011" y="2043"/>
                </a:cubicBezTo>
                <a:cubicBezTo>
                  <a:pt x="5013" y="2063"/>
                  <a:pt x="5012" y="2083"/>
                  <a:pt x="5018" y="2102"/>
                </a:cubicBezTo>
                <a:cubicBezTo>
                  <a:pt x="5044" y="2181"/>
                  <a:pt x="5139" y="2232"/>
                  <a:pt x="5214" y="2246"/>
                </a:cubicBezTo>
                <a:cubicBezTo>
                  <a:pt x="5357" y="2333"/>
                  <a:pt x="5562" y="2302"/>
                  <a:pt x="5712" y="2305"/>
                </a:cubicBezTo>
                <a:cubicBezTo>
                  <a:pt x="5764" y="2326"/>
                  <a:pt x="5812" y="2327"/>
                  <a:pt x="5869" y="2331"/>
                </a:cubicBezTo>
                <a:cubicBezTo>
                  <a:pt x="5924" y="2359"/>
                  <a:pt x="5986" y="2377"/>
                  <a:pt x="6046" y="2390"/>
                </a:cubicBezTo>
                <a:cubicBezTo>
                  <a:pt x="6072" y="2408"/>
                  <a:pt x="6080" y="2418"/>
                  <a:pt x="6111" y="2430"/>
                </a:cubicBezTo>
                <a:cubicBezTo>
                  <a:pt x="6142" y="2460"/>
                  <a:pt x="6160" y="2492"/>
                  <a:pt x="6190" y="2521"/>
                </a:cubicBezTo>
                <a:cubicBezTo>
                  <a:pt x="6199" y="2599"/>
                  <a:pt x="6233" y="2621"/>
                  <a:pt x="6203" y="2718"/>
                </a:cubicBezTo>
                <a:cubicBezTo>
                  <a:pt x="6195" y="2745"/>
                  <a:pt x="6147" y="2768"/>
                  <a:pt x="6124" y="2783"/>
                </a:cubicBezTo>
                <a:cubicBezTo>
                  <a:pt x="6084" y="2809"/>
                  <a:pt x="6127" y="2781"/>
                  <a:pt x="6085" y="2822"/>
                </a:cubicBezTo>
                <a:cubicBezTo>
                  <a:pt x="6046" y="2860"/>
                  <a:pt x="5993" y="2890"/>
                  <a:pt x="5941" y="2907"/>
                </a:cubicBezTo>
                <a:cubicBezTo>
                  <a:pt x="5889" y="2901"/>
                  <a:pt x="5835" y="2899"/>
                  <a:pt x="5784" y="2888"/>
                </a:cubicBezTo>
                <a:cubicBezTo>
                  <a:pt x="5743" y="2879"/>
                  <a:pt x="5711" y="2846"/>
                  <a:pt x="5673" y="2829"/>
                </a:cubicBezTo>
                <a:cubicBezTo>
                  <a:pt x="5621" y="2805"/>
                  <a:pt x="5558" y="2777"/>
                  <a:pt x="5502" y="2763"/>
                </a:cubicBezTo>
                <a:cubicBezTo>
                  <a:pt x="5430" y="2774"/>
                  <a:pt x="5452" y="2779"/>
                  <a:pt x="5417" y="2835"/>
                </a:cubicBezTo>
                <a:cubicBezTo>
                  <a:pt x="5396" y="2953"/>
                  <a:pt x="5461" y="2974"/>
                  <a:pt x="5542" y="3032"/>
                </a:cubicBezTo>
                <a:cubicBezTo>
                  <a:pt x="5671" y="3124"/>
                  <a:pt x="5805" y="3218"/>
                  <a:pt x="5921" y="3326"/>
                </a:cubicBezTo>
                <a:cubicBezTo>
                  <a:pt x="5966" y="3368"/>
                  <a:pt x="5999" y="3413"/>
                  <a:pt x="6046" y="3451"/>
                </a:cubicBezTo>
                <a:cubicBezTo>
                  <a:pt x="6102" y="3545"/>
                  <a:pt x="6123" y="3585"/>
                  <a:pt x="6137" y="3693"/>
                </a:cubicBezTo>
                <a:cubicBezTo>
                  <a:pt x="6123" y="3813"/>
                  <a:pt x="6141" y="3836"/>
                  <a:pt x="6085" y="3909"/>
                </a:cubicBezTo>
                <a:cubicBezTo>
                  <a:pt x="6076" y="3936"/>
                  <a:pt x="6065" y="3940"/>
                  <a:pt x="6039" y="3948"/>
                </a:cubicBezTo>
                <a:cubicBezTo>
                  <a:pt x="5967" y="3944"/>
                  <a:pt x="5894" y="3945"/>
                  <a:pt x="5823" y="3935"/>
                </a:cubicBezTo>
                <a:cubicBezTo>
                  <a:pt x="5749" y="3925"/>
                  <a:pt x="5686" y="3871"/>
                  <a:pt x="5614" y="3850"/>
                </a:cubicBezTo>
                <a:cubicBezTo>
                  <a:pt x="5573" y="3825"/>
                  <a:pt x="5536" y="3809"/>
                  <a:pt x="5489" y="3798"/>
                </a:cubicBezTo>
                <a:cubicBezTo>
                  <a:pt x="5475" y="3788"/>
                  <a:pt x="5468" y="3781"/>
                  <a:pt x="5450" y="3778"/>
                </a:cubicBezTo>
                <a:cubicBezTo>
                  <a:pt x="5418" y="3772"/>
                  <a:pt x="5352" y="3765"/>
                  <a:pt x="5352" y="3765"/>
                </a:cubicBezTo>
                <a:cubicBezTo>
                  <a:pt x="5230" y="3767"/>
                  <a:pt x="5097" y="3724"/>
                  <a:pt x="4998" y="3798"/>
                </a:cubicBezTo>
                <a:cubicBezTo>
                  <a:pt x="4957" y="3881"/>
                  <a:pt x="5008" y="3978"/>
                  <a:pt x="5038" y="4059"/>
                </a:cubicBezTo>
                <a:cubicBezTo>
                  <a:pt x="5034" y="4090"/>
                  <a:pt x="5037" y="4122"/>
                  <a:pt x="5025" y="4151"/>
                </a:cubicBezTo>
                <a:cubicBezTo>
                  <a:pt x="5020" y="4163"/>
                  <a:pt x="5004" y="4166"/>
                  <a:pt x="4992" y="4171"/>
                </a:cubicBezTo>
                <a:cubicBezTo>
                  <a:pt x="4930" y="4197"/>
                  <a:pt x="4927" y="4195"/>
                  <a:pt x="4874" y="4203"/>
                </a:cubicBezTo>
                <a:cubicBezTo>
                  <a:pt x="4739" y="4201"/>
                  <a:pt x="4603" y="4207"/>
                  <a:pt x="4468" y="4197"/>
                </a:cubicBezTo>
                <a:cubicBezTo>
                  <a:pt x="4457" y="4196"/>
                  <a:pt x="4457" y="4179"/>
                  <a:pt x="4449" y="4171"/>
                </a:cubicBezTo>
                <a:cubicBezTo>
                  <a:pt x="4437" y="4159"/>
                  <a:pt x="4421" y="4151"/>
                  <a:pt x="4409" y="4138"/>
                </a:cubicBezTo>
                <a:cubicBezTo>
                  <a:pt x="4335" y="4057"/>
                  <a:pt x="4270" y="3964"/>
                  <a:pt x="4226" y="3863"/>
                </a:cubicBezTo>
                <a:cubicBezTo>
                  <a:pt x="4212" y="3800"/>
                  <a:pt x="4209" y="3751"/>
                  <a:pt x="4226" y="3686"/>
                </a:cubicBezTo>
                <a:cubicBezTo>
                  <a:pt x="4224" y="3632"/>
                  <a:pt x="4229" y="3576"/>
                  <a:pt x="4219" y="3523"/>
                </a:cubicBezTo>
                <a:cubicBezTo>
                  <a:pt x="4216" y="3506"/>
                  <a:pt x="4197" y="3497"/>
                  <a:pt x="4187" y="3483"/>
                </a:cubicBezTo>
                <a:cubicBezTo>
                  <a:pt x="4115" y="3383"/>
                  <a:pt x="4087" y="3362"/>
                  <a:pt x="3984" y="3320"/>
                </a:cubicBezTo>
                <a:cubicBezTo>
                  <a:pt x="3854" y="3332"/>
                  <a:pt x="3839" y="3335"/>
                  <a:pt x="3735" y="3366"/>
                </a:cubicBezTo>
                <a:cubicBezTo>
                  <a:pt x="3691" y="3379"/>
                  <a:pt x="3645" y="3385"/>
                  <a:pt x="3604" y="3405"/>
                </a:cubicBezTo>
                <a:cubicBezTo>
                  <a:pt x="3486" y="3464"/>
                  <a:pt x="3576" y="3431"/>
                  <a:pt x="3519" y="3451"/>
                </a:cubicBezTo>
                <a:cubicBezTo>
                  <a:pt x="3475" y="3484"/>
                  <a:pt x="3449" y="3501"/>
                  <a:pt x="3414" y="3542"/>
                </a:cubicBezTo>
                <a:cubicBezTo>
                  <a:pt x="3397" y="3589"/>
                  <a:pt x="3385" y="3635"/>
                  <a:pt x="3362" y="3680"/>
                </a:cubicBezTo>
                <a:cubicBezTo>
                  <a:pt x="3358" y="3697"/>
                  <a:pt x="3355" y="3715"/>
                  <a:pt x="3349" y="3732"/>
                </a:cubicBezTo>
                <a:cubicBezTo>
                  <a:pt x="3342" y="3752"/>
                  <a:pt x="3329" y="3770"/>
                  <a:pt x="3323" y="3791"/>
                </a:cubicBezTo>
                <a:cubicBezTo>
                  <a:pt x="3307" y="3841"/>
                  <a:pt x="3312" y="3896"/>
                  <a:pt x="3297" y="3948"/>
                </a:cubicBezTo>
                <a:cubicBezTo>
                  <a:pt x="3281" y="4072"/>
                  <a:pt x="3190" y="4148"/>
                  <a:pt x="3074" y="4184"/>
                </a:cubicBezTo>
                <a:cubicBezTo>
                  <a:pt x="3055" y="4190"/>
                  <a:pt x="3035" y="4194"/>
                  <a:pt x="3015" y="4197"/>
                </a:cubicBezTo>
                <a:cubicBezTo>
                  <a:pt x="2976" y="4203"/>
                  <a:pt x="2897" y="4210"/>
                  <a:pt x="2897" y="4210"/>
                </a:cubicBezTo>
                <a:cubicBezTo>
                  <a:pt x="2799" y="4208"/>
                  <a:pt x="2701" y="4211"/>
                  <a:pt x="2603" y="4203"/>
                </a:cubicBezTo>
                <a:cubicBezTo>
                  <a:pt x="2508" y="4196"/>
                  <a:pt x="2358" y="4013"/>
                  <a:pt x="2308" y="3942"/>
                </a:cubicBezTo>
                <a:cubicBezTo>
                  <a:pt x="2289" y="3871"/>
                  <a:pt x="2277" y="3811"/>
                  <a:pt x="2269" y="3739"/>
                </a:cubicBezTo>
                <a:cubicBezTo>
                  <a:pt x="2273" y="3652"/>
                  <a:pt x="2269" y="3623"/>
                  <a:pt x="2302" y="3555"/>
                </a:cubicBezTo>
                <a:cubicBezTo>
                  <a:pt x="2320" y="3422"/>
                  <a:pt x="2333" y="3347"/>
                  <a:pt x="2236" y="3274"/>
                </a:cubicBezTo>
                <a:cubicBezTo>
                  <a:pt x="2187" y="3237"/>
                  <a:pt x="2234" y="3255"/>
                  <a:pt x="2184" y="3241"/>
                </a:cubicBezTo>
                <a:cubicBezTo>
                  <a:pt x="2154" y="3221"/>
                  <a:pt x="2114" y="3215"/>
                  <a:pt x="2079" y="3209"/>
                </a:cubicBezTo>
                <a:cubicBezTo>
                  <a:pt x="1996" y="3213"/>
                  <a:pt x="1913" y="3213"/>
                  <a:pt x="1830" y="3222"/>
                </a:cubicBezTo>
                <a:cubicBezTo>
                  <a:pt x="1764" y="3229"/>
                  <a:pt x="1779" y="3242"/>
                  <a:pt x="1732" y="3274"/>
                </a:cubicBezTo>
                <a:cubicBezTo>
                  <a:pt x="1659" y="3324"/>
                  <a:pt x="1560" y="3371"/>
                  <a:pt x="1503" y="3444"/>
                </a:cubicBezTo>
                <a:cubicBezTo>
                  <a:pt x="1437" y="3529"/>
                  <a:pt x="1428" y="3640"/>
                  <a:pt x="1398" y="3739"/>
                </a:cubicBezTo>
                <a:cubicBezTo>
                  <a:pt x="1393" y="3756"/>
                  <a:pt x="1349" y="3831"/>
                  <a:pt x="1346" y="3837"/>
                </a:cubicBezTo>
                <a:cubicBezTo>
                  <a:pt x="1339" y="3871"/>
                  <a:pt x="1289" y="3957"/>
                  <a:pt x="1254" y="3968"/>
                </a:cubicBezTo>
                <a:cubicBezTo>
                  <a:pt x="1229" y="3976"/>
                  <a:pt x="1176" y="3987"/>
                  <a:pt x="1176" y="3987"/>
                </a:cubicBezTo>
                <a:cubicBezTo>
                  <a:pt x="1028" y="3983"/>
                  <a:pt x="879" y="3986"/>
                  <a:pt x="731" y="3974"/>
                </a:cubicBezTo>
                <a:cubicBezTo>
                  <a:pt x="700" y="3971"/>
                  <a:pt x="678" y="3940"/>
                  <a:pt x="652" y="3922"/>
                </a:cubicBezTo>
                <a:cubicBezTo>
                  <a:pt x="555" y="3854"/>
                  <a:pt x="471" y="3696"/>
                  <a:pt x="423" y="3582"/>
                </a:cubicBezTo>
                <a:cubicBezTo>
                  <a:pt x="417" y="3527"/>
                  <a:pt x="404" y="3485"/>
                  <a:pt x="423" y="3431"/>
                </a:cubicBezTo>
                <a:cubicBezTo>
                  <a:pt x="437" y="3393"/>
                  <a:pt x="483" y="3390"/>
                  <a:pt x="515" y="3379"/>
                </a:cubicBezTo>
                <a:cubicBezTo>
                  <a:pt x="602" y="3348"/>
                  <a:pt x="686" y="3320"/>
                  <a:pt x="777" y="3300"/>
                </a:cubicBezTo>
                <a:cubicBezTo>
                  <a:pt x="831" y="3273"/>
                  <a:pt x="898" y="3262"/>
                  <a:pt x="934" y="3209"/>
                </a:cubicBezTo>
                <a:cubicBezTo>
                  <a:pt x="882" y="2947"/>
                  <a:pt x="622" y="3036"/>
                  <a:pt x="384" y="3025"/>
                </a:cubicBezTo>
                <a:cubicBezTo>
                  <a:pt x="316" y="3009"/>
                  <a:pt x="270" y="2972"/>
                  <a:pt x="214" y="2934"/>
                </a:cubicBezTo>
                <a:cubicBezTo>
                  <a:pt x="194" y="2884"/>
                  <a:pt x="157" y="2849"/>
                  <a:pt x="129" y="2803"/>
                </a:cubicBezTo>
                <a:cubicBezTo>
                  <a:pt x="106" y="2764"/>
                  <a:pt x="85" y="2724"/>
                  <a:pt x="63" y="2685"/>
                </a:cubicBezTo>
                <a:cubicBezTo>
                  <a:pt x="44" y="2651"/>
                  <a:pt x="52" y="2613"/>
                  <a:pt x="30" y="2580"/>
                </a:cubicBezTo>
                <a:cubicBezTo>
                  <a:pt x="34" y="2554"/>
                  <a:pt x="36" y="2527"/>
                  <a:pt x="43" y="2502"/>
                </a:cubicBezTo>
                <a:cubicBezTo>
                  <a:pt x="58" y="2452"/>
                  <a:pt x="198" y="2416"/>
                  <a:pt x="240" y="2410"/>
                </a:cubicBezTo>
                <a:cubicBezTo>
                  <a:pt x="281" y="2404"/>
                  <a:pt x="364" y="2397"/>
                  <a:pt x="364" y="2397"/>
                </a:cubicBezTo>
                <a:cubicBezTo>
                  <a:pt x="614" y="2312"/>
                  <a:pt x="836" y="2519"/>
                  <a:pt x="1078" y="2561"/>
                </a:cubicBezTo>
                <a:cubicBezTo>
                  <a:pt x="1095" y="2570"/>
                  <a:pt x="1111" y="2585"/>
                  <a:pt x="1130" y="2587"/>
                </a:cubicBezTo>
                <a:cubicBezTo>
                  <a:pt x="1203" y="2595"/>
                  <a:pt x="1208" y="2561"/>
                  <a:pt x="1248" y="2521"/>
                </a:cubicBezTo>
                <a:cubicBezTo>
                  <a:pt x="1250" y="2508"/>
                  <a:pt x="1251" y="2495"/>
                  <a:pt x="1254" y="2482"/>
                </a:cubicBezTo>
                <a:cubicBezTo>
                  <a:pt x="1260" y="2458"/>
                  <a:pt x="1274" y="2410"/>
                  <a:pt x="1274" y="2410"/>
                </a:cubicBezTo>
                <a:cubicBezTo>
                  <a:pt x="1270" y="2364"/>
                  <a:pt x="1270" y="2318"/>
                  <a:pt x="1261" y="2273"/>
                </a:cubicBezTo>
                <a:cubicBezTo>
                  <a:pt x="1260" y="2266"/>
                  <a:pt x="1218" y="2235"/>
                  <a:pt x="1215" y="2233"/>
                </a:cubicBezTo>
                <a:cubicBezTo>
                  <a:pt x="1148" y="2197"/>
                  <a:pt x="1093" y="2191"/>
                  <a:pt x="1019" y="2181"/>
                </a:cubicBezTo>
                <a:cubicBezTo>
                  <a:pt x="995" y="2178"/>
                  <a:pt x="971" y="2169"/>
                  <a:pt x="947" y="2168"/>
                </a:cubicBezTo>
                <a:cubicBezTo>
                  <a:pt x="801" y="2162"/>
                  <a:pt x="654" y="2163"/>
                  <a:pt x="508" y="2161"/>
                </a:cubicBezTo>
                <a:cubicBezTo>
                  <a:pt x="433" y="2136"/>
                  <a:pt x="383" y="2107"/>
                  <a:pt x="351" y="2030"/>
                </a:cubicBezTo>
                <a:cubicBezTo>
                  <a:pt x="340" y="2005"/>
                  <a:pt x="325" y="1952"/>
                  <a:pt x="325" y="1952"/>
                </a:cubicBezTo>
                <a:cubicBezTo>
                  <a:pt x="329" y="1908"/>
                  <a:pt x="328" y="1864"/>
                  <a:pt x="338" y="1821"/>
                </a:cubicBezTo>
                <a:cubicBezTo>
                  <a:pt x="339" y="1816"/>
                  <a:pt x="384" y="1795"/>
                  <a:pt x="384" y="1795"/>
                </a:cubicBezTo>
                <a:cubicBezTo>
                  <a:pt x="455" y="1764"/>
                  <a:pt x="568" y="1762"/>
                  <a:pt x="639" y="1755"/>
                </a:cubicBezTo>
                <a:cubicBezTo>
                  <a:pt x="720" y="1757"/>
                  <a:pt x="801" y="1753"/>
                  <a:pt x="881" y="1762"/>
                </a:cubicBezTo>
                <a:cubicBezTo>
                  <a:pt x="915" y="1766"/>
                  <a:pt x="945" y="1788"/>
                  <a:pt x="979" y="1795"/>
                </a:cubicBezTo>
                <a:cubicBezTo>
                  <a:pt x="1069" y="1847"/>
                  <a:pt x="1170" y="1881"/>
                  <a:pt x="1254" y="1945"/>
                </a:cubicBezTo>
                <a:cubicBezTo>
                  <a:pt x="1374" y="2036"/>
                  <a:pt x="1477" y="2140"/>
                  <a:pt x="1588" y="2240"/>
                </a:cubicBezTo>
                <a:cubicBezTo>
                  <a:pt x="1653" y="2299"/>
                  <a:pt x="1722" y="2357"/>
                  <a:pt x="1765" y="2436"/>
                </a:cubicBezTo>
                <a:cubicBezTo>
                  <a:pt x="1783" y="2470"/>
                  <a:pt x="1798" y="2547"/>
                  <a:pt x="1798" y="2547"/>
                </a:cubicBezTo>
                <a:cubicBezTo>
                  <a:pt x="1796" y="2573"/>
                  <a:pt x="1799" y="2601"/>
                  <a:pt x="1791" y="2626"/>
                </a:cubicBezTo>
                <a:cubicBezTo>
                  <a:pt x="1784" y="2647"/>
                  <a:pt x="1755" y="2656"/>
                  <a:pt x="1739" y="2665"/>
                </a:cubicBezTo>
                <a:cubicBezTo>
                  <a:pt x="1695" y="2690"/>
                  <a:pt x="1658" y="2702"/>
                  <a:pt x="1608" y="2711"/>
                </a:cubicBezTo>
                <a:cubicBezTo>
                  <a:pt x="1526" y="2764"/>
                  <a:pt x="1417" y="2735"/>
                  <a:pt x="1326" y="2711"/>
                </a:cubicBezTo>
                <a:cubicBezTo>
                  <a:pt x="1238" y="2716"/>
                  <a:pt x="1195" y="2707"/>
                  <a:pt x="1130" y="2757"/>
                </a:cubicBezTo>
                <a:cubicBezTo>
                  <a:pt x="1112" y="2809"/>
                  <a:pt x="1117" y="2868"/>
                  <a:pt x="1156" y="2907"/>
                </a:cubicBezTo>
                <a:cubicBezTo>
                  <a:pt x="1169" y="2945"/>
                  <a:pt x="1153" y="2911"/>
                  <a:pt x="1182" y="2940"/>
                </a:cubicBezTo>
                <a:cubicBezTo>
                  <a:pt x="1190" y="2948"/>
                  <a:pt x="1194" y="2958"/>
                  <a:pt x="1202" y="2966"/>
                </a:cubicBezTo>
                <a:cubicBezTo>
                  <a:pt x="1221" y="2984"/>
                  <a:pt x="1276" y="3003"/>
                  <a:pt x="1294" y="3012"/>
                </a:cubicBezTo>
                <a:cubicBezTo>
                  <a:pt x="1329" y="3029"/>
                  <a:pt x="1347" y="3063"/>
                  <a:pt x="1379" y="3084"/>
                </a:cubicBezTo>
                <a:cubicBezTo>
                  <a:pt x="1389" y="3147"/>
                  <a:pt x="1392" y="3194"/>
                  <a:pt x="1333" y="3228"/>
                </a:cubicBezTo>
                <a:cubicBezTo>
                  <a:pt x="1207" y="3301"/>
                  <a:pt x="1331" y="3229"/>
                  <a:pt x="1254" y="3261"/>
                </a:cubicBezTo>
                <a:cubicBezTo>
                  <a:pt x="1236" y="3268"/>
                  <a:pt x="1202" y="3287"/>
                  <a:pt x="1202" y="3287"/>
                </a:cubicBezTo>
                <a:cubicBezTo>
                  <a:pt x="1171" y="3334"/>
                  <a:pt x="1197" y="3349"/>
                  <a:pt x="1241" y="3359"/>
                </a:cubicBezTo>
                <a:cubicBezTo>
                  <a:pt x="1298" y="3356"/>
                  <a:pt x="1368" y="3356"/>
                  <a:pt x="1425" y="3339"/>
                </a:cubicBezTo>
                <a:cubicBezTo>
                  <a:pt x="1450" y="3331"/>
                  <a:pt x="1476" y="3315"/>
                  <a:pt x="1503" y="3307"/>
                </a:cubicBezTo>
                <a:cubicBezTo>
                  <a:pt x="1510" y="3303"/>
                  <a:pt x="1518" y="3300"/>
                  <a:pt x="1523" y="3294"/>
                </a:cubicBezTo>
                <a:cubicBezTo>
                  <a:pt x="1533" y="3282"/>
                  <a:pt x="1549" y="3254"/>
                  <a:pt x="1549" y="3254"/>
                </a:cubicBezTo>
                <a:cubicBezTo>
                  <a:pt x="1566" y="3181"/>
                  <a:pt x="1554" y="3074"/>
                  <a:pt x="1641" y="3051"/>
                </a:cubicBezTo>
                <a:cubicBezTo>
                  <a:pt x="1763" y="3053"/>
                  <a:pt x="1885" y="3050"/>
                  <a:pt x="2007" y="3058"/>
                </a:cubicBezTo>
                <a:cubicBezTo>
                  <a:pt x="2018" y="3059"/>
                  <a:pt x="2024" y="3072"/>
                  <a:pt x="2033" y="3078"/>
                </a:cubicBezTo>
                <a:cubicBezTo>
                  <a:pt x="2060" y="3095"/>
                  <a:pt x="2102" y="3106"/>
                  <a:pt x="2131" y="3117"/>
                </a:cubicBezTo>
                <a:cubicBezTo>
                  <a:pt x="2175" y="3115"/>
                  <a:pt x="2220" y="3121"/>
                  <a:pt x="2262" y="3110"/>
                </a:cubicBezTo>
                <a:cubicBezTo>
                  <a:pt x="2274" y="3107"/>
                  <a:pt x="2275" y="3088"/>
                  <a:pt x="2282" y="3078"/>
                </a:cubicBezTo>
                <a:cubicBezTo>
                  <a:pt x="2290" y="3067"/>
                  <a:pt x="2300" y="3057"/>
                  <a:pt x="2308" y="3045"/>
                </a:cubicBezTo>
                <a:cubicBezTo>
                  <a:pt x="2323" y="3022"/>
                  <a:pt x="2343" y="2999"/>
                  <a:pt x="2354" y="2973"/>
                </a:cubicBezTo>
                <a:cubicBezTo>
                  <a:pt x="2367" y="2941"/>
                  <a:pt x="2374" y="2909"/>
                  <a:pt x="2393" y="2881"/>
                </a:cubicBezTo>
                <a:cubicBezTo>
                  <a:pt x="2399" y="2848"/>
                  <a:pt x="2393" y="2821"/>
                  <a:pt x="2426" y="2809"/>
                </a:cubicBezTo>
                <a:cubicBezTo>
                  <a:pt x="2454" y="2813"/>
                  <a:pt x="2483" y="2815"/>
                  <a:pt x="2511" y="2822"/>
                </a:cubicBezTo>
                <a:cubicBezTo>
                  <a:pt x="2545" y="2831"/>
                  <a:pt x="2596" y="2879"/>
                  <a:pt x="2616" y="2894"/>
                </a:cubicBezTo>
                <a:cubicBezTo>
                  <a:pt x="2688" y="2951"/>
                  <a:pt x="2724" y="3011"/>
                  <a:pt x="2747" y="3097"/>
                </a:cubicBezTo>
                <a:cubicBezTo>
                  <a:pt x="2745" y="3156"/>
                  <a:pt x="2750" y="3216"/>
                  <a:pt x="2740" y="3274"/>
                </a:cubicBezTo>
                <a:cubicBezTo>
                  <a:pt x="2734" y="3308"/>
                  <a:pt x="2683" y="3353"/>
                  <a:pt x="2662" y="3379"/>
                </a:cubicBezTo>
                <a:cubicBezTo>
                  <a:pt x="2645" y="3400"/>
                  <a:pt x="2637" y="3425"/>
                  <a:pt x="2629" y="3451"/>
                </a:cubicBezTo>
                <a:cubicBezTo>
                  <a:pt x="2631" y="3540"/>
                  <a:pt x="2627" y="3630"/>
                  <a:pt x="2635" y="3719"/>
                </a:cubicBezTo>
                <a:cubicBezTo>
                  <a:pt x="2636" y="3730"/>
                  <a:pt x="2649" y="3736"/>
                  <a:pt x="2655" y="3745"/>
                </a:cubicBezTo>
                <a:cubicBezTo>
                  <a:pt x="2690" y="3794"/>
                  <a:pt x="2736" y="3813"/>
                  <a:pt x="2793" y="3830"/>
                </a:cubicBezTo>
                <a:cubicBezTo>
                  <a:pt x="2874" y="3827"/>
                  <a:pt x="2941" y="3833"/>
                  <a:pt x="3015" y="3811"/>
                </a:cubicBezTo>
                <a:cubicBezTo>
                  <a:pt x="3042" y="3795"/>
                  <a:pt x="3058" y="3779"/>
                  <a:pt x="3081" y="3758"/>
                </a:cubicBezTo>
                <a:cubicBezTo>
                  <a:pt x="3104" y="3686"/>
                  <a:pt x="3096" y="3719"/>
                  <a:pt x="3107" y="3660"/>
                </a:cubicBezTo>
                <a:cubicBezTo>
                  <a:pt x="3118" y="3465"/>
                  <a:pt x="3119" y="3370"/>
                  <a:pt x="3107" y="3137"/>
                </a:cubicBezTo>
                <a:cubicBezTo>
                  <a:pt x="3106" y="3108"/>
                  <a:pt x="3094" y="3072"/>
                  <a:pt x="3074" y="3051"/>
                </a:cubicBezTo>
                <a:cubicBezTo>
                  <a:pt x="3058" y="3007"/>
                  <a:pt x="3016" y="2932"/>
                  <a:pt x="2976" y="2907"/>
                </a:cubicBezTo>
                <a:cubicBezTo>
                  <a:pt x="2966" y="2901"/>
                  <a:pt x="2953" y="2900"/>
                  <a:pt x="2943" y="2894"/>
                </a:cubicBezTo>
                <a:cubicBezTo>
                  <a:pt x="2865" y="2852"/>
                  <a:pt x="2787" y="2809"/>
                  <a:pt x="2707" y="2770"/>
                </a:cubicBezTo>
                <a:cubicBezTo>
                  <a:pt x="2684" y="2739"/>
                  <a:pt x="2663" y="2724"/>
                  <a:pt x="2629" y="2705"/>
                </a:cubicBezTo>
                <a:cubicBezTo>
                  <a:pt x="2625" y="2698"/>
                  <a:pt x="2622" y="2691"/>
                  <a:pt x="2616" y="2685"/>
                </a:cubicBezTo>
                <a:cubicBezTo>
                  <a:pt x="2610" y="2679"/>
                  <a:pt x="2600" y="2679"/>
                  <a:pt x="2596" y="2672"/>
                </a:cubicBezTo>
                <a:cubicBezTo>
                  <a:pt x="2586" y="2656"/>
                  <a:pt x="2585" y="2636"/>
                  <a:pt x="2577" y="2619"/>
                </a:cubicBezTo>
                <a:cubicBezTo>
                  <a:pt x="2579" y="2597"/>
                  <a:pt x="2574" y="2574"/>
                  <a:pt x="2583" y="2554"/>
                </a:cubicBezTo>
                <a:cubicBezTo>
                  <a:pt x="2589" y="2541"/>
                  <a:pt x="2605" y="2536"/>
                  <a:pt x="2616" y="2528"/>
                </a:cubicBezTo>
                <a:cubicBezTo>
                  <a:pt x="2697" y="2470"/>
                  <a:pt x="2788" y="2466"/>
                  <a:pt x="2884" y="2456"/>
                </a:cubicBezTo>
                <a:cubicBezTo>
                  <a:pt x="3132" y="2480"/>
                  <a:pt x="3024" y="2469"/>
                  <a:pt x="3185" y="2521"/>
                </a:cubicBezTo>
                <a:cubicBezTo>
                  <a:pt x="3263" y="2585"/>
                  <a:pt x="3324" y="2575"/>
                  <a:pt x="3362" y="2678"/>
                </a:cubicBezTo>
                <a:cubicBezTo>
                  <a:pt x="3358" y="2809"/>
                  <a:pt x="3349" y="2940"/>
                  <a:pt x="3349" y="3071"/>
                </a:cubicBezTo>
                <a:cubicBezTo>
                  <a:pt x="3349" y="3151"/>
                  <a:pt x="3354" y="3172"/>
                  <a:pt x="3421" y="3182"/>
                </a:cubicBezTo>
                <a:cubicBezTo>
                  <a:pt x="3480" y="3202"/>
                  <a:pt x="3501" y="3202"/>
                  <a:pt x="3565" y="3189"/>
                </a:cubicBezTo>
                <a:cubicBezTo>
                  <a:pt x="3611" y="3154"/>
                  <a:pt x="3588" y="3180"/>
                  <a:pt x="3611" y="3097"/>
                </a:cubicBezTo>
                <a:cubicBezTo>
                  <a:pt x="3613" y="3088"/>
                  <a:pt x="3625" y="3085"/>
                  <a:pt x="3630" y="3078"/>
                </a:cubicBezTo>
                <a:cubicBezTo>
                  <a:pt x="3638" y="3068"/>
                  <a:pt x="3643" y="3056"/>
                  <a:pt x="3650" y="3045"/>
                </a:cubicBezTo>
                <a:cubicBezTo>
                  <a:pt x="3640" y="2918"/>
                  <a:pt x="3641" y="2860"/>
                  <a:pt x="3585" y="2757"/>
                </a:cubicBezTo>
                <a:cubicBezTo>
                  <a:pt x="3573" y="2734"/>
                  <a:pt x="3552" y="2696"/>
                  <a:pt x="3532" y="2678"/>
                </a:cubicBezTo>
                <a:cubicBezTo>
                  <a:pt x="3520" y="2668"/>
                  <a:pt x="3493" y="2652"/>
                  <a:pt x="3493" y="2652"/>
                </a:cubicBezTo>
                <a:cubicBezTo>
                  <a:pt x="3466" y="2612"/>
                  <a:pt x="3492" y="2605"/>
                  <a:pt x="3539" y="2593"/>
                </a:cubicBezTo>
                <a:cubicBezTo>
                  <a:pt x="3565" y="2587"/>
                  <a:pt x="3591" y="2582"/>
                  <a:pt x="3617" y="2580"/>
                </a:cubicBezTo>
                <a:cubicBezTo>
                  <a:pt x="3713" y="2572"/>
                  <a:pt x="3905" y="2561"/>
                  <a:pt x="3905" y="2561"/>
                </a:cubicBezTo>
                <a:cubicBezTo>
                  <a:pt x="3981" y="2565"/>
                  <a:pt x="4059" y="2558"/>
                  <a:pt x="4134" y="2574"/>
                </a:cubicBezTo>
                <a:cubicBezTo>
                  <a:pt x="4148" y="2577"/>
                  <a:pt x="4188" y="2628"/>
                  <a:pt x="4200" y="2646"/>
                </a:cubicBezTo>
                <a:cubicBezTo>
                  <a:pt x="4244" y="2715"/>
                  <a:pt x="4276" y="2776"/>
                  <a:pt x="4298" y="2855"/>
                </a:cubicBezTo>
                <a:cubicBezTo>
                  <a:pt x="4301" y="2916"/>
                  <a:pt x="4285" y="2982"/>
                  <a:pt x="4311" y="3038"/>
                </a:cubicBezTo>
                <a:cubicBezTo>
                  <a:pt x="4327" y="3073"/>
                  <a:pt x="4400" y="3173"/>
                  <a:pt x="4429" y="3202"/>
                </a:cubicBezTo>
                <a:cubicBezTo>
                  <a:pt x="4461" y="3275"/>
                  <a:pt x="4515" y="3352"/>
                  <a:pt x="4593" y="3379"/>
                </a:cubicBezTo>
                <a:cubicBezTo>
                  <a:pt x="4645" y="3431"/>
                  <a:pt x="4577" y="3369"/>
                  <a:pt x="4638" y="3405"/>
                </a:cubicBezTo>
                <a:cubicBezTo>
                  <a:pt x="4655" y="3415"/>
                  <a:pt x="4669" y="3442"/>
                  <a:pt x="4678" y="3457"/>
                </a:cubicBezTo>
                <a:cubicBezTo>
                  <a:pt x="4667" y="3537"/>
                  <a:pt x="4676" y="3583"/>
                  <a:pt x="4638" y="3641"/>
                </a:cubicBezTo>
                <a:cubicBezTo>
                  <a:pt x="4627" y="3676"/>
                  <a:pt x="4613" y="3702"/>
                  <a:pt x="4606" y="3739"/>
                </a:cubicBezTo>
                <a:cubicBezTo>
                  <a:pt x="4608" y="3754"/>
                  <a:pt x="4601" y="3775"/>
                  <a:pt x="4612" y="3785"/>
                </a:cubicBezTo>
                <a:cubicBezTo>
                  <a:pt x="4629" y="3800"/>
                  <a:pt x="4678" y="3804"/>
                  <a:pt x="4678" y="3804"/>
                </a:cubicBezTo>
                <a:cubicBezTo>
                  <a:pt x="4713" y="3802"/>
                  <a:pt x="4748" y="3805"/>
                  <a:pt x="4782" y="3798"/>
                </a:cubicBezTo>
                <a:cubicBezTo>
                  <a:pt x="4821" y="3790"/>
                  <a:pt x="4804" y="3770"/>
                  <a:pt x="4815" y="3745"/>
                </a:cubicBezTo>
                <a:cubicBezTo>
                  <a:pt x="4825" y="3722"/>
                  <a:pt x="4843" y="3703"/>
                  <a:pt x="4854" y="3680"/>
                </a:cubicBezTo>
                <a:cubicBezTo>
                  <a:pt x="4852" y="3623"/>
                  <a:pt x="4857" y="3566"/>
                  <a:pt x="4848" y="3510"/>
                </a:cubicBezTo>
                <a:cubicBezTo>
                  <a:pt x="4843" y="3478"/>
                  <a:pt x="4788" y="3418"/>
                  <a:pt x="4776" y="3379"/>
                </a:cubicBezTo>
                <a:cubicBezTo>
                  <a:pt x="4854" y="3325"/>
                  <a:pt x="4953" y="3378"/>
                  <a:pt x="5031" y="3405"/>
                </a:cubicBezTo>
                <a:cubicBezTo>
                  <a:pt x="5065" y="3458"/>
                  <a:pt x="5120" y="3515"/>
                  <a:pt x="5182" y="3529"/>
                </a:cubicBezTo>
                <a:cubicBezTo>
                  <a:pt x="5227" y="3560"/>
                  <a:pt x="5300" y="3571"/>
                  <a:pt x="5352" y="3575"/>
                </a:cubicBezTo>
                <a:cubicBezTo>
                  <a:pt x="5495" y="3571"/>
                  <a:pt x="5570" y="3596"/>
                  <a:pt x="5659" y="3503"/>
                </a:cubicBezTo>
                <a:cubicBezTo>
                  <a:pt x="5675" y="3445"/>
                  <a:pt x="5701" y="3420"/>
                  <a:pt x="5640" y="3379"/>
                </a:cubicBezTo>
                <a:cubicBezTo>
                  <a:pt x="5595" y="3309"/>
                  <a:pt x="5473" y="3263"/>
                  <a:pt x="5391" y="3248"/>
                </a:cubicBezTo>
                <a:cubicBezTo>
                  <a:pt x="5266" y="3185"/>
                  <a:pt x="5181" y="3136"/>
                  <a:pt x="5083" y="3038"/>
                </a:cubicBezTo>
                <a:cubicBezTo>
                  <a:pt x="5081" y="3032"/>
                  <a:pt x="5080" y="3025"/>
                  <a:pt x="5077" y="3019"/>
                </a:cubicBezTo>
                <a:cubicBezTo>
                  <a:pt x="5071" y="3007"/>
                  <a:pt x="5062" y="2998"/>
                  <a:pt x="5057" y="2986"/>
                </a:cubicBezTo>
                <a:cubicBezTo>
                  <a:pt x="5051" y="2971"/>
                  <a:pt x="5049" y="2955"/>
                  <a:pt x="5044" y="2940"/>
                </a:cubicBezTo>
                <a:cubicBezTo>
                  <a:pt x="5041" y="2931"/>
                  <a:pt x="5035" y="2923"/>
                  <a:pt x="5031" y="2914"/>
                </a:cubicBezTo>
                <a:cubicBezTo>
                  <a:pt x="5013" y="2775"/>
                  <a:pt x="4960" y="2606"/>
                  <a:pt x="5136" y="2574"/>
                </a:cubicBezTo>
                <a:cubicBezTo>
                  <a:pt x="5203" y="2523"/>
                  <a:pt x="5303" y="2561"/>
                  <a:pt x="5378" y="2587"/>
                </a:cubicBezTo>
                <a:cubicBezTo>
                  <a:pt x="5452" y="2582"/>
                  <a:pt x="5487" y="2601"/>
                  <a:pt x="5502" y="2534"/>
                </a:cubicBezTo>
                <a:cubicBezTo>
                  <a:pt x="5500" y="2521"/>
                  <a:pt x="5504" y="2506"/>
                  <a:pt x="5496" y="2495"/>
                </a:cubicBezTo>
                <a:cubicBezTo>
                  <a:pt x="5489" y="2486"/>
                  <a:pt x="5474" y="2487"/>
                  <a:pt x="5463" y="2482"/>
                </a:cubicBezTo>
                <a:cubicBezTo>
                  <a:pt x="5437" y="2471"/>
                  <a:pt x="5412" y="2459"/>
                  <a:pt x="5385" y="2449"/>
                </a:cubicBezTo>
                <a:cubicBezTo>
                  <a:pt x="5361" y="2440"/>
                  <a:pt x="5313" y="2423"/>
                  <a:pt x="5313" y="2423"/>
                </a:cubicBezTo>
                <a:cubicBezTo>
                  <a:pt x="5151" y="2429"/>
                  <a:pt x="5144" y="2435"/>
                  <a:pt x="4998" y="2423"/>
                </a:cubicBezTo>
                <a:cubicBezTo>
                  <a:pt x="4973" y="2421"/>
                  <a:pt x="4948" y="2406"/>
                  <a:pt x="4926" y="2397"/>
                </a:cubicBezTo>
                <a:cubicBezTo>
                  <a:pt x="4881" y="2378"/>
                  <a:pt x="4833" y="2366"/>
                  <a:pt x="4789" y="2345"/>
                </a:cubicBezTo>
                <a:cubicBezTo>
                  <a:pt x="4737" y="2321"/>
                  <a:pt x="4691" y="2277"/>
                  <a:pt x="4638" y="2259"/>
                </a:cubicBezTo>
                <a:cubicBezTo>
                  <a:pt x="4614" y="2226"/>
                  <a:pt x="4589" y="2195"/>
                  <a:pt x="4566" y="2161"/>
                </a:cubicBezTo>
                <a:cubicBezTo>
                  <a:pt x="4560" y="2131"/>
                  <a:pt x="4556" y="2114"/>
                  <a:pt x="4540" y="2089"/>
                </a:cubicBezTo>
                <a:cubicBezTo>
                  <a:pt x="4546" y="1988"/>
                  <a:pt x="4497" y="1854"/>
                  <a:pt x="4606" y="1821"/>
                </a:cubicBezTo>
                <a:cubicBezTo>
                  <a:pt x="4816" y="1829"/>
                  <a:pt x="4714" y="1829"/>
                  <a:pt x="4835" y="1847"/>
                </a:cubicBezTo>
                <a:cubicBezTo>
                  <a:pt x="4931" y="1842"/>
                  <a:pt x="4948" y="1861"/>
                  <a:pt x="4985" y="1788"/>
                </a:cubicBezTo>
                <a:cubicBezTo>
                  <a:pt x="4983" y="1775"/>
                  <a:pt x="4985" y="1760"/>
                  <a:pt x="4979" y="1749"/>
                </a:cubicBezTo>
                <a:lnTo>
                  <a:pt x="4907" y="1716"/>
                </a:lnTo>
                <a:cubicBezTo>
                  <a:pt x="4837" y="1685"/>
                  <a:pt x="4760" y="1639"/>
                  <a:pt x="4684" y="1625"/>
                </a:cubicBezTo>
                <a:cubicBezTo>
                  <a:pt x="4632" y="1602"/>
                  <a:pt x="4585" y="1583"/>
                  <a:pt x="4547" y="1539"/>
                </a:cubicBezTo>
                <a:cubicBezTo>
                  <a:pt x="4531" y="1520"/>
                  <a:pt x="4501" y="1481"/>
                  <a:pt x="4501" y="1481"/>
                </a:cubicBezTo>
                <a:cubicBezTo>
                  <a:pt x="4457" y="1351"/>
                  <a:pt x="4505" y="1257"/>
                  <a:pt x="4521" y="1134"/>
                </a:cubicBezTo>
                <a:cubicBezTo>
                  <a:pt x="4526" y="1093"/>
                  <a:pt x="4522" y="1051"/>
                  <a:pt x="4566" y="1035"/>
                </a:cubicBezTo>
                <a:cubicBezTo>
                  <a:pt x="4635" y="1041"/>
                  <a:pt x="4715" y="1056"/>
                  <a:pt x="4776" y="1016"/>
                </a:cubicBezTo>
                <a:cubicBezTo>
                  <a:pt x="4783" y="994"/>
                  <a:pt x="4789" y="983"/>
                  <a:pt x="4776" y="957"/>
                </a:cubicBezTo>
                <a:cubicBezTo>
                  <a:pt x="4764" y="932"/>
                  <a:pt x="4676" y="909"/>
                  <a:pt x="4651" y="905"/>
                </a:cubicBezTo>
                <a:cubicBezTo>
                  <a:pt x="4606" y="857"/>
                  <a:pt x="4636" y="882"/>
                  <a:pt x="4494" y="898"/>
                </a:cubicBezTo>
                <a:cubicBezTo>
                  <a:pt x="4472" y="901"/>
                  <a:pt x="4460" y="914"/>
                  <a:pt x="4442" y="924"/>
                </a:cubicBezTo>
                <a:cubicBezTo>
                  <a:pt x="4392" y="952"/>
                  <a:pt x="4350" y="981"/>
                  <a:pt x="4305" y="1016"/>
                </a:cubicBezTo>
                <a:cubicBezTo>
                  <a:pt x="4286" y="1052"/>
                  <a:pt x="4264" y="1085"/>
                  <a:pt x="4246" y="1121"/>
                </a:cubicBezTo>
                <a:cubicBezTo>
                  <a:pt x="4228" y="1202"/>
                  <a:pt x="4225" y="1316"/>
                  <a:pt x="4285" y="1376"/>
                </a:cubicBezTo>
                <a:cubicBezTo>
                  <a:pt x="4294" y="1427"/>
                  <a:pt x="4315" y="1484"/>
                  <a:pt x="4344" y="1526"/>
                </a:cubicBezTo>
                <a:cubicBezTo>
                  <a:pt x="4349" y="1558"/>
                  <a:pt x="4354" y="1588"/>
                  <a:pt x="4363" y="1618"/>
                </a:cubicBezTo>
                <a:cubicBezTo>
                  <a:pt x="4361" y="1677"/>
                  <a:pt x="4377" y="1865"/>
                  <a:pt x="4337" y="1945"/>
                </a:cubicBezTo>
                <a:cubicBezTo>
                  <a:pt x="4330" y="2009"/>
                  <a:pt x="4310" y="2052"/>
                  <a:pt x="4272" y="2102"/>
                </a:cubicBezTo>
                <a:cubicBezTo>
                  <a:pt x="4262" y="2115"/>
                  <a:pt x="4251" y="2127"/>
                  <a:pt x="4246" y="2142"/>
                </a:cubicBezTo>
                <a:cubicBezTo>
                  <a:pt x="4244" y="2148"/>
                  <a:pt x="4244" y="2156"/>
                  <a:pt x="4239" y="2161"/>
                </a:cubicBezTo>
                <a:cubicBezTo>
                  <a:pt x="4220" y="2180"/>
                  <a:pt x="4197" y="2194"/>
                  <a:pt x="4174" y="2207"/>
                </a:cubicBezTo>
                <a:cubicBezTo>
                  <a:pt x="4163" y="2213"/>
                  <a:pt x="4139" y="2217"/>
                  <a:pt x="4128" y="2220"/>
                </a:cubicBezTo>
                <a:cubicBezTo>
                  <a:pt x="4045" y="2243"/>
                  <a:pt x="4174" y="2208"/>
                  <a:pt x="4089" y="2240"/>
                </a:cubicBezTo>
                <a:cubicBezTo>
                  <a:pt x="4061" y="2251"/>
                  <a:pt x="4031" y="2256"/>
                  <a:pt x="4003" y="2266"/>
                </a:cubicBezTo>
                <a:cubicBezTo>
                  <a:pt x="3940" y="2264"/>
                  <a:pt x="3877" y="2263"/>
                  <a:pt x="3814" y="2259"/>
                </a:cubicBezTo>
                <a:cubicBezTo>
                  <a:pt x="3764" y="2256"/>
                  <a:pt x="3734" y="2214"/>
                  <a:pt x="3689" y="2201"/>
                </a:cubicBezTo>
                <a:cubicBezTo>
                  <a:pt x="3669" y="2180"/>
                  <a:pt x="3663" y="2154"/>
                  <a:pt x="3643" y="2135"/>
                </a:cubicBezTo>
                <a:cubicBezTo>
                  <a:pt x="3621" y="2091"/>
                  <a:pt x="3633" y="2118"/>
                  <a:pt x="3611" y="2050"/>
                </a:cubicBezTo>
                <a:cubicBezTo>
                  <a:pt x="3604" y="2029"/>
                  <a:pt x="3582" y="2017"/>
                  <a:pt x="3571" y="1998"/>
                </a:cubicBezTo>
                <a:cubicBezTo>
                  <a:pt x="3550" y="1962"/>
                  <a:pt x="3528" y="1928"/>
                  <a:pt x="3499" y="1899"/>
                </a:cubicBezTo>
                <a:cubicBezTo>
                  <a:pt x="3491" y="1873"/>
                  <a:pt x="3479" y="1869"/>
                  <a:pt x="3454" y="1860"/>
                </a:cubicBezTo>
                <a:cubicBezTo>
                  <a:pt x="3290" y="1870"/>
                  <a:pt x="3360" y="1846"/>
                  <a:pt x="3297" y="1932"/>
                </a:cubicBezTo>
                <a:cubicBezTo>
                  <a:pt x="3288" y="1965"/>
                  <a:pt x="3273" y="1998"/>
                  <a:pt x="3244" y="2017"/>
                </a:cubicBezTo>
                <a:cubicBezTo>
                  <a:pt x="3225" y="2081"/>
                  <a:pt x="3185" y="2102"/>
                  <a:pt x="3133" y="2135"/>
                </a:cubicBezTo>
                <a:cubicBezTo>
                  <a:pt x="3109" y="2151"/>
                  <a:pt x="3095" y="2166"/>
                  <a:pt x="3067" y="2174"/>
                </a:cubicBezTo>
                <a:cubicBezTo>
                  <a:pt x="2974" y="2238"/>
                  <a:pt x="2823" y="2242"/>
                  <a:pt x="2714" y="2253"/>
                </a:cubicBezTo>
                <a:cubicBezTo>
                  <a:pt x="2585" y="2249"/>
                  <a:pt x="2456" y="2248"/>
                  <a:pt x="2328" y="2240"/>
                </a:cubicBezTo>
                <a:cubicBezTo>
                  <a:pt x="2257" y="2236"/>
                  <a:pt x="2198" y="2172"/>
                  <a:pt x="2125" y="2161"/>
                </a:cubicBezTo>
                <a:cubicBezTo>
                  <a:pt x="2036" y="2101"/>
                  <a:pt x="1913" y="2076"/>
                  <a:pt x="1863" y="1971"/>
                </a:cubicBezTo>
                <a:cubicBezTo>
                  <a:pt x="1850" y="1914"/>
                  <a:pt x="1824" y="1861"/>
                  <a:pt x="1817" y="1801"/>
                </a:cubicBezTo>
                <a:cubicBezTo>
                  <a:pt x="1811" y="1752"/>
                  <a:pt x="1807" y="1703"/>
                  <a:pt x="1791" y="1657"/>
                </a:cubicBezTo>
                <a:cubicBezTo>
                  <a:pt x="1797" y="1474"/>
                  <a:pt x="1745" y="1400"/>
                  <a:pt x="1902" y="1350"/>
                </a:cubicBezTo>
                <a:cubicBezTo>
                  <a:pt x="2049" y="1254"/>
                  <a:pt x="1898" y="1348"/>
                  <a:pt x="2374" y="1323"/>
                </a:cubicBezTo>
                <a:cubicBezTo>
                  <a:pt x="2398" y="1322"/>
                  <a:pt x="2446" y="1310"/>
                  <a:pt x="2446" y="1310"/>
                </a:cubicBezTo>
                <a:cubicBezTo>
                  <a:pt x="2473" y="1292"/>
                  <a:pt x="2499" y="1288"/>
                  <a:pt x="2524" y="1265"/>
                </a:cubicBezTo>
                <a:cubicBezTo>
                  <a:pt x="2538" y="1252"/>
                  <a:pt x="2563" y="1225"/>
                  <a:pt x="2563" y="1225"/>
                </a:cubicBezTo>
                <a:cubicBezTo>
                  <a:pt x="2589" y="1153"/>
                  <a:pt x="2613" y="1144"/>
                  <a:pt x="2688" y="1121"/>
                </a:cubicBezTo>
                <a:cubicBezTo>
                  <a:pt x="2712" y="1096"/>
                  <a:pt x="2739" y="1077"/>
                  <a:pt x="2701" y="1029"/>
                </a:cubicBezTo>
                <a:cubicBezTo>
                  <a:pt x="2691" y="1017"/>
                  <a:pt x="2670" y="1033"/>
                  <a:pt x="2655" y="1035"/>
                </a:cubicBezTo>
                <a:cubicBezTo>
                  <a:pt x="2607" y="1052"/>
                  <a:pt x="2662" y="1028"/>
                  <a:pt x="2622" y="1062"/>
                </a:cubicBezTo>
                <a:cubicBezTo>
                  <a:pt x="2615" y="1068"/>
                  <a:pt x="2604" y="1069"/>
                  <a:pt x="2596" y="1075"/>
                </a:cubicBezTo>
                <a:cubicBezTo>
                  <a:pt x="2589" y="1080"/>
                  <a:pt x="2584" y="1088"/>
                  <a:pt x="2577" y="1094"/>
                </a:cubicBezTo>
                <a:cubicBezTo>
                  <a:pt x="2571" y="1099"/>
                  <a:pt x="2564" y="1103"/>
                  <a:pt x="2557" y="1107"/>
                </a:cubicBezTo>
                <a:cubicBezTo>
                  <a:pt x="2531" y="1147"/>
                  <a:pt x="2475" y="1210"/>
                  <a:pt x="2433" y="1238"/>
                </a:cubicBezTo>
                <a:cubicBezTo>
                  <a:pt x="2405" y="1257"/>
                  <a:pt x="2371" y="1258"/>
                  <a:pt x="2341" y="1271"/>
                </a:cubicBezTo>
                <a:cubicBezTo>
                  <a:pt x="2265" y="1302"/>
                  <a:pt x="2181" y="1305"/>
                  <a:pt x="2099" y="1310"/>
                </a:cubicBezTo>
                <a:cubicBezTo>
                  <a:pt x="2057" y="1325"/>
                  <a:pt x="2011" y="1311"/>
                  <a:pt x="1968" y="1304"/>
                </a:cubicBezTo>
                <a:cubicBezTo>
                  <a:pt x="1935" y="1282"/>
                  <a:pt x="1895" y="1244"/>
                  <a:pt x="1857" y="1232"/>
                </a:cubicBezTo>
                <a:cubicBezTo>
                  <a:pt x="1851" y="1233"/>
                  <a:pt x="1802" y="1239"/>
                  <a:pt x="1791" y="1245"/>
                </a:cubicBezTo>
                <a:cubicBezTo>
                  <a:pt x="1755" y="1266"/>
                  <a:pt x="1733" y="1298"/>
                  <a:pt x="1693" y="1310"/>
                </a:cubicBezTo>
                <a:cubicBezTo>
                  <a:pt x="1615" y="1361"/>
                  <a:pt x="1487" y="1376"/>
                  <a:pt x="1398" y="1382"/>
                </a:cubicBezTo>
                <a:cubicBezTo>
                  <a:pt x="1277" y="1369"/>
                  <a:pt x="1300" y="1379"/>
                  <a:pt x="1228" y="1343"/>
                </a:cubicBezTo>
                <a:cubicBezTo>
                  <a:pt x="1198" y="1312"/>
                  <a:pt x="1166" y="1268"/>
                  <a:pt x="1130" y="1245"/>
                </a:cubicBezTo>
                <a:cubicBezTo>
                  <a:pt x="1045" y="1249"/>
                  <a:pt x="986" y="1257"/>
                  <a:pt x="907" y="1271"/>
                </a:cubicBezTo>
                <a:cubicBezTo>
                  <a:pt x="868" y="1286"/>
                  <a:pt x="831" y="1301"/>
                  <a:pt x="790" y="1310"/>
                </a:cubicBezTo>
                <a:cubicBezTo>
                  <a:pt x="761" y="1329"/>
                  <a:pt x="732" y="1348"/>
                  <a:pt x="698" y="1356"/>
                </a:cubicBezTo>
                <a:cubicBezTo>
                  <a:pt x="599" y="1420"/>
                  <a:pt x="464" y="1431"/>
                  <a:pt x="351" y="1448"/>
                </a:cubicBezTo>
                <a:cubicBezTo>
                  <a:pt x="270" y="1443"/>
                  <a:pt x="179" y="1468"/>
                  <a:pt x="109" y="1428"/>
                </a:cubicBezTo>
                <a:cubicBezTo>
                  <a:pt x="88" y="1416"/>
                  <a:pt x="71" y="1396"/>
                  <a:pt x="57" y="1376"/>
                </a:cubicBezTo>
                <a:cubicBezTo>
                  <a:pt x="48" y="1363"/>
                  <a:pt x="39" y="1350"/>
                  <a:pt x="30" y="1337"/>
                </a:cubicBezTo>
                <a:cubicBezTo>
                  <a:pt x="26" y="1330"/>
                  <a:pt x="17" y="1317"/>
                  <a:pt x="17" y="1317"/>
                </a:cubicBezTo>
                <a:cubicBezTo>
                  <a:pt x="12" y="1287"/>
                  <a:pt x="0" y="1238"/>
                  <a:pt x="17" y="1212"/>
                </a:cubicBezTo>
                <a:cubicBezTo>
                  <a:pt x="26" y="1199"/>
                  <a:pt x="48" y="1208"/>
                  <a:pt x="63" y="1206"/>
                </a:cubicBezTo>
                <a:cubicBezTo>
                  <a:pt x="94" y="1195"/>
                  <a:pt x="126" y="1194"/>
                  <a:pt x="155" y="1179"/>
                </a:cubicBezTo>
              </a:path>
            </a:pathLst>
          </a:custGeom>
          <a:gradFill rotWithShape="1">
            <a:gsLst>
              <a:gs pos="0">
                <a:srgbClr val="66FFCC">
                  <a:alpha val="64998"/>
                </a:srgbClr>
              </a:gs>
              <a:gs pos="100000">
                <a:srgbClr val="2F765E">
                  <a:alpha val="59000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40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9762" name="Picture 5" descr="darwin_charles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 w="76200">
            <a:solidFill>
              <a:srgbClr val="808080"/>
            </a:solidFill>
            <a:miter lim="800000"/>
            <a:headEnd/>
            <a:tailEnd/>
          </a:ln>
        </p:spPr>
      </p:pic>
      <p:sp>
        <p:nvSpPr>
          <p:cNvPr id="629763" name="Rectangle 3"/>
          <p:cNvSpPr>
            <a:spLocks noChangeArrowheads="1"/>
          </p:cNvSpPr>
          <p:nvPr/>
        </p:nvSpPr>
        <p:spPr bwMode="auto">
          <a:xfrm>
            <a:off x="5486400" y="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9764" name="Rectangle 4"/>
          <p:cNvSpPr>
            <a:spLocks noChangeArrowheads="1"/>
          </p:cNvSpPr>
          <p:nvPr/>
        </p:nvSpPr>
        <p:spPr bwMode="auto">
          <a:xfrm>
            <a:off x="6400800" y="18288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9765" name="Rectangle 6"/>
          <p:cNvSpPr>
            <a:spLocks noChangeArrowheads="1"/>
          </p:cNvSpPr>
          <p:nvPr/>
        </p:nvSpPr>
        <p:spPr bwMode="auto">
          <a:xfrm>
            <a:off x="6400800" y="51816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9766" name="Rectangle 7"/>
          <p:cNvSpPr>
            <a:spLocks noChangeArrowheads="1"/>
          </p:cNvSpPr>
          <p:nvPr/>
        </p:nvSpPr>
        <p:spPr bwMode="auto">
          <a:xfrm>
            <a:off x="7315200" y="33528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9767" name="Rectangle 8"/>
          <p:cNvSpPr>
            <a:spLocks noChangeArrowheads="1"/>
          </p:cNvSpPr>
          <p:nvPr/>
        </p:nvSpPr>
        <p:spPr bwMode="auto">
          <a:xfrm>
            <a:off x="7315200" y="16764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9768" name="Rectangle 10"/>
          <p:cNvSpPr>
            <a:spLocks noChangeArrowheads="1"/>
          </p:cNvSpPr>
          <p:nvPr/>
        </p:nvSpPr>
        <p:spPr bwMode="auto">
          <a:xfrm>
            <a:off x="8229600" y="19050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9769" name="Rectangle 12"/>
          <p:cNvSpPr>
            <a:spLocks noChangeArrowheads="1"/>
          </p:cNvSpPr>
          <p:nvPr/>
        </p:nvSpPr>
        <p:spPr bwMode="auto">
          <a:xfrm>
            <a:off x="5486400" y="16764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9770" name="Rectangle 13"/>
          <p:cNvSpPr>
            <a:spLocks noChangeArrowheads="1"/>
          </p:cNvSpPr>
          <p:nvPr/>
        </p:nvSpPr>
        <p:spPr bwMode="auto">
          <a:xfrm>
            <a:off x="5486400" y="33528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9771" name="Rectangle 15"/>
          <p:cNvSpPr>
            <a:spLocks noChangeArrowheads="1"/>
          </p:cNvSpPr>
          <p:nvPr/>
        </p:nvSpPr>
        <p:spPr bwMode="auto">
          <a:xfrm>
            <a:off x="2743200" y="1524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9772" name="Rectangle 17"/>
          <p:cNvSpPr>
            <a:spLocks noChangeArrowheads="1"/>
          </p:cNvSpPr>
          <p:nvPr/>
        </p:nvSpPr>
        <p:spPr bwMode="auto">
          <a:xfrm>
            <a:off x="2743200" y="35052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9773" name="Rectangle 18"/>
          <p:cNvSpPr>
            <a:spLocks noChangeArrowheads="1"/>
          </p:cNvSpPr>
          <p:nvPr/>
        </p:nvSpPr>
        <p:spPr bwMode="auto">
          <a:xfrm>
            <a:off x="3657600" y="50292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9774" name="Rectangle 19"/>
          <p:cNvSpPr>
            <a:spLocks noChangeArrowheads="1"/>
          </p:cNvSpPr>
          <p:nvPr/>
        </p:nvSpPr>
        <p:spPr bwMode="auto">
          <a:xfrm>
            <a:off x="3657600" y="33528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9775" name="Rectangle 20"/>
          <p:cNvSpPr>
            <a:spLocks noChangeArrowheads="1"/>
          </p:cNvSpPr>
          <p:nvPr/>
        </p:nvSpPr>
        <p:spPr bwMode="auto">
          <a:xfrm>
            <a:off x="3657600" y="16764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9776" name="Rectangle 21"/>
          <p:cNvSpPr>
            <a:spLocks noChangeArrowheads="1"/>
          </p:cNvSpPr>
          <p:nvPr/>
        </p:nvSpPr>
        <p:spPr bwMode="auto">
          <a:xfrm>
            <a:off x="3657600" y="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9777" name="Rectangle 22"/>
          <p:cNvSpPr>
            <a:spLocks noChangeArrowheads="1"/>
          </p:cNvSpPr>
          <p:nvPr/>
        </p:nvSpPr>
        <p:spPr bwMode="auto">
          <a:xfrm>
            <a:off x="4572000" y="1524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9778" name="Rectangle 23"/>
          <p:cNvSpPr>
            <a:spLocks noChangeArrowheads="1"/>
          </p:cNvSpPr>
          <p:nvPr/>
        </p:nvSpPr>
        <p:spPr bwMode="auto">
          <a:xfrm>
            <a:off x="4572000" y="18288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9779" name="Rectangle 25"/>
          <p:cNvSpPr>
            <a:spLocks noChangeArrowheads="1"/>
          </p:cNvSpPr>
          <p:nvPr/>
        </p:nvSpPr>
        <p:spPr bwMode="auto">
          <a:xfrm>
            <a:off x="4572000" y="51816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9780" name="Rectangle 29"/>
          <p:cNvSpPr>
            <a:spLocks noChangeArrowheads="1"/>
          </p:cNvSpPr>
          <p:nvPr/>
        </p:nvSpPr>
        <p:spPr bwMode="auto">
          <a:xfrm>
            <a:off x="914400" y="35052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9781" name="Rectangle 37"/>
          <p:cNvSpPr>
            <a:spLocks noChangeArrowheads="1"/>
          </p:cNvSpPr>
          <p:nvPr/>
        </p:nvSpPr>
        <p:spPr bwMode="auto">
          <a:xfrm>
            <a:off x="3657600" y="6629400"/>
            <a:ext cx="914400" cy="2286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9782" name="Rectangle 38"/>
          <p:cNvSpPr>
            <a:spLocks noChangeArrowheads="1"/>
          </p:cNvSpPr>
          <p:nvPr/>
        </p:nvSpPr>
        <p:spPr bwMode="auto">
          <a:xfrm>
            <a:off x="5486400" y="6629400"/>
            <a:ext cx="914400" cy="2286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9783" name="Rectangle 39"/>
          <p:cNvSpPr>
            <a:spLocks noChangeArrowheads="1"/>
          </p:cNvSpPr>
          <p:nvPr/>
        </p:nvSpPr>
        <p:spPr bwMode="auto">
          <a:xfrm>
            <a:off x="7315200" y="6629400"/>
            <a:ext cx="914400" cy="2286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9784" name="Rectangle 40"/>
          <p:cNvSpPr>
            <a:spLocks noChangeArrowheads="1"/>
          </p:cNvSpPr>
          <p:nvPr/>
        </p:nvSpPr>
        <p:spPr bwMode="auto">
          <a:xfrm>
            <a:off x="914400" y="0"/>
            <a:ext cx="914400" cy="2286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9785" name="Rectangle 41"/>
          <p:cNvSpPr>
            <a:spLocks noChangeArrowheads="1"/>
          </p:cNvSpPr>
          <p:nvPr/>
        </p:nvSpPr>
        <p:spPr bwMode="auto">
          <a:xfrm>
            <a:off x="2743200" y="0"/>
            <a:ext cx="914400" cy="2286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9786" name="Rectangle 42"/>
          <p:cNvSpPr>
            <a:spLocks noChangeArrowheads="1"/>
          </p:cNvSpPr>
          <p:nvPr/>
        </p:nvSpPr>
        <p:spPr bwMode="auto">
          <a:xfrm>
            <a:off x="4572000" y="0"/>
            <a:ext cx="914400" cy="2286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9787" name="Rectangle 43"/>
          <p:cNvSpPr>
            <a:spLocks noChangeArrowheads="1"/>
          </p:cNvSpPr>
          <p:nvPr/>
        </p:nvSpPr>
        <p:spPr bwMode="auto">
          <a:xfrm>
            <a:off x="6400800" y="0"/>
            <a:ext cx="914400" cy="2286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9788" name="Rectangle 44"/>
          <p:cNvSpPr>
            <a:spLocks noChangeArrowheads="1"/>
          </p:cNvSpPr>
          <p:nvPr/>
        </p:nvSpPr>
        <p:spPr bwMode="auto">
          <a:xfrm>
            <a:off x="8229600" y="0"/>
            <a:ext cx="914400" cy="2286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9789" name="Freeform 45"/>
          <p:cNvSpPr>
            <a:spLocks/>
          </p:cNvSpPr>
          <p:nvPr/>
        </p:nvSpPr>
        <p:spPr bwMode="auto">
          <a:xfrm>
            <a:off x="-536575" y="288925"/>
            <a:ext cx="10675938" cy="6684963"/>
          </a:xfrm>
          <a:custGeom>
            <a:avLst/>
            <a:gdLst>
              <a:gd name="T0" fmla="*/ 2147483647 w 6725"/>
              <a:gd name="T1" fmla="*/ 2147483647 h 4211"/>
              <a:gd name="T2" fmla="*/ 2147483647 w 6725"/>
              <a:gd name="T3" fmla="*/ 2147483647 h 4211"/>
              <a:gd name="T4" fmla="*/ 2147483647 w 6725"/>
              <a:gd name="T5" fmla="*/ 2147483647 h 4211"/>
              <a:gd name="T6" fmla="*/ 2147483647 w 6725"/>
              <a:gd name="T7" fmla="*/ 2147483647 h 4211"/>
              <a:gd name="T8" fmla="*/ 2147483647 w 6725"/>
              <a:gd name="T9" fmla="*/ 2147483647 h 4211"/>
              <a:gd name="T10" fmla="*/ 2147483647 w 6725"/>
              <a:gd name="T11" fmla="*/ 2147483647 h 4211"/>
              <a:gd name="T12" fmla="*/ 2147483647 w 6725"/>
              <a:gd name="T13" fmla="*/ 2147483647 h 4211"/>
              <a:gd name="T14" fmla="*/ 2147483647 w 6725"/>
              <a:gd name="T15" fmla="*/ 2147483647 h 4211"/>
              <a:gd name="T16" fmla="*/ 2147483647 w 6725"/>
              <a:gd name="T17" fmla="*/ 2147483647 h 4211"/>
              <a:gd name="T18" fmla="*/ 2147483647 w 6725"/>
              <a:gd name="T19" fmla="*/ 2147483647 h 4211"/>
              <a:gd name="T20" fmla="*/ 2147483647 w 6725"/>
              <a:gd name="T21" fmla="*/ 2147483647 h 4211"/>
              <a:gd name="T22" fmla="*/ 2147483647 w 6725"/>
              <a:gd name="T23" fmla="*/ 2147483647 h 4211"/>
              <a:gd name="T24" fmla="*/ 2147483647 w 6725"/>
              <a:gd name="T25" fmla="*/ 2147483647 h 4211"/>
              <a:gd name="T26" fmla="*/ 2147483647 w 6725"/>
              <a:gd name="T27" fmla="*/ 2147483647 h 4211"/>
              <a:gd name="T28" fmla="*/ 2147483647 w 6725"/>
              <a:gd name="T29" fmla="*/ 2147483647 h 4211"/>
              <a:gd name="T30" fmla="*/ 2147483647 w 6725"/>
              <a:gd name="T31" fmla="*/ 2147483647 h 4211"/>
              <a:gd name="T32" fmla="*/ 2147483647 w 6725"/>
              <a:gd name="T33" fmla="*/ 2147483647 h 4211"/>
              <a:gd name="T34" fmla="*/ 2147483647 w 6725"/>
              <a:gd name="T35" fmla="*/ 2147483647 h 4211"/>
              <a:gd name="T36" fmla="*/ 2147483647 w 6725"/>
              <a:gd name="T37" fmla="*/ 2147483647 h 4211"/>
              <a:gd name="T38" fmla="*/ 2147483647 w 6725"/>
              <a:gd name="T39" fmla="*/ 2147483647 h 4211"/>
              <a:gd name="T40" fmla="*/ 2147483647 w 6725"/>
              <a:gd name="T41" fmla="*/ 2147483647 h 4211"/>
              <a:gd name="T42" fmla="*/ 2147483647 w 6725"/>
              <a:gd name="T43" fmla="*/ 2147483647 h 4211"/>
              <a:gd name="T44" fmla="*/ 2147483647 w 6725"/>
              <a:gd name="T45" fmla="*/ 2147483647 h 4211"/>
              <a:gd name="T46" fmla="*/ 2147483647 w 6725"/>
              <a:gd name="T47" fmla="*/ 2147483647 h 4211"/>
              <a:gd name="T48" fmla="*/ 2147483647 w 6725"/>
              <a:gd name="T49" fmla="*/ 2147483647 h 4211"/>
              <a:gd name="T50" fmla="*/ 2147483647 w 6725"/>
              <a:gd name="T51" fmla="*/ 2147483647 h 4211"/>
              <a:gd name="T52" fmla="*/ 2147483647 w 6725"/>
              <a:gd name="T53" fmla="*/ 2147483647 h 4211"/>
              <a:gd name="T54" fmla="*/ 2147483647 w 6725"/>
              <a:gd name="T55" fmla="*/ 2147483647 h 4211"/>
              <a:gd name="T56" fmla="*/ 2147483647 w 6725"/>
              <a:gd name="T57" fmla="*/ 2147483647 h 4211"/>
              <a:gd name="T58" fmla="*/ 2147483647 w 6725"/>
              <a:gd name="T59" fmla="*/ 2147483647 h 4211"/>
              <a:gd name="T60" fmla="*/ 2147483647 w 6725"/>
              <a:gd name="T61" fmla="*/ 2147483647 h 4211"/>
              <a:gd name="T62" fmla="*/ 2147483647 w 6725"/>
              <a:gd name="T63" fmla="*/ 2147483647 h 4211"/>
              <a:gd name="T64" fmla="*/ 2147483647 w 6725"/>
              <a:gd name="T65" fmla="*/ 2147483647 h 4211"/>
              <a:gd name="T66" fmla="*/ 2147483647 w 6725"/>
              <a:gd name="T67" fmla="*/ 2147483647 h 4211"/>
              <a:gd name="T68" fmla="*/ 2147483647 w 6725"/>
              <a:gd name="T69" fmla="*/ 2147483647 h 4211"/>
              <a:gd name="T70" fmla="*/ 2147483647 w 6725"/>
              <a:gd name="T71" fmla="*/ 2147483647 h 4211"/>
              <a:gd name="T72" fmla="*/ 2147483647 w 6725"/>
              <a:gd name="T73" fmla="*/ 2147483647 h 4211"/>
              <a:gd name="T74" fmla="*/ 2147483647 w 6725"/>
              <a:gd name="T75" fmla="*/ 2147483647 h 4211"/>
              <a:gd name="T76" fmla="*/ 2147483647 w 6725"/>
              <a:gd name="T77" fmla="*/ 2147483647 h 4211"/>
              <a:gd name="T78" fmla="*/ 2147483647 w 6725"/>
              <a:gd name="T79" fmla="*/ 2147483647 h 4211"/>
              <a:gd name="T80" fmla="*/ 2147483647 w 6725"/>
              <a:gd name="T81" fmla="*/ 2147483647 h 4211"/>
              <a:gd name="T82" fmla="*/ 2147483647 w 6725"/>
              <a:gd name="T83" fmla="*/ 2147483647 h 4211"/>
              <a:gd name="T84" fmla="*/ 2147483647 w 6725"/>
              <a:gd name="T85" fmla="*/ 2147483647 h 4211"/>
              <a:gd name="T86" fmla="*/ 2147483647 w 6725"/>
              <a:gd name="T87" fmla="*/ 2147483647 h 4211"/>
              <a:gd name="T88" fmla="*/ 2147483647 w 6725"/>
              <a:gd name="T89" fmla="*/ 2147483647 h 4211"/>
              <a:gd name="T90" fmla="*/ 2147483647 w 6725"/>
              <a:gd name="T91" fmla="*/ 2147483647 h 4211"/>
              <a:gd name="T92" fmla="*/ 2147483647 w 6725"/>
              <a:gd name="T93" fmla="*/ 2147483647 h 4211"/>
              <a:gd name="T94" fmla="*/ 2147483647 w 6725"/>
              <a:gd name="T95" fmla="*/ 2147483647 h 4211"/>
              <a:gd name="T96" fmla="*/ 2147483647 w 6725"/>
              <a:gd name="T97" fmla="*/ 2147483647 h 4211"/>
              <a:gd name="T98" fmla="*/ 2147483647 w 6725"/>
              <a:gd name="T99" fmla="*/ 2147483647 h 4211"/>
              <a:gd name="T100" fmla="*/ 2147483647 w 6725"/>
              <a:gd name="T101" fmla="*/ 2147483647 h 4211"/>
              <a:gd name="T102" fmla="*/ 2147483647 w 6725"/>
              <a:gd name="T103" fmla="*/ 2147483647 h 4211"/>
              <a:gd name="T104" fmla="*/ 2147483647 w 6725"/>
              <a:gd name="T105" fmla="*/ 2147483647 h 4211"/>
              <a:gd name="T106" fmla="*/ 2147483647 w 6725"/>
              <a:gd name="T107" fmla="*/ 2147483647 h 4211"/>
              <a:gd name="T108" fmla="*/ 2147483647 w 6725"/>
              <a:gd name="T109" fmla="*/ 2147483647 h 4211"/>
              <a:gd name="T110" fmla="*/ 2147483647 w 6725"/>
              <a:gd name="T111" fmla="*/ 2147483647 h 4211"/>
              <a:gd name="T112" fmla="*/ 2147483647 w 6725"/>
              <a:gd name="T113" fmla="*/ 2147483647 h 4211"/>
              <a:gd name="T114" fmla="*/ 2147483647 w 6725"/>
              <a:gd name="T115" fmla="*/ 2147483647 h 4211"/>
              <a:gd name="T116" fmla="*/ 2147483647 w 6725"/>
              <a:gd name="T117" fmla="*/ 2147483647 h 4211"/>
              <a:gd name="T118" fmla="*/ 2147483647 w 6725"/>
              <a:gd name="T119" fmla="*/ 2147483647 h 4211"/>
              <a:gd name="T120" fmla="*/ 2147483647 w 6725"/>
              <a:gd name="T121" fmla="*/ 2147483647 h 4211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6725"/>
              <a:gd name="T184" fmla="*/ 0 h 4211"/>
              <a:gd name="T185" fmla="*/ 6725 w 6725"/>
              <a:gd name="T186" fmla="*/ 4211 h 4211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6725" h="4211">
                <a:moveTo>
                  <a:pt x="102" y="1166"/>
                </a:moveTo>
                <a:cubicBezTo>
                  <a:pt x="277" y="1193"/>
                  <a:pt x="368" y="1173"/>
                  <a:pt x="593" y="1166"/>
                </a:cubicBezTo>
                <a:cubicBezTo>
                  <a:pt x="724" y="1136"/>
                  <a:pt x="863" y="1140"/>
                  <a:pt x="953" y="1022"/>
                </a:cubicBezTo>
                <a:cubicBezTo>
                  <a:pt x="974" y="995"/>
                  <a:pt x="986" y="960"/>
                  <a:pt x="1006" y="931"/>
                </a:cubicBezTo>
                <a:cubicBezTo>
                  <a:pt x="990" y="859"/>
                  <a:pt x="990" y="804"/>
                  <a:pt x="914" y="787"/>
                </a:cubicBezTo>
                <a:cubicBezTo>
                  <a:pt x="875" y="761"/>
                  <a:pt x="835" y="742"/>
                  <a:pt x="790" y="728"/>
                </a:cubicBezTo>
                <a:cubicBezTo>
                  <a:pt x="757" y="706"/>
                  <a:pt x="716" y="680"/>
                  <a:pt x="678" y="669"/>
                </a:cubicBezTo>
                <a:cubicBezTo>
                  <a:pt x="653" y="650"/>
                  <a:pt x="631" y="642"/>
                  <a:pt x="606" y="623"/>
                </a:cubicBezTo>
                <a:cubicBezTo>
                  <a:pt x="543" y="498"/>
                  <a:pt x="629" y="426"/>
                  <a:pt x="737" y="387"/>
                </a:cubicBezTo>
                <a:cubicBezTo>
                  <a:pt x="777" y="358"/>
                  <a:pt x="820" y="345"/>
                  <a:pt x="868" y="335"/>
                </a:cubicBezTo>
                <a:cubicBezTo>
                  <a:pt x="931" y="303"/>
                  <a:pt x="1002" y="290"/>
                  <a:pt x="1071" y="276"/>
                </a:cubicBezTo>
                <a:cubicBezTo>
                  <a:pt x="1132" y="279"/>
                  <a:pt x="1199" y="262"/>
                  <a:pt x="1254" y="289"/>
                </a:cubicBezTo>
                <a:cubicBezTo>
                  <a:pt x="1262" y="293"/>
                  <a:pt x="1266" y="304"/>
                  <a:pt x="1274" y="309"/>
                </a:cubicBezTo>
                <a:cubicBezTo>
                  <a:pt x="1288" y="318"/>
                  <a:pt x="1306" y="320"/>
                  <a:pt x="1320" y="329"/>
                </a:cubicBezTo>
                <a:cubicBezTo>
                  <a:pt x="1361" y="356"/>
                  <a:pt x="1394" y="402"/>
                  <a:pt x="1425" y="440"/>
                </a:cubicBezTo>
                <a:cubicBezTo>
                  <a:pt x="1435" y="496"/>
                  <a:pt x="1460" y="555"/>
                  <a:pt x="1490" y="603"/>
                </a:cubicBezTo>
                <a:cubicBezTo>
                  <a:pt x="1498" y="635"/>
                  <a:pt x="1517" y="663"/>
                  <a:pt x="1523" y="695"/>
                </a:cubicBezTo>
                <a:cubicBezTo>
                  <a:pt x="1538" y="770"/>
                  <a:pt x="1531" y="739"/>
                  <a:pt x="1542" y="787"/>
                </a:cubicBezTo>
                <a:cubicBezTo>
                  <a:pt x="1532" y="871"/>
                  <a:pt x="1495" y="900"/>
                  <a:pt x="1418" y="937"/>
                </a:cubicBezTo>
                <a:cubicBezTo>
                  <a:pt x="1399" y="956"/>
                  <a:pt x="1378" y="971"/>
                  <a:pt x="1359" y="990"/>
                </a:cubicBezTo>
                <a:cubicBezTo>
                  <a:pt x="1355" y="1004"/>
                  <a:pt x="1340" y="1014"/>
                  <a:pt x="1339" y="1029"/>
                </a:cubicBezTo>
                <a:cubicBezTo>
                  <a:pt x="1337" y="1055"/>
                  <a:pt x="1338" y="1082"/>
                  <a:pt x="1346" y="1107"/>
                </a:cubicBezTo>
                <a:cubicBezTo>
                  <a:pt x="1349" y="1117"/>
                  <a:pt x="1363" y="1121"/>
                  <a:pt x="1372" y="1127"/>
                </a:cubicBezTo>
                <a:cubicBezTo>
                  <a:pt x="1407" y="1152"/>
                  <a:pt x="1450" y="1154"/>
                  <a:pt x="1490" y="1166"/>
                </a:cubicBezTo>
                <a:cubicBezTo>
                  <a:pt x="1604" y="1159"/>
                  <a:pt x="1584" y="1163"/>
                  <a:pt x="1667" y="1121"/>
                </a:cubicBezTo>
                <a:cubicBezTo>
                  <a:pt x="1680" y="1108"/>
                  <a:pt x="1707" y="1100"/>
                  <a:pt x="1706" y="1081"/>
                </a:cubicBezTo>
                <a:cubicBezTo>
                  <a:pt x="1701" y="960"/>
                  <a:pt x="1702" y="885"/>
                  <a:pt x="1660" y="780"/>
                </a:cubicBezTo>
                <a:cubicBezTo>
                  <a:pt x="1662" y="750"/>
                  <a:pt x="1660" y="719"/>
                  <a:pt x="1667" y="689"/>
                </a:cubicBezTo>
                <a:cubicBezTo>
                  <a:pt x="1677" y="644"/>
                  <a:pt x="1774" y="623"/>
                  <a:pt x="1804" y="617"/>
                </a:cubicBezTo>
                <a:cubicBezTo>
                  <a:pt x="1841" y="623"/>
                  <a:pt x="1880" y="623"/>
                  <a:pt x="1915" y="636"/>
                </a:cubicBezTo>
                <a:cubicBezTo>
                  <a:pt x="1943" y="647"/>
                  <a:pt x="1958" y="677"/>
                  <a:pt x="1981" y="695"/>
                </a:cubicBezTo>
                <a:cubicBezTo>
                  <a:pt x="1983" y="704"/>
                  <a:pt x="1983" y="713"/>
                  <a:pt x="1987" y="721"/>
                </a:cubicBezTo>
                <a:cubicBezTo>
                  <a:pt x="1994" y="735"/>
                  <a:pt x="2014" y="761"/>
                  <a:pt x="2014" y="761"/>
                </a:cubicBezTo>
                <a:cubicBezTo>
                  <a:pt x="2033" y="845"/>
                  <a:pt x="2029" y="913"/>
                  <a:pt x="1968" y="977"/>
                </a:cubicBezTo>
                <a:cubicBezTo>
                  <a:pt x="1948" y="1038"/>
                  <a:pt x="1932" y="1061"/>
                  <a:pt x="1981" y="1127"/>
                </a:cubicBezTo>
                <a:cubicBezTo>
                  <a:pt x="1983" y="1129"/>
                  <a:pt x="2061" y="1156"/>
                  <a:pt x="2073" y="1160"/>
                </a:cubicBezTo>
                <a:cubicBezTo>
                  <a:pt x="2180" y="1158"/>
                  <a:pt x="2287" y="1165"/>
                  <a:pt x="2393" y="1153"/>
                </a:cubicBezTo>
                <a:cubicBezTo>
                  <a:pt x="2405" y="1152"/>
                  <a:pt x="2409" y="1133"/>
                  <a:pt x="2413" y="1121"/>
                </a:cubicBezTo>
                <a:cubicBezTo>
                  <a:pt x="2428" y="1079"/>
                  <a:pt x="2425" y="1027"/>
                  <a:pt x="2433" y="983"/>
                </a:cubicBezTo>
                <a:cubicBezTo>
                  <a:pt x="2430" y="881"/>
                  <a:pt x="2472" y="762"/>
                  <a:pt x="2380" y="702"/>
                </a:cubicBezTo>
                <a:cubicBezTo>
                  <a:pt x="2347" y="633"/>
                  <a:pt x="2273" y="613"/>
                  <a:pt x="2203" y="597"/>
                </a:cubicBezTo>
                <a:cubicBezTo>
                  <a:pt x="2194" y="593"/>
                  <a:pt x="2186" y="587"/>
                  <a:pt x="2177" y="584"/>
                </a:cubicBezTo>
                <a:cubicBezTo>
                  <a:pt x="2164" y="580"/>
                  <a:pt x="2150" y="582"/>
                  <a:pt x="2138" y="577"/>
                </a:cubicBezTo>
                <a:cubicBezTo>
                  <a:pt x="2128" y="573"/>
                  <a:pt x="2121" y="563"/>
                  <a:pt x="2112" y="558"/>
                </a:cubicBezTo>
                <a:cubicBezTo>
                  <a:pt x="2038" y="516"/>
                  <a:pt x="2160" y="597"/>
                  <a:pt x="2066" y="538"/>
                </a:cubicBezTo>
                <a:cubicBezTo>
                  <a:pt x="2042" y="523"/>
                  <a:pt x="2028" y="508"/>
                  <a:pt x="2001" y="499"/>
                </a:cubicBezTo>
                <a:cubicBezTo>
                  <a:pt x="1979" y="485"/>
                  <a:pt x="1940" y="457"/>
                  <a:pt x="1915" y="446"/>
                </a:cubicBezTo>
                <a:cubicBezTo>
                  <a:pt x="1888" y="434"/>
                  <a:pt x="1869" y="437"/>
                  <a:pt x="1843" y="420"/>
                </a:cubicBezTo>
                <a:cubicBezTo>
                  <a:pt x="1788" y="246"/>
                  <a:pt x="1976" y="190"/>
                  <a:pt x="2092" y="139"/>
                </a:cubicBezTo>
                <a:cubicBezTo>
                  <a:pt x="2137" y="119"/>
                  <a:pt x="2236" y="113"/>
                  <a:pt x="2236" y="113"/>
                </a:cubicBezTo>
                <a:cubicBezTo>
                  <a:pt x="2308" y="117"/>
                  <a:pt x="2380" y="119"/>
                  <a:pt x="2452" y="126"/>
                </a:cubicBezTo>
                <a:cubicBezTo>
                  <a:pt x="2472" y="128"/>
                  <a:pt x="2540" y="161"/>
                  <a:pt x="2550" y="165"/>
                </a:cubicBezTo>
                <a:cubicBezTo>
                  <a:pt x="2706" y="222"/>
                  <a:pt x="2906" y="293"/>
                  <a:pt x="3002" y="440"/>
                </a:cubicBezTo>
                <a:cubicBezTo>
                  <a:pt x="2985" y="517"/>
                  <a:pt x="2975" y="513"/>
                  <a:pt x="2930" y="571"/>
                </a:cubicBezTo>
                <a:cubicBezTo>
                  <a:pt x="2910" y="624"/>
                  <a:pt x="2896" y="675"/>
                  <a:pt x="2963" y="695"/>
                </a:cubicBezTo>
                <a:cubicBezTo>
                  <a:pt x="3018" y="737"/>
                  <a:pt x="3081" y="756"/>
                  <a:pt x="3146" y="774"/>
                </a:cubicBezTo>
                <a:cubicBezTo>
                  <a:pt x="3203" y="772"/>
                  <a:pt x="3259" y="766"/>
                  <a:pt x="3316" y="767"/>
                </a:cubicBezTo>
                <a:cubicBezTo>
                  <a:pt x="3384" y="768"/>
                  <a:pt x="3452" y="770"/>
                  <a:pt x="3519" y="780"/>
                </a:cubicBezTo>
                <a:cubicBezTo>
                  <a:pt x="3622" y="796"/>
                  <a:pt x="3669" y="937"/>
                  <a:pt x="3709" y="1016"/>
                </a:cubicBezTo>
                <a:cubicBezTo>
                  <a:pt x="3726" y="1093"/>
                  <a:pt x="3738" y="1197"/>
                  <a:pt x="3643" y="1225"/>
                </a:cubicBezTo>
                <a:cubicBezTo>
                  <a:pt x="3600" y="1252"/>
                  <a:pt x="3553" y="1260"/>
                  <a:pt x="3506" y="1278"/>
                </a:cubicBezTo>
                <a:cubicBezTo>
                  <a:pt x="3465" y="1276"/>
                  <a:pt x="3423" y="1275"/>
                  <a:pt x="3382" y="1271"/>
                </a:cubicBezTo>
                <a:cubicBezTo>
                  <a:pt x="3373" y="1270"/>
                  <a:pt x="3362" y="1270"/>
                  <a:pt x="3355" y="1265"/>
                </a:cubicBezTo>
                <a:cubicBezTo>
                  <a:pt x="3327" y="1245"/>
                  <a:pt x="3282" y="1191"/>
                  <a:pt x="3264" y="1160"/>
                </a:cubicBezTo>
                <a:cubicBezTo>
                  <a:pt x="3251" y="1138"/>
                  <a:pt x="3233" y="1090"/>
                  <a:pt x="3218" y="1075"/>
                </a:cubicBezTo>
                <a:cubicBezTo>
                  <a:pt x="3212" y="1069"/>
                  <a:pt x="3168" y="1062"/>
                  <a:pt x="3166" y="1062"/>
                </a:cubicBezTo>
                <a:cubicBezTo>
                  <a:pt x="3076" y="1066"/>
                  <a:pt x="2987" y="1069"/>
                  <a:pt x="2897" y="1075"/>
                </a:cubicBezTo>
                <a:cubicBezTo>
                  <a:pt x="2871" y="1077"/>
                  <a:pt x="2825" y="1107"/>
                  <a:pt x="2825" y="1107"/>
                </a:cubicBezTo>
                <a:cubicBezTo>
                  <a:pt x="2816" y="1117"/>
                  <a:pt x="2801" y="1122"/>
                  <a:pt x="2793" y="1134"/>
                </a:cubicBezTo>
                <a:cubicBezTo>
                  <a:pt x="2790" y="1139"/>
                  <a:pt x="2779" y="1192"/>
                  <a:pt x="2779" y="1193"/>
                </a:cubicBezTo>
                <a:cubicBezTo>
                  <a:pt x="2786" y="1212"/>
                  <a:pt x="2788" y="1234"/>
                  <a:pt x="2799" y="1251"/>
                </a:cubicBezTo>
                <a:cubicBezTo>
                  <a:pt x="2843" y="1321"/>
                  <a:pt x="2936" y="1339"/>
                  <a:pt x="2982" y="1409"/>
                </a:cubicBezTo>
                <a:cubicBezTo>
                  <a:pt x="2999" y="1474"/>
                  <a:pt x="2973" y="1525"/>
                  <a:pt x="2917" y="1553"/>
                </a:cubicBezTo>
                <a:cubicBezTo>
                  <a:pt x="2830" y="1596"/>
                  <a:pt x="2741" y="1613"/>
                  <a:pt x="2649" y="1638"/>
                </a:cubicBezTo>
                <a:cubicBezTo>
                  <a:pt x="2501" y="1630"/>
                  <a:pt x="2530" y="1648"/>
                  <a:pt x="2439" y="1566"/>
                </a:cubicBezTo>
                <a:cubicBezTo>
                  <a:pt x="2426" y="1555"/>
                  <a:pt x="2414" y="1543"/>
                  <a:pt x="2400" y="1533"/>
                </a:cubicBezTo>
                <a:cubicBezTo>
                  <a:pt x="2383" y="1521"/>
                  <a:pt x="2347" y="1500"/>
                  <a:pt x="2347" y="1500"/>
                </a:cubicBezTo>
                <a:cubicBezTo>
                  <a:pt x="2319" y="1443"/>
                  <a:pt x="2292" y="1448"/>
                  <a:pt x="2230" y="1441"/>
                </a:cubicBezTo>
                <a:cubicBezTo>
                  <a:pt x="2195" y="1443"/>
                  <a:pt x="2159" y="1440"/>
                  <a:pt x="2125" y="1448"/>
                </a:cubicBezTo>
                <a:cubicBezTo>
                  <a:pt x="2110" y="1451"/>
                  <a:pt x="2086" y="1474"/>
                  <a:pt x="2086" y="1474"/>
                </a:cubicBezTo>
                <a:cubicBezTo>
                  <a:pt x="2081" y="1494"/>
                  <a:pt x="2067" y="1512"/>
                  <a:pt x="2066" y="1533"/>
                </a:cubicBezTo>
                <a:cubicBezTo>
                  <a:pt x="2061" y="1607"/>
                  <a:pt x="2112" y="1670"/>
                  <a:pt x="2158" y="1723"/>
                </a:cubicBezTo>
                <a:cubicBezTo>
                  <a:pt x="2166" y="1748"/>
                  <a:pt x="2184" y="1760"/>
                  <a:pt x="2197" y="1782"/>
                </a:cubicBezTo>
                <a:cubicBezTo>
                  <a:pt x="2235" y="1845"/>
                  <a:pt x="2273" y="1872"/>
                  <a:pt x="2328" y="1913"/>
                </a:cubicBezTo>
                <a:cubicBezTo>
                  <a:pt x="2335" y="1918"/>
                  <a:pt x="2339" y="1928"/>
                  <a:pt x="2347" y="1932"/>
                </a:cubicBezTo>
                <a:cubicBezTo>
                  <a:pt x="2361" y="1939"/>
                  <a:pt x="2378" y="1940"/>
                  <a:pt x="2393" y="1945"/>
                </a:cubicBezTo>
                <a:cubicBezTo>
                  <a:pt x="2440" y="1961"/>
                  <a:pt x="2448" y="1975"/>
                  <a:pt x="2511" y="1985"/>
                </a:cubicBezTo>
                <a:cubicBezTo>
                  <a:pt x="2564" y="1993"/>
                  <a:pt x="2616" y="2002"/>
                  <a:pt x="2668" y="2017"/>
                </a:cubicBezTo>
                <a:cubicBezTo>
                  <a:pt x="2723" y="2015"/>
                  <a:pt x="2777" y="2014"/>
                  <a:pt x="2832" y="2011"/>
                </a:cubicBezTo>
                <a:cubicBezTo>
                  <a:pt x="2889" y="2007"/>
                  <a:pt x="2945" y="1980"/>
                  <a:pt x="3002" y="1971"/>
                </a:cubicBezTo>
                <a:cubicBezTo>
                  <a:pt x="3036" y="1954"/>
                  <a:pt x="3065" y="1950"/>
                  <a:pt x="3100" y="1939"/>
                </a:cubicBezTo>
                <a:cubicBezTo>
                  <a:pt x="3121" y="1925"/>
                  <a:pt x="3122" y="1927"/>
                  <a:pt x="3139" y="1906"/>
                </a:cubicBezTo>
                <a:cubicBezTo>
                  <a:pt x="3153" y="1889"/>
                  <a:pt x="3179" y="1854"/>
                  <a:pt x="3179" y="1854"/>
                </a:cubicBezTo>
                <a:cubicBezTo>
                  <a:pt x="3185" y="1826"/>
                  <a:pt x="3198" y="1803"/>
                  <a:pt x="3205" y="1775"/>
                </a:cubicBezTo>
                <a:cubicBezTo>
                  <a:pt x="3195" y="1626"/>
                  <a:pt x="3229" y="1616"/>
                  <a:pt x="3159" y="1546"/>
                </a:cubicBezTo>
                <a:cubicBezTo>
                  <a:pt x="3161" y="1531"/>
                  <a:pt x="3156" y="1512"/>
                  <a:pt x="3166" y="1500"/>
                </a:cubicBezTo>
                <a:cubicBezTo>
                  <a:pt x="3181" y="1483"/>
                  <a:pt x="3210" y="1493"/>
                  <a:pt x="3231" y="1487"/>
                </a:cubicBezTo>
                <a:cubicBezTo>
                  <a:pt x="3292" y="1494"/>
                  <a:pt x="3353" y="1497"/>
                  <a:pt x="3414" y="1507"/>
                </a:cubicBezTo>
                <a:cubicBezTo>
                  <a:pt x="3436" y="1511"/>
                  <a:pt x="3449" y="1533"/>
                  <a:pt x="3467" y="1546"/>
                </a:cubicBezTo>
                <a:cubicBezTo>
                  <a:pt x="3480" y="1555"/>
                  <a:pt x="3506" y="1572"/>
                  <a:pt x="3506" y="1572"/>
                </a:cubicBezTo>
                <a:cubicBezTo>
                  <a:pt x="3524" y="1601"/>
                  <a:pt x="3552" y="1638"/>
                  <a:pt x="3565" y="1670"/>
                </a:cubicBezTo>
                <a:cubicBezTo>
                  <a:pt x="3580" y="1707"/>
                  <a:pt x="3582" y="1753"/>
                  <a:pt x="3604" y="1788"/>
                </a:cubicBezTo>
                <a:cubicBezTo>
                  <a:pt x="3652" y="1865"/>
                  <a:pt x="3749" y="1888"/>
                  <a:pt x="3833" y="1899"/>
                </a:cubicBezTo>
                <a:cubicBezTo>
                  <a:pt x="4147" y="1879"/>
                  <a:pt x="3965" y="1923"/>
                  <a:pt x="4075" y="1847"/>
                </a:cubicBezTo>
                <a:cubicBezTo>
                  <a:pt x="4114" y="1737"/>
                  <a:pt x="4059" y="1883"/>
                  <a:pt x="4115" y="1769"/>
                </a:cubicBezTo>
                <a:cubicBezTo>
                  <a:pt x="4125" y="1748"/>
                  <a:pt x="4141" y="1703"/>
                  <a:pt x="4141" y="1703"/>
                </a:cubicBezTo>
                <a:cubicBezTo>
                  <a:pt x="4163" y="1589"/>
                  <a:pt x="4153" y="1633"/>
                  <a:pt x="4167" y="1572"/>
                </a:cubicBezTo>
                <a:cubicBezTo>
                  <a:pt x="4178" y="1401"/>
                  <a:pt x="4157" y="1254"/>
                  <a:pt x="4108" y="1094"/>
                </a:cubicBezTo>
                <a:cubicBezTo>
                  <a:pt x="4096" y="1056"/>
                  <a:pt x="4091" y="1025"/>
                  <a:pt x="4069" y="990"/>
                </a:cubicBezTo>
                <a:cubicBezTo>
                  <a:pt x="4054" y="902"/>
                  <a:pt x="4078" y="1004"/>
                  <a:pt x="4017" y="891"/>
                </a:cubicBezTo>
                <a:cubicBezTo>
                  <a:pt x="3975" y="813"/>
                  <a:pt x="3909" y="754"/>
                  <a:pt x="3840" y="702"/>
                </a:cubicBezTo>
                <a:cubicBezTo>
                  <a:pt x="3803" y="674"/>
                  <a:pt x="3783" y="650"/>
                  <a:pt x="3735" y="643"/>
                </a:cubicBezTo>
                <a:cubicBezTo>
                  <a:pt x="3724" y="636"/>
                  <a:pt x="3714" y="627"/>
                  <a:pt x="3702" y="623"/>
                </a:cubicBezTo>
                <a:cubicBezTo>
                  <a:pt x="3679" y="616"/>
                  <a:pt x="3630" y="610"/>
                  <a:pt x="3630" y="610"/>
                </a:cubicBezTo>
                <a:cubicBezTo>
                  <a:pt x="3600" y="589"/>
                  <a:pt x="3565" y="589"/>
                  <a:pt x="3532" y="571"/>
                </a:cubicBezTo>
                <a:cubicBezTo>
                  <a:pt x="3496" y="551"/>
                  <a:pt x="3466" y="524"/>
                  <a:pt x="3427" y="512"/>
                </a:cubicBezTo>
                <a:cubicBezTo>
                  <a:pt x="3385" y="468"/>
                  <a:pt x="3398" y="438"/>
                  <a:pt x="3427" y="374"/>
                </a:cubicBezTo>
                <a:cubicBezTo>
                  <a:pt x="3440" y="344"/>
                  <a:pt x="3473" y="325"/>
                  <a:pt x="3499" y="309"/>
                </a:cubicBezTo>
                <a:cubicBezTo>
                  <a:pt x="3561" y="271"/>
                  <a:pt x="3626" y="232"/>
                  <a:pt x="3696" y="211"/>
                </a:cubicBezTo>
                <a:cubicBezTo>
                  <a:pt x="3755" y="217"/>
                  <a:pt x="3816" y="215"/>
                  <a:pt x="3873" y="230"/>
                </a:cubicBezTo>
                <a:cubicBezTo>
                  <a:pt x="3925" y="244"/>
                  <a:pt x="4028" y="309"/>
                  <a:pt x="4082" y="335"/>
                </a:cubicBezTo>
                <a:cubicBezTo>
                  <a:pt x="4153" y="369"/>
                  <a:pt x="4234" y="389"/>
                  <a:pt x="4291" y="446"/>
                </a:cubicBezTo>
                <a:cubicBezTo>
                  <a:pt x="4308" y="493"/>
                  <a:pt x="4297" y="474"/>
                  <a:pt x="4318" y="505"/>
                </a:cubicBezTo>
                <a:cubicBezTo>
                  <a:pt x="4333" y="587"/>
                  <a:pt x="4320" y="555"/>
                  <a:pt x="4344" y="603"/>
                </a:cubicBezTo>
                <a:cubicBezTo>
                  <a:pt x="4357" y="660"/>
                  <a:pt x="4384" y="752"/>
                  <a:pt x="4435" y="787"/>
                </a:cubicBezTo>
                <a:cubicBezTo>
                  <a:pt x="4470" y="783"/>
                  <a:pt x="4506" y="784"/>
                  <a:pt x="4540" y="774"/>
                </a:cubicBezTo>
                <a:cubicBezTo>
                  <a:pt x="4560" y="768"/>
                  <a:pt x="4573" y="747"/>
                  <a:pt x="4593" y="741"/>
                </a:cubicBezTo>
                <a:cubicBezTo>
                  <a:pt x="4618" y="721"/>
                  <a:pt x="4653" y="702"/>
                  <a:pt x="4671" y="675"/>
                </a:cubicBezTo>
                <a:cubicBezTo>
                  <a:pt x="4688" y="650"/>
                  <a:pt x="4700" y="622"/>
                  <a:pt x="4717" y="597"/>
                </a:cubicBezTo>
                <a:cubicBezTo>
                  <a:pt x="4729" y="476"/>
                  <a:pt x="4730" y="503"/>
                  <a:pt x="4710" y="309"/>
                </a:cubicBezTo>
                <a:cubicBezTo>
                  <a:pt x="4705" y="259"/>
                  <a:pt x="4611" y="155"/>
                  <a:pt x="4560" y="139"/>
                </a:cubicBezTo>
                <a:cubicBezTo>
                  <a:pt x="4604" y="109"/>
                  <a:pt x="4674" y="116"/>
                  <a:pt x="4723" y="113"/>
                </a:cubicBezTo>
                <a:cubicBezTo>
                  <a:pt x="5087" y="129"/>
                  <a:pt x="4932" y="74"/>
                  <a:pt x="5083" y="185"/>
                </a:cubicBezTo>
                <a:cubicBezTo>
                  <a:pt x="5097" y="195"/>
                  <a:pt x="5115" y="200"/>
                  <a:pt x="5129" y="211"/>
                </a:cubicBezTo>
                <a:cubicBezTo>
                  <a:pt x="5157" y="235"/>
                  <a:pt x="5182" y="263"/>
                  <a:pt x="5208" y="289"/>
                </a:cubicBezTo>
                <a:cubicBezTo>
                  <a:pt x="5233" y="313"/>
                  <a:pt x="5293" y="348"/>
                  <a:pt x="5293" y="348"/>
                </a:cubicBezTo>
                <a:cubicBezTo>
                  <a:pt x="5322" y="407"/>
                  <a:pt x="5284" y="337"/>
                  <a:pt x="5345" y="414"/>
                </a:cubicBezTo>
                <a:cubicBezTo>
                  <a:pt x="5367" y="443"/>
                  <a:pt x="5386" y="484"/>
                  <a:pt x="5398" y="518"/>
                </a:cubicBezTo>
                <a:cubicBezTo>
                  <a:pt x="5395" y="584"/>
                  <a:pt x="5425" y="663"/>
                  <a:pt x="5385" y="715"/>
                </a:cubicBezTo>
                <a:cubicBezTo>
                  <a:pt x="5353" y="756"/>
                  <a:pt x="5308" y="783"/>
                  <a:pt x="5273" y="819"/>
                </a:cubicBezTo>
                <a:cubicBezTo>
                  <a:pt x="5265" y="827"/>
                  <a:pt x="5262" y="839"/>
                  <a:pt x="5254" y="846"/>
                </a:cubicBezTo>
                <a:cubicBezTo>
                  <a:pt x="5244" y="854"/>
                  <a:pt x="5231" y="857"/>
                  <a:pt x="5221" y="865"/>
                </a:cubicBezTo>
                <a:cubicBezTo>
                  <a:pt x="5188" y="890"/>
                  <a:pt x="5156" y="938"/>
                  <a:pt x="5142" y="977"/>
                </a:cubicBezTo>
                <a:cubicBezTo>
                  <a:pt x="5138" y="1016"/>
                  <a:pt x="5127" y="1087"/>
                  <a:pt x="5142" y="1121"/>
                </a:cubicBezTo>
                <a:cubicBezTo>
                  <a:pt x="5161" y="1165"/>
                  <a:pt x="5199" y="1173"/>
                  <a:pt x="5234" y="1193"/>
                </a:cubicBezTo>
                <a:cubicBezTo>
                  <a:pt x="5280" y="1220"/>
                  <a:pt x="5328" y="1260"/>
                  <a:pt x="5378" y="1278"/>
                </a:cubicBezTo>
                <a:cubicBezTo>
                  <a:pt x="5404" y="1274"/>
                  <a:pt x="5431" y="1273"/>
                  <a:pt x="5457" y="1265"/>
                </a:cubicBezTo>
                <a:cubicBezTo>
                  <a:pt x="5463" y="1263"/>
                  <a:pt x="5465" y="1255"/>
                  <a:pt x="5470" y="1251"/>
                </a:cubicBezTo>
                <a:cubicBezTo>
                  <a:pt x="5494" y="1231"/>
                  <a:pt x="5514" y="1222"/>
                  <a:pt x="5542" y="1206"/>
                </a:cubicBezTo>
                <a:cubicBezTo>
                  <a:pt x="5558" y="1181"/>
                  <a:pt x="5585" y="1169"/>
                  <a:pt x="5614" y="1160"/>
                </a:cubicBezTo>
                <a:cubicBezTo>
                  <a:pt x="5632" y="1146"/>
                  <a:pt x="5647" y="1128"/>
                  <a:pt x="5666" y="1114"/>
                </a:cubicBezTo>
                <a:cubicBezTo>
                  <a:pt x="5719" y="1074"/>
                  <a:pt x="5663" y="1137"/>
                  <a:pt x="5725" y="1075"/>
                </a:cubicBezTo>
                <a:cubicBezTo>
                  <a:pt x="5747" y="1053"/>
                  <a:pt x="5763" y="1027"/>
                  <a:pt x="5790" y="1009"/>
                </a:cubicBezTo>
                <a:cubicBezTo>
                  <a:pt x="5835" y="936"/>
                  <a:pt x="5812" y="962"/>
                  <a:pt x="5849" y="924"/>
                </a:cubicBezTo>
                <a:cubicBezTo>
                  <a:pt x="5874" y="837"/>
                  <a:pt x="5884" y="829"/>
                  <a:pt x="5862" y="708"/>
                </a:cubicBezTo>
                <a:cubicBezTo>
                  <a:pt x="5860" y="696"/>
                  <a:pt x="5800" y="639"/>
                  <a:pt x="5797" y="636"/>
                </a:cubicBezTo>
                <a:cubicBezTo>
                  <a:pt x="5731" y="565"/>
                  <a:pt x="5657" y="508"/>
                  <a:pt x="5581" y="446"/>
                </a:cubicBezTo>
                <a:cubicBezTo>
                  <a:pt x="5547" y="418"/>
                  <a:pt x="5471" y="331"/>
                  <a:pt x="5457" y="296"/>
                </a:cubicBezTo>
                <a:cubicBezTo>
                  <a:pt x="5448" y="274"/>
                  <a:pt x="5430" y="230"/>
                  <a:pt x="5430" y="230"/>
                </a:cubicBezTo>
                <a:cubicBezTo>
                  <a:pt x="5434" y="186"/>
                  <a:pt x="5432" y="141"/>
                  <a:pt x="5443" y="99"/>
                </a:cubicBezTo>
                <a:cubicBezTo>
                  <a:pt x="5446" y="88"/>
                  <a:pt x="5461" y="87"/>
                  <a:pt x="5470" y="80"/>
                </a:cubicBezTo>
                <a:cubicBezTo>
                  <a:pt x="5505" y="53"/>
                  <a:pt x="5549" y="29"/>
                  <a:pt x="5594" y="21"/>
                </a:cubicBezTo>
                <a:cubicBezTo>
                  <a:pt x="5631" y="14"/>
                  <a:pt x="5668" y="12"/>
                  <a:pt x="5705" y="8"/>
                </a:cubicBezTo>
                <a:cubicBezTo>
                  <a:pt x="5725" y="6"/>
                  <a:pt x="5764" y="1"/>
                  <a:pt x="5764" y="1"/>
                </a:cubicBezTo>
                <a:cubicBezTo>
                  <a:pt x="5904" y="3"/>
                  <a:pt x="6044" y="0"/>
                  <a:pt x="6183" y="8"/>
                </a:cubicBezTo>
                <a:cubicBezTo>
                  <a:pt x="6238" y="11"/>
                  <a:pt x="6239" y="53"/>
                  <a:pt x="6281" y="80"/>
                </a:cubicBezTo>
                <a:cubicBezTo>
                  <a:pt x="6359" y="130"/>
                  <a:pt x="6438" y="184"/>
                  <a:pt x="6497" y="257"/>
                </a:cubicBezTo>
                <a:cubicBezTo>
                  <a:pt x="6520" y="285"/>
                  <a:pt x="6532" y="321"/>
                  <a:pt x="6556" y="348"/>
                </a:cubicBezTo>
                <a:cubicBezTo>
                  <a:pt x="6571" y="366"/>
                  <a:pt x="6587" y="383"/>
                  <a:pt x="6602" y="401"/>
                </a:cubicBezTo>
                <a:cubicBezTo>
                  <a:pt x="6609" y="420"/>
                  <a:pt x="6614" y="440"/>
                  <a:pt x="6622" y="459"/>
                </a:cubicBezTo>
                <a:cubicBezTo>
                  <a:pt x="6627" y="471"/>
                  <a:pt x="6636" y="480"/>
                  <a:pt x="6641" y="492"/>
                </a:cubicBezTo>
                <a:cubicBezTo>
                  <a:pt x="6649" y="511"/>
                  <a:pt x="6661" y="551"/>
                  <a:pt x="6661" y="551"/>
                </a:cubicBezTo>
                <a:cubicBezTo>
                  <a:pt x="6655" y="792"/>
                  <a:pt x="6725" y="831"/>
                  <a:pt x="6569" y="885"/>
                </a:cubicBezTo>
                <a:cubicBezTo>
                  <a:pt x="6322" y="872"/>
                  <a:pt x="6338" y="930"/>
                  <a:pt x="6249" y="793"/>
                </a:cubicBezTo>
                <a:cubicBezTo>
                  <a:pt x="6253" y="727"/>
                  <a:pt x="6250" y="687"/>
                  <a:pt x="6294" y="643"/>
                </a:cubicBezTo>
                <a:cubicBezTo>
                  <a:pt x="6321" y="543"/>
                  <a:pt x="6278" y="456"/>
                  <a:pt x="6183" y="427"/>
                </a:cubicBezTo>
                <a:cubicBezTo>
                  <a:pt x="6042" y="431"/>
                  <a:pt x="5966" y="424"/>
                  <a:pt x="5856" y="499"/>
                </a:cubicBezTo>
                <a:cubicBezTo>
                  <a:pt x="5793" y="591"/>
                  <a:pt x="5865" y="713"/>
                  <a:pt x="5941" y="774"/>
                </a:cubicBezTo>
                <a:cubicBezTo>
                  <a:pt x="5963" y="791"/>
                  <a:pt x="5989" y="804"/>
                  <a:pt x="6006" y="826"/>
                </a:cubicBezTo>
                <a:cubicBezTo>
                  <a:pt x="6034" y="862"/>
                  <a:pt x="6017" y="846"/>
                  <a:pt x="6059" y="872"/>
                </a:cubicBezTo>
                <a:cubicBezTo>
                  <a:pt x="6082" y="912"/>
                  <a:pt x="6117" y="942"/>
                  <a:pt x="6137" y="983"/>
                </a:cubicBezTo>
                <a:cubicBezTo>
                  <a:pt x="6145" y="1048"/>
                  <a:pt x="6160" y="1120"/>
                  <a:pt x="6190" y="1179"/>
                </a:cubicBezTo>
                <a:cubicBezTo>
                  <a:pt x="6194" y="1232"/>
                  <a:pt x="6194" y="1260"/>
                  <a:pt x="6216" y="1304"/>
                </a:cubicBezTo>
                <a:cubicBezTo>
                  <a:pt x="6201" y="1389"/>
                  <a:pt x="6153" y="1400"/>
                  <a:pt x="6078" y="1409"/>
                </a:cubicBezTo>
                <a:cubicBezTo>
                  <a:pt x="6034" y="1430"/>
                  <a:pt x="6009" y="1447"/>
                  <a:pt x="5961" y="1454"/>
                </a:cubicBezTo>
                <a:cubicBezTo>
                  <a:pt x="5905" y="1476"/>
                  <a:pt x="5951" y="1461"/>
                  <a:pt x="5882" y="1474"/>
                </a:cubicBezTo>
                <a:cubicBezTo>
                  <a:pt x="5862" y="1478"/>
                  <a:pt x="5823" y="1487"/>
                  <a:pt x="5823" y="1487"/>
                </a:cubicBezTo>
                <a:cubicBezTo>
                  <a:pt x="5673" y="1483"/>
                  <a:pt x="5548" y="1471"/>
                  <a:pt x="5404" y="1461"/>
                </a:cubicBezTo>
                <a:cubicBezTo>
                  <a:pt x="5331" y="1441"/>
                  <a:pt x="5254" y="1439"/>
                  <a:pt x="5182" y="1415"/>
                </a:cubicBezTo>
                <a:cubicBezTo>
                  <a:pt x="5156" y="1406"/>
                  <a:pt x="5136" y="1391"/>
                  <a:pt x="5110" y="1382"/>
                </a:cubicBezTo>
                <a:cubicBezTo>
                  <a:pt x="5096" y="1368"/>
                  <a:pt x="5077" y="1359"/>
                  <a:pt x="5064" y="1343"/>
                </a:cubicBezTo>
                <a:cubicBezTo>
                  <a:pt x="5045" y="1320"/>
                  <a:pt x="5033" y="1293"/>
                  <a:pt x="5011" y="1271"/>
                </a:cubicBezTo>
                <a:cubicBezTo>
                  <a:pt x="5001" y="1237"/>
                  <a:pt x="4976" y="1236"/>
                  <a:pt x="4946" y="1225"/>
                </a:cubicBezTo>
                <a:cubicBezTo>
                  <a:pt x="4875" y="1231"/>
                  <a:pt x="4854" y="1216"/>
                  <a:pt x="4835" y="1278"/>
                </a:cubicBezTo>
                <a:cubicBezTo>
                  <a:pt x="4837" y="1332"/>
                  <a:pt x="4834" y="1387"/>
                  <a:pt x="4841" y="1441"/>
                </a:cubicBezTo>
                <a:cubicBezTo>
                  <a:pt x="4842" y="1452"/>
                  <a:pt x="4856" y="1457"/>
                  <a:pt x="4861" y="1467"/>
                </a:cubicBezTo>
                <a:cubicBezTo>
                  <a:pt x="4880" y="1500"/>
                  <a:pt x="4900" y="1530"/>
                  <a:pt x="4933" y="1553"/>
                </a:cubicBezTo>
                <a:cubicBezTo>
                  <a:pt x="5007" y="1605"/>
                  <a:pt x="5095" y="1641"/>
                  <a:pt x="5182" y="1664"/>
                </a:cubicBezTo>
                <a:cubicBezTo>
                  <a:pt x="5241" y="1680"/>
                  <a:pt x="5305" y="1676"/>
                  <a:pt x="5365" y="1690"/>
                </a:cubicBezTo>
                <a:cubicBezTo>
                  <a:pt x="5415" y="1702"/>
                  <a:pt x="5476" y="1719"/>
                  <a:pt x="5522" y="1742"/>
                </a:cubicBezTo>
                <a:cubicBezTo>
                  <a:pt x="5598" y="1781"/>
                  <a:pt x="5523" y="1763"/>
                  <a:pt x="5601" y="1775"/>
                </a:cubicBezTo>
                <a:cubicBezTo>
                  <a:pt x="5610" y="1782"/>
                  <a:pt x="5618" y="1790"/>
                  <a:pt x="5627" y="1795"/>
                </a:cubicBezTo>
                <a:cubicBezTo>
                  <a:pt x="5633" y="1798"/>
                  <a:pt x="5640" y="1797"/>
                  <a:pt x="5646" y="1801"/>
                </a:cubicBezTo>
                <a:cubicBezTo>
                  <a:pt x="5654" y="1806"/>
                  <a:pt x="5659" y="1815"/>
                  <a:pt x="5666" y="1821"/>
                </a:cubicBezTo>
                <a:cubicBezTo>
                  <a:pt x="5672" y="1826"/>
                  <a:pt x="5679" y="1830"/>
                  <a:pt x="5686" y="1834"/>
                </a:cubicBezTo>
                <a:cubicBezTo>
                  <a:pt x="5693" y="1848"/>
                  <a:pt x="5706" y="1869"/>
                  <a:pt x="5705" y="1886"/>
                </a:cubicBezTo>
                <a:cubicBezTo>
                  <a:pt x="5698" y="1994"/>
                  <a:pt x="5647" y="2029"/>
                  <a:pt x="5548" y="2050"/>
                </a:cubicBezTo>
                <a:cubicBezTo>
                  <a:pt x="5309" y="2043"/>
                  <a:pt x="5265" y="2038"/>
                  <a:pt x="5011" y="2043"/>
                </a:cubicBezTo>
                <a:cubicBezTo>
                  <a:pt x="5013" y="2063"/>
                  <a:pt x="5012" y="2083"/>
                  <a:pt x="5018" y="2102"/>
                </a:cubicBezTo>
                <a:cubicBezTo>
                  <a:pt x="5044" y="2181"/>
                  <a:pt x="5139" y="2232"/>
                  <a:pt x="5214" y="2246"/>
                </a:cubicBezTo>
                <a:cubicBezTo>
                  <a:pt x="5357" y="2333"/>
                  <a:pt x="5562" y="2302"/>
                  <a:pt x="5712" y="2305"/>
                </a:cubicBezTo>
                <a:cubicBezTo>
                  <a:pt x="5764" y="2326"/>
                  <a:pt x="5812" y="2327"/>
                  <a:pt x="5869" y="2331"/>
                </a:cubicBezTo>
                <a:cubicBezTo>
                  <a:pt x="5924" y="2359"/>
                  <a:pt x="5986" y="2377"/>
                  <a:pt x="6046" y="2390"/>
                </a:cubicBezTo>
                <a:cubicBezTo>
                  <a:pt x="6072" y="2408"/>
                  <a:pt x="6080" y="2418"/>
                  <a:pt x="6111" y="2430"/>
                </a:cubicBezTo>
                <a:cubicBezTo>
                  <a:pt x="6142" y="2460"/>
                  <a:pt x="6160" y="2492"/>
                  <a:pt x="6190" y="2521"/>
                </a:cubicBezTo>
                <a:cubicBezTo>
                  <a:pt x="6199" y="2599"/>
                  <a:pt x="6233" y="2621"/>
                  <a:pt x="6203" y="2718"/>
                </a:cubicBezTo>
                <a:cubicBezTo>
                  <a:pt x="6195" y="2745"/>
                  <a:pt x="6147" y="2768"/>
                  <a:pt x="6124" y="2783"/>
                </a:cubicBezTo>
                <a:cubicBezTo>
                  <a:pt x="6084" y="2809"/>
                  <a:pt x="6127" y="2781"/>
                  <a:pt x="6085" y="2822"/>
                </a:cubicBezTo>
                <a:cubicBezTo>
                  <a:pt x="6046" y="2860"/>
                  <a:pt x="5993" y="2890"/>
                  <a:pt x="5941" y="2907"/>
                </a:cubicBezTo>
                <a:cubicBezTo>
                  <a:pt x="5889" y="2901"/>
                  <a:pt x="5835" y="2899"/>
                  <a:pt x="5784" y="2888"/>
                </a:cubicBezTo>
                <a:cubicBezTo>
                  <a:pt x="5743" y="2879"/>
                  <a:pt x="5711" y="2846"/>
                  <a:pt x="5673" y="2829"/>
                </a:cubicBezTo>
                <a:cubicBezTo>
                  <a:pt x="5621" y="2805"/>
                  <a:pt x="5558" y="2777"/>
                  <a:pt x="5502" y="2763"/>
                </a:cubicBezTo>
                <a:cubicBezTo>
                  <a:pt x="5430" y="2774"/>
                  <a:pt x="5452" y="2779"/>
                  <a:pt x="5417" y="2835"/>
                </a:cubicBezTo>
                <a:cubicBezTo>
                  <a:pt x="5396" y="2953"/>
                  <a:pt x="5461" y="2974"/>
                  <a:pt x="5542" y="3032"/>
                </a:cubicBezTo>
                <a:cubicBezTo>
                  <a:pt x="5671" y="3124"/>
                  <a:pt x="5805" y="3218"/>
                  <a:pt x="5921" y="3326"/>
                </a:cubicBezTo>
                <a:cubicBezTo>
                  <a:pt x="5966" y="3368"/>
                  <a:pt x="5999" y="3413"/>
                  <a:pt x="6046" y="3451"/>
                </a:cubicBezTo>
                <a:cubicBezTo>
                  <a:pt x="6102" y="3545"/>
                  <a:pt x="6123" y="3585"/>
                  <a:pt x="6137" y="3693"/>
                </a:cubicBezTo>
                <a:cubicBezTo>
                  <a:pt x="6123" y="3813"/>
                  <a:pt x="6141" y="3836"/>
                  <a:pt x="6085" y="3909"/>
                </a:cubicBezTo>
                <a:cubicBezTo>
                  <a:pt x="6076" y="3936"/>
                  <a:pt x="6065" y="3940"/>
                  <a:pt x="6039" y="3948"/>
                </a:cubicBezTo>
                <a:cubicBezTo>
                  <a:pt x="5967" y="3944"/>
                  <a:pt x="5894" y="3945"/>
                  <a:pt x="5823" y="3935"/>
                </a:cubicBezTo>
                <a:cubicBezTo>
                  <a:pt x="5749" y="3925"/>
                  <a:pt x="5686" y="3871"/>
                  <a:pt x="5614" y="3850"/>
                </a:cubicBezTo>
                <a:cubicBezTo>
                  <a:pt x="5573" y="3825"/>
                  <a:pt x="5536" y="3809"/>
                  <a:pt x="5489" y="3798"/>
                </a:cubicBezTo>
                <a:cubicBezTo>
                  <a:pt x="5475" y="3788"/>
                  <a:pt x="5468" y="3781"/>
                  <a:pt x="5450" y="3778"/>
                </a:cubicBezTo>
                <a:cubicBezTo>
                  <a:pt x="5418" y="3772"/>
                  <a:pt x="5352" y="3765"/>
                  <a:pt x="5352" y="3765"/>
                </a:cubicBezTo>
                <a:cubicBezTo>
                  <a:pt x="5230" y="3767"/>
                  <a:pt x="5097" y="3724"/>
                  <a:pt x="4998" y="3798"/>
                </a:cubicBezTo>
                <a:cubicBezTo>
                  <a:pt x="4957" y="3881"/>
                  <a:pt x="5008" y="3978"/>
                  <a:pt x="5038" y="4059"/>
                </a:cubicBezTo>
                <a:cubicBezTo>
                  <a:pt x="5034" y="4090"/>
                  <a:pt x="5037" y="4122"/>
                  <a:pt x="5025" y="4151"/>
                </a:cubicBezTo>
                <a:cubicBezTo>
                  <a:pt x="5020" y="4163"/>
                  <a:pt x="5004" y="4166"/>
                  <a:pt x="4992" y="4171"/>
                </a:cubicBezTo>
                <a:cubicBezTo>
                  <a:pt x="4930" y="4197"/>
                  <a:pt x="4927" y="4195"/>
                  <a:pt x="4874" y="4203"/>
                </a:cubicBezTo>
                <a:cubicBezTo>
                  <a:pt x="4739" y="4201"/>
                  <a:pt x="4603" y="4207"/>
                  <a:pt x="4468" y="4197"/>
                </a:cubicBezTo>
                <a:cubicBezTo>
                  <a:pt x="4457" y="4196"/>
                  <a:pt x="4457" y="4179"/>
                  <a:pt x="4449" y="4171"/>
                </a:cubicBezTo>
                <a:cubicBezTo>
                  <a:pt x="4437" y="4159"/>
                  <a:pt x="4421" y="4151"/>
                  <a:pt x="4409" y="4138"/>
                </a:cubicBezTo>
                <a:cubicBezTo>
                  <a:pt x="4335" y="4057"/>
                  <a:pt x="4270" y="3964"/>
                  <a:pt x="4226" y="3863"/>
                </a:cubicBezTo>
                <a:cubicBezTo>
                  <a:pt x="4212" y="3800"/>
                  <a:pt x="4209" y="3751"/>
                  <a:pt x="4226" y="3686"/>
                </a:cubicBezTo>
                <a:cubicBezTo>
                  <a:pt x="4224" y="3632"/>
                  <a:pt x="4229" y="3576"/>
                  <a:pt x="4219" y="3523"/>
                </a:cubicBezTo>
                <a:cubicBezTo>
                  <a:pt x="4216" y="3506"/>
                  <a:pt x="4197" y="3497"/>
                  <a:pt x="4187" y="3483"/>
                </a:cubicBezTo>
                <a:cubicBezTo>
                  <a:pt x="4115" y="3383"/>
                  <a:pt x="4087" y="3362"/>
                  <a:pt x="3984" y="3320"/>
                </a:cubicBezTo>
                <a:cubicBezTo>
                  <a:pt x="3854" y="3332"/>
                  <a:pt x="3839" y="3335"/>
                  <a:pt x="3735" y="3366"/>
                </a:cubicBezTo>
                <a:cubicBezTo>
                  <a:pt x="3691" y="3379"/>
                  <a:pt x="3645" y="3385"/>
                  <a:pt x="3604" y="3405"/>
                </a:cubicBezTo>
                <a:cubicBezTo>
                  <a:pt x="3486" y="3464"/>
                  <a:pt x="3576" y="3431"/>
                  <a:pt x="3519" y="3451"/>
                </a:cubicBezTo>
                <a:cubicBezTo>
                  <a:pt x="3475" y="3484"/>
                  <a:pt x="3449" y="3501"/>
                  <a:pt x="3414" y="3542"/>
                </a:cubicBezTo>
                <a:cubicBezTo>
                  <a:pt x="3397" y="3589"/>
                  <a:pt x="3385" y="3635"/>
                  <a:pt x="3362" y="3680"/>
                </a:cubicBezTo>
                <a:cubicBezTo>
                  <a:pt x="3358" y="3697"/>
                  <a:pt x="3355" y="3715"/>
                  <a:pt x="3349" y="3732"/>
                </a:cubicBezTo>
                <a:cubicBezTo>
                  <a:pt x="3342" y="3752"/>
                  <a:pt x="3329" y="3770"/>
                  <a:pt x="3323" y="3791"/>
                </a:cubicBezTo>
                <a:cubicBezTo>
                  <a:pt x="3307" y="3841"/>
                  <a:pt x="3312" y="3896"/>
                  <a:pt x="3297" y="3948"/>
                </a:cubicBezTo>
                <a:cubicBezTo>
                  <a:pt x="3281" y="4072"/>
                  <a:pt x="3190" y="4148"/>
                  <a:pt x="3074" y="4184"/>
                </a:cubicBezTo>
                <a:cubicBezTo>
                  <a:pt x="3055" y="4190"/>
                  <a:pt x="3035" y="4194"/>
                  <a:pt x="3015" y="4197"/>
                </a:cubicBezTo>
                <a:cubicBezTo>
                  <a:pt x="2976" y="4203"/>
                  <a:pt x="2897" y="4210"/>
                  <a:pt x="2897" y="4210"/>
                </a:cubicBezTo>
                <a:cubicBezTo>
                  <a:pt x="2799" y="4208"/>
                  <a:pt x="2701" y="4211"/>
                  <a:pt x="2603" y="4203"/>
                </a:cubicBezTo>
                <a:cubicBezTo>
                  <a:pt x="2508" y="4196"/>
                  <a:pt x="2358" y="4013"/>
                  <a:pt x="2308" y="3942"/>
                </a:cubicBezTo>
                <a:cubicBezTo>
                  <a:pt x="2289" y="3871"/>
                  <a:pt x="2277" y="3811"/>
                  <a:pt x="2269" y="3739"/>
                </a:cubicBezTo>
                <a:cubicBezTo>
                  <a:pt x="2273" y="3652"/>
                  <a:pt x="2269" y="3623"/>
                  <a:pt x="2302" y="3555"/>
                </a:cubicBezTo>
                <a:cubicBezTo>
                  <a:pt x="2320" y="3422"/>
                  <a:pt x="2333" y="3347"/>
                  <a:pt x="2236" y="3274"/>
                </a:cubicBezTo>
                <a:cubicBezTo>
                  <a:pt x="2187" y="3237"/>
                  <a:pt x="2234" y="3255"/>
                  <a:pt x="2184" y="3241"/>
                </a:cubicBezTo>
                <a:cubicBezTo>
                  <a:pt x="2154" y="3221"/>
                  <a:pt x="2114" y="3215"/>
                  <a:pt x="2079" y="3209"/>
                </a:cubicBezTo>
                <a:cubicBezTo>
                  <a:pt x="1996" y="3213"/>
                  <a:pt x="1913" y="3213"/>
                  <a:pt x="1830" y="3222"/>
                </a:cubicBezTo>
                <a:cubicBezTo>
                  <a:pt x="1764" y="3229"/>
                  <a:pt x="1779" y="3242"/>
                  <a:pt x="1732" y="3274"/>
                </a:cubicBezTo>
                <a:cubicBezTo>
                  <a:pt x="1659" y="3324"/>
                  <a:pt x="1560" y="3371"/>
                  <a:pt x="1503" y="3444"/>
                </a:cubicBezTo>
                <a:cubicBezTo>
                  <a:pt x="1437" y="3529"/>
                  <a:pt x="1428" y="3640"/>
                  <a:pt x="1398" y="3739"/>
                </a:cubicBezTo>
                <a:cubicBezTo>
                  <a:pt x="1393" y="3756"/>
                  <a:pt x="1349" y="3831"/>
                  <a:pt x="1346" y="3837"/>
                </a:cubicBezTo>
                <a:cubicBezTo>
                  <a:pt x="1339" y="3871"/>
                  <a:pt x="1289" y="3957"/>
                  <a:pt x="1254" y="3968"/>
                </a:cubicBezTo>
                <a:cubicBezTo>
                  <a:pt x="1229" y="3976"/>
                  <a:pt x="1176" y="3987"/>
                  <a:pt x="1176" y="3987"/>
                </a:cubicBezTo>
                <a:cubicBezTo>
                  <a:pt x="1028" y="3983"/>
                  <a:pt x="879" y="3986"/>
                  <a:pt x="731" y="3974"/>
                </a:cubicBezTo>
                <a:cubicBezTo>
                  <a:pt x="700" y="3971"/>
                  <a:pt x="678" y="3940"/>
                  <a:pt x="652" y="3922"/>
                </a:cubicBezTo>
                <a:cubicBezTo>
                  <a:pt x="555" y="3854"/>
                  <a:pt x="471" y="3696"/>
                  <a:pt x="423" y="3582"/>
                </a:cubicBezTo>
                <a:cubicBezTo>
                  <a:pt x="417" y="3527"/>
                  <a:pt x="404" y="3485"/>
                  <a:pt x="423" y="3431"/>
                </a:cubicBezTo>
                <a:cubicBezTo>
                  <a:pt x="437" y="3393"/>
                  <a:pt x="483" y="3390"/>
                  <a:pt x="515" y="3379"/>
                </a:cubicBezTo>
                <a:cubicBezTo>
                  <a:pt x="602" y="3348"/>
                  <a:pt x="686" y="3320"/>
                  <a:pt x="777" y="3300"/>
                </a:cubicBezTo>
                <a:cubicBezTo>
                  <a:pt x="831" y="3273"/>
                  <a:pt x="898" y="3262"/>
                  <a:pt x="934" y="3209"/>
                </a:cubicBezTo>
                <a:cubicBezTo>
                  <a:pt x="882" y="2947"/>
                  <a:pt x="622" y="3036"/>
                  <a:pt x="384" y="3025"/>
                </a:cubicBezTo>
                <a:cubicBezTo>
                  <a:pt x="316" y="3009"/>
                  <a:pt x="270" y="2972"/>
                  <a:pt x="214" y="2934"/>
                </a:cubicBezTo>
                <a:cubicBezTo>
                  <a:pt x="194" y="2884"/>
                  <a:pt x="157" y="2849"/>
                  <a:pt x="129" y="2803"/>
                </a:cubicBezTo>
                <a:cubicBezTo>
                  <a:pt x="106" y="2764"/>
                  <a:pt x="85" y="2724"/>
                  <a:pt x="63" y="2685"/>
                </a:cubicBezTo>
                <a:cubicBezTo>
                  <a:pt x="44" y="2651"/>
                  <a:pt x="52" y="2613"/>
                  <a:pt x="30" y="2580"/>
                </a:cubicBezTo>
                <a:cubicBezTo>
                  <a:pt x="34" y="2554"/>
                  <a:pt x="36" y="2527"/>
                  <a:pt x="43" y="2502"/>
                </a:cubicBezTo>
                <a:cubicBezTo>
                  <a:pt x="58" y="2452"/>
                  <a:pt x="198" y="2416"/>
                  <a:pt x="240" y="2410"/>
                </a:cubicBezTo>
                <a:cubicBezTo>
                  <a:pt x="281" y="2404"/>
                  <a:pt x="364" y="2397"/>
                  <a:pt x="364" y="2397"/>
                </a:cubicBezTo>
                <a:cubicBezTo>
                  <a:pt x="614" y="2312"/>
                  <a:pt x="836" y="2519"/>
                  <a:pt x="1078" y="2561"/>
                </a:cubicBezTo>
                <a:cubicBezTo>
                  <a:pt x="1095" y="2570"/>
                  <a:pt x="1111" y="2585"/>
                  <a:pt x="1130" y="2587"/>
                </a:cubicBezTo>
                <a:cubicBezTo>
                  <a:pt x="1203" y="2595"/>
                  <a:pt x="1208" y="2561"/>
                  <a:pt x="1248" y="2521"/>
                </a:cubicBezTo>
                <a:cubicBezTo>
                  <a:pt x="1250" y="2508"/>
                  <a:pt x="1251" y="2495"/>
                  <a:pt x="1254" y="2482"/>
                </a:cubicBezTo>
                <a:cubicBezTo>
                  <a:pt x="1260" y="2458"/>
                  <a:pt x="1274" y="2410"/>
                  <a:pt x="1274" y="2410"/>
                </a:cubicBezTo>
                <a:cubicBezTo>
                  <a:pt x="1270" y="2364"/>
                  <a:pt x="1270" y="2318"/>
                  <a:pt x="1261" y="2273"/>
                </a:cubicBezTo>
                <a:cubicBezTo>
                  <a:pt x="1260" y="2266"/>
                  <a:pt x="1218" y="2235"/>
                  <a:pt x="1215" y="2233"/>
                </a:cubicBezTo>
                <a:cubicBezTo>
                  <a:pt x="1148" y="2197"/>
                  <a:pt x="1093" y="2191"/>
                  <a:pt x="1019" y="2181"/>
                </a:cubicBezTo>
                <a:cubicBezTo>
                  <a:pt x="995" y="2178"/>
                  <a:pt x="971" y="2169"/>
                  <a:pt x="947" y="2168"/>
                </a:cubicBezTo>
                <a:cubicBezTo>
                  <a:pt x="801" y="2162"/>
                  <a:pt x="654" y="2163"/>
                  <a:pt x="508" y="2161"/>
                </a:cubicBezTo>
                <a:cubicBezTo>
                  <a:pt x="433" y="2136"/>
                  <a:pt x="383" y="2107"/>
                  <a:pt x="351" y="2030"/>
                </a:cubicBezTo>
                <a:cubicBezTo>
                  <a:pt x="340" y="2005"/>
                  <a:pt x="325" y="1952"/>
                  <a:pt x="325" y="1952"/>
                </a:cubicBezTo>
                <a:cubicBezTo>
                  <a:pt x="329" y="1908"/>
                  <a:pt x="328" y="1864"/>
                  <a:pt x="338" y="1821"/>
                </a:cubicBezTo>
                <a:cubicBezTo>
                  <a:pt x="339" y="1816"/>
                  <a:pt x="384" y="1795"/>
                  <a:pt x="384" y="1795"/>
                </a:cubicBezTo>
                <a:cubicBezTo>
                  <a:pt x="455" y="1764"/>
                  <a:pt x="568" y="1762"/>
                  <a:pt x="639" y="1755"/>
                </a:cubicBezTo>
                <a:cubicBezTo>
                  <a:pt x="720" y="1757"/>
                  <a:pt x="801" y="1753"/>
                  <a:pt x="881" y="1762"/>
                </a:cubicBezTo>
                <a:cubicBezTo>
                  <a:pt x="915" y="1766"/>
                  <a:pt x="945" y="1788"/>
                  <a:pt x="979" y="1795"/>
                </a:cubicBezTo>
                <a:cubicBezTo>
                  <a:pt x="1069" y="1847"/>
                  <a:pt x="1170" y="1881"/>
                  <a:pt x="1254" y="1945"/>
                </a:cubicBezTo>
                <a:cubicBezTo>
                  <a:pt x="1374" y="2036"/>
                  <a:pt x="1477" y="2140"/>
                  <a:pt x="1588" y="2240"/>
                </a:cubicBezTo>
                <a:cubicBezTo>
                  <a:pt x="1653" y="2299"/>
                  <a:pt x="1722" y="2357"/>
                  <a:pt x="1765" y="2436"/>
                </a:cubicBezTo>
                <a:cubicBezTo>
                  <a:pt x="1783" y="2470"/>
                  <a:pt x="1798" y="2547"/>
                  <a:pt x="1798" y="2547"/>
                </a:cubicBezTo>
                <a:cubicBezTo>
                  <a:pt x="1796" y="2573"/>
                  <a:pt x="1799" y="2601"/>
                  <a:pt x="1791" y="2626"/>
                </a:cubicBezTo>
                <a:cubicBezTo>
                  <a:pt x="1784" y="2647"/>
                  <a:pt x="1755" y="2656"/>
                  <a:pt x="1739" y="2665"/>
                </a:cubicBezTo>
                <a:cubicBezTo>
                  <a:pt x="1695" y="2690"/>
                  <a:pt x="1658" y="2702"/>
                  <a:pt x="1608" y="2711"/>
                </a:cubicBezTo>
                <a:cubicBezTo>
                  <a:pt x="1526" y="2764"/>
                  <a:pt x="1417" y="2735"/>
                  <a:pt x="1326" y="2711"/>
                </a:cubicBezTo>
                <a:cubicBezTo>
                  <a:pt x="1238" y="2716"/>
                  <a:pt x="1195" y="2707"/>
                  <a:pt x="1130" y="2757"/>
                </a:cubicBezTo>
                <a:cubicBezTo>
                  <a:pt x="1112" y="2809"/>
                  <a:pt x="1117" y="2868"/>
                  <a:pt x="1156" y="2907"/>
                </a:cubicBezTo>
                <a:cubicBezTo>
                  <a:pt x="1169" y="2945"/>
                  <a:pt x="1153" y="2911"/>
                  <a:pt x="1182" y="2940"/>
                </a:cubicBezTo>
                <a:cubicBezTo>
                  <a:pt x="1190" y="2948"/>
                  <a:pt x="1194" y="2958"/>
                  <a:pt x="1202" y="2966"/>
                </a:cubicBezTo>
                <a:cubicBezTo>
                  <a:pt x="1221" y="2984"/>
                  <a:pt x="1276" y="3003"/>
                  <a:pt x="1294" y="3012"/>
                </a:cubicBezTo>
                <a:cubicBezTo>
                  <a:pt x="1329" y="3029"/>
                  <a:pt x="1347" y="3063"/>
                  <a:pt x="1379" y="3084"/>
                </a:cubicBezTo>
                <a:cubicBezTo>
                  <a:pt x="1389" y="3147"/>
                  <a:pt x="1392" y="3194"/>
                  <a:pt x="1333" y="3228"/>
                </a:cubicBezTo>
                <a:cubicBezTo>
                  <a:pt x="1207" y="3301"/>
                  <a:pt x="1331" y="3229"/>
                  <a:pt x="1254" y="3261"/>
                </a:cubicBezTo>
                <a:cubicBezTo>
                  <a:pt x="1236" y="3268"/>
                  <a:pt x="1202" y="3287"/>
                  <a:pt x="1202" y="3287"/>
                </a:cubicBezTo>
                <a:cubicBezTo>
                  <a:pt x="1171" y="3334"/>
                  <a:pt x="1197" y="3349"/>
                  <a:pt x="1241" y="3359"/>
                </a:cubicBezTo>
                <a:cubicBezTo>
                  <a:pt x="1298" y="3356"/>
                  <a:pt x="1368" y="3356"/>
                  <a:pt x="1425" y="3339"/>
                </a:cubicBezTo>
                <a:cubicBezTo>
                  <a:pt x="1450" y="3331"/>
                  <a:pt x="1476" y="3315"/>
                  <a:pt x="1503" y="3307"/>
                </a:cubicBezTo>
                <a:cubicBezTo>
                  <a:pt x="1510" y="3303"/>
                  <a:pt x="1518" y="3300"/>
                  <a:pt x="1523" y="3294"/>
                </a:cubicBezTo>
                <a:cubicBezTo>
                  <a:pt x="1533" y="3282"/>
                  <a:pt x="1549" y="3254"/>
                  <a:pt x="1549" y="3254"/>
                </a:cubicBezTo>
                <a:cubicBezTo>
                  <a:pt x="1566" y="3181"/>
                  <a:pt x="1554" y="3074"/>
                  <a:pt x="1641" y="3051"/>
                </a:cubicBezTo>
                <a:cubicBezTo>
                  <a:pt x="1763" y="3053"/>
                  <a:pt x="1885" y="3050"/>
                  <a:pt x="2007" y="3058"/>
                </a:cubicBezTo>
                <a:cubicBezTo>
                  <a:pt x="2018" y="3059"/>
                  <a:pt x="2024" y="3072"/>
                  <a:pt x="2033" y="3078"/>
                </a:cubicBezTo>
                <a:cubicBezTo>
                  <a:pt x="2060" y="3095"/>
                  <a:pt x="2102" y="3106"/>
                  <a:pt x="2131" y="3117"/>
                </a:cubicBezTo>
                <a:cubicBezTo>
                  <a:pt x="2175" y="3115"/>
                  <a:pt x="2220" y="3121"/>
                  <a:pt x="2262" y="3110"/>
                </a:cubicBezTo>
                <a:cubicBezTo>
                  <a:pt x="2274" y="3107"/>
                  <a:pt x="2275" y="3088"/>
                  <a:pt x="2282" y="3078"/>
                </a:cubicBezTo>
                <a:cubicBezTo>
                  <a:pt x="2290" y="3067"/>
                  <a:pt x="2300" y="3057"/>
                  <a:pt x="2308" y="3045"/>
                </a:cubicBezTo>
                <a:cubicBezTo>
                  <a:pt x="2323" y="3022"/>
                  <a:pt x="2343" y="2999"/>
                  <a:pt x="2354" y="2973"/>
                </a:cubicBezTo>
                <a:cubicBezTo>
                  <a:pt x="2367" y="2941"/>
                  <a:pt x="2374" y="2909"/>
                  <a:pt x="2393" y="2881"/>
                </a:cubicBezTo>
                <a:cubicBezTo>
                  <a:pt x="2399" y="2848"/>
                  <a:pt x="2393" y="2821"/>
                  <a:pt x="2426" y="2809"/>
                </a:cubicBezTo>
                <a:cubicBezTo>
                  <a:pt x="2454" y="2813"/>
                  <a:pt x="2483" y="2815"/>
                  <a:pt x="2511" y="2822"/>
                </a:cubicBezTo>
                <a:cubicBezTo>
                  <a:pt x="2545" y="2831"/>
                  <a:pt x="2596" y="2879"/>
                  <a:pt x="2616" y="2894"/>
                </a:cubicBezTo>
                <a:cubicBezTo>
                  <a:pt x="2688" y="2951"/>
                  <a:pt x="2724" y="3011"/>
                  <a:pt x="2747" y="3097"/>
                </a:cubicBezTo>
                <a:cubicBezTo>
                  <a:pt x="2745" y="3156"/>
                  <a:pt x="2750" y="3216"/>
                  <a:pt x="2740" y="3274"/>
                </a:cubicBezTo>
                <a:cubicBezTo>
                  <a:pt x="2734" y="3308"/>
                  <a:pt x="2683" y="3353"/>
                  <a:pt x="2662" y="3379"/>
                </a:cubicBezTo>
                <a:cubicBezTo>
                  <a:pt x="2645" y="3400"/>
                  <a:pt x="2637" y="3425"/>
                  <a:pt x="2629" y="3451"/>
                </a:cubicBezTo>
                <a:cubicBezTo>
                  <a:pt x="2631" y="3540"/>
                  <a:pt x="2627" y="3630"/>
                  <a:pt x="2635" y="3719"/>
                </a:cubicBezTo>
                <a:cubicBezTo>
                  <a:pt x="2636" y="3730"/>
                  <a:pt x="2649" y="3736"/>
                  <a:pt x="2655" y="3745"/>
                </a:cubicBezTo>
                <a:cubicBezTo>
                  <a:pt x="2690" y="3794"/>
                  <a:pt x="2736" y="3813"/>
                  <a:pt x="2793" y="3830"/>
                </a:cubicBezTo>
                <a:cubicBezTo>
                  <a:pt x="2874" y="3827"/>
                  <a:pt x="2941" y="3833"/>
                  <a:pt x="3015" y="3811"/>
                </a:cubicBezTo>
                <a:cubicBezTo>
                  <a:pt x="3042" y="3795"/>
                  <a:pt x="3058" y="3779"/>
                  <a:pt x="3081" y="3758"/>
                </a:cubicBezTo>
                <a:cubicBezTo>
                  <a:pt x="3104" y="3686"/>
                  <a:pt x="3096" y="3719"/>
                  <a:pt x="3107" y="3660"/>
                </a:cubicBezTo>
                <a:cubicBezTo>
                  <a:pt x="3118" y="3465"/>
                  <a:pt x="3119" y="3370"/>
                  <a:pt x="3107" y="3137"/>
                </a:cubicBezTo>
                <a:cubicBezTo>
                  <a:pt x="3106" y="3108"/>
                  <a:pt x="3094" y="3072"/>
                  <a:pt x="3074" y="3051"/>
                </a:cubicBezTo>
                <a:cubicBezTo>
                  <a:pt x="3058" y="3007"/>
                  <a:pt x="3016" y="2932"/>
                  <a:pt x="2976" y="2907"/>
                </a:cubicBezTo>
                <a:cubicBezTo>
                  <a:pt x="2966" y="2901"/>
                  <a:pt x="2953" y="2900"/>
                  <a:pt x="2943" y="2894"/>
                </a:cubicBezTo>
                <a:cubicBezTo>
                  <a:pt x="2865" y="2852"/>
                  <a:pt x="2787" y="2809"/>
                  <a:pt x="2707" y="2770"/>
                </a:cubicBezTo>
                <a:cubicBezTo>
                  <a:pt x="2684" y="2739"/>
                  <a:pt x="2663" y="2724"/>
                  <a:pt x="2629" y="2705"/>
                </a:cubicBezTo>
                <a:cubicBezTo>
                  <a:pt x="2625" y="2698"/>
                  <a:pt x="2622" y="2691"/>
                  <a:pt x="2616" y="2685"/>
                </a:cubicBezTo>
                <a:cubicBezTo>
                  <a:pt x="2610" y="2679"/>
                  <a:pt x="2600" y="2679"/>
                  <a:pt x="2596" y="2672"/>
                </a:cubicBezTo>
                <a:cubicBezTo>
                  <a:pt x="2586" y="2656"/>
                  <a:pt x="2585" y="2636"/>
                  <a:pt x="2577" y="2619"/>
                </a:cubicBezTo>
                <a:cubicBezTo>
                  <a:pt x="2579" y="2597"/>
                  <a:pt x="2574" y="2574"/>
                  <a:pt x="2583" y="2554"/>
                </a:cubicBezTo>
                <a:cubicBezTo>
                  <a:pt x="2589" y="2541"/>
                  <a:pt x="2605" y="2536"/>
                  <a:pt x="2616" y="2528"/>
                </a:cubicBezTo>
                <a:cubicBezTo>
                  <a:pt x="2697" y="2470"/>
                  <a:pt x="2788" y="2466"/>
                  <a:pt x="2884" y="2456"/>
                </a:cubicBezTo>
                <a:cubicBezTo>
                  <a:pt x="3132" y="2480"/>
                  <a:pt x="3024" y="2469"/>
                  <a:pt x="3185" y="2521"/>
                </a:cubicBezTo>
                <a:cubicBezTo>
                  <a:pt x="3263" y="2585"/>
                  <a:pt x="3324" y="2575"/>
                  <a:pt x="3362" y="2678"/>
                </a:cubicBezTo>
                <a:cubicBezTo>
                  <a:pt x="3358" y="2809"/>
                  <a:pt x="3349" y="2940"/>
                  <a:pt x="3349" y="3071"/>
                </a:cubicBezTo>
                <a:cubicBezTo>
                  <a:pt x="3349" y="3151"/>
                  <a:pt x="3354" y="3172"/>
                  <a:pt x="3421" y="3182"/>
                </a:cubicBezTo>
                <a:cubicBezTo>
                  <a:pt x="3480" y="3202"/>
                  <a:pt x="3501" y="3202"/>
                  <a:pt x="3565" y="3189"/>
                </a:cubicBezTo>
                <a:cubicBezTo>
                  <a:pt x="3611" y="3154"/>
                  <a:pt x="3588" y="3180"/>
                  <a:pt x="3611" y="3097"/>
                </a:cubicBezTo>
                <a:cubicBezTo>
                  <a:pt x="3613" y="3088"/>
                  <a:pt x="3625" y="3085"/>
                  <a:pt x="3630" y="3078"/>
                </a:cubicBezTo>
                <a:cubicBezTo>
                  <a:pt x="3638" y="3068"/>
                  <a:pt x="3643" y="3056"/>
                  <a:pt x="3650" y="3045"/>
                </a:cubicBezTo>
                <a:cubicBezTo>
                  <a:pt x="3640" y="2918"/>
                  <a:pt x="3641" y="2860"/>
                  <a:pt x="3585" y="2757"/>
                </a:cubicBezTo>
                <a:cubicBezTo>
                  <a:pt x="3573" y="2734"/>
                  <a:pt x="3552" y="2696"/>
                  <a:pt x="3532" y="2678"/>
                </a:cubicBezTo>
                <a:cubicBezTo>
                  <a:pt x="3520" y="2668"/>
                  <a:pt x="3493" y="2652"/>
                  <a:pt x="3493" y="2652"/>
                </a:cubicBezTo>
                <a:cubicBezTo>
                  <a:pt x="3466" y="2612"/>
                  <a:pt x="3492" y="2605"/>
                  <a:pt x="3539" y="2593"/>
                </a:cubicBezTo>
                <a:cubicBezTo>
                  <a:pt x="3565" y="2587"/>
                  <a:pt x="3591" y="2582"/>
                  <a:pt x="3617" y="2580"/>
                </a:cubicBezTo>
                <a:cubicBezTo>
                  <a:pt x="3713" y="2572"/>
                  <a:pt x="3905" y="2561"/>
                  <a:pt x="3905" y="2561"/>
                </a:cubicBezTo>
                <a:cubicBezTo>
                  <a:pt x="3981" y="2565"/>
                  <a:pt x="4059" y="2558"/>
                  <a:pt x="4134" y="2574"/>
                </a:cubicBezTo>
                <a:cubicBezTo>
                  <a:pt x="4148" y="2577"/>
                  <a:pt x="4188" y="2628"/>
                  <a:pt x="4200" y="2646"/>
                </a:cubicBezTo>
                <a:cubicBezTo>
                  <a:pt x="4244" y="2715"/>
                  <a:pt x="4276" y="2776"/>
                  <a:pt x="4298" y="2855"/>
                </a:cubicBezTo>
                <a:cubicBezTo>
                  <a:pt x="4301" y="2916"/>
                  <a:pt x="4285" y="2982"/>
                  <a:pt x="4311" y="3038"/>
                </a:cubicBezTo>
                <a:cubicBezTo>
                  <a:pt x="4327" y="3073"/>
                  <a:pt x="4400" y="3173"/>
                  <a:pt x="4429" y="3202"/>
                </a:cubicBezTo>
                <a:cubicBezTo>
                  <a:pt x="4461" y="3275"/>
                  <a:pt x="4515" y="3352"/>
                  <a:pt x="4593" y="3379"/>
                </a:cubicBezTo>
                <a:cubicBezTo>
                  <a:pt x="4645" y="3431"/>
                  <a:pt x="4577" y="3369"/>
                  <a:pt x="4638" y="3405"/>
                </a:cubicBezTo>
                <a:cubicBezTo>
                  <a:pt x="4655" y="3415"/>
                  <a:pt x="4669" y="3442"/>
                  <a:pt x="4678" y="3457"/>
                </a:cubicBezTo>
                <a:cubicBezTo>
                  <a:pt x="4667" y="3537"/>
                  <a:pt x="4676" y="3583"/>
                  <a:pt x="4638" y="3641"/>
                </a:cubicBezTo>
                <a:cubicBezTo>
                  <a:pt x="4627" y="3676"/>
                  <a:pt x="4613" y="3702"/>
                  <a:pt x="4606" y="3739"/>
                </a:cubicBezTo>
                <a:cubicBezTo>
                  <a:pt x="4608" y="3754"/>
                  <a:pt x="4601" y="3775"/>
                  <a:pt x="4612" y="3785"/>
                </a:cubicBezTo>
                <a:cubicBezTo>
                  <a:pt x="4629" y="3800"/>
                  <a:pt x="4678" y="3804"/>
                  <a:pt x="4678" y="3804"/>
                </a:cubicBezTo>
                <a:cubicBezTo>
                  <a:pt x="4713" y="3802"/>
                  <a:pt x="4748" y="3805"/>
                  <a:pt x="4782" y="3798"/>
                </a:cubicBezTo>
                <a:cubicBezTo>
                  <a:pt x="4821" y="3790"/>
                  <a:pt x="4804" y="3770"/>
                  <a:pt x="4815" y="3745"/>
                </a:cubicBezTo>
                <a:cubicBezTo>
                  <a:pt x="4825" y="3722"/>
                  <a:pt x="4843" y="3703"/>
                  <a:pt x="4854" y="3680"/>
                </a:cubicBezTo>
                <a:cubicBezTo>
                  <a:pt x="4852" y="3623"/>
                  <a:pt x="4857" y="3566"/>
                  <a:pt x="4848" y="3510"/>
                </a:cubicBezTo>
                <a:cubicBezTo>
                  <a:pt x="4843" y="3478"/>
                  <a:pt x="4788" y="3418"/>
                  <a:pt x="4776" y="3379"/>
                </a:cubicBezTo>
                <a:cubicBezTo>
                  <a:pt x="4854" y="3325"/>
                  <a:pt x="4953" y="3378"/>
                  <a:pt x="5031" y="3405"/>
                </a:cubicBezTo>
                <a:cubicBezTo>
                  <a:pt x="5065" y="3458"/>
                  <a:pt x="5120" y="3515"/>
                  <a:pt x="5182" y="3529"/>
                </a:cubicBezTo>
                <a:cubicBezTo>
                  <a:pt x="5227" y="3560"/>
                  <a:pt x="5300" y="3571"/>
                  <a:pt x="5352" y="3575"/>
                </a:cubicBezTo>
                <a:cubicBezTo>
                  <a:pt x="5495" y="3571"/>
                  <a:pt x="5570" y="3596"/>
                  <a:pt x="5659" y="3503"/>
                </a:cubicBezTo>
                <a:cubicBezTo>
                  <a:pt x="5675" y="3445"/>
                  <a:pt x="5701" y="3420"/>
                  <a:pt x="5640" y="3379"/>
                </a:cubicBezTo>
                <a:cubicBezTo>
                  <a:pt x="5595" y="3309"/>
                  <a:pt x="5473" y="3263"/>
                  <a:pt x="5391" y="3248"/>
                </a:cubicBezTo>
                <a:cubicBezTo>
                  <a:pt x="5266" y="3185"/>
                  <a:pt x="5181" y="3136"/>
                  <a:pt x="5083" y="3038"/>
                </a:cubicBezTo>
                <a:cubicBezTo>
                  <a:pt x="5081" y="3032"/>
                  <a:pt x="5080" y="3025"/>
                  <a:pt x="5077" y="3019"/>
                </a:cubicBezTo>
                <a:cubicBezTo>
                  <a:pt x="5071" y="3007"/>
                  <a:pt x="5062" y="2998"/>
                  <a:pt x="5057" y="2986"/>
                </a:cubicBezTo>
                <a:cubicBezTo>
                  <a:pt x="5051" y="2971"/>
                  <a:pt x="5049" y="2955"/>
                  <a:pt x="5044" y="2940"/>
                </a:cubicBezTo>
                <a:cubicBezTo>
                  <a:pt x="5041" y="2931"/>
                  <a:pt x="5035" y="2923"/>
                  <a:pt x="5031" y="2914"/>
                </a:cubicBezTo>
                <a:cubicBezTo>
                  <a:pt x="5013" y="2775"/>
                  <a:pt x="4960" y="2606"/>
                  <a:pt x="5136" y="2574"/>
                </a:cubicBezTo>
                <a:cubicBezTo>
                  <a:pt x="5203" y="2523"/>
                  <a:pt x="5303" y="2561"/>
                  <a:pt x="5378" y="2587"/>
                </a:cubicBezTo>
                <a:cubicBezTo>
                  <a:pt x="5452" y="2582"/>
                  <a:pt x="5487" y="2601"/>
                  <a:pt x="5502" y="2534"/>
                </a:cubicBezTo>
                <a:cubicBezTo>
                  <a:pt x="5500" y="2521"/>
                  <a:pt x="5504" y="2506"/>
                  <a:pt x="5496" y="2495"/>
                </a:cubicBezTo>
                <a:cubicBezTo>
                  <a:pt x="5489" y="2486"/>
                  <a:pt x="5474" y="2487"/>
                  <a:pt x="5463" y="2482"/>
                </a:cubicBezTo>
                <a:cubicBezTo>
                  <a:pt x="5437" y="2471"/>
                  <a:pt x="5412" y="2459"/>
                  <a:pt x="5385" y="2449"/>
                </a:cubicBezTo>
                <a:cubicBezTo>
                  <a:pt x="5361" y="2440"/>
                  <a:pt x="5313" y="2423"/>
                  <a:pt x="5313" y="2423"/>
                </a:cubicBezTo>
                <a:cubicBezTo>
                  <a:pt x="5151" y="2429"/>
                  <a:pt x="5144" y="2435"/>
                  <a:pt x="4998" y="2423"/>
                </a:cubicBezTo>
                <a:cubicBezTo>
                  <a:pt x="4973" y="2421"/>
                  <a:pt x="4948" y="2406"/>
                  <a:pt x="4926" y="2397"/>
                </a:cubicBezTo>
                <a:cubicBezTo>
                  <a:pt x="4881" y="2378"/>
                  <a:pt x="4833" y="2366"/>
                  <a:pt x="4789" y="2345"/>
                </a:cubicBezTo>
                <a:cubicBezTo>
                  <a:pt x="4737" y="2321"/>
                  <a:pt x="4691" y="2277"/>
                  <a:pt x="4638" y="2259"/>
                </a:cubicBezTo>
                <a:cubicBezTo>
                  <a:pt x="4614" y="2226"/>
                  <a:pt x="4589" y="2195"/>
                  <a:pt x="4566" y="2161"/>
                </a:cubicBezTo>
                <a:cubicBezTo>
                  <a:pt x="4560" y="2131"/>
                  <a:pt x="4556" y="2114"/>
                  <a:pt x="4540" y="2089"/>
                </a:cubicBezTo>
                <a:cubicBezTo>
                  <a:pt x="4546" y="1988"/>
                  <a:pt x="4497" y="1854"/>
                  <a:pt x="4606" y="1821"/>
                </a:cubicBezTo>
                <a:cubicBezTo>
                  <a:pt x="4816" y="1829"/>
                  <a:pt x="4714" y="1829"/>
                  <a:pt x="4835" y="1847"/>
                </a:cubicBezTo>
                <a:cubicBezTo>
                  <a:pt x="4931" y="1842"/>
                  <a:pt x="4948" y="1861"/>
                  <a:pt x="4985" y="1788"/>
                </a:cubicBezTo>
                <a:cubicBezTo>
                  <a:pt x="4983" y="1775"/>
                  <a:pt x="4985" y="1760"/>
                  <a:pt x="4979" y="1749"/>
                </a:cubicBezTo>
                <a:lnTo>
                  <a:pt x="4907" y="1716"/>
                </a:lnTo>
                <a:cubicBezTo>
                  <a:pt x="4837" y="1685"/>
                  <a:pt x="4760" y="1639"/>
                  <a:pt x="4684" y="1625"/>
                </a:cubicBezTo>
                <a:cubicBezTo>
                  <a:pt x="4632" y="1602"/>
                  <a:pt x="4585" y="1583"/>
                  <a:pt x="4547" y="1539"/>
                </a:cubicBezTo>
                <a:cubicBezTo>
                  <a:pt x="4531" y="1520"/>
                  <a:pt x="4501" y="1481"/>
                  <a:pt x="4501" y="1481"/>
                </a:cubicBezTo>
                <a:cubicBezTo>
                  <a:pt x="4457" y="1351"/>
                  <a:pt x="4505" y="1257"/>
                  <a:pt x="4521" y="1134"/>
                </a:cubicBezTo>
                <a:cubicBezTo>
                  <a:pt x="4526" y="1093"/>
                  <a:pt x="4522" y="1051"/>
                  <a:pt x="4566" y="1035"/>
                </a:cubicBezTo>
                <a:cubicBezTo>
                  <a:pt x="4635" y="1041"/>
                  <a:pt x="4715" y="1056"/>
                  <a:pt x="4776" y="1016"/>
                </a:cubicBezTo>
                <a:cubicBezTo>
                  <a:pt x="4783" y="994"/>
                  <a:pt x="4789" y="983"/>
                  <a:pt x="4776" y="957"/>
                </a:cubicBezTo>
                <a:cubicBezTo>
                  <a:pt x="4764" y="932"/>
                  <a:pt x="4676" y="909"/>
                  <a:pt x="4651" y="905"/>
                </a:cubicBezTo>
                <a:cubicBezTo>
                  <a:pt x="4606" y="857"/>
                  <a:pt x="4636" y="882"/>
                  <a:pt x="4494" y="898"/>
                </a:cubicBezTo>
                <a:cubicBezTo>
                  <a:pt x="4472" y="901"/>
                  <a:pt x="4460" y="914"/>
                  <a:pt x="4442" y="924"/>
                </a:cubicBezTo>
                <a:cubicBezTo>
                  <a:pt x="4392" y="952"/>
                  <a:pt x="4350" y="981"/>
                  <a:pt x="4305" y="1016"/>
                </a:cubicBezTo>
                <a:cubicBezTo>
                  <a:pt x="4286" y="1052"/>
                  <a:pt x="4264" y="1085"/>
                  <a:pt x="4246" y="1121"/>
                </a:cubicBezTo>
                <a:cubicBezTo>
                  <a:pt x="4228" y="1202"/>
                  <a:pt x="4225" y="1316"/>
                  <a:pt x="4285" y="1376"/>
                </a:cubicBezTo>
                <a:cubicBezTo>
                  <a:pt x="4294" y="1427"/>
                  <a:pt x="4315" y="1484"/>
                  <a:pt x="4344" y="1526"/>
                </a:cubicBezTo>
                <a:cubicBezTo>
                  <a:pt x="4349" y="1558"/>
                  <a:pt x="4354" y="1588"/>
                  <a:pt x="4363" y="1618"/>
                </a:cubicBezTo>
                <a:cubicBezTo>
                  <a:pt x="4361" y="1677"/>
                  <a:pt x="4377" y="1865"/>
                  <a:pt x="4337" y="1945"/>
                </a:cubicBezTo>
                <a:cubicBezTo>
                  <a:pt x="4330" y="2009"/>
                  <a:pt x="4310" y="2052"/>
                  <a:pt x="4272" y="2102"/>
                </a:cubicBezTo>
                <a:cubicBezTo>
                  <a:pt x="4262" y="2115"/>
                  <a:pt x="4251" y="2127"/>
                  <a:pt x="4246" y="2142"/>
                </a:cubicBezTo>
                <a:cubicBezTo>
                  <a:pt x="4244" y="2148"/>
                  <a:pt x="4244" y="2156"/>
                  <a:pt x="4239" y="2161"/>
                </a:cubicBezTo>
                <a:cubicBezTo>
                  <a:pt x="4220" y="2180"/>
                  <a:pt x="4197" y="2194"/>
                  <a:pt x="4174" y="2207"/>
                </a:cubicBezTo>
                <a:cubicBezTo>
                  <a:pt x="4163" y="2213"/>
                  <a:pt x="4139" y="2217"/>
                  <a:pt x="4128" y="2220"/>
                </a:cubicBezTo>
                <a:cubicBezTo>
                  <a:pt x="4045" y="2243"/>
                  <a:pt x="4174" y="2208"/>
                  <a:pt x="4089" y="2240"/>
                </a:cubicBezTo>
                <a:cubicBezTo>
                  <a:pt x="4061" y="2251"/>
                  <a:pt x="4031" y="2256"/>
                  <a:pt x="4003" y="2266"/>
                </a:cubicBezTo>
                <a:cubicBezTo>
                  <a:pt x="3940" y="2264"/>
                  <a:pt x="3877" y="2263"/>
                  <a:pt x="3814" y="2259"/>
                </a:cubicBezTo>
                <a:cubicBezTo>
                  <a:pt x="3764" y="2256"/>
                  <a:pt x="3734" y="2214"/>
                  <a:pt x="3689" y="2201"/>
                </a:cubicBezTo>
                <a:cubicBezTo>
                  <a:pt x="3669" y="2180"/>
                  <a:pt x="3663" y="2154"/>
                  <a:pt x="3643" y="2135"/>
                </a:cubicBezTo>
                <a:cubicBezTo>
                  <a:pt x="3621" y="2091"/>
                  <a:pt x="3633" y="2118"/>
                  <a:pt x="3611" y="2050"/>
                </a:cubicBezTo>
                <a:cubicBezTo>
                  <a:pt x="3604" y="2029"/>
                  <a:pt x="3582" y="2017"/>
                  <a:pt x="3571" y="1998"/>
                </a:cubicBezTo>
                <a:cubicBezTo>
                  <a:pt x="3550" y="1962"/>
                  <a:pt x="3528" y="1928"/>
                  <a:pt x="3499" y="1899"/>
                </a:cubicBezTo>
                <a:cubicBezTo>
                  <a:pt x="3491" y="1873"/>
                  <a:pt x="3479" y="1869"/>
                  <a:pt x="3454" y="1860"/>
                </a:cubicBezTo>
                <a:cubicBezTo>
                  <a:pt x="3290" y="1870"/>
                  <a:pt x="3360" y="1846"/>
                  <a:pt x="3297" y="1932"/>
                </a:cubicBezTo>
                <a:cubicBezTo>
                  <a:pt x="3288" y="1965"/>
                  <a:pt x="3273" y="1998"/>
                  <a:pt x="3244" y="2017"/>
                </a:cubicBezTo>
                <a:cubicBezTo>
                  <a:pt x="3225" y="2081"/>
                  <a:pt x="3185" y="2102"/>
                  <a:pt x="3133" y="2135"/>
                </a:cubicBezTo>
                <a:cubicBezTo>
                  <a:pt x="3109" y="2151"/>
                  <a:pt x="3095" y="2166"/>
                  <a:pt x="3067" y="2174"/>
                </a:cubicBezTo>
                <a:cubicBezTo>
                  <a:pt x="2974" y="2238"/>
                  <a:pt x="2823" y="2242"/>
                  <a:pt x="2714" y="2253"/>
                </a:cubicBezTo>
                <a:cubicBezTo>
                  <a:pt x="2585" y="2249"/>
                  <a:pt x="2456" y="2248"/>
                  <a:pt x="2328" y="2240"/>
                </a:cubicBezTo>
                <a:cubicBezTo>
                  <a:pt x="2257" y="2236"/>
                  <a:pt x="2198" y="2172"/>
                  <a:pt x="2125" y="2161"/>
                </a:cubicBezTo>
                <a:cubicBezTo>
                  <a:pt x="2036" y="2101"/>
                  <a:pt x="1913" y="2076"/>
                  <a:pt x="1863" y="1971"/>
                </a:cubicBezTo>
                <a:cubicBezTo>
                  <a:pt x="1850" y="1914"/>
                  <a:pt x="1824" y="1861"/>
                  <a:pt x="1817" y="1801"/>
                </a:cubicBezTo>
                <a:cubicBezTo>
                  <a:pt x="1811" y="1752"/>
                  <a:pt x="1807" y="1703"/>
                  <a:pt x="1791" y="1657"/>
                </a:cubicBezTo>
                <a:cubicBezTo>
                  <a:pt x="1797" y="1474"/>
                  <a:pt x="1745" y="1400"/>
                  <a:pt x="1902" y="1350"/>
                </a:cubicBezTo>
                <a:cubicBezTo>
                  <a:pt x="2049" y="1254"/>
                  <a:pt x="1898" y="1348"/>
                  <a:pt x="2374" y="1323"/>
                </a:cubicBezTo>
                <a:cubicBezTo>
                  <a:pt x="2398" y="1322"/>
                  <a:pt x="2446" y="1310"/>
                  <a:pt x="2446" y="1310"/>
                </a:cubicBezTo>
                <a:cubicBezTo>
                  <a:pt x="2473" y="1292"/>
                  <a:pt x="2499" y="1288"/>
                  <a:pt x="2524" y="1265"/>
                </a:cubicBezTo>
                <a:cubicBezTo>
                  <a:pt x="2538" y="1252"/>
                  <a:pt x="2563" y="1225"/>
                  <a:pt x="2563" y="1225"/>
                </a:cubicBezTo>
                <a:cubicBezTo>
                  <a:pt x="2589" y="1153"/>
                  <a:pt x="2613" y="1144"/>
                  <a:pt x="2688" y="1121"/>
                </a:cubicBezTo>
                <a:cubicBezTo>
                  <a:pt x="2712" y="1096"/>
                  <a:pt x="2739" y="1077"/>
                  <a:pt x="2701" y="1029"/>
                </a:cubicBezTo>
                <a:cubicBezTo>
                  <a:pt x="2691" y="1017"/>
                  <a:pt x="2670" y="1033"/>
                  <a:pt x="2655" y="1035"/>
                </a:cubicBezTo>
                <a:cubicBezTo>
                  <a:pt x="2607" y="1052"/>
                  <a:pt x="2662" y="1028"/>
                  <a:pt x="2622" y="1062"/>
                </a:cubicBezTo>
                <a:cubicBezTo>
                  <a:pt x="2615" y="1068"/>
                  <a:pt x="2604" y="1069"/>
                  <a:pt x="2596" y="1075"/>
                </a:cubicBezTo>
                <a:cubicBezTo>
                  <a:pt x="2589" y="1080"/>
                  <a:pt x="2584" y="1088"/>
                  <a:pt x="2577" y="1094"/>
                </a:cubicBezTo>
                <a:cubicBezTo>
                  <a:pt x="2571" y="1099"/>
                  <a:pt x="2564" y="1103"/>
                  <a:pt x="2557" y="1107"/>
                </a:cubicBezTo>
                <a:cubicBezTo>
                  <a:pt x="2531" y="1147"/>
                  <a:pt x="2475" y="1210"/>
                  <a:pt x="2433" y="1238"/>
                </a:cubicBezTo>
                <a:cubicBezTo>
                  <a:pt x="2405" y="1257"/>
                  <a:pt x="2371" y="1258"/>
                  <a:pt x="2341" y="1271"/>
                </a:cubicBezTo>
                <a:cubicBezTo>
                  <a:pt x="2265" y="1302"/>
                  <a:pt x="2181" y="1305"/>
                  <a:pt x="2099" y="1310"/>
                </a:cubicBezTo>
                <a:cubicBezTo>
                  <a:pt x="2057" y="1325"/>
                  <a:pt x="2011" y="1311"/>
                  <a:pt x="1968" y="1304"/>
                </a:cubicBezTo>
                <a:cubicBezTo>
                  <a:pt x="1935" y="1282"/>
                  <a:pt x="1895" y="1244"/>
                  <a:pt x="1857" y="1232"/>
                </a:cubicBezTo>
                <a:cubicBezTo>
                  <a:pt x="1851" y="1233"/>
                  <a:pt x="1802" y="1239"/>
                  <a:pt x="1791" y="1245"/>
                </a:cubicBezTo>
                <a:cubicBezTo>
                  <a:pt x="1755" y="1266"/>
                  <a:pt x="1733" y="1298"/>
                  <a:pt x="1693" y="1310"/>
                </a:cubicBezTo>
                <a:cubicBezTo>
                  <a:pt x="1615" y="1361"/>
                  <a:pt x="1487" y="1376"/>
                  <a:pt x="1398" y="1382"/>
                </a:cubicBezTo>
                <a:cubicBezTo>
                  <a:pt x="1277" y="1369"/>
                  <a:pt x="1300" y="1379"/>
                  <a:pt x="1228" y="1343"/>
                </a:cubicBezTo>
                <a:cubicBezTo>
                  <a:pt x="1198" y="1312"/>
                  <a:pt x="1166" y="1268"/>
                  <a:pt x="1130" y="1245"/>
                </a:cubicBezTo>
                <a:cubicBezTo>
                  <a:pt x="1045" y="1249"/>
                  <a:pt x="986" y="1257"/>
                  <a:pt x="907" y="1271"/>
                </a:cubicBezTo>
                <a:cubicBezTo>
                  <a:pt x="868" y="1286"/>
                  <a:pt x="831" y="1301"/>
                  <a:pt x="790" y="1310"/>
                </a:cubicBezTo>
                <a:cubicBezTo>
                  <a:pt x="761" y="1329"/>
                  <a:pt x="732" y="1348"/>
                  <a:pt x="698" y="1356"/>
                </a:cubicBezTo>
                <a:cubicBezTo>
                  <a:pt x="599" y="1420"/>
                  <a:pt x="464" y="1431"/>
                  <a:pt x="351" y="1448"/>
                </a:cubicBezTo>
                <a:cubicBezTo>
                  <a:pt x="270" y="1443"/>
                  <a:pt x="179" y="1468"/>
                  <a:pt x="109" y="1428"/>
                </a:cubicBezTo>
                <a:cubicBezTo>
                  <a:pt x="88" y="1416"/>
                  <a:pt x="71" y="1396"/>
                  <a:pt x="57" y="1376"/>
                </a:cubicBezTo>
                <a:cubicBezTo>
                  <a:pt x="48" y="1363"/>
                  <a:pt x="39" y="1350"/>
                  <a:pt x="30" y="1337"/>
                </a:cubicBezTo>
                <a:cubicBezTo>
                  <a:pt x="26" y="1330"/>
                  <a:pt x="17" y="1317"/>
                  <a:pt x="17" y="1317"/>
                </a:cubicBezTo>
                <a:cubicBezTo>
                  <a:pt x="12" y="1287"/>
                  <a:pt x="0" y="1238"/>
                  <a:pt x="17" y="1212"/>
                </a:cubicBezTo>
                <a:cubicBezTo>
                  <a:pt x="26" y="1199"/>
                  <a:pt x="48" y="1208"/>
                  <a:pt x="63" y="1206"/>
                </a:cubicBezTo>
                <a:cubicBezTo>
                  <a:pt x="94" y="1195"/>
                  <a:pt x="126" y="1194"/>
                  <a:pt x="155" y="1179"/>
                </a:cubicBezTo>
              </a:path>
            </a:pathLst>
          </a:custGeom>
          <a:gradFill rotWithShape="1">
            <a:gsLst>
              <a:gs pos="0">
                <a:srgbClr val="66FFCC">
                  <a:alpha val="64998"/>
                </a:srgbClr>
              </a:gs>
              <a:gs pos="100000">
                <a:srgbClr val="2F765E">
                  <a:alpha val="59000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9790" name="Freeform 46"/>
          <p:cNvSpPr>
            <a:spLocks/>
          </p:cNvSpPr>
          <p:nvPr/>
        </p:nvSpPr>
        <p:spPr bwMode="auto">
          <a:xfrm>
            <a:off x="-381000" y="-762000"/>
            <a:ext cx="10675938" cy="6684963"/>
          </a:xfrm>
          <a:custGeom>
            <a:avLst/>
            <a:gdLst>
              <a:gd name="T0" fmla="*/ 2147483647 w 6725"/>
              <a:gd name="T1" fmla="*/ 2147483647 h 4211"/>
              <a:gd name="T2" fmla="*/ 2147483647 w 6725"/>
              <a:gd name="T3" fmla="*/ 2147483647 h 4211"/>
              <a:gd name="T4" fmla="*/ 2147483647 w 6725"/>
              <a:gd name="T5" fmla="*/ 2147483647 h 4211"/>
              <a:gd name="T6" fmla="*/ 2147483647 w 6725"/>
              <a:gd name="T7" fmla="*/ 2147483647 h 4211"/>
              <a:gd name="T8" fmla="*/ 2147483647 w 6725"/>
              <a:gd name="T9" fmla="*/ 2147483647 h 4211"/>
              <a:gd name="T10" fmla="*/ 2147483647 w 6725"/>
              <a:gd name="T11" fmla="*/ 2147483647 h 4211"/>
              <a:gd name="T12" fmla="*/ 2147483647 w 6725"/>
              <a:gd name="T13" fmla="*/ 2147483647 h 4211"/>
              <a:gd name="T14" fmla="*/ 2147483647 w 6725"/>
              <a:gd name="T15" fmla="*/ 2147483647 h 4211"/>
              <a:gd name="T16" fmla="*/ 2147483647 w 6725"/>
              <a:gd name="T17" fmla="*/ 2147483647 h 4211"/>
              <a:gd name="T18" fmla="*/ 2147483647 w 6725"/>
              <a:gd name="T19" fmla="*/ 2147483647 h 4211"/>
              <a:gd name="T20" fmla="*/ 2147483647 w 6725"/>
              <a:gd name="T21" fmla="*/ 2147483647 h 4211"/>
              <a:gd name="T22" fmla="*/ 2147483647 w 6725"/>
              <a:gd name="T23" fmla="*/ 2147483647 h 4211"/>
              <a:gd name="T24" fmla="*/ 2147483647 w 6725"/>
              <a:gd name="T25" fmla="*/ 2147483647 h 4211"/>
              <a:gd name="T26" fmla="*/ 2147483647 w 6725"/>
              <a:gd name="T27" fmla="*/ 2147483647 h 4211"/>
              <a:gd name="T28" fmla="*/ 2147483647 w 6725"/>
              <a:gd name="T29" fmla="*/ 2147483647 h 4211"/>
              <a:gd name="T30" fmla="*/ 2147483647 w 6725"/>
              <a:gd name="T31" fmla="*/ 2147483647 h 4211"/>
              <a:gd name="T32" fmla="*/ 2147483647 w 6725"/>
              <a:gd name="T33" fmla="*/ 2147483647 h 4211"/>
              <a:gd name="T34" fmla="*/ 2147483647 w 6725"/>
              <a:gd name="T35" fmla="*/ 2147483647 h 4211"/>
              <a:gd name="T36" fmla="*/ 2147483647 w 6725"/>
              <a:gd name="T37" fmla="*/ 2147483647 h 4211"/>
              <a:gd name="T38" fmla="*/ 2147483647 w 6725"/>
              <a:gd name="T39" fmla="*/ 2147483647 h 4211"/>
              <a:gd name="T40" fmla="*/ 2147483647 w 6725"/>
              <a:gd name="T41" fmla="*/ 2147483647 h 4211"/>
              <a:gd name="T42" fmla="*/ 2147483647 w 6725"/>
              <a:gd name="T43" fmla="*/ 2147483647 h 4211"/>
              <a:gd name="T44" fmla="*/ 2147483647 w 6725"/>
              <a:gd name="T45" fmla="*/ 2147483647 h 4211"/>
              <a:gd name="T46" fmla="*/ 2147483647 w 6725"/>
              <a:gd name="T47" fmla="*/ 2147483647 h 4211"/>
              <a:gd name="T48" fmla="*/ 2147483647 w 6725"/>
              <a:gd name="T49" fmla="*/ 2147483647 h 4211"/>
              <a:gd name="T50" fmla="*/ 2147483647 w 6725"/>
              <a:gd name="T51" fmla="*/ 2147483647 h 4211"/>
              <a:gd name="T52" fmla="*/ 2147483647 w 6725"/>
              <a:gd name="T53" fmla="*/ 2147483647 h 4211"/>
              <a:gd name="T54" fmla="*/ 2147483647 w 6725"/>
              <a:gd name="T55" fmla="*/ 2147483647 h 4211"/>
              <a:gd name="T56" fmla="*/ 2147483647 w 6725"/>
              <a:gd name="T57" fmla="*/ 2147483647 h 4211"/>
              <a:gd name="T58" fmla="*/ 2147483647 w 6725"/>
              <a:gd name="T59" fmla="*/ 2147483647 h 4211"/>
              <a:gd name="T60" fmla="*/ 2147483647 w 6725"/>
              <a:gd name="T61" fmla="*/ 2147483647 h 4211"/>
              <a:gd name="T62" fmla="*/ 2147483647 w 6725"/>
              <a:gd name="T63" fmla="*/ 2147483647 h 4211"/>
              <a:gd name="T64" fmla="*/ 2147483647 w 6725"/>
              <a:gd name="T65" fmla="*/ 2147483647 h 4211"/>
              <a:gd name="T66" fmla="*/ 2147483647 w 6725"/>
              <a:gd name="T67" fmla="*/ 2147483647 h 4211"/>
              <a:gd name="T68" fmla="*/ 2147483647 w 6725"/>
              <a:gd name="T69" fmla="*/ 2147483647 h 4211"/>
              <a:gd name="T70" fmla="*/ 2147483647 w 6725"/>
              <a:gd name="T71" fmla="*/ 2147483647 h 4211"/>
              <a:gd name="T72" fmla="*/ 2147483647 w 6725"/>
              <a:gd name="T73" fmla="*/ 2147483647 h 4211"/>
              <a:gd name="T74" fmla="*/ 2147483647 w 6725"/>
              <a:gd name="T75" fmla="*/ 2147483647 h 4211"/>
              <a:gd name="T76" fmla="*/ 2147483647 w 6725"/>
              <a:gd name="T77" fmla="*/ 2147483647 h 4211"/>
              <a:gd name="T78" fmla="*/ 2147483647 w 6725"/>
              <a:gd name="T79" fmla="*/ 2147483647 h 4211"/>
              <a:gd name="T80" fmla="*/ 2147483647 w 6725"/>
              <a:gd name="T81" fmla="*/ 2147483647 h 4211"/>
              <a:gd name="T82" fmla="*/ 2147483647 w 6725"/>
              <a:gd name="T83" fmla="*/ 2147483647 h 4211"/>
              <a:gd name="T84" fmla="*/ 2147483647 w 6725"/>
              <a:gd name="T85" fmla="*/ 2147483647 h 4211"/>
              <a:gd name="T86" fmla="*/ 2147483647 w 6725"/>
              <a:gd name="T87" fmla="*/ 2147483647 h 4211"/>
              <a:gd name="T88" fmla="*/ 2147483647 w 6725"/>
              <a:gd name="T89" fmla="*/ 2147483647 h 4211"/>
              <a:gd name="T90" fmla="*/ 2147483647 w 6725"/>
              <a:gd name="T91" fmla="*/ 2147483647 h 4211"/>
              <a:gd name="T92" fmla="*/ 2147483647 w 6725"/>
              <a:gd name="T93" fmla="*/ 2147483647 h 4211"/>
              <a:gd name="T94" fmla="*/ 2147483647 w 6725"/>
              <a:gd name="T95" fmla="*/ 2147483647 h 4211"/>
              <a:gd name="T96" fmla="*/ 2147483647 w 6725"/>
              <a:gd name="T97" fmla="*/ 2147483647 h 4211"/>
              <a:gd name="T98" fmla="*/ 2147483647 w 6725"/>
              <a:gd name="T99" fmla="*/ 2147483647 h 4211"/>
              <a:gd name="T100" fmla="*/ 2147483647 w 6725"/>
              <a:gd name="T101" fmla="*/ 2147483647 h 4211"/>
              <a:gd name="T102" fmla="*/ 2147483647 w 6725"/>
              <a:gd name="T103" fmla="*/ 2147483647 h 4211"/>
              <a:gd name="T104" fmla="*/ 2147483647 w 6725"/>
              <a:gd name="T105" fmla="*/ 2147483647 h 4211"/>
              <a:gd name="T106" fmla="*/ 2147483647 w 6725"/>
              <a:gd name="T107" fmla="*/ 2147483647 h 4211"/>
              <a:gd name="T108" fmla="*/ 2147483647 w 6725"/>
              <a:gd name="T109" fmla="*/ 2147483647 h 4211"/>
              <a:gd name="T110" fmla="*/ 2147483647 w 6725"/>
              <a:gd name="T111" fmla="*/ 2147483647 h 4211"/>
              <a:gd name="T112" fmla="*/ 2147483647 w 6725"/>
              <a:gd name="T113" fmla="*/ 2147483647 h 4211"/>
              <a:gd name="T114" fmla="*/ 2147483647 w 6725"/>
              <a:gd name="T115" fmla="*/ 2147483647 h 4211"/>
              <a:gd name="T116" fmla="*/ 2147483647 w 6725"/>
              <a:gd name="T117" fmla="*/ 2147483647 h 4211"/>
              <a:gd name="T118" fmla="*/ 2147483647 w 6725"/>
              <a:gd name="T119" fmla="*/ 2147483647 h 4211"/>
              <a:gd name="T120" fmla="*/ 2147483647 w 6725"/>
              <a:gd name="T121" fmla="*/ 2147483647 h 4211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6725"/>
              <a:gd name="T184" fmla="*/ 0 h 4211"/>
              <a:gd name="T185" fmla="*/ 6725 w 6725"/>
              <a:gd name="T186" fmla="*/ 4211 h 4211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6725" h="4211">
                <a:moveTo>
                  <a:pt x="102" y="1166"/>
                </a:moveTo>
                <a:cubicBezTo>
                  <a:pt x="277" y="1193"/>
                  <a:pt x="368" y="1173"/>
                  <a:pt x="593" y="1166"/>
                </a:cubicBezTo>
                <a:cubicBezTo>
                  <a:pt x="724" y="1136"/>
                  <a:pt x="863" y="1140"/>
                  <a:pt x="953" y="1022"/>
                </a:cubicBezTo>
                <a:cubicBezTo>
                  <a:pt x="974" y="995"/>
                  <a:pt x="986" y="960"/>
                  <a:pt x="1006" y="931"/>
                </a:cubicBezTo>
                <a:cubicBezTo>
                  <a:pt x="990" y="859"/>
                  <a:pt x="990" y="804"/>
                  <a:pt x="914" y="787"/>
                </a:cubicBezTo>
                <a:cubicBezTo>
                  <a:pt x="875" y="761"/>
                  <a:pt x="835" y="742"/>
                  <a:pt x="790" y="728"/>
                </a:cubicBezTo>
                <a:cubicBezTo>
                  <a:pt x="757" y="706"/>
                  <a:pt x="716" y="680"/>
                  <a:pt x="678" y="669"/>
                </a:cubicBezTo>
                <a:cubicBezTo>
                  <a:pt x="653" y="650"/>
                  <a:pt x="631" y="642"/>
                  <a:pt x="606" y="623"/>
                </a:cubicBezTo>
                <a:cubicBezTo>
                  <a:pt x="543" y="498"/>
                  <a:pt x="629" y="426"/>
                  <a:pt x="737" y="387"/>
                </a:cubicBezTo>
                <a:cubicBezTo>
                  <a:pt x="777" y="358"/>
                  <a:pt x="820" y="345"/>
                  <a:pt x="868" y="335"/>
                </a:cubicBezTo>
                <a:cubicBezTo>
                  <a:pt x="931" y="303"/>
                  <a:pt x="1002" y="290"/>
                  <a:pt x="1071" y="276"/>
                </a:cubicBezTo>
                <a:cubicBezTo>
                  <a:pt x="1132" y="279"/>
                  <a:pt x="1199" y="262"/>
                  <a:pt x="1254" y="289"/>
                </a:cubicBezTo>
                <a:cubicBezTo>
                  <a:pt x="1262" y="293"/>
                  <a:pt x="1266" y="304"/>
                  <a:pt x="1274" y="309"/>
                </a:cubicBezTo>
                <a:cubicBezTo>
                  <a:pt x="1288" y="318"/>
                  <a:pt x="1306" y="320"/>
                  <a:pt x="1320" y="329"/>
                </a:cubicBezTo>
                <a:cubicBezTo>
                  <a:pt x="1361" y="356"/>
                  <a:pt x="1394" y="402"/>
                  <a:pt x="1425" y="440"/>
                </a:cubicBezTo>
                <a:cubicBezTo>
                  <a:pt x="1435" y="496"/>
                  <a:pt x="1460" y="555"/>
                  <a:pt x="1490" y="603"/>
                </a:cubicBezTo>
                <a:cubicBezTo>
                  <a:pt x="1498" y="635"/>
                  <a:pt x="1517" y="663"/>
                  <a:pt x="1523" y="695"/>
                </a:cubicBezTo>
                <a:cubicBezTo>
                  <a:pt x="1538" y="770"/>
                  <a:pt x="1531" y="739"/>
                  <a:pt x="1542" y="787"/>
                </a:cubicBezTo>
                <a:cubicBezTo>
                  <a:pt x="1532" y="871"/>
                  <a:pt x="1495" y="900"/>
                  <a:pt x="1418" y="937"/>
                </a:cubicBezTo>
                <a:cubicBezTo>
                  <a:pt x="1399" y="956"/>
                  <a:pt x="1378" y="971"/>
                  <a:pt x="1359" y="990"/>
                </a:cubicBezTo>
                <a:cubicBezTo>
                  <a:pt x="1355" y="1004"/>
                  <a:pt x="1340" y="1014"/>
                  <a:pt x="1339" y="1029"/>
                </a:cubicBezTo>
                <a:cubicBezTo>
                  <a:pt x="1337" y="1055"/>
                  <a:pt x="1338" y="1082"/>
                  <a:pt x="1346" y="1107"/>
                </a:cubicBezTo>
                <a:cubicBezTo>
                  <a:pt x="1349" y="1117"/>
                  <a:pt x="1363" y="1121"/>
                  <a:pt x="1372" y="1127"/>
                </a:cubicBezTo>
                <a:cubicBezTo>
                  <a:pt x="1407" y="1152"/>
                  <a:pt x="1450" y="1154"/>
                  <a:pt x="1490" y="1166"/>
                </a:cubicBezTo>
                <a:cubicBezTo>
                  <a:pt x="1604" y="1159"/>
                  <a:pt x="1584" y="1163"/>
                  <a:pt x="1667" y="1121"/>
                </a:cubicBezTo>
                <a:cubicBezTo>
                  <a:pt x="1680" y="1108"/>
                  <a:pt x="1707" y="1100"/>
                  <a:pt x="1706" y="1081"/>
                </a:cubicBezTo>
                <a:cubicBezTo>
                  <a:pt x="1701" y="960"/>
                  <a:pt x="1702" y="885"/>
                  <a:pt x="1660" y="780"/>
                </a:cubicBezTo>
                <a:cubicBezTo>
                  <a:pt x="1662" y="750"/>
                  <a:pt x="1660" y="719"/>
                  <a:pt x="1667" y="689"/>
                </a:cubicBezTo>
                <a:cubicBezTo>
                  <a:pt x="1677" y="644"/>
                  <a:pt x="1774" y="623"/>
                  <a:pt x="1804" y="617"/>
                </a:cubicBezTo>
                <a:cubicBezTo>
                  <a:pt x="1841" y="623"/>
                  <a:pt x="1880" y="623"/>
                  <a:pt x="1915" y="636"/>
                </a:cubicBezTo>
                <a:cubicBezTo>
                  <a:pt x="1943" y="647"/>
                  <a:pt x="1958" y="677"/>
                  <a:pt x="1981" y="695"/>
                </a:cubicBezTo>
                <a:cubicBezTo>
                  <a:pt x="1983" y="704"/>
                  <a:pt x="1983" y="713"/>
                  <a:pt x="1987" y="721"/>
                </a:cubicBezTo>
                <a:cubicBezTo>
                  <a:pt x="1994" y="735"/>
                  <a:pt x="2014" y="761"/>
                  <a:pt x="2014" y="761"/>
                </a:cubicBezTo>
                <a:cubicBezTo>
                  <a:pt x="2033" y="845"/>
                  <a:pt x="2029" y="913"/>
                  <a:pt x="1968" y="977"/>
                </a:cubicBezTo>
                <a:cubicBezTo>
                  <a:pt x="1948" y="1038"/>
                  <a:pt x="1932" y="1061"/>
                  <a:pt x="1981" y="1127"/>
                </a:cubicBezTo>
                <a:cubicBezTo>
                  <a:pt x="1983" y="1129"/>
                  <a:pt x="2061" y="1156"/>
                  <a:pt x="2073" y="1160"/>
                </a:cubicBezTo>
                <a:cubicBezTo>
                  <a:pt x="2180" y="1158"/>
                  <a:pt x="2287" y="1165"/>
                  <a:pt x="2393" y="1153"/>
                </a:cubicBezTo>
                <a:cubicBezTo>
                  <a:pt x="2405" y="1152"/>
                  <a:pt x="2409" y="1133"/>
                  <a:pt x="2413" y="1121"/>
                </a:cubicBezTo>
                <a:cubicBezTo>
                  <a:pt x="2428" y="1079"/>
                  <a:pt x="2425" y="1027"/>
                  <a:pt x="2433" y="983"/>
                </a:cubicBezTo>
                <a:cubicBezTo>
                  <a:pt x="2430" y="881"/>
                  <a:pt x="2472" y="762"/>
                  <a:pt x="2380" y="702"/>
                </a:cubicBezTo>
                <a:cubicBezTo>
                  <a:pt x="2347" y="633"/>
                  <a:pt x="2273" y="613"/>
                  <a:pt x="2203" y="597"/>
                </a:cubicBezTo>
                <a:cubicBezTo>
                  <a:pt x="2194" y="593"/>
                  <a:pt x="2186" y="587"/>
                  <a:pt x="2177" y="584"/>
                </a:cubicBezTo>
                <a:cubicBezTo>
                  <a:pt x="2164" y="580"/>
                  <a:pt x="2150" y="582"/>
                  <a:pt x="2138" y="577"/>
                </a:cubicBezTo>
                <a:cubicBezTo>
                  <a:pt x="2128" y="573"/>
                  <a:pt x="2121" y="563"/>
                  <a:pt x="2112" y="558"/>
                </a:cubicBezTo>
                <a:cubicBezTo>
                  <a:pt x="2038" y="516"/>
                  <a:pt x="2160" y="597"/>
                  <a:pt x="2066" y="538"/>
                </a:cubicBezTo>
                <a:cubicBezTo>
                  <a:pt x="2042" y="523"/>
                  <a:pt x="2028" y="508"/>
                  <a:pt x="2001" y="499"/>
                </a:cubicBezTo>
                <a:cubicBezTo>
                  <a:pt x="1979" y="485"/>
                  <a:pt x="1940" y="457"/>
                  <a:pt x="1915" y="446"/>
                </a:cubicBezTo>
                <a:cubicBezTo>
                  <a:pt x="1888" y="434"/>
                  <a:pt x="1869" y="437"/>
                  <a:pt x="1843" y="420"/>
                </a:cubicBezTo>
                <a:cubicBezTo>
                  <a:pt x="1788" y="246"/>
                  <a:pt x="1976" y="190"/>
                  <a:pt x="2092" y="139"/>
                </a:cubicBezTo>
                <a:cubicBezTo>
                  <a:pt x="2137" y="119"/>
                  <a:pt x="2236" y="113"/>
                  <a:pt x="2236" y="113"/>
                </a:cubicBezTo>
                <a:cubicBezTo>
                  <a:pt x="2308" y="117"/>
                  <a:pt x="2380" y="119"/>
                  <a:pt x="2452" y="126"/>
                </a:cubicBezTo>
                <a:cubicBezTo>
                  <a:pt x="2472" y="128"/>
                  <a:pt x="2540" y="161"/>
                  <a:pt x="2550" y="165"/>
                </a:cubicBezTo>
                <a:cubicBezTo>
                  <a:pt x="2706" y="222"/>
                  <a:pt x="2906" y="293"/>
                  <a:pt x="3002" y="440"/>
                </a:cubicBezTo>
                <a:cubicBezTo>
                  <a:pt x="2985" y="517"/>
                  <a:pt x="2975" y="513"/>
                  <a:pt x="2930" y="571"/>
                </a:cubicBezTo>
                <a:cubicBezTo>
                  <a:pt x="2910" y="624"/>
                  <a:pt x="2896" y="675"/>
                  <a:pt x="2963" y="695"/>
                </a:cubicBezTo>
                <a:cubicBezTo>
                  <a:pt x="3018" y="737"/>
                  <a:pt x="3081" y="756"/>
                  <a:pt x="3146" y="774"/>
                </a:cubicBezTo>
                <a:cubicBezTo>
                  <a:pt x="3203" y="772"/>
                  <a:pt x="3259" y="766"/>
                  <a:pt x="3316" y="767"/>
                </a:cubicBezTo>
                <a:cubicBezTo>
                  <a:pt x="3384" y="768"/>
                  <a:pt x="3452" y="770"/>
                  <a:pt x="3519" y="780"/>
                </a:cubicBezTo>
                <a:cubicBezTo>
                  <a:pt x="3622" y="796"/>
                  <a:pt x="3669" y="937"/>
                  <a:pt x="3709" y="1016"/>
                </a:cubicBezTo>
                <a:cubicBezTo>
                  <a:pt x="3726" y="1093"/>
                  <a:pt x="3738" y="1197"/>
                  <a:pt x="3643" y="1225"/>
                </a:cubicBezTo>
                <a:cubicBezTo>
                  <a:pt x="3600" y="1252"/>
                  <a:pt x="3553" y="1260"/>
                  <a:pt x="3506" y="1278"/>
                </a:cubicBezTo>
                <a:cubicBezTo>
                  <a:pt x="3465" y="1276"/>
                  <a:pt x="3423" y="1275"/>
                  <a:pt x="3382" y="1271"/>
                </a:cubicBezTo>
                <a:cubicBezTo>
                  <a:pt x="3373" y="1270"/>
                  <a:pt x="3362" y="1270"/>
                  <a:pt x="3355" y="1265"/>
                </a:cubicBezTo>
                <a:cubicBezTo>
                  <a:pt x="3327" y="1245"/>
                  <a:pt x="3282" y="1191"/>
                  <a:pt x="3264" y="1160"/>
                </a:cubicBezTo>
                <a:cubicBezTo>
                  <a:pt x="3251" y="1138"/>
                  <a:pt x="3233" y="1090"/>
                  <a:pt x="3218" y="1075"/>
                </a:cubicBezTo>
                <a:cubicBezTo>
                  <a:pt x="3212" y="1069"/>
                  <a:pt x="3168" y="1062"/>
                  <a:pt x="3166" y="1062"/>
                </a:cubicBezTo>
                <a:cubicBezTo>
                  <a:pt x="3076" y="1066"/>
                  <a:pt x="2987" y="1069"/>
                  <a:pt x="2897" y="1075"/>
                </a:cubicBezTo>
                <a:cubicBezTo>
                  <a:pt x="2871" y="1077"/>
                  <a:pt x="2825" y="1107"/>
                  <a:pt x="2825" y="1107"/>
                </a:cubicBezTo>
                <a:cubicBezTo>
                  <a:pt x="2816" y="1117"/>
                  <a:pt x="2801" y="1122"/>
                  <a:pt x="2793" y="1134"/>
                </a:cubicBezTo>
                <a:cubicBezTo>
                  <a:pt x="2790" y="1139"/>
                  <a:pt x="2779" y="1192"/>
                  <a:pt x="2779" y="1193"/>
                </a:cubicBezTo>
                <a:cubicBezTo>
                  <a:pt x="2786" y="1212"/>
                  <a:pt x="2788" y="1234"/>
                  <a:pt x="2799" y="1251"/>
                </a:cubicBezTo>
                <a:cubicBezTo>
                  <a:pt x="2843" y="1321"/>
                  <a:pt x="2936" y="1339"/>
                  <a:pt x="2982" y="1409"/>
                </a:cubicBezTo>
                <a:cubicBezTo>
                  <a:pt x="2999" y="1474"/>
                  <a:pt x="2973" y="1525"/>
                  <a:pt x="2917" y="1553"/>
                </a:cubicBezTo>
                <a:cubicBezTo>
                  <a:pt x="2830" y="1596"/>
                  <a:pt x="2741" y="1613"/>
                  <a:pt x="2649" y="1638"/>
                </a:cubicBezTo>
                <a:cubicBezTo>
                  <a:pt x="2501" y="1630"/>
                  <a:pt x="2530" y="1648"/>
                  <a:pt x="2439" y="1566"/>
                </a:cubicBezTo>
                <a:cubicBezTo>
                  <a:pt x="2426" y="1555"/>
                  <a:pt x="2414" y="1543"/>
                  <a:pt x="2400" y="1533"/>
                </a:cubicBezTo>
                <a:cubicBezTo>
                  <a:pt x="2383" y="1521"/>
                  <a:pt x="2347" y="1500"/>
                  <a:pt x="2347" y="1500"/>
                </a:cubicBezTo>
                <a:cubicBezTo>
                  <a:pt x="2319" y="1443"/>
                  <a:pt x="2292" y="1448"/>
                  <a:pt x="2230" y="1441"/>
                </a:cubicBezTo>
                <a:cubicBezTo>
                  <a:pt x="2195" y="1443"/>
                  <a:pt x="2159" y="1440"/>
                  <a:pt x="2125" y="1448"/>
                </a:cubicBezTo>
                <a:cubicBezTo>
                  <a:pt x="2110" y="1451"/>
                  <a:pt x="2086" y="1474"/>
                  <a:pt x="2086" y="1474"/>
                </a:cubicBezTo>
                <a:cubicBezTo>
                  <a:pt x="2081" y="1494"/>
                  <a:pt x="2067" y="1512"/>
                  <a:pt x="2066" y="1533"/>
                </a:cubicBezTo>
                <a:cubicBezTo>
                  <a:pt x="2061" y="1607"/>
                  <a:pt x="2112" y="1670"/>
                  <a:pt x="2158" y="1723"/>
                </a:cubicBezTo>
                <a:cubicBezTo>
                  <a:pt x="2166" y="1748"/>
                  <a:pt x="2184" y="1760"/>
                  <a:pt x="2197" y="1782"/>
                </a:cubicBezTo>
                <a:cubicBezTo>
                  <a:pt x="2235" y="1845"/>
                  <a:pt x="2273" y="1872"/>
                  <a:pt x="2328" y="1913"/>
                </a:cubicBezTo>
                <a:cubicBezTo>
                  <a:pt x="2335" y="1918"/>
                  <a:pt x="2339" y="1928"/>
                  <a:pt x="2347" y="1932"/>
                </a:cubicBezTo>
                <a:cubicBezTo>
                  <a:pt x="2361" y="1939"/>
                  <a:pt x="2378" y="1940"/>
                  <a:pt x="2393" y="1945"/>
                </a:cubicBezTo>
                <a:cubicBezTo>
                  <a:pt x="2440" y="1961"/>
                  <a:pt x="2448" y="1975"/>
                  <a:pt x="2511" y="1985"/>
                </a:cubicBezTo>
                <a:cubicBezTo>
                  <a:pt x="2564" y="1993"/>
                  <a:pt x="2616" y="2002"/>
                  <a:pt x="2668" y="2017"/>
                </a:cubicBezTo>
                <a:cubicBezTo>
                  <a:pt x="2723" y="2015"/>
                  <a:pt x="2777" y="2014"/>
                  <a:pt x="2832" y="2011"/>
                </a:cubicBezTo>
                <a:cubicBezTo>
                  <a:pt x="2889" y="2007"/>
                  <a:pt x="2945" y="1980"/>
                  <a:pt x="3002" y="1971"/>
                </a:cubicBezTo>
                <a:cubicBezTo>
                  <a:pt x="3036" y="1954"/>
                  <a:pt x="3065" y="1950"/>
                  <a:pt x="3100" y="1939"/>
                </a:cubicBezTo>
                <a:cubicBezTo>
                  <a:pt x="3121" y="1925"/>
                  <a:pt x="3122" y="1927"/>
                  <a:pt x="3139" y="1906"/>
                </a:cubicBezTo>
                <a:cubicBezTo>
                  <a:pt x="3153" y="1889"/>
                  <a:pt x="3179" y="1854"/>
                  <a:pt x="3179" y="1854"/>
                </a:cubicBezTo>
                <a:cubicBezTo>
                  <a:pt x="3185" y="1826"/>
                  <a:pt x="3198" y="1803"/>
                  <a:pt x="3205" y="1775"/>
                </a:cubicBezTo>
                <a:cubicBezTo>
                  <a:pt x="3195" y="1626"/>
                  <a:pt x="3229" y="1616"/>
                  <a:pt x="3159" y="1546"/>
                </a:cubicBezTo>
                <a:cubicBezTo>
                  <a:pt x="3161" y="1531"/>
                  <a:pt x="3156" y="1512"/>
                  <a:pt x="3166" y="1500"/>
                </a:cubicBezTo>
                <a:cubicBezTo>
                  <a:pt x="3181" y="1483"/>
                  <a:pt x="3210" y="1493"/>
                  <a:pt x="3231" y="1487"/>
                </a:cubicBezTo>
                <a:cubicBezTo>
                  <a:pt x="3292" y="1494"/>
                  <a:pt x="3353" y="1497"/>
                  <a:pt x="3414" y="1507"/>
                </a:cubicBezTo>
                <a:cubicBezTo>
                  <a:pt x="3436" y="1511"/>
                  <a:pt x="3449" y="1533"/>
                  <a:pt x="3467" y="1546"/>
                </a:cubicBezTo>
                <a:cubicBezTo>
                  <a:pt x="3480" y="1555"/>
                  <a:pt x="3506" y="1572"/>
                  <a:pt x="3506" y="1572"/>
                </a:cubicBezTo>
                <a:cubicBezTo>
                  <a:pt x="3524" y="1601"/>
                  <a:pt x="3552" y="1638"/>
                  <a:pt x="3565" y="1670"/>
                </a:cubicBezTo>
                <a:cubicBezTo>
                  <a:pt x="3580" y="1707"/>
                  <a:pt x="3582" y="1753"/>
                  <a:pt x="3604" y="1788"/>
                </a:cubicBezTo>
                <a:cubicBezTo>
                  <a:pt x="3652" y="1865"/>
                  <a:pt x="3749" y="1888"/>
                  <a:pt x="3833" y="1899"/>
                </a:cubicBezTo>
                <a:cubicBezTo>
                  <a:pt x="4147" y="1879"/>
                  <a:pt x="3965" y="1923"/>
                  <a:pt x="4075" y="1847"/>
                </a:cubicBezTo>
                <a:cubicBezTo>
                  <a:pt x="4114" y="1737"/>
                  <a:pt x="4059" y="1883"/>
                  <a:pt x="4115" y="1769"/>
                </a:cubicBezTo>
                <a:cubicBezTo>
                  <a:pt x="4125" y="1748"/>
                  <a:pt x="4141" y="1703"/>
                  <a:pt x="4141" y="1703"/>
                </a:cubicBezTo>
                <a:cubicBezTo>
                  <a:pt x="4163" y="1589"/>
                  <a:pt x="4153" y="1633"/>
                  <a:pt x="4167" y="1572"/>
                </a:cubicBezTo>
                <a:cubicBezTo>
                  <a:pt x="4178" y="1401"/>
                  <a:pt x="4157" y="1254"/>
                  <a:pt x="4108" y="1094"/>
                </a:cubicBezTo>
                <a:cubicBezTo>
                  <a:pt x="4096" y="1056"/>
                  <a:pt x="4091" y="1025"/>
                  <a:pt x="4069" y="990"/>
                </a:cubicBezTo>
                <a:cubicBezTo>
                  <a:pt x="4054" y="902"/>
                  <a:pt x="4078" y="1004"/>
                  <a:pt x="4017" y="891"/>
                </a:cubicBezTo>
                <a:cubicBezTo>
                  <a:pt x="3975" y="813"/>
                  <a:pt x="3909" y="754"/>
                  <a:pt x="3840" y="702"/>
                </a:cubicBezTo>
                <a:cubicBezTo>
                  <a:pt x="3803" y="674"/>
                  <a:pt x="3783" y="650"/>
                  <a:pt x="3735" y="643"/>
                </a:cubicBezTo>
                <a:cubicBezTo>
                  <a:pt x="3724" y="636"/>
                  <a:pt x="3714" y="627"/>
                  <a:pt x="3702" y="623"/>
                </a:cubicBezTo>
                <a:cubicBezTo>
                  <a:pt x="3679" y="616"/>
                  <a:pt x="3630" y="610"/>
                  <a:pt x="3630" y="610"/>
                </a:cubicBezTo>
                <a:cubicBezTo>
                  <a:pt x="3600" y="589"/>
                  <a:pt x="3565" y="589"/>
                  <a:pt x="3532" y="571"/>
                </a:cubicBezTo>
                <a:cubicBezTo>
                  <a:pt x="3496" y="551"/>
                  <a:pt x="3466" y="524"/>
                  <a:pt x="3427" y="512"/>
                </a:cubicBezTo>
                <a:cubicBezTo>
                  <a:pt x="3385" y="468"/>
                  <a:pt x="3398" y="438"/>
                  <a:pt x="3427" y="374"/>
                </a:cubicBezTo>
                <a:cubicBezTo>
                  <a:pt x="3440" y="344"/>
                  <a:pt x="3473" y="325"/>
                  <a:pt x="3499" y="309"/>
                </a:cubicBezTo>
                <a:cubicBezTo>
                  <a:pt x="3561" y="271"/>
                  <a:pt x="3626" y="232"/>
                  <a:pt x="3696" y="211"/>
                </a:cubicBezTo>
                <a:cubicBezTo>
                  <a:pt x="3755" y="217"/>
                  <a:pt x="3816" y="215"/>
                  <a:pt x="3873" y="230"/>
                </a:cubicBezTo>
                <a:cubicBezTo>
                  <a:pt x="3925" y="244"/>
                  <a:pt x="4028" y="309"/>
                  <a:pt x="4082" y="335"/>
                </a:cubicBezTo>
                <a:cubicBezTo>
                  <a:pt x="4153" y="369"/>
                  <a:pt x="4234" y="389"/>
                  <a:pt x="4291" y="446"/>
                </a:cubicBezTo>
                <a:cubicBezTo>
                  <a:pt x="4308" y="493"/>
                  <a:pt x="4297" y="474"/>
                  <a:pt x="4318" y="505"/>
                </a:cubicBezTo>
                <a:cubicBezTo>
                  <a:pt x="4333" y="587"/>
                  <a:pt x="4320" y="555"/>
                  <a:pt x="4344" y="603"/>
                </a:cubicBezTo>
                <a:cubicBezTo>
                  <a:pt x="4357" y="660"/>
                  <a:pt x="4384" y="752"/>
                  <a:pt x="4435" y="787"/>
                </a:cubicBezTo>
                <a:cubicBezTo>
                  <a:pt x="4470" y="783"/>
                  <a:pt x="4506" y="784"/>
                  <a:pt x="4540" y="774"/>
                </a:cubicBezTo>
                <a:cubicBezTo>
                  <a:pt x="4560" y="768"/>
                  <a:pt x="4573" y="747"/>
                  <a:pt x="4593" y="741"/>
                </a:cubicBezTo>
                <a:cubicBezTo>
                  <a:pt x="4618" y="721"/>
                  <a:pt x="4653" y="702"/>
                  <a:pt x="4671" y="675"/>
                </a:cubicBezTo>
                <a:cubicBezTo>
                  <a:pt x="4688" y="650"/>
                  <a:pt x="4700" y="622"/>
                  <a:pt x="4717" y="597"/>
                </a:cubicBezTo>
                <a:cubicBezTo>
                  <a:pt x="4729" y="476"/>
                  <a:pt x="4730" y="503"/>
                  <a:pt x="4710" y="309"/>
                </a:cubicBezTo>
                <a:cubicBezTo>
                  <a:pt x="4705" y="259"/>
                  <a:pt x="4611" y="155"/>
                  <a:pt x="4560" y="139"/>
                </a:cubicBezTo>
                <a:cubicBezTo>
                  <a:pt x="4604" y="109"/>
                  <a:pt x="4674" y="116"/>
                  <a:pt x="4723" y="113"/>
                </a:cubicBezTo>
                <a:cubicBezTo>
                  <a:pt x="5087" y="129"/>
                  <a:pt x="4932" y="74"/>
                  <a:pt x="5083" y="185"/>
                </a:cubicBezTo>
                <a:cubicBezTo>
                  <a:pt x="5097" y="195"/>
                  <a:pt x="5115" y="200"/>
                  <a:pt x="5129" y="211"/>
                </a:cubicBezTo>
                <a:cubicBezTo>
                  <a:pt x="5157" y="235"/>
                  <a:pt x="5182" y="263"/>
                  <a:pt x="5208" y="289"/>
                </a:cubicBezTo>
                <a:cubicBezTo>
                  <a:pt x="5233" y="313"/>
                  <a:pt x="5293" y="348"/>
                  <a:pt x="5293" y="348"/>
                </a:cubicBezTo>
                <a:cubicBezTo>
                  <a:pt x="5322" y="407"/>
                  <a:pt x="5284" y="337"/>
                  <a:pt x="5345" y="414"/>
                </a:cubicBezTo>
                <a:cubicBezTo>
                  <a:pt x="5367" y="443"/>
                  <a:pt x="5386" y="484"/>
                  <a:pt x="5398" y="518"/>
                </a:cubicBezTo>
                <a:cubicBezTo>
                  <a:pt x="5395" y="584"/>
                  <a:pt x="5425" y="663"/>
                  <a:pt x="5385" y="715"/>
                </a:cubicBezTo>
                <a:cubicBezTo>
                  <a:pt x="5353" y="756"/>
                  <a:pt x="5308" y="783"/>
                  <a:pt x="5273" y="819"/>
                </a:cubicBezTo>
                <a:cubicBezTo>
                  <a:pt x="5265" y="827"/>
                  <a:pt x="5262" y="839"/>
                  <a:pt x="5254" y="846"/>
                </a:cubicBezTo>
                <a:cubicBezTo>
                  <a:pt x="5244" y="854"/>
                  <a:pt x="5231" y="857"/>
                  <a:pt x="5221" y="865"/>
                </a:cubicBezTo>
                <a:cubicBezTo>
                  <a:pt x="5188" y="890"/>
                  <a:pt x="5156" y="938"/>
                  <a:pt x="5142" y="977"/>
                </a:cubicBezTo>
                <a:cubicBezTo>
                  <a:pt x="5138" y="1016"/>
                  <a:pt x="5127" y="1087"/>
                  <a:pt x="5142" y="1121"/>
                </a:cubicBezTo>
                <a:cubicBezTo>
                  <a:pt x="5161" y="1165"/>
                  <a:pt x="5199" y="1173"/>
                  <a:pt x="5234" y="1193"/>
                </a:cubicBezTo>
                <a:cubicBezTo>
                  <a:pt x="5280" y="1220"/>
                  <a:pt x="5328" y="1260"/>
                  <a:pt x="5378" y="1278"/>
                </a:cubicBezTo>
                <a:cubicBezTo>
                  <a:pt x="5404" y="1274"/>
                  <a:pt x="5431" y="1273"/>
                  <a:pt x="5457" y="1265"/>
                </a:cubicBezTo>
                <a:cubicBezTo>
                  <a:pt x="5463" y="1263"/>
                  <a:pt x="5465" y="1255"/>
                  <a:pt x="5470" y="1251"/>
                </a:cubicBezTo>
                <a:cubicBezTo>
                  <a:pt x="5494" y="1231"/>
                  <a:pt x="5514" y="1222"/>
                  <a:pt x="5542" y="1206"/>
                </a:cubicBezTo>
                <a:cubicBezTo>
                  <a:pt x="5558" y="1181"/>
                  <a:pt x="5585" y="1169"/>
                  <a:pt x="5614" y="1160"/>
                </a:cubicBezTo>
                <a:cubicBezTo>
                  <a:pt x="5632" y="1146"/>
                  <a:pt x="5647" y="1128"/>
                  <a:pt x="5666" y="1114"/>
                </a:cubicBezTo>
                <a:cubicBezTo>
                  <a:pt x="5719" y="1074"/>
                  <a:pt x="5663" y="1137"/>
                  <a:pt x="5725" y="1075"/>
                </a:cubicBezTo>
                <a:cubicBezTo>
                  <a:pt x="5747" y="1053"/>
                  <a:pt x="5763" y="1027"/>
                  <a:pt x="5790" y="1009"/>
                </a:cubicBezTo>
                <a:cubicBezTo>
                  <a:pt x="5835" y="936"/>
                  <a:pt x="5812" y="962"/>
                  <a:pt x="5849" y="924"/>
                </a:cubicBezTo>
                <a:cubicBezTo>
                  <a:pt x="5874" y="837"/>
                  <a:pt x="5884" y="829"/>
                  <a:pt x="5862" y="708"/>
                </a:cubicBezTo>
                <a:cubicBezTo>
                  <a:pt x="5860" y="696"/>
                  <a:pt x="5800" y="639"/>
                  <a:pt x="5797" y="636"/>
                </a:cubicBezTo>
                <a:cubicBezTo>
                  <a:pt x="5731" y="565"/>
                  <a:pt x="5657" y="508"/>
                  <a:pt x="5581" y="446"/>
                </a:cubicBezTo>
                <a:cubicBezTo>
                  <a:pt x="5547" y="418"/>
                  <a:pt x="5471" y="331"/>
                  <a:pt x="5457" y="296"/>
                </a:cubicBezTo>
                <a:cubicBezTo>
                  <a:pt x="5448" y="274"/>
                  <a:pt x="5430" y="230"/>
                  <a:pt x="5430" y="230"/>
                </a:cubicBezTo>
                <a:cubicBezTo>
                  <a:pt x="5434" y="186"/>
                  <a:pt x="5432" y="141"/>
                  <a:pt x="5443" y="99"/>
                </a:cubicBezTo>
                <a:cubicBezTo>
                  <a:pt x="5446" y="88"/>
                  <a:pt x="5461" y="87"/>
                  <a:pt x="5470" y="80"/>
                </a:cubicBezTo>
                <a:cubicBezTo>
                  <a:pt x="5505" y="53"/>
                  <a:pt x="5549" y="29"/>
                  <a:pt x="5594" y="21"/>
                </a:cubicBezTo>
                <a:cubicBezTo>
                  <a:pt x="5631" y="14"/>
                  <a:pt x="5668" y="12"/>
                  <a:pt x="5705" y="8"/>
                </a:cubicBezTo>
                <a:cubicBezTo>
                  <a:pt x="5725" y="6"/>
                  <a:pt x="5764" y="1"/>
                  <a:pt x="5764" y="1"/>
                </a:cubicBezTo>
                <a:cubicBezTo>
                  <a:pt x="5904" y="3"/>
                  <a:pt x="6044" y="0"/>
                  <a:pt x="6183" y="8"/>
                </a:cubicBezTo>
                <a:cubicBezTo>
                  <a:pt x="6238" y="11"/>
                  <a:pt x="6239" y="53"/>
                  <a:pt x="6281" y="80"/>
                </a:cubicBezTo>
                <a:cubicBezTo>
                  <a:pt x="6359" y="130"/>
                  <a:pt x="6438" y="184"/>
                  <a:pt x="6497" y="257"/>
                </a:cubicBezTo>
                <a:cubicBezTo>
                  <a:pt x="6520" y="285"/>
                  <a:pt x="6532" y="321"/>
                  <a:pt x="6556" y="348"/>
                </a:cubicBezTo>
                <a:cubicBezTo>
                  <a:pt x="6571" y="366"/>
                  <a:pt x="6587" y="383"/>
                  <a:pt x="6602" y="401"/>
                </a:cubicBezTo>
                <a:cubicBezTo>
                  <a:pt x="6609" y="420"/>
                  <a:pt x="6614" y="440"/>
                  <a:pt x="6622" y="459"/>
                </a:cubicBezTo>
                <a:cubicBezTo>
                  <a:pt x="6627" y="471"/>
                  <a:pt x="6636" y="480"/>
                  <a:pt x="6641" y="492"/>
                </a:cubicBezTo>
                <a:cubicBezTo>
                  <a:pt x="6649" y="511"/>
                  <a:pt x="6661" y="551"/>
                  <a:pt x="6661" y="551"/>
                </a:cubicBezTo>
                <a:cubicBezTo>
                  <a:pt x="6655" y="792"/>
                  <a:pt x="6725" y="831"/>
                  <a:pt x="6569" y="885"/>
                </a:cubicBezTo>
                <a:cubicBezTo>
                  <a:pt x="6322" y="872"/>
                  <a:pt x="6338" y="930"/>
                  <a:pt x="6249" y="793"/>
                </a:cubicBezTo>
                <a:cubicBezTo>
                  <a:pt x="6253" y="727"/>
                  <a:pt x="6250" y="687"/>
                  <a:pt x="6294" y="643"/>
                </a:cubicBezTo>
                <a:cubicBezTo>
                  <a:pt x="6321" y="543"/>
                  <a:pt x="6278" y="456"/>
                  <a:pt x="6183" y="427"/>
                </a:cubicBezTo>
                <a:cubicBezTo>
                  <a:pt x="6042" y="431"/>
                  <a:pt x="5966" y="424"/>
                  <a:pt x="5856" y="499"/>
                </a:cubicBezTo>
                <a:cubicBezTo>
                  <a:pt x="5793" y="591"/>
                  <a:pt x="5865" y="713"/>
                  <a:pt x="5941" y="774"/>
                </a:cubicBezTo>
                <a:cubicBezTo>
                  <a:pt x="5963" y="791"/>
                  <a:pt x="5989" y="804"/>
                  <a:pt x="6006" y="826"/>
                </a:cubicBezTo>
                <a:cubicBezTo>
                  <a:pt x="6034" y="862"/>
                  <a:pt x="6017" y="846"/>
                  <a:pt x="6059" y="872"/>
                </a:cubicBezTo>
                <a:cubicBezTo>
                  <a:pt x="6082" y="912"/>
                  <a:pt x="6117" y="942"/>
                  <a:pt x="6137" y="983"/>
                </a:cubicBezTo>
                <a:cubicBezTo>
                  <a:pt x="6145" y="1048"/>
                  <a:pt x="6160" y="1120"/>
                  <a:pt x="6190" y="1179"/>
                </a:cubicBezTo>
                <a:cubicBezTo>
                  <a:pt x="6194" y="1232"/>
                  <a:pt x="6194" y="1260"/>
                  <a:pt x="6216" y="1304"/>
                </a:cubicBezTo>
                <a:cubicBezTo>
                  <a:pt x="6201" y="1389"/>
                  <a:pt x="6153" y="1400"/>
                  <a:pt x="6078" y="1409"/>
                </a:cubicBezTo>
                <a:cubicBezTo>
                  <a:pt x="6034" y="1430"/>
                  <a:pt x="6009" y="1447"/>
                  <a:pt x="5961" y="1454"/>
                </a:cubicBezTo>
                <a:cubicBezTo>
                  <a:pt x="5905" y="1476"/>
                  <a:pt x="5951" y="1461"/>
                  <a:pt x="5882" y="1474"/>
                </a:cubicBezTo>
                <a:cubicBezTo>
                  <a:pt x="5862" y="1478"/>
                  <a:pt x="5823" y="1487"/>
                  <a:pt x="5823" y="1487"/>
                </a:cubicBezTo>
                <a:cubicBezTo>
                  <a:pt x="5673" y="1483"/>
                  <a:pt x="5548" y="1471"/>
                  <a:pt x="5404" y="1461"/>
                </a:cubicBezTo>
                <a:cubicBezTo>
                  <a:pt x="5331" y="1441"/>
                  <a:pt x="5254" y="1439"/>
                  <a:pt x="5182" y="1415"/>
                </a:cubicBezTo>
                <a:cubicBezTo>
                  <a:pt x="5156" y="1406"/>
                  <a:pt x="5136" y="1391"/>
                  <a:pt x="5110" y="1382"/>
                </a:cubicBezTo>
                <a:cubicBezTo>
                  <a:pt x="5096" y="1368"/>
                  <a:pt x="5077" y="1359"/>
                  <a:pt x="5064" y="1343"/>
                </a:cubicBezTo>
                <a:cubicBezTo>
                  <a:pt x="5045" y="1320"/>
                  <a:pt x="5033" y="1293"/>
                  <a:pt x="5011" y="1271"/>
                </a:cubicBezTo>
                <a:cubicBezTo>
                  <a:pt x="5001" y="1237"/>
                  <a:pt x="4976" y="1236"/>
                  <a:pt x="4946" y="1225"/>
                </a:cubicBezTo>
                <a:cubicBezTo>
                  <a:pt x="4875" y="1231"/>
                  <a:pt x="4854" y="1216"/>
                  <a:pt x="4835" y="1278"/>
                </a:cubicBezTo>
                <a:cubicBezTo>
                  <a:pt x="4837" y="1332"/>
                  <a:pt x="4834" y="1387"/>
                  <a:pt x="4841" y="1441"/>
                </a:cubicBezTo>
                <a:cubicBezTo>
                  <a:pt x="4842" y="1452"/>
                  <a:pt x="4856" y="1457"/>
                  <a:pt x="4861" y="1467"/>
                </a:cubicBezTo>
                <a:cubicBezTo>
                  <a:pt x="4880" y="1500"/>
                  <a:pt x="4900" y="1530"/>
                  <a:pt x="4933" y="1553"/>
                </a:cubicBezTo>
                <a:cubicBezTo>
                  <a:pt x="5007" y="1605"/>
                  <a:pt x="5095" y="1641"/>
                  <a:pt x="5182" y="1664"/>
                </a:cubicBezTo>
                <a:cubicBezTo>
                  <a:pt x="5241" y="1680"/>
                  <a:pt x="5305" y="1676"/>
                  <a:pt x="5365" y="1690"/>
                </a:cubicBezTo>
                <a:cubicBezTo>
                  <a:pt x="5415" y="1702"/>
                  <a:pt x="5476" y="1719"/>
                  <a:pt x="5522" y="1742"/>
                </a:cubicBezTo>
                <a:cubicBezTo>
                  <a:pt x="5598" y="1781"/>
                  <a:pt x="5523" y="1763"/>
                  <a:pt x="5601" y="1775"/>
                </a:cubicBezTo>
                <a:cubicBezTo>
                  <a:pt x="5610" y="1782"/>
                  <a:pt x="5618" y="1790"/>
                  <a:pt x="5627" y="1795"/>
                </a:cubicBezTo>
                <a:cubicBezTo>
                  <a:pt x="5633" y="1798"/>
                  <a:pt x="5640" y="1797"/>
                  <a:pt x="5646" y="1801"/>
                </a:cubicBezTo>
                <a:cubicBezTo>
                  <a:pt x="5654" y="1806"/>
                  <a:pt x="5659" y="1815"/>
                  <a:pt x="5666" y="1821"/>
                </a:cubicBezTo>
                <a:cubicBezTo>
                  <a:pt x="5672" y="1826"/>
                  <a:pt x="5679" y="1830"/>
                  <a:pt x="5686" y="1834"/>
                </a:cubicBezTo>
                <a:cubicBezTo>
                  <a:pt x="5693" y="1848"/>
                  <a:pt x="5706" y="1869"/>
                  <a:pt x="5705" y="1886"/>
                </a:cubicBezTo>
                <a:cubicBezTo>
                  <a:pt x="5698" y="1994"/>
                  <a:pt x="5647" y="2029"/>
                  <a:pt x="5548" y="2050"/>
                </a:cubicBezTo>
                <a:cubicBezTo>
                  <a:pt x="5309" y="2043"/>
                  <a:pt x="5265" y="2038"/>
                  <a:pt x="5011" y="2043"/>
                </a:cubicBezTo>
                <a:cubicBezTo>
                  <a:pt x="5013" y="2063"/>
                  <a:pt x="5012" y="2083"/>
                  <a:pt x="5018" y="2102"/>
                </a:cubicBezTo>
                <a:cubicBezTo>
                  <a:pt x="5044" y="2181"/>
                  <a:pt x="5139" y="2232"/>
                  <a:pt x="5214" y="2246"/>
                </a:cubicBezTo>
                <a:cubicBezTo>
                  <a:pt x="5357" y="2333"/>
                  <a:pt x="5562" y="2302"/>
                  <a:pt x="5712" y="2305"/>
                </a:cubicBezTo>
                <a:cubicBezTo>
                  <a:pt x="5764" y="2326"/>
                  <a:pt x="5812" y="2327"/>
                  <a:pt x="5869" y="2331"/>
                </a:cubicBezTo>
                <a:cubicBezTo>
                  <a:pt x="5924" y="2359"/>
                  <a:pt x="5986" y="2377"/>
                  <a:pt x="6046" y="2390"/>
                </a:cubicBezTo>
                <a:cubicBezTo>
                  <a:pt x="6072" y="2408"/>
                  <a:pt x="6080" y="2418"/>
                  <a:pt x="6111" y="2430"/>
                </a:cubicBezTo>
                <a:cubicBezTo>
                  <a:pt x="6142" y="2460"/>
                  <a:pt x="6160" y="2492"/>
                  <a:pt x="6190" y="2521"/>
                </a:cubicBezTo>
                <a:cubicBezTo>
                  <a:pt x="6199" y="2599"/>
                  <a:pt x="6233" y="2621"/>
                  <a:pt x="6203" y="2718"/>
                </a:cubicBezTo>
                <a:cubicBezTo>
                  <a:pt x="6195" y="2745"/>
                  <a:pt x="6147" y="2768"/>
                  <a:pt x="6124" y="2783"/>
                </a:cubicBezTo>
                <a:cubicBezTo>
                  <a:pt x="6084" y="2809"/>
                  <a:pt x="6127" y="2781"/>
                  <a:pt x="6085" y="2822"/>
                </a:cubicBezTo>
                <a:cubicBezTo>
                  <a:pt x="6046" y="2860"/>
                  <a:pt x="5993" y="2890"/>
                  <a:pt x="5941" y="2907"/>
                </a:cubicBezTo>
                <a:cubicBezTo>
                  <a:pt x="5889" y="2901"/>
                  <a:pt x="5835" y="2899"/>
                  <a:pt x="5784" y="2888"/>
                </a:cubicBezTo>
                <a:cubicBezTo>
                  <a:pt x="5743" y="2879"/>
                  <a:pt x="5711" y="2846"/>
                  <a:pt x="5673" y="2829"/>
                </a:cubicBezTo>
                <a:cubicBezTo>
                  <a:pt x="5621" y="2805"/>
                  <a:pt x="5558" y="2777"/>
                  <a:pt x="5502" y="2763"/>
                </a:cubicBezTo>
                <a:cubicBezTo>
                  <a:pt x="5430" y="2774"/>
                  <a:pt x="5452" y="2779"/>
                  <a:pt x="5417" y="2835"/>
                </a:cubicBezTo>
                <a:cubicBezTo>
                  <a:pt x="5396" y="2953"/>
                  <a:pt x="5461" y="2974"/>
                  <a:pt x="5542" y="3032"/>
                </a:cubicBezTo>
                <a:cubicBezTo>
                  <a:pt x="5671" y="3124"/>
                  <a:pt x="5805" y="3218"/>
                  <a:pt x="5921" y="3326"/>
                </a:cubicBezTo>
                <a:cubicBezTo>
                  <a:pt x="5966" y="3368"/>
                  <a:pt x="5999" y="3413"/>
                  <a:pt x="6046" y="3451"/>
                </a:cubicBezTo>
                <a:cubicBezTo>
                  <a:pt x="6102" y="3545"/>
                  <a:pt x="6123" y="3585"/>
                  <a:pt x="6137" y="3693"/>
                </a:cubicBezTo>
                <a:cubicBezTo>
                  <a:pt x="6123" y="3813"/>
                  <a:pt x="6141" y="3836"/>
                  <a:pt x="6085" y="3909"/>
                </a:cubicBezTo>
                <a:cubicBezTo>
                  <a:pt x="6076" y="3936"/>
                  <a:pt x="6065" y="3940"/>
                  <a:pt x="6039" y="3948"/>
                </a:cubicBezTo>
                <a:cubicBezTo>
                  <a:pt x="5967" y="3944"/>
                  <a:pt x="5894" y="3945"/>
                  <a:pt x="5823" y="3935"/>
                </a:cubicBezTo>
                <a:cubicBezTo>
                  <a:pt x="5749" y="3925"/>
                  <a:pt x="5686" y="3871"/>
                  <a:pt x="5614" y="3850"/>
                </a:cubicBezTo>
                <a:cubicBezTo>
                  <a:pt x="5573" y="3825"/>
                  <a:pt x="5536" y="3809"/>
                  <a:pt x="5489" y="3798"/>
                </a:cubicBezTo>
                <a:cubicBezTo>
                  <a:pt x="5475" y="3788"/>
                  <a:pt x="5468" y="3781"/>
                  <a:pt x="5450" y="3778"/>
                </a:cubicBezTo>
                <a:cubicBezTo>
                  <a:pt x="5418" y="3772"/>
                  <a:pt x="5352" y="3765"/>
                  <a:pt x="5352" y="3765"/>
                </a:cubicBezTo>
                <a:cubicBezTo>
                  <a:pt x="5230" y="3767"/>
                  <a:pt x="5097" y="3724"/>
                  <a:pt x="4998" y="3798"/>
                </a:cubicBezTo>
                <a:cubicBezTo>
                  <a:pt x="4957" y="3881"/>
                  <a:pt x="5008" y="3978"/>
                  <a:pt x="5038" y="4059"/>
                </a:cubicBezTo>
                <a:cubicBezTo>
                  <a:pt x="5034" y="4090"/>
                  <a:pt x="5037" y="4122"/>
                  <a:pt x="5025" y="4151"/>
                </a:cubicBezTo>
                <a:cubicBezTo>
                  <a:pt x="5020" y="4163"/>
                  <a:pt x="5004" y="4166"/>
                  <a:pt x="4992" y="4171"/>
                </a:cubicBezTo>
                <a:cubicBezTo>
                  <a:pt x="4930" y="4197"/>
                  <a:pt x="4927" y="4195"/>
                  <a:pt x="4874" y="4203"/>
                </a:cubicBezTo>
                <a:cubicBezTo>
                  <a:pt x="4739" y="4201"/>
                  <a:pt x="4603" y="4207"/>
                  <a:pt x="4468" y="4197"/>
                </a:cubicBezTo>
                <a:cubicBezTo>
                  <a:pt x="4457" y="4196"/>
                  <a:pt x="4457" y="4179"/>
                  <a:pt x="4449" y="4171"/>
                </a:cubicBezTo>
                <a:cubicBezTo>
                  <a:pt x="4437" y="4159"/>
                  <a:pt x="4421" y="4151"/>
                  <a:pt x="4409" y="4138"/>
                </a:cubicBezTo>
                <a:cubicBezTo>
                  <a:pt x="4335" y="4057"/>
                  <a:pt x="4270" y="3964"/>
                  <a:pt x="4226" y="3863"/>
                </a:cubicBezTo>
                <a:cubicBezTo>
                  <a:pt x="4212" y="3800"/>
                  <a:pt x="4209" y="3751"/>
                  <a:pt x="4226" y="3686"/>
                </a:cubicBezTo>
                <a:cubicBezTo>
                  <a:pt x="4224" y="3632"/>
                  <a:pt x="4229" y="3576"/>
                  <a:pt x="4219" y="3523"/>
                </a:cubicBezTo>
                <a:cubicBezTo>
                  <a:pt x="4216" y="3506"/>
                  <a:pt x="4197" y="3497"/>
                  <a:pt x="4187" y="3483"/>
                </a:cubicBezTo>
                <a:cubicBezTo>
                  <a:pt x="4115" y="3383"/>
                  <a:pt x="4087" y="3362"/>
                  <a:pt x="3984" y="3320"/>
                </a:cubicBezTo>
                <a:cubicBezTo>
                  <a:pt x="3854" y="3332"/>
                  <a:pt x="3839" y="3335"/>
                  <a:pt x="3735" y="3366"/>
                </a:cubicBezTo>
                <a:cubicBezTo>
                  <a:pt x="3691" y="3379"/>
                  <a:pt x="3645" y="3385"/>
                  <a:pt x="3604" y="3405"/>
                </a:cubicBezTo>
                <a:cubicBezTo>
                  <a:pt x="3486" y="3464"/>
                  <a:pt x="3576" y="3431"/>
                  <a:pt x="3519" y="3451"/>
                </a:cubicBezTo>
                <a:cubicBezTo>
                  <a:pt x="3475" y="3484"/>
                  <a:pt x="3449" y="3501"/>
                  <a:pt x="3414" y="3542"/>
                </a:cubicBezTo>
                <a:cubicBezTo>
                  <a:pt x="3397" y="3589"/>
                  <a:pt x="3385" y="3635"/>
                  <a:pt x="3362" y="3680"/>
                </a:cubicBezTo>
                <a:cubicBezTo>
                  <a:pt x="3358" y="3697"/>
                  <a:pt x="3355" y="3715"/>
                  <a:pt x="3349" y="3732"/>
                </a:cubicBezTo>
                <a:cubicBezTo>
                  <a:pt x="3342" y="3752"/>
                  <a:pt x="3329" y="3770"/>
                  <a:pt x="3323" y="3791"/>
                </a:cubicBezTo>
                <a:cubicBezTo>
                  <a:pt x="3307" y="3841"/>
                  <a:pt x="3312" y="3896"/>
                  <a:pt x="3297" y="3948"/>
                </a:cubicBezTo>
                <a:cubicBezTo>
                  <a:pt x="3281" y="4072"/>
                  <a:pt x="3190" y="4148"/>
                  <a:pt x="3074" y="4184"/>
                </a:cubicBezTo>
                <a:cubicBezTo>
                  <a:pt x="3055" y="4190"/>
                  <a:pt x="3035" y="4194"/>
                  <a:pt x="3015" y="4197"/>
                </a:cubicBezTo>
                <a:cubicBezTo>
                  <a:pt x="2976" y="4203"/>
                  <a:pt x="2897" y="4210"/>
                  <a:pt x="2897" y="4210"/>
                </a:cubicBezTo>
                <a:cubicBezTo>
                  <a:pt x="2799" y="4208"/>
                  <a:pt x="2701" y="4211"/>
                  <a:pt x="2603" y="4203"/>
                </a:cubicBezTo>
                <a:cubicBezTo>
                  <a:pt x="2508" y="4196"/>
                  <a:pt x="2358" y="4013"/>
                  <a:pt x="2308" y="3942"/>
                </a:cubicBezTo>
                <a:cubicBezTo>
                  <a:pt x="2289" y="3871"/>
                  <a:pt x="2277" y="3811"/>
                  <a:pt x="2269" y="3739"/>
                </a:cubicBezTo>
                <a:cubicBezTo>
                  <a:pt x="2273" y="3652"/>
                  <a:pt x="2269" y="3623"/>
                  <a:pt x="2302" y="3555"/>
                </a:cubicBezTo>
                <a:cubicBezTo>
                  <a:pt x="2320" y="3422"/>
                  <a:pt x="2333" y="3347"/>
                  <a:pt x="2236" y="3274"/>
                </a:cubicBezTo>
                <a:cubicBezTo>
                  <a:pt x="2187" y="3237"/>
                  <a:pt x="2234" y="3255"/>
                  <a:pt x="2184" y="3241"/>
                </a:cubicBezTo>
                <a:cubicBezTo>
                  <a:pt x="2154" y="3221"/>
                  <a:pt x="2114" y="3215"/>
                  <a:pt x="2079" y="3209"/>
                </a:cubicBezTo>
                <a:cubicBezTo>
                  <a:pt x="1996" y="3213"/>
                  <a:pt x="1913" y="3213"/>
                  <a:pt x="1830" y="3222"/>
                </a:cubicBezTo>
                <a:cubicBezTo>
                  <a:pt x="1764" y="3229"/>
                  <a:pt x="1779" y="3242"/>
                  <a:pt x="1732" y="3274"/>
                </a:cubicBezTo>
                <a:cubicBezTo>
                  <a:pt x="1659" y="3324"/>
                  <a:pt x="1560" y="3371"/>
                  <a:pt x="1503" y="3444"/>
                </a:cubicBezTo>
                <a:cubicBezTo>
                  <a:pt x="1437" y="3529"/>
                  <a:pt x="1428" y="3640"/>
                  <a:pt x="1398" y="3739"/>
                </a:cubicBezTo>
                <a:cubicBezTo>
                  <a:pt x="1393" y="3756"/>
                  <a:pt x="1349" y="3831"/>
                  <a:pt x="1346" y="3837"/>
                </a:cubicBezTo>
                <a:cubicBezTo>
                  <a:pt x="1339" y="3871"/>
                  <a:pt x="1289" y="3957"/>
                  <a:pt x="1254" y="3968"/>
                </a:cubicBezTo>
                <a:cubicBezTo>
                  <a:pt x="1229" y="3976"/>
                  <a:pt x="1176" y="3987"/>
                  <a:pt x="1176" y="3987"/>
                </a:cubicBezTo>
                <a:cubicBezTo>
                  <a:pt x="1028" y="3983"/>
                  <a:pt x="879" y="3986"/>
                  <a:pt x="731" y="3974"/>
                </a:cubicBezTo>
                <a:cubicBezTo>
                  <a:pt x="700" y="3971"/>
                  <a:pt x="678" y="3940"/>
                  <a:pt x="652" y="3922"/>
                </a:cubicBezTo>
                <a:cubicBezTo>
                  <a:pt x="555" y="3854"/>
                  <a:pt x="471" y="3696"/>
                  <a:pt x="423" y="3582"/>
                </a:cubicBezTo>
                <a:cubicBezTo>
                  <a:pt x="417" y="3527"/>
                  <a:pt x="404" y="3485"/>
                  <a:pt x="423" y="3431"/>
                </a:cubicBezTo>
                <a:cubicBezTo>
                  <a:pt x="437" y="3393"/>
                  <a:pt x="483" y="3390"/>
                  <a:pt x="515" y="3379"/>
                </a:cubicBezTo>
                <a:cubicBezTo>
                  <a:pt x="602" y="3348"/>
                  <a:pt x="686" y="3320"/>
                  <a:pt x="777" y="3300"/>
                </a:cubicBezTo>
                <a:cubicBezTo>
                  <a:pt x="831" y="3273"/>
                  <a:pt x="898" y="3262"/>
                  <a:pt x="934" y="3209"/>
                </a:cubicBezTo>
                <a:cubicBezTo>
                  <a:pt x="882" y="2947"/>
                  <a:pt x="622" y="3036"/>
                  <a:pt x="384" y="3025"/>
                </a:cubicBezTo>
                <a:cubicBezTo>
                  <a:pt x="316" y="3009"/>
                  <a:pt x="270" y="2972"/>
                  <a:pt x="214" y="2934"/>
                </a:cubicBezTo>
                <a:cubicBezTo>
                  <a:pt x="194" y="2884"/>
                  <a:pt x="157" y="2849"/>
                  <a:pt x="129" y="2803"/>
                </a:cubicBezTo>
                <a:cubicBezTo>
                  <a:pt x="106" y="2764"/>
                  <a:pt x="85" y="2724"/>
                  <a:pt x="63" y="2685"/>
                </a:cubicBezTo>
                <a:cubicBezTo>
                  <a:pt x="44" y="2651"/>
                  <a:pt x="52" y="2613"/>
                  <a:pt x="30" y="2580"/>
                </a:cubicBezTo>
                <a:cubicBezTo>
                  <a:pt x="34" y="2554"/>
                  <a:pt x="36" y="2527"/>
                  <a:pt x="43" y="2502"/>
                </a:cubicBezTo>
                <a:cubicBezTo>
                  <a:pt x="58" y="2452"/>
                  <a:pt x="198" y="2416"/>
                  <a:pt x="240" y="2410"/>
                </a:cubicBezTo>
                <a:cubicBezTo>
                  <a:pt x="281" y="2404"/>
                  <a:pt x="364" y="2397"/>
                  <a:pt x="364" y="2397"/>
                </a:cubicBezTo>
                <a:cubicBezTo>
                  <a:pt x="614" y="2312"/>
                  <a:pt x="836" y="2519"/>
                  <a:pt x="1078" y="2561"/>
                </a:cubicBezTo>
                <a:cubicBezTo>
                  <a:pt x="1095" y="2570"/>
                  <a:pt x="1111" y="2585"/>
                  <a:pt x="1130" y="2587"/>
                </a:cubicBezTo>
                <a:cubicBezTo>
                  <a:pt x="1203" y="2595"/>
                  <a:pt x="1208" y="2561"/>
                  <a:pt x="1248" y="2521"/>
                </a:cubicBezTo>
                <a:cubicBezTo>
                  <a:pt x="1250" y="2508"/>
                  <a:pt x="1251" y="2495"/>
                  <a:pt x="1254" y="2482"/>
                </a:cubicBezTo>
                <a:cubicBezTo>
                  <a:pt x="1260" y="2458"/>
                  <a:pt x="1274" y="2410"/>
                  <a:pt x="1274" y="2410"/>
                </a:cubicBezTo>
                <a:cubicBezTo>
                  <a:pt x="1270" y="2364"/>
                  <a:pt x="1270" y="2318"/>
                  <a:pt x="1261" y="2273"/>
                </a:cubicBezTo>
                <a:cubicBezTo>
                  <a:pt x="1260" y="2266"/>
                  <a:pt x="1218" y="2235"/>
                  <a:pt x="1215" y="2233"/>
                </a:cubicBezTo>
                <a:cubicBezTo>
                  <a:pt x="1148" y="2197"/>
                  <a:pt x="1093" y="2191"/>
                  <a:pt x="1019" y="2181"/>
                </a:cubicBezTo>
                <a:cubicBezTo>
                  <a:pt x="995" y="2178"/>
                  <a:pt x="971" y="2169"/>
                  <a:pt x="947" y="2168"/>
                </a:cubicBezTo>
                <a:cubicBezTo>
                  <a:pt x="801" y="2162"/>
                  <a:pt x="654" y="2163"/>
                  <a:pt x="508" y="2161"/>
                </a:cubicBezTo>
                <a:cubicBezTo>
                  <a:pt x="433" y="2136"/>
                  <a:pt x="383" y="2107"/>
                  <a:pt x="351" y="2030"/>
                </a:cubicBezTo>
                <a:cubicBezTo>
                  <a:pt x="340" y="2005"/>
                  <a:pt x="325" y="1952"/>
                  <a:pt x="325" y="1952"/>
                </a:cubicBezTo>
                <a:cubicBezTo>
                  <a:pt x="329" y="1908"/>
                  <a:pt x="328" y="1864"/>
                  <a:pt x="338" y="1821"/>
                </a:cubicBezTo>
                <a:cubicBezTo>
                  <a:pt x="339" y="1816"/>
                  <a:pt x="384" y="1795"/>
                  <a:pt x="384" y="1795"/>
                </a:cubicBezTo>
                <a:cubicBezTo>
                  <a:pt x="455" y="1764"/>
                  <a:pt x="568" y="1762"/>
                  <a:pt x="639" y="1755"/>
                </a:cubicBezTo>
                <a:cubicBezTo>
                  <a:pt x="720" y="1757"/>
                  <a:pt x="801" y="1753"/>
                  <a:pt x="881" y="1762"/>
                </a:cubicBezTo>
                <a:cubicBezTo>
                  <a:pt x="915" y="1766"/>
                  <a:pt x="945" y="1788"/>
                  <a:pt x="979" y="1795"/>
                </a:cubicBezTo>
                <a:cubicBezTo>
                  <a:pt x="1069" y="1847"/>
                  <a:pt x="1170" y="1881"/>
                  <a:pt x="1254" y="1945"/>
                </a:cubicBezTo>
                <a:cubicBezTo>
                  <a:pt x="1374" y="2036"/>
                  <a:pt x="1477" y="2140"/>
                  <a:pt x="1588" y="2240"/>
                </a:cubicBezTo>
                <a:cubicBezTo>
                  <a:pt x="1653" y="2299"/>
                  <a:pt x="1722" y="2357"/>
                  <a:pt x="1765" y="2436"/>
                </a:cubicBezTo>
                <a:cubicBezTo>
                  <a:pt x="1783" y="2470"/>
                  <a:pt x="1798" y="2547"/>
                  <a:pt x="1798" y="2547"/>
                </a:cubicBezTo>
                <a:cubicBezTo>
                  <a:pt x="1796" y="2573"/>
                  <a:pt x="1799" y="2601"/>
                  <a:pt x="1791" y="2626"/>
                </a:cubicBezTo>
                <a:cubicBezTo>
                  <a:pt x="1784" y="2647"/>
                  <a:pt x="1755" y="2656"/>
                  <a:pt x="1739" y="2665"/>
                </a:cubicBezTo>
                <a:cubicBezTo>
                  <a:pt x="1695" y="2690"/>
                  <a:pt x="1658" y="2702"/>
                  <a:pt x="1608" y="2711"/>
                </a:cubicBezTo>
                <a:cubicBezTo>
                  <a:pt x="1526" y="2764"/>
                  <a:pt x="1417" y="2735"/>
                  <a:pt x="1326" y="2711"/>
                </a:cubicBezTo>
                <a:cubicBezTo>
                  <a:pt x="1238" y="2716"/>
                  <a:pt x="1195" y="2707"/>
                  <a:pt x="1130" y="2757"/>
                </a:cubicBezTo>
                <a:cubicBezTo>
                  <a:pt x="1112" y="2809"/>
                  <a:pt x="1117" y="2868"/>
                  <a:pt x="1156" y="2907"/>
                </a:cubicBezTo>
                <a:cubicBezTo>
                  <a:pt x="1169" y="2945"/>
                  <a:pt x="1153" y="2911"/>
                  <a:pt x="1182" y="2940"/>
                </a:cubicBezTo>
                <a:cubicBezTo>
                  <a:pt x="1190" y="2948"/>
                  <a:pt x="1194" y="2958"/>
                  <a:pt x="1202" y="2966"/>
                </a:cubicBezTo>
                <a:cubicBezTo>
                  <a:pt x="1221" y="2984"/>
                  <a:pt x="1276" y="3003"/>
                  <a:pt x="1294" y="3012"/>
                </a:cubicBezTo>
                <a:cubicBezTo>
                  <a:pt x="1329" y="3029"/>
                  <a:pt x="1347" y="3063"/>
                  <a:pt x="1379" y="3084"/>
                </a:cubicBezTo>
                <a:cubicBezTo>
                  <a:pt x="1389" y="3147"/>
                  <a:pt x="1392" y="3194"/>
                  <a:pt x="1333" y="3228"/>
                </a:cubicBezTo>
                <a:cubicBezTo>
                  <a:pt x="1207" y="3301"/>
                  <a:pt x="1331" y="3229"/>
                  <a:pt x="1254" y="3261"/>
                </a:cubicBezTo>
                <a:cubicBezTo>
                  <a:pt x="1236" y="3268"/>
                  <a:pt x="1202" y="3287"/>
                  <a:pt x="1202" y="3287"/>
                </a:cubicBezTo>
                <a:cubicBezTo>
                  <a:pt x="1171" y="3334"/>
                  <a:pt x="1197" y="3349"/>
                  <a:pt x="1241" y="3359"/>
                </a:cubicBezTo>
                <a:cubicBezTo>
                  <a:pt x="1298" y="3356"/>
                  <a:pt x="1368" y="3356"/>
                  <a:pt x="1425" y="3339"/>
                </a:cubicBezTo>
                <a:cubicBezTo>
                  <a:pt x="1450" y="3331"/>
                  <a:pt x="1476" y="3315"/>
                  <a:pt x="1503" y="3307"/>
                </a:cubicBezTo>
                <a:cubicBezTo>
                  <a:pt x="1510" y="3303"/>
                  <a:pt x="1518" y="3300"/>
                  <a:pt x="1523" y="3294"/>
                </a:cubicBezTo>
                <a:cubicBezTo>
                  <a:pt x="1533" y="3282"/>
                  <a:pt x="1549" y="3254"/>
                  <a:pt x="1549" y="3254"/>
                </a:cubicBezTo>
                <a:cubicBezTo>
                  <a:pt x="1566" y="3181"/>
                  <a:pt x="1554" y="3074"/>
                  <a:pt x="1641" y="3051"/>
                </a:cubicBezTo>
                <a:cubicBezTo>
                  <a:pt x="1763" y="3053"/>
                  <a:pt x="1885" y="3050"/>
                  <a:pt x="2007" y="3058"/>
                </a:cubicBezTo>
                <a:cubicBezTo>
                  <a:pt x="2018" y="3059"/>
                  <a:pt x="2024" y="3072"/>
                  <a:pt x="2033" y="3078"/>
                </a:cubicBezTo>
                <a:cubicBezTo>
                  <a:pt x="2060" y="3095"/>
                  <a:pt x="2102" y="3106"/>
                  <a:pt x="2131" y="3117"/>
                </a:cubicBezTo>
                <a:cubicBezTo>
                  <a:pt x="2175" y="3115"/>
                  <a:pt x="2220" y="3121"/>
                  <a:pt x="2262" y="3110"/>
                </a:cubicBezTo>
                <a:cubicBezTo>
                  <a:pt x="2274" y="3107"/>
                  <a:pt x="2275" y="3088"/>
                  <a:pt x="2282" y="3078"/>
                </a:cubicBezTo>
                <a:cubicBezTo>
                  <a:pt x="2290" y="3067"/>
                  <a:pt x="2300" y="3057"/>
                  <a:pt x="2308" y="3045"/>
                </a:cubicBezTo>
                <a:cubicBezTo>
                  <a:pt x="2323" y="3022"/>
                  <a:pt x="2343" y="2999"/>
                  <a:pt x="2354" y="2973"/>
                </a:cubicBezTo>
                <a:cubicBezTo>
                  <a:pt x="2367" y="2941"/>
                  <a:pt x="2374" y="2909"/>
                  <a:pt x="2393" y="2881"/>
                </a:cubicBezTo>
                <a:cubicBezTo>
                  <a:pt x="2399" y="2848"/>
                  <a:pt x="2393" y="2821"/>
                  <a:pt x="2426" y="2809"/>
                </a:cubicBezTo>
                <a:cubicBezTo>
                  <a:pt x="2454" y="2813"/>
                  <a:pt x="2483" y="2815"/>
                  <a:pt x="2511" y="2822"/>
                </a:cubicBezTo>
                <a:cubicBezTo>
                  <a:pt x="2545" y="2831"/>
                  <a:pt x="2596" y="2879"/>
                  <a:pt x="2616" y="2894"/>
                </a:cubicBezTo>
                <a:cubicBezTo>
                  <a:pt x="2688" y="2951"/>
                  <a:pt x="2724" y="3011"/>
                  <a:pt x="2747" y="3097"/>
                </a:cubicBezTo>
                <a:cubicBezTo>
                  <a:pt x="2745" y="3156"/>
                  <a:pt x="2750" y="3216"/>
                  <a:pt x="2740" y="3274"/>
                </a:cubicBezTo>
                <a:cubicBezTo>
                  <a:pt x="2734" y="3308"/>
                  <a:pt x="2683" y="3353"/>
                  <a:pt x="2662" y="3379"/>
                </a:cubicBezTo>
                <a:cubicBezTo>
                  <a:pt x="2645" y="3400"/>
                  <a:pt x="2637" y="3425"/>
                  <a:pt x="2629" y="3451"/>
                </a:cubicBezTo>
                <a:cubicBezTo>
                  <a:pt x="2631" y="3540"/>
                  <a:pt x="2627" y="3630"/>
                  <a:pt x="2635" y="3719"/>
                </a:cubicBezTo>
                <a:cubicBezTo>
                  <a:pt x="2636" y="3730"/>
                  <a:pt x="2649" y="3736"/>
                  <a:pt x="2655" y="3745"/>
                </a:cubicBezTo>
                <a:cubicBezTo>
                  <a:pt x="2690" y="3794"/>
                  <a:pt x="2736" y="3813"/>
                  <a:pt x="2793" y="3830"/>
                </a:cubicBezTo>
                <a:cubicBezTo>
                  <a:pt x="2874" y="3827"/>
                  <a:pt x="2941" y="3833"/>
                  <a:pt x="3015" y="3811"/>
                </a:cubicBezTo>
                <a:cubicBezTo>
                  <a:pt x="3042" y="3795"/>
                  <a:pt x="3058" y="3779"/>
                  <a:pt x="3081" y="3758"/>
                </a:cubicBezTo>
                <a:cubicBezTo>
                  <a:pt x="3104" y="3686"/>
                  <a:pt x="3096" y="3719"/>
                  <a:pt x="3107" y="3660"/>
                </a:cubicBezTo>
                <a:cubicBezTo>
                  <a:pt x="3118" y="3465"/>
                  <a:pt x="3119" y="3370"/>
                  <a:pt x="3107" y="3137"/>
                </a:cubicBezTo>
                <a:cubicBezTo>
                  <a:pt x="3106" y="3108"/>
                  <a:pt x="3094" y="3072"/>
                  <a:pt x="3074" y="3051"/>
                </a:cubicBezTo>
                <a:cubicBezTo>
                  <a:pt x="3058" y="3007"/>
                  <a:pt x="3016" y="2932"/>
                  <a:pt x="2976" y="2907"/>
                </a:cubicBezTo>
                <a:cubicBezTo>
                  <a:pt x="2966" y="2901"/>
                  <a:pt x="2953" y="2900"/>
                  <a:pt x="2943" y="2894"/>
                </a:cubicBezTo>
                <a:cubicBezTo>
                  <a:pt x="2865" y="2852"/>
                  <a:pt x="2787" y="2809"/>
                  <a:pt x="2707" y="2770"/>
                </a:cubicBezTo>
                <a:cubicBezTo>
                  <a:pt x="2684" y="2739"/>
                  <a:pt x="2663" y="2724"/>
                  <a:pt x="2629" y="2705"/>
                </a:cubicBezTo>
                <a:cubicBezTo>
                  <a:pt x="2625" y="2698"/>
                  <a:pt x="2622" y="2691"/>
                  <a:pt x="2616" y="2685"/>
                </a:cubicBezTo>
                <a:cubicBezTo>
                  <a:pt x="2610" y="2679"/>
                  <a:pt x="2600" y="2679"/>
                  <a:pt x="2596" y="2672"/>
                </a:cubicBezTo>
                <a:cubicBezTo>
                  <a:pt x="2586" y="2656"/>
                  <a:pt x="2585" y="2636"/>
                  <a:pt x="2577" y="2619"/>
                </a:cubicBezTo>
                <a:cubicBezTo>
                  <a:pt x="2579" y="2597"/>
                  <a:pt x="2574" y="2574"/>
                  <a:pt x="2583" y="2554"/>
                </a:cubicBezTo>
                <a:cubicBezTo>
                  <a:pt x="2589" y="2541"/>
                  <a:pt x="2605" y="2536"/>
                  <a:pt x="2616" y="2528"/>
                </a:cubicBezTo>
                <a:cubicBezTo>
                  <a:pt x="2697" y="2470"/>
                  <a:pt x="2788" y="2466"/>
                  <a:pt x="2884" y="2456"/>
                </a:cubicBezTo>
                <a:cubicBezTo>
                  <a:pt x="3132" y="2480"/>
                  <a:pt x="3024" y="2469"/>
                  <a:pt x="3185" y="2521"/>
                </a:cubicBezTo>
                <a:cubicBezTo>
                  <a:pt x="3263" y="2585"/>
                  <a:pt x="3324" y="2575"/>
                  <a:pt x="3362" y="2678"/>
                </a:cubicBezTo>
                <a:cubicBezTo>
                  <a:pt x="3358" y="2809"/>
                  <a:pt x="3349" y="2940"/>
                  <a:pt x="3349" y="3071"/>
                </a:cubicBezTo>
                <a:cubicBezTo>
                  <a:pt x="3349" y="3151"/>
                  <a:pt x="3354" y="3172"/>
                  <a:pt x="3421" y="3182"/>
                </a:cubicBezTo>
                <a:cubicBezTo>
                  <a:pt x="3480" y="3202"/>
                  <a:pt x="3501" y="3202"/>
                  <a:pt x="3565" y="3189"/>
                </a:cubicBezTo>
                <a:cubicBezTo>
                  <a:pt x="3611" y="3154"/>
                  <a:pt x="3588" y="3180"/>
                  <a:pt x="3611" y="3097"/>
                </a:cubicBezTo>
                <a:cubicBezTo>
                  <a:pt x="3613" y="3088"/>
                  <a:pt x="3625" y="3085"/>
                  <a:pt x="3630" y="3078"/>
                </a:cubicBezTo>
                <a:cubicBezTo>
                  <a:pt x="3638" y="3068"/>
                  <a:pt x="3643" y="3056"/>
                  <a:pt x="3650" y="3045"/>
                </a:cubicBezTo>
                <a:cubicBezTo>
                  <a:pt x="3640" y="2918"/>
                  <a:pt x="3641" y="2860"/>
                  <a:pt x="3585" y="2757"/>
                </a:cubicBezTo>
                <a:cubicBezTo>
                  <a:pt x="3573" y="2734"/>
                  <a:pt x="3552" y="2696"/>
                  <a:pt x="3532" y="2678"/>
                </a:cubicBezTo>
                <a:cubicBezTo>
                  <a:pt x="3520" y="2668"/>
                  <a:pt x="3493" y="2652"/>
                  <a:pt x="3493" y="2652"/>
                </a:cubicBezTo>
                <a:cubicBezTo>
                  <a:pt x="3466" y="2612"/>
                  <a:pt x="3492" y="2605"/>
                  <a:pt x="3539" y="2593"/>
                </a:cubicBezTo>
                <a:cubicBezTo>
                  <a:pt x="3565" y="2587"/>
                  <a:pt x="3591" y="2582"/>
                  <a:pt x="3617" y="2580"/>
                </a:cubicBezTo>
                <a:cubicBezTo>
                  <a:pt x="3713" y="2572"/>
                  <a:pt x="3905" y="2561"/>
                  <a:pt x="3905" y="2561"/>
                </a:cubicBezTo>
                <a:cubicBezTo>
                  <a:pt x="3981" y="2565"/>
                  <a:pt x="4059" y="2558"/>
                  <a:pt x="4134" y="2574"/>
                </a:cubicBezTo>
                <a:cubicBezTo>
                  <a:pt x="4148" y="2577"/>
                  <a:pt x="4188" y="2628"/>
                  <a:pt x="4200" y="2646"/>
                </a:cubicBezTo>
                <a:cubicBezTo>
                  <a:pt x="4244" y="2715"/>
                  <a:pt x="4276" y="2776"/>
                  <a:pt x="4298" y="2855"/>
                </a:cubicBezTo>
                <a:cubicBezTo>
                  <a:pt x="4301" y="2916"/>
                  <a:pt x="4285" y="2982"/>
                  <a:pt x="4311" y="3038"/>
                </a:cubicBezTo>
                <a:cubicBezTo>
                  <a:pt x="4327" y="3073"/>
                  <a:pt x="4400" y="3173"/>
                  <a:pt x="4429" y="3202"/>
                </a:cubicBezTo>
                <a:cubicBezTo>
                  <a:pt x="4461" y="3275"/>
                  <a:pt x="4515" y="3352"/>
                  <a:pt x="4593" y="3379"/>
                </a:cubicBezTo>
                <a:cubicBezTo>
                  <a:pt x="4645" y="3431"/>
                  <a:pt x="4577" y="3369"/>
                  <a:pt x="4638" y="3405"/>
                </a:cubicBezTo>
                <a:cubicBezTo>
                  <a:pt x="4655" y="3415"/>
                  <a:pt x="4669" y="3442"/>
                  <a:pt x="4678" y="3457"/>
                </a:cubicBezTo>
                <a:cubicBezTo>
                  <a:pt x="4667" y="3537"/>
                  <a:pt x="4676" y="3583"/>
                  <a:pt x="4638" y="3641"/>
                </a:cubicBezTo>
                <a:cubicBezTo>
                  <a:pt x="4627" y="3676"/>
                  <a:pt x="4613" y="3702"/>
                  <a:pt x="4606" y="3739"/>
                </a:cubicBezTo>
                <a:cubicBezTo>
                  <a:pt x="4608" y="3754"/>
                  <a:pt x="4601" y="3775"/>
                  <a:pt x="4612" y="3785"/>
                </a:cubicBezTo>
                <a:cubicBezTo>
                  <a:pt x="4629" y="3800"/>
                  <a:pt x="4678" y="3804"/>
                  <a:pt x="4678" y="3804"/>
                </a:cubicBezTo>
                <a:cubicBezTo>
                  <a:pt x="4713" y="3802"/>
                  <a:pt x="4748" y="3805"/>
                  <a:pt x="4782" y="3798"/>
                </a:cubicBezTo>
                <a:cubicBezTo>
                  <a:pt x="4821" y="3790"/>
                  <a:pt x="4804" y="3770"/>
                  <a:pt x="4815" y="3745"/>
                </a:cubicBezTo>
                <a:cubicBezTo>
                  <a:pt x="4825" y="3722"/>
                  <a:pt x="4843" y="3703"/>
                  <a:pt x="4854" y="3680"/>
                </a:cubicBezTo>
                <a:cubicBezTo>
                  <a:pt x="4852" y="3623"/>
                  <a:pt x="4857" y="3566"/>
                  <a:pt x="4848" y="3510"/>
                </a:cubicBezTo>
                <a:cubicBezTo>
                  <a:pt x="4843" y="3478"/>
                  <a:pt x="4788" y="3418"/>
                  <a:pt x="4776" y="3379"/>
                </a:cubicBezTo>
                <a:cubicBezTo>
                  <a:pt x="4854" y="3325"/>
                  <a:pt x="4953" y="3378"/>
                  <a:pt x="5031" y="3405"/>
                </a:cubicBezTo>
                <a:cubicBezTo>
                  <a:pt x="5065" y="3458"/>
                  <a:pt x="5120" y="3515"/>
                  <a:pt x="5182" y="3529"/>
                </a:cubicBezTo>
                <a:cubicBezTo>
                  <a:pt x="5227" y="3560"/>
                  <a:pt x="5300" y="3571"/>
                  <a:pt x="5352" y="3575"/>
                </a:cubicBezTo>
                <a:cubicBezTo>
                  <a:pt x="5495" y="3571"/>
                  <a:pt x="5570" y="3596"/>
                  <a:pt x="5659" y="3503"/>
                </a:cubicBezTo>
                <a:cubicBezTo>
                  <a:pt x="5675" y="3445"/>
                  <a:pt x="5701" y="3420"/>
                  <a:pt x="5640" y="3379"/>
                </a:cubicBezTo>
                <a:cubicBezTo>
                  <a:pt x="5595" y="3309"/>
                  <a:pt x="5473" y="3263"/>
                  <a:pt x="5391" y="3248"/>
                </a:cubicBezTo>
                <a:cubicBezTo>
                  <a:pt x="5266" y="3185"/>
                  <a:pt x="5181" y="3136"/>
                  <a:pt x="5083" y="3038"/>
                </a:cubicBezTo>
                <a:cubicBezTo>
                  <a:pt x="5081" y="3032"/>
                  <a:pt x="5080" y="3025"/>
                  <a:pt x="5077" y="3019"/>
                </a:cubicBezTo>
                <a:cubicBezTo>
                  <a:pt x="5071" y="3007"/>
                  <a:pt x="5062" y="2998"/>
                  <a:pt x="5057" y="2986"/>
                </a:cubicBezTo>
                <a:cubicBezTo>
                  <a:pt x="5051" y="2971"/>
                  <a:pt x="5049" y="2955"/>
                  <a:pt x="5044" y="2940"/>
                </a:cubicBezTo>
                <a:cubicBezTo>
                  <a:pt x="5041" y="2931"/>
                  <a:pt x="5035" y="2923"/>
                  <a:pt x="5031" y="2914"/>
                </a:cubicBezTo>
                <a:cubicBezTo>
                  <a:pt x="5013" y="2775"/>
                  <a:pt x="4960" y="2606"/>
                  <a:pt x="5136" y="2574"/>
                </a:cubicBezTo>
                <a:cubicBezTo>
                  <a:pt x="5203" y="2523"/>
                  <a:pt x="5303" y="2561"/>
                  <a:pt x="5378" y="2587"/>
                </a:cubicBezTo>
                <a:cubicBezTo>
                  <a:pt x="5452" y="2582"/>
                  <a:pt x="5487" y="2601"/>
                  <a:pt x="5502" y="2534"/>
                </a:cubicBezTo>
                <a:cubicBezTo>
                  <a:pt x="5500" y="2521"/>
                  <a:pt x="5504" y="2506"/>
                  <a:pt x="5496" y="2495"/>
                </a:cubicBezTo>
                <a:cubicBezTo>
                  <a:pt x="5489" y="2486"/>
                  <a:pt x="5474" y="2487"/>
                  <a:pt x="5463" y="2482"/>
                </a:cubicBezTo>
                <a:cubicBezTo>
                  <a:pt x="5437" y="2471"/>
                  <a:pt x="5412" y="2459"/>
                  <a:pt x="5385" y="2449"/>
                </a:cubicBezTo>
                <a:cubicBezTo>
                  <a:pt x="5361" y="2440"/>
                  <a:pt x="5313" y="2423"/>
                  <a:pt x="5313" y="2423"/>
                </a:cubicBezTo>
                <a:cubicBezTo>
                  <a:pt x="5151" y="2429"/>
                  <a:pt x="5144" y="2435"/>
                  <a:pt x="4998" y="2423"/>
                </a:cubicBezTo>
                <a:cubicBezTo>
                  <a:pt x="4973" y="2421"/>
                  <a:pt x="4948" y="2406"/>
                  <a:pt x="4926" y="2397"/>
                </a:cubicBezTo>
                <a:cubicBezTo>
                  <a:pt x="4881" y="2378"/>
                  <a:pt x="4833" y="2366"/>
                  <a:pt x="4789" y="2345"/>
                </a:cubicBezTo>
                <a:cubicBezTo>
                  <a:pt x="4737" y="2321"/>
                  <a:pt x="4691" y="2277"/>
                  <a:pt x="4638" y="2259"/>
                </a:cubicBezTo>
                <a:cubicBezTo>
                  <a:pt x="4614" y="2226"/>
                  <a:pt x="4589" y="2195"/>
                  <a:pt x="4566" y="2161"/>
                </a:cubicBezTo>
                <a:cubicBezTo>
                  <a:pt x="4560" y="2131"/>
                  <a:pt x="4556" y="2114"/>
                  <a:pt x="4540" y="2089"/>
                </a:cubicBezTo>
                <a:cubicBezTo>
                  <a:pt x="4546" y="1988"/>
                  <a:pt x="4497" y="1854"/>
                  <a:pt x="4606" y="1821"/>
                </a:cubicBezTo>
                <a:cubicBezTo>
                  <a:pt x="4816" y="1829"/>
                  <a:pt x="4714" y="1829"/>
                  <a:pt x="4835" y="1847"/>
                </a:cubicBezTo>
                <a:cubicBezTo>
                  <a:pt x="4931" y="1842"/>
                  <a:pt x="4948" y="1861"/>
                  <a:pt x="4985" y="1788"/>
                </a:cubicBezTo>
                <a:cubicBezTo>
                  <a:pt x="4983" y="1775"/>
                  <a:pt x="4985" y="1760"/>
                  <a:pt x="4979" y="1749"/>
                </a:cubicBezTo>
                <a:lnTo>
                  <a:pt x="4907" y="1716"/>
                </a:lnTo>
                <a:cubicBezTo>
                  <a:pt x="4837" y="1685"/>
                  <a:pt x="4760" y="1639"/>
                  <a:pt x="4684" y="1625"/>
                </a:cubicBezTo>
                <a:cubicBezTo>
                  <a:pt x="4632" y="1602"/>
                  <a:pt x="4585" y="1583"/>
                  <a:pt x="4547" y="1539"/>
                </a:cubicBezTo>
                <a:cubicBezTo>
                  <a:pt x="4531" y="1520"/>
                  <a:pt x="4501" y="1481"/>
                  <a:pt x="4501" y="1481"/>
                </a:cubicBezTo>
                <a:cubicBezTo>
                  <a:pt x="4457" y="1351"/>
                  <a:pt x="4505" y="1257"/>
                  <a:pt x="4521" y="1134"/>
                </a:cubicBezTo>
                <a:cubicBezTo>
                  <a:pt x="4526" y="1093"/>
                  <a:pt x="4522" y="1051"/>
                  <a:pt x="4566" y="1035"/>
                </a:cubicBezTo>
                <a:cubicBezTo>
                  <a:pt x="4635" y="1041"/>
                  <a:pt x="4715" y="1056"/>
                  <a:pt x="4776" y="1016"/>
                </a:cubicBezTo>
                <a:cubicBezTo>
                  <a:pt x="4783" y="994"/>
                  <a:pt x="4789" y="983"/>
                  <a:pt x="4776" y="957"/>
                </a:cubicBezTo>
                <a:cubicBezTo>
                  <a:pt x="4764" y="932"/>
                  <a:pt x="4676" y="909"/>
                  <a:pt x="4651" y="905"/>
                </a:cubicBezTo>
                <a:cubicBezTo>
                  <a:pt x="4606" y="857"/>
                  <a:pt x="4636" y="882"/>
                  <a:pt x="4494" y="898"/>
                </a:cubicBezTo>
                <a:cubicBezTo>
                  <a:pt x="4472" y="901"/>
                  <a:pt x="4460" y="914"/>
                  <a:pt x="4442" y="924"/>
                </a:cubicBezTo>
                <a:cubicBezTo>
                  <a:pt x="4392" y="952"/>
                  <a:pt x="4350" y="981"/>
                  <a:pt x="4305" y="1016"/>
                </a:cubicBezTo>
                <a:cubicBezTo>
                  <a:pt x="4286" y="1052"/>
                  <a:pt x="4264" y="1085"/>
                  <a:pt x="4246" y="1121"/>
                </a:cubicBezTo>
                <a:cubicBezTo>
                  <a:pt x="4228" y="1202"/>
                  <a:pt x="4225" y="1316"/>
                  <a:pt x="4285" y="1376"/>
                </a:cubicBezTo>
                <a:cubicBezTo>
                  <a:pt x="4294" y="1427"/>
                  <a:pt x="4315" y="1484"/>
                  <a:pt x="4344" y="1526"/>
                </a:cubicBezTo>
                <a:cubicBezTo>
                  <a:pt x="4349" y="1558"/>
                  <a:pt x="4354" y="1588"/>
                  <a:pt x="4363" y="1618"/>
                </a:cubicBezTo>
                <a:cubicBezTo>
                  <a:pt x="4361" y="1677"/>
                  <a:pt x="4377" y="1865"/>
                  <a:pt x="4337" y="1945"/>
                </a:cubicBezTo>
                <a:cubicBezTo>
                  <a:pt x="4330" y="2009"/>
                  <a:pt x="4310" y="2052"/>
                  <a:pt x="4272" y="2102"/>
                </a:cubicBezTo>
                <a:cubicBezTo>
                  <a:pt x="4262" y="2115"/>
                  <a:pt x="4251" y="2127"/>
                  <a:pt x="4246" y="2142"/>
                </a:cubicBezTo>
                <a:cubicBezTo>
                  <a:pt x="4244" y="2148"/>
                  <a:pt x="4244" y="2156"/>
                  <a:pt x="4239" y="2161"/>
                </a:cubicBezTo>
                <a:cubicBezTo>
                  <a:pt x="4220" y="2180"/>
                  <a:pt x="4197" y="2194"/>
                  <a:pt x="4174" y="2207"/>
                </a:cubicBezTo>
                <a:cubicBezTo>
                  <a:pt x="4163" y="2213"/>
                  <a:pt x="4139" y="2217"/>
                  <a:pt x="4128" y="2220"/>
                </a:cubicBezTo>
                <a:cubicBezTo>
                  <a:pt x="4045" y="2243"/>
                  <a:pt x="4174" y="2208"/>
                  <a:pt x="4089" y="2240"/>
                </a:cubicBezTo>
                <a:cubicBezTo>
                  <a:pt x="4061" y="2251"/>
                  <a:pt x="4031" y="2256"/>
                  <a:pt x="4003" y="2266"/>
                </a:cubicBezTo>
                <a:cubicBezTo>
                  <a:pt x="3940" y="2264"/>
                  <a:pt x="3877" y="2263"/>
                  <a:pt x="3814" y="2259"/>
                </a:cubicBezTo>
                <a:cubicBezTo>
                  <a:pt x="3764" y="2256"/>
                  <a:pt x="3734" y="2214"/>
                  <a:pt x="3689" y="2201"/>
                </a:cubicBezTo>
                <a:cubicBezTo>
                  <a:pt x="3669" y="2180"/>
                  <a:pt x="3663" y="2154"/>
                  <a:pt x="3643" y="2135"/>
                </a:cubicBezTo>
                <a:cubicBezTo>
                  <a:pt x="3621" y="2091"/>
                  <a:pt x="3633" y="2118"/>
                  <a:pt x="3611" y="2050"/>
                </a:cubicBezTo>
                <a:cubicBezTo>
                  <a:pt x="3604" y="2029"/>
                  <a:pt x="3582" y="2017"/>
                  <a:pt x="3571" y="1998"/>
                </a:cubicBezTo>
                <a:cubicBezTo>
                  <a:pt x="3550" y="1962"/>
                  <a:pt x="3528" y="1928"/>
                  <a:pt x="3499" y="1899"/>
                </a:cubicBezTo>
                <a:cubicBezTo>
                  <a:pt x="3491" y="1873"/>
                  <a:pt x="3479" y="1869"/>
                  <a:pt x="3454" y="1860"/>
                </a:cubicBezTo>
                <a:cubicBezTo>
                  <a:pt x="3290" y="1870"/>
                  <a:pt x="3360" y="1846"/>
                  <a:pt x="3297" y="1932"/>
                </a:cubicBezTo>
                <a:cubicBezTo>
                  <a:pt x="3288" y="1965"/>
                  <a:pt x="3273" y="1998"/>
                  <a:pt x="3244" y="2017"/>
                </a:cubicBezTo>
                <a:cubicBezTo>
                  <a:pt x="3225" y="2081"/>
                  <a:pt x="3185" y="2102"/>
                  <a:pt x="3133" y="2135"/>
                </a:cubicBezTo>
                <a:cubicBezTo>
                  <a:pt x="3109" y="2151"/>
                  <a:pt x="3095" y="2166"/>
                  <a:pt x="3067" y="2174"/>
                </a:cubicBezTo>
                <a:cubicBezTo>
                  <a:pt x="2974" y="2238"/>
                  <a:pt x="2823" y="2242"/>
                  <a:pt x="2714" y="2253"/>
                </a:cubicBezTo>
                <a:cubicBezTo>
                  <a:pt x="2585" y="2249"/>
                  <a:pt x="2456" y="2248"/>
                  <a:pt x="2328" y="2240"/>
                </a:cubicBezTo>
                <a:cubicBezTo>
                  <a:pt x="2257" y="2236"/>
                  <a:pt x="2198" y="2172"/>
                  <a:pt x="2125" y="2161"/>
                </a:cubicBezTo>
                <a:cubicBezTo>
                  <a:pt x="2036" y="2101"/>
                  <a:pt x="1913" y="2076"/>
                  <a:pt x="1863" y="1971"/>
                </a:cubicBezTo>
                <a:cubicBezTo>
                  <a:pt x="1850" y="1914"/>
                  <a:pt x="1824" y="1861"/>
                  <a:pt x="1817" y="1801"/>
                </a:cubicBezTo>
                <a:cubicBezTo>
                  <a:pt x="1811" y="1752"/>
                  <a:pt x="1807" y="1703"/>
                  <a:pt x="1791" y="1657"/>
                </a:cubicBezTo>
                <a:cubicBezTo>
                  <a:pt x="1797" y="1474"/>
                  <a:pt x="1745" y="1400"/>
                  <a:pt x="1902" y="1350"/>
                </a:cubicBezTo>
                <a:cubicBezTo>
                  <a:pt x="2049" y="1254"/>
                  <a:pt x="1898" y="1348"/>
                  <a:pt x="2374" y="1323"/>
                </a:cubicBezTo>
                <a:cubicBezTo>
                  <a:pt x="2398" y="1322"/>
                  <a:pt x="2446" y="1310"/>
                  <a:pt x="2446" y="1310"/>
                </a:cubicBezTo>
                <a:cubicBezTo>
                  <a:pt x="2473" y="1292"/>
                  <a:pt x="2499" y="1288"/>
                  <a:pt x="2524" y="1265"/>
                </a:cubicBezTo>
                <a:cubicBezTo>
                  <a:pt x="2538" y="1252"/>
                  <a:pt x="2563" y="1225"/>
                  <a:pt x="2563" y="1225"/>
                </a:cubicBezTo>
                <a:cubicBezTo>
                  <a:pt x="2589" y="1153"/>
                  <a:pt x="2613" y="1144"/>
                  <a:pt x="2688" y="1121"/>
                </a:cubicBezTo>
                <a:cubicBezTo>
                  <a:pt x="2712" y="1096"/>
                  <a:pt x="2739" y="1077"/>
                  <a:pt x="2701" y="1029"/>
                </a:cubicBezTo>
                <a:cubicBezTo>
                  <a:pt x="2691" y="1017"/>
                  <a:pt x="2670" y="1033"/>
                  <a:pt x="2655" y="1035"/>
                </a:cubicBezTo>
                <a:cubicBezTo>
                  <a:pt x="2607" y="1052"/>
                  <a:pt x="2662" y="1028"/>
                  <a:pt x="2622" y="1062"/>
                </a:cubicBezTo>
                <a:cubicBezTo>
                  <a:pt x="2615" y="1068"/>
                  <a:pt x="2604" y="1069"/>
                  <a:pt x="2596" y="1075"/>
                </a:cubicBezTo>
                <a:cubicBezTo>
                  <a:pt x="2589" y="1080"/>
                  <a:pt x="2584" y="1088"/>
                  <a:pt x="2577" y="1094"/>
                </a:cubicBezTo>
                <a:cubicBezTo>
                  <a:pt x="2571" y="1099"/>
                  <a:pt x="2564" y="1103"/>
                  <a:pt x="2557" y="1107"/>
                </a:cubicBezTo>
                <a:cubicBezTo>
                  <a:pt x="2531" y="1147"/>
                  <a:pt x="2475" y="1210"/>
                  <a:pt x="2433" y="1238"/>
                </a:cubicBezTo>
                <a:cubicBezTo>
                  <a:pt x="2405" y="1257"/>
                  <a:pt x="2371" y="1258"/>
                  <a:pt x="2341" y="1271"/>
                </a:cubicBezTo>
                <a:cubicBezTo>
                  <a:pt x="2265" y="1302"/>
                  <a:pt x="2181" y="1305"/>
                  <a:pt x="2099" y="1310"/>
                </a:cubicBezTo>
                <a:cubicBezTo>
                  <a:pt x="2057" y="1325"/>
                  <a:pt x="2011" y="1311"/>
                  <a:pt x="1968" y="1304"/>
                </a:cubicBezTo>
                <a:cubicBezTo>
                  <a:pt x="1935" y="1282"/>
                  <a:pt x="1895" y="1244"/>
                  <a:pt x="1857" y="1232"/>
                </a:cubicBezTo>
                <a:cubicBezTo>
                  <a:pt x="1851" y="1233"/>
                  <a:pt x="1802" y="1239"/>
                  <a:pt x="1791" y="1245"/>
                </a:cubicBezTo>
                <a:cubicBezTo>
                  <a:pt x="1755" y="1266"/>
                  <a:pt x="1733" y="1298"/>
                  <a:pt x="1693" y="1310"/>
                </a:cubicBezTo>
                <a:cubicBezTo>
                  <a:pt x="1615" y="1361"/>
                  <a:pt x="1487" y="1376"/>
                  <a:pt x="1398" y="1382"/>
                </a:cubicBezTo>
                <a:cubicBezTo>
                  <a:pt x="1277" y="1369"/>
                  <a:pt x="1300" y="1379"/>
                  <a:pt x="1228" y="1343"/>
                </a:cubicBezTo>
                <a:cubicBezTo>
                  <a:pt x="1198" y="1312"/>
                  <a:pt x="1166" y="1268"/>
                  <a:pt x="1130" y="1245"/>
                </a:cubicBezTo>
                <a:cubicBezTo>
                  <a:pt x="1045" y="1249"/>
                  <a:pt x="986" y="1257"/>
                  <a:pt x="907" y="1271"/>
                </a:cubicBezTo>
                <a:cubicBezTo>
                  <a:pt x="868" y="1286"/>
                  <a:pt x="831" y="1301"/>
                  <a:pt x="790" y="1310"/>
                </a:cubicBezTo>
                <a:cubicBezTo>
                  <a:pt x="761" y="1329"/>
                  <a:pt x="732" y="1348"/>
                  <a:pt x="698" y="1356"/>
                </a:cubicBezTo>
                <a:cubicBezTo>
                  <a:pt x="599" y="1420"/>
                  <a:pt x="464" y="1431"/>
                  <a:pt x="351" y="1448"/>
                </a:cubicBezTo>
                <a:cubicBezTo>
                  <a:pt x="270" y="1443"/>
                  <a:pt x="179" y="1468"/>
                  <a:pt x="109" y="1428"/>
                </a:cubicBezTo>
                <a:cubicBezTo>
                  <a:pt x="88" y="1416"/>
                  <a:pt x="71" y="1396"/>
                  <a:pt x="57" y="1376"/>
                </a:cubicBezTo>
                <a:cubicBezTo>
                  <a:pt x="48" y="1363"/>
                  <a:pt x="39" y="1350"/>
                  <a:pt x="30" y="1337"/>
                </a:cubicBezTo>
                <a:cubicBezTo>
                  <a:pt x="26" y="1330"/>
                  <a:pt x="17" y="1317"/>
                  <a:pt x="17" y="1317"/>
                </a:cubicBezTo>
                <a:cubicBezTo>
                  <a:pt x="12" y="1287"/>
                  <a:pt x="0" y="1238"/>
                  <a:pt x="17" y="1212"/>
                </a:cubicBezTo>
                <a:cubicBezTo>
                  <a:pt x="26" y="1199"/>
                  <a:pt x="48" y="1208"/>
                  <a:pt x="63" y="1206"/>
                </a:cubicBezTo>
                <a:cubicBezTo>
                  <a:pt x="94" y="1195"/>
                  <a:pt x="126" y="1194"/>
                  <a:pt x="155" y="1179"/>
                </a:cubicBezTo>
              </a:path>
            </a:pathLst>
          </a:custGeom>
          <a:gradFill rotWithShape="1">
            <a:gsLst>
              <a:gs pos="0">
                <a:srgbClr val="66FFCC">
                  <a:alpha val="64998"/>
                </a:srgbClr>
              </a:gs>
              <a:gs pos="100000">
                <a:srgbClr val="2F765E">
                  <a:alpha val="59000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9791" name="Freeform 47"/>
          <p:cNvSpPr>
            <a:spLocks/>
          </p:cNvSpPr>
          <p:nvPr/>
        </p:nvSpPr>
        <p:spPr bwMode="auto">
          <a:xfrm>
            <a:off x="-304800" y="1143000"/>
            <a:ext cx="10675938" cy="6684963"/>
          </a:xfrm>
          <a:custGeom>
            <a:avLst/>
            <a:gdLst>
              <a:gd name="T0" fmla="*/ 2147483647 w 6725"/>
              <a:gd name="T1" fmla="*/ 2147483647 h 4211"/>
              <a:gd name="T2" fmla="*/ 2147483647 w 6725"/>
              <a:gd name="T3" fmla="*/ 2147483647 h 4211"/>
              <a:gd name="T4" fmla="*/ 2147483647 w 6725"/>
              <a:gd name="T5" fmla="*/ 2147483647 h 4211"/>
              <a:gd name="T6" fmla="*/ 2147483647 w 6725"/>
              <a:gd name="T7" fmla="*/ 2147483647 h 4211"/>
              <a:gd name="T8" fmla="*/ 2147483647 w 6725"/>
              <a:gd name="T9" fmla="*/ 2147483647 h 4211"/>
              <a:gd name="T10" fmla="*/ 2147483647 w 6725"/>
              <a:gd name="T11" fmla="*/ 2147483647 h 4211"/>
              <a:gd name="T12" fmla="*/ 2147483647 w 6725"/>
              <a:gd name="T13" fmla="*/ 2147483647 h 4211"/>
              <a:gd name="T14" fmla="*/ 2147483647 w 6725"/>
              <a:gd name="T15" fmla="*/ 2147483647 h 4211"/>
              <a:gd name="T16" fmla="*/ 2147483647 w 6725"/>
              <a:gd name="T17" fmla="*/ 2147483647 h 4211"/>
              <a:gd name="T18" fmla="*/ 2147483647 w 6725"/>
              <a:gd name="T19" fmla="*/ 2147483647 h 4211"/>
              <a:gd name="T20" fmla="*/ 2147483647 w 6725"/>
              <a:gd name="T21" fmla="*/ 2147483647 h 4211"/>
              <a:gd name="T22" fmla="*/ 2147483647 w 6725"/>
              <a:gd name="T23" fmla="*/ 2147483647 h 4211"/>
              <a:gd name="T24" fmla="*/ 2147483647 w 6725"/>
              <a:gd name="T25" fmla="*/ 2147483647 h 4211"/>
              <a:gd name="T26" fmla="*/ 2147483647 w 6725"/>
              <a:gd name="T27" fmla="*/ 2147483647 h 4211"/>
              <a:gd name="T28" fmla="*/ 2147483647 w 6725"/>
              <a:gd name="T29" fmla="*/ 2147483647 h 4211"/>
              <a:gd name="T30" fmla="*/ 2147483647 w 6725"/>
              <a:gd name="T31" fmla="*/ 2147483647 h 4211"/>
              <a:gd name="T32" fmla="*/ 2147483647 w 6725"/>
              <a:gd name="T33" fmla="*/ 2147483647 h 4211"/>
              <a:gd name="T34" fmla="*/ 2147483647 w 6725"/>
              <a:gd name="T35" fmla="*/ 2147483647 h 4211"/>
              <a:gd name="T36" fmla="*/ 2147483647 w 6725"/>
              <a:gd name="T37" fmla="*/ 2147483647 h 4211"/>
              <a:gd name="T38" fmla="*/ 2147483647 w 6725"/>
              <a:gd name="T39" fmla="*/ 2147483647 h 4211"/>
              <a:gd name="T40" fmla="*/ 2147483647 w 6725"/>
              <a:gd name="T41" fmla="*/ 2147483647 h 4211"/>
              <a:gd name="T42" fmla="*/ 2147483647 w 6725"/>
              <a:gd name="T43" fmla="*/ 2147483647 h 4211"/>
              <a:gd name="T44" fmla="*/ 2147483647 w 6725"/>
              <a:gd name="T45" fmla="*/ 2147483647 h 4211"/>
              <a:gd name="T46" fmla="*/ 2147483647 w 6725"/>
              <a:gd name="T47" fmla="*/ 2147483647 h 4211"/>
              <a:gd name="T48" fmla="*/ 2147483647 w 6725"/>
              <a:gd name="T49" fmla="*/ 2147483647 h 4211"/>
              <a:gd name="T50" fmla="*/ 2147483647 w 6725"/>
              <a:gd name="T51" fmla="*/ 2147483647 h 4211"/>
              <a:gd name="T52" fmla="*/ 2147483647 w 6725"/>
              <a:gd name="T53" fmla="*/ 2147483647 h 4211"/>
              <a:gd name="T54" fmla="*/ 2147483647 w 6725"/>
              <a:gd name="T55" fmla="*/ 2147483647 h 4211"/>
              <a:gd name="T56" fmla="*/ 2147483647 w 6725"/>
              <a:gd name="T57" fmla="*/ 2147483647 h 4211"/>
              <a:gd name="T58" fmla="*/ 2147483647 w 6725"/>
              <a:gd name="T59" fmla="*/ 2147483647 h 4211"/>
              <a:gd name="T60" fmla="*/ 2147483647 w 6725"/>
              <a:gd name="T61" fmla="*/ 2147483647 h 4211"/>
              <a:gd name="T62" fmla="*/ 2147483647 w 6725"/>
              <a:gd name="T63" fmla="*/ 2147483647 h 4211"/>
              <a:gd name="T64" fmla="*/ 2147483647 w 6725"/>
              <a:gd name="T65" fmla="*/ 2147483647 h 4211"/>
              <a:gd name="T66" fmla="*/ 2147483647 w 6725"/>
              <a:gd name="T67" fmla="*/ 2147483647 h 4211"/>
              <a:gd name="T68" fmla="*/ 2147483647 w 6725"/>
              <a:gd name="T69" fmla="*/ 2147483647 h 4211"/>
              <a:gd name="T70" fmla="*/ 2147483647 w 6725"/>
              <a:gd name="T71" fmla="*/ 2147483647 h 4211"/>
              <a:gd name="T72" fmla="*/ 2147483647 w 6725"/>
              <a:gd name="T73" fmla="*/ 2147483647 h 4211"/>
              <a:gd name="T74" fmla="*/ 2147483647 w 6725"/>
              <a:gd name="T75" fmla="*/ 2147483647 h 4211"/>
              <a:gd name="T76" fmla="*/ 2147483647 w 6725"/>
              <a:gd name="T77" fmla="*/ 2147483647 h 4211"/>
              <a:gd name="T78" fmla="*/ 2147483647 w 6725"/>
              <a:gd name="T79" fmla="*/ 2147483647 h 4211"/>
              <a:gd name="T80" fmla="*/ 2147483647 w 6725"/>
              <a:gd name="T81" fmla="*/ 2147483647 h 4211"/>
              <a:gd name="T82" fmla="*/ 2147483647 w 6725"/>
              <a:gd name="T83" fmla="*/ 2147483647 h 4211"/>
              <a:gd name="T84" fmla="*/ 2147483647 w 6725"/>
              <a:gd name="T85" fmla="*/ 2147483647 h 4211"/>
              <a:gd name="T86" fmla="*/ 2147483647 w 6725"/>
              <a:gd name="T87" fmla="*/ 2147483647 h 4211"/>
              <a:gd name="T88" fmla="*/ 2147483647 w 6725"/>
              <a:gd name="T89" fmla="*/ 2147483647 h 4211"/>
              <a:gd name="T90" fmla="*/ 2147483647 w 6725"/>
              <a:gd name="T91" fmla="*/ 2147483647 h 4211"/>
              <a:gd name="T92" fmla="*/ 2147483647 w 6725"/>
              <a:gd name="T93" fmla="*/ 2147483647 h 4211"/>
              <a:gd name="T94" fmla="*/ 2147483647 w 6725"/>
              <a:gd name="T95" fmla="*/ 2147483647 h 4211"/>
              <a:gd name="T96" fmla="*/ 2147483647 w 6725"/>
              <a:gd name="T97" fmla="*/ 2147483647 h 4211"/>
              <a:gd name="T98" fmla="*/ 2147483647 w 6725"/>
              <a:gd name="T99" fmla="*/ 2147483647 h 4211"/>
              <a:gd name="T100" fmla="*/ 2147483647 w 6725"/>
              <a:gd name="T101" fmla="*/ 2147483647 h 4211"/>
              <a:gd name="T102" fmla="*/ 2147483647 w 6725"/>
              <a:gd name="T103" fmla="*/ 2147483647 h 4211"/>
              <a:gd name="T104" fmla="*/ 2147483647 w 6725"/>
              <a:gd name="T105" fmla="*/ 2147483647 h 4211"/>
              <a:gd name="T106" fmla="*/ 2147483647 w 6725"/>
              <a:gd name="T107" fmla="*/ 2147483647 h 4211"/>
              <a:gd name="T108" fmla="*/ 2147483647 w 6725"/>
              <a:gd name="T109" fmla="*/ 2147483647 h 4211"/>
              <a:gd name="T110" fmla="*/ 2147483647 w 6725"/>
              <a:gd name="T111" fmla="*/ 2147483647 h 4211"/>
              <a:gd name="T112" fmla="*/ 2147483647 w 6725"/>
              <a:gd name="T113" fmla="*/ 2147483647 h 4211"/>
              <a:gd name="T114" fmla="*/ 2147483647 w 6725"/>
              <a:gd name="T115" fmla="*/ 2147483647 h 4211"/>
              <a:gd name="T116" fmla="*/ 2147483647 w 6725"/>
              <a:gd name="T117" fmla="*/ 2147483647 h 4211"/>
              <a:gd name="T118" fmla="*/ 2147483647 w 6725"/>
              <a:gd name="T119" fmla="*/ 2147483647 h 4211"/>
              <a:gd name="T120" fmla="*/ 2147483647 w 6725"/>
              <a:gd name="T121" fmla="*/ 2147483647 h 4211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6725"/>
              <a:gd name="T184" fmla="*/ 0 h 4211"/>
              <a:gd name="T185" fmla="*/ 6725 w 6725"/>
              <a:gd name="T186" fmla="*/ 4211 h 4211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6725" h="4211">
                <a:moveTo>
                  <a:pt x="102" y="1166"/>
                </a:moveTo>
                <a:cubicBezTo>
                  <a:pt x="277" y="1193"/>
                  <a:pt x="368" y="1173"/>
                  <a:pt x="593" y="1166"/>
                </a:cubicBezTo>
                <a:cubicBezTo>
                  <a:pt x="724" y="1136"/>
                  <a:pt x="863" y="1140"/>
                  <a:pt x="953" y="1022"/>
                </a:cubicBezTo>
                <a:cubicBezTo>
                  <a:pt x="974" y="995"/>
                  <a:pt x="986" y="960"/>
                  <a:pt x="1006" y="931"/>
                </a:cubicBezTo>
                <a:cubicBezTo>
                  <a:pt x="990" y="859"/>
                  <a:pt x="990" y="804"/>
                  <a:pt x="914" y="787"/>
                </a:cubicBezTo>
                <a:cubicBezTo>
                  <a:pt x="875" y="761"/>
                  <a:pt x="835" y="742"/>
                  <a:pt x="790" y="728"/>
                </a:cubicBezTo>
                <a:cubicBezTo>
                  <a:pt x="757" y="706"/>
                  <a:pt x="716" y="680"/>
                  <a:pt x="678" y="669"/>
                </a:cubicBezTo>
                <a:cubicBezTo>
                  <a:pt x="653" y="650"/>
                  <a:pt x="631" y="642"/>
                  <a:pt x="606" y="623"/>
                </a:cubicBezTo>
                <a:cubicBezTo>
                  <a:pt x="543" y="498"/>
                  <a:pt x="629" y="426"/>
                  <a:pt x="737" y="387"/>
                </a:cubicBezTo>
                <a:cubicBezTo>
                  <a:pt x="777" y="358"/>
                  <a:pt x="820" y="345"/>
                  <a:pt x="868" y="335"/>
                </a:cubicBezTo>
                <a:cubicBezTo>
                  <a:pt x="931" y="303"/>
                  <a:pt x="1002" y="290"/>
                  <a:pt x="1071" y="276"/>
                </a:cubicBezTo>
                <a:cubicBezTo>
                  <a:pt x="1132" y="279"/>
                  <a:pt x="1199" y="262"/>
                  <a:pt x="1254" y="289"/>
                </a:cubicBezTo>
                <a:cubicBezTo>
                  <a:pt x="1262" y="293"/>
                  <a:pt x="1266" y="304"/>
                  <a:pt x="1274" y="309"/>
                </a:cubicBezTo>
                <a:cubicBezTo>
                  <a:pt x="1288" y="318"/>
                  <a:pt x="1306" y="320"/>
                  <a:pt x="1320" y="329"/>
                </a:cubicBezTo>
                <a:cubicBezTo>
                  <a:pt x="1361" y="356"/>
                  <a:pt x="1394" y="402"/>
                  <a:pt x="1425" y="440"/>
                </a:cubicBezTo>
                <a:cubicBezTo>
                  <a:pt x="1435" y="496"/>
                  <a:pt x="1460" y="555"/>
                  <a:pt x="1490" y="603"/>
                </a:cubicBezTo>
                <a:cubicBezTo>
                  <a:pt x="1498" y="635"/>
                  <a:pt x="1517" y="663"/>
                  <a:pt x="1523" y="695"/>
                </a:cubicBezTo>
                <a:cubicBezTo>
                  <a:pt x="1538" y="770"/>
                  <a:pt x="1531" y="739"/>
                  <a:pt x="1542" y="787"/>
                </a:cubicBezTo>
                <a:cubicBezTo>
                  <a:pt x="1532" y="871"/>
                  <a:pt x="1495" y="900"/>
                  <a:pt x="1418" y="937"/>
                </a:cubicBezTo>
                <a:cubicBezTo>
                  <a:pt x="1399" y="956"/>
                  <a:pt x="1378" y="971"/>
                  <a:pt x="1359" y="990"/>
                </a:cubicBezTo>
                <a:cubicBezTo>
                  <a:pt x="1355" y="1004"/>
                  <a:pt x="1340" y="1014"/>
                  <a:pt x="1339" y="1029"/>
                </a:cubicBezTo>
                <a:cubicBezTo>
                  <a:pt x="1337" y="1055"/>
                  <a:pt x="1338" y="1082"/>
                  <a:pt x="1346" y="1107"/>
                </a:cubicBezTo>
                <a:cubicBezTo>
                  <a:pt x="1349" y="1117"/>
                  <a:pt x="1363" y="1121"/>
                  <a:pt x="1372" y="1127"/>
                </a:cubicBezTo>
                <a:cubicBezTo>
                  <a:pt x="1407" y="1152"/>
                  <a:pt x="1450" y="1154"/>
                  <a:pt x="1490" y="1166"/>
                </a:cubicBezTo>
                <a:cubicBezTo>
                  <a:pt x="1604" y="1159"/>
                  <a:pt x="1584" y="1163"/>
                  <a:pt x="1667" y="1121"/>
                </a:cubicBezTo>
                <a:cubicBezTo>
                  <a:pt x="1680" y="1108"/>
                  <a:pt x="1707" y="1100"/>
                  <a:pt x="1706" y="1081"/>
                </a:cubicBezTo>
                <a:cubicBezTo>
                  <a:pt x="1701" y="960"/>
                  <a:pt x="1702" y="885"/>
                  <a:pt x="1660" y="780"/>
                </a:cubicBezTo>
                <a:cubicBezTo>
                  <a:pt x="1662" y="750"/>
                  <a:pt x="1660" y="719"/>
                  <a:pt x="1667" y="689"/>
                </a:cubicBezTo>
                <a:cubicBezTo>
                  <a:pt x="1677" y="644"/>
                  <a:pt x="1774" y="623"/>
                  <a:pt x="1804" y="617"/>
                </a:cubicBezTo>
                <a:cubicBezTo>
                  <a:pt x="1841" y="623"/>
                  <a:pt x="1880" y="623"/>
                  <a:pt x="1915" y="636"/>
                </a:cubicBezTo>
                <a:cubicBezTo>
                  <a:pt x="1943" y="647"/>
                  <a:pt x="1958" y="677"/>
                  <a:pt x="1981" y="695"/>
                </a:cubicBezTo>
                <a:cubicBezTo>
                  <a:pt x="1983" y="704"/>
                  <a:pt x="1983" y="713"/>
                  <a:pt x="1987" y="721"/>
                </a:cubicBezTo>
                <a:cubicBezTo>
                  <a:pt x="1994" y="735"/>
                  <a:pt x="2014" y="761"/>
                  <a:pt x="2014" y="761"/>
                </a:cubicBezTo>
                <a:cubicBezTo>
                  <a:pt x="2033" y="845"/>
                  <a:pt x="2029" y="913"/>
                  <a:pt x="1968" y="977"/>
                </a:cubicBezTo>
                <a:cubicBezTo>
                  <a:pt x="1948" y="1038"/>
                  <a:pt x="1932" y="1061"/>
                  <a:pt x="1981" y="1127"/>
                </a:cubicBezTo>
                <a:cubicBezTo>
                  <a:pt x="1983" y="1129"/>
                  <a:pt x="2061" y="1156"/>
                  <a:pt x="2073" y="1160"/>
                </a:cubicBezTo>
                <a:cubicBezTo>
                  <a:pt x="2180" y="1158"/>
                  <a:pt x="2287" y="1165"/>
                  <a:pt x="2393" y="1153"/>
                </a:cubicBezTo>
                <a:cubicBezTo>
                  <a:pt x="2405" y="1152"/>
                  <a:pt x="2409" y="1133"/>
                  <a:pt x="2413" y="1121"/>
                </a:cubicBezTo>
                <a:cubicBezTo>
                  <a:pt x="2428" y="1079"/>
                  <a:pt x="2425" y="1027"/>
                  <a:pt x="2433" y="983"/>
                </a:cubicBezTo>
                <a:cubicBezTo>
                  <a:pt x="2430" y="881"/>
                  <a:pt x="2472" y="762"/>
                  <a:pt x="2380" y="702"/>
                </a:cubicBezTo>
                <a:cubicBezTo>
                  <a:pt x="2347" y="633"/>
                  <a:pt x="2273" y="613"/>
                  <a:pt x="2203" y="597"/>
                </a:cubicBezTo>
                <a:cubicBezTo>
                  <a:pt x="2194" y="593"/>
                  <a:pt x="2186" y="587"/>
                  <a:pt x="2177" y="584"/>
                </a:cubicBezTo>
                <a:cubicBezTo>
                  <a:pt x="2164" y="580"/>
                  <a:pt x="2150" y="582"/>
                  <a:pt x="2138" y="577"/>
                </a:cubicBezTo>
                <a:cubicBezTo>
                  <a:pt x="2128" y="573"/>
                  <a:pt x="2121" y="563"/>
                  <a:pt x="2112" y="558"/>
                </a:cubicBezTo>
                <a:cubicBezTo>
                  <a:pt x="2038" y="516"/>
                  <a:pt x="2160" y="597"/>
                  <a:pt x="2066" y="538"/>
                </a:cubicBezTo>
                <a:cubicBezTo>
                  <a:pt x="2042" y="523"/>
                  <a:pt x="2028" y="508"/>
                  <a:pt x="2001" y="499"/>
                </a:cubicBezTo>
                <a:cubicBezTo>
                  <a:pt x="1979" y="485"/>
                  <a:pt x="1940" y="457"/>
                  <a:pt x="1915" y="446"/>
                </a:cubicBezTo>
                <a:cubicBezTo>
                  <a:pt x="1888" y="434"/>
                  <a:pt x="1869" y="437"/>
                  <a:pt x="1843" y="420"/>
                </a:cubicBezTo>
                <a:cubicBezTo>
                  <a:pt x="1788" y="246"/>
                  <a:pt x="1976" y="190"/>
                  <a:pt x="2092" y="139"/>
                </a:cubicBezTo>
                <a:cubicBezTo>
                  <a:pt x="2137" y="119"/>
                  <a:pt x="2236" y="113"/>
                  <a:pt x="2236" y="113"/>
                </a:cubicBezTo>
                <a:cubicBezTo>
                  <a:pt x="2308" y="117"/>
                  <a:pt x="2380" y="119"/>
                  <a:pt x="2452" y="126"/>
                </a:cubicBezTo>
                <a:cubicBezTo>
                  <a:pt x="2472" y="128"/>
                  <a:pt x="2540" y="161"/>
                  <a:pt x="2550" y="165"/>
                </a:cubicBezTo>
                <a:cubicBezTo>
                  <a:pt x="2706" y="222"/>
                  <a:pt x="2906" y="293"/>
                  <a:pt x="3002" y="440"/>
                </a:cubicBezTo>
                <a:cubicBezTo>
                  <a:pt x="2985" y="517"/>
                  <a:pt x="2975" y="513"/>
                  <a:pt x="2930" y="571"/>
                </a:cubicBezTo>
                <a:cubicBezTo>
                  <a:pt x="2910" y="624"/>
                  <a:pt x="2896" y="675"/>
                  <a:pt x="2963" y="695"/>
                </a:cubicBezTo>
                <a:cubicBezTo>
                  <a:pt x="3018" y="737"/>
                  <a:pt x="3081" y="756"/>
                  <a:pt x="3146" y="774"/>
                </a:cubicBezTo>
                <a:cubicBezTo>
                  <a:pt x="3203" y="772"/>
                  <a:pt x="3259" y="766"/>
                  <a:pt x="3316" y="767"/>
                </a:cubicBezTo>
                <a:cubicBezTo>
                  <a:pt x="3384" y="768"/>
                  <a:pt x="3452" y="770"/>
                  <a:pt x="3519" y="780"/>
                </a:cubicBezTo>
                <a:cubicBezTo>
                  <a:pt x="3622" y="796"/>
                  <a:pt x="3669" y="937"/>
                  <a:pt x="3709" y="1016"/>
                </a:cubicBezTo>
                <a:cubicBezTo>
                  <a:pt x="3726" y="1093"/>
                  <a:pt x="3738" y="1197"/>
                  <a:pt x="3643" y="1225"/>
                </a:cubicBezTo>
                <a:cubicBezTo>
                  <a:pt x="3600" y="1252"/>
                  <a:pt x="3553" y="1260"/>
                  <a:pt x="3506" y="1278"/>
                </a:cubicBezTo>
                <a:cubicBezTo>
                  <a:pt x="3465" y="1276"/>
                  <a:pt x="3423" y="1275"/>
                  <a:pt x="3382" y="1271"/>
                </a:cubicBezTo>
                <a:cubicBezTo>
                  <a:pt x="3373" y="1270"/>
                  <a:pt x="3362" y="1270"/>
                  <a:pt x="3355" y="1265"/>
                </a:cubicBezTo>
                <a:cubicBezTo>
                  <a:pt x="3327" y="1245"/>
                  <a:pt x="3282" y="1191"/>
                  <a:pt x="3264" y="1160"/>
                </a:cubicBezTo>
                <a:cubicBezTo>
                  <a:pt x="3251" y="1138"/>
                  <a:pt x="3233" y="1090"/>
                  <a:pt x="3218" y="1075"/>
                </a:cubicBezTo>
                <a:cubicBezTo>
                  <a:pt x="3212" y="1069"/>
                  <a:pt x="3168" y="1062"/>
                  <a:pt x="3166" y="1062"/>
                </a:cubicBezTo>
                <a:cubicBezTo>
                  <a:pt x="3076" y="1066"/>
                  <a:pt x="2987" y="1069"/>
                  <a:pt x="2897" y="1075"/>
                </a:cubicBezTo>
                <a:cubicBezTo>
                  <a:pt x="2871" y="1077"/>
                  <a:pt x="2825" y="1107"/>
                  <a:pt x="2825" y="1107"/>
                </a:cubicBezTo>
                <a:cubicBezTo>
                  <a:pt x="2816" y="1117"/>
                  <a:pt x="2801" y="1122"/>
                  <a:pt x="2793" y="1134"/>
                </a:cubicBezTo>
                <a:cubicBezTo>
                  <a:pt x="2790" y="1139"/>
                  <a:pt x="2779" y="1192"/>
                  <a:pt x="2779" y="1193"/>
                </a:cubicBezTo>
                <a:cubicBezTo>
                  <a:pt x="2786" y="1212"/>
                  <a:pt x="2788" y="1234"/>
                  <a:pt x="2799" y="1251"/>
                </a:cubicBezTo>
                <a:cubicBezTo>
                  <a:pt x="2843" y="1321"/>
                  <a:pt x="2936" y="1339"/>
                  <a:pt x="2982" y="1409"/>
                </a:cubicBezTo>
                <a:cubicBezTo>
                  <a:pt x="2999" y="1474"/>
                  <a:pt x="2973" y="1525"/>
                  <a:pt x="2917" y="1553"/>
                </a:cubicBezTo>
                <a:cubicBezTo>
                  <a:pt x="2830" y="1596"/>
                  <a:pt x="2741" y="1613"/>
                  <a:pt x="2649" y="1638"/>
                </a:cubicBezTo>
                <a:cubicBezTo>
                  <a:pt x="2501" y="1630"/>
                  <a:pt x="2530" y="1648"/>
                  <a:pt x="2439" y="1566"/>
                </a:cubicBezTo>
                <a:cubicBezTo>
                  <a:pt x="2426" y="1555"/>
                  <a:pt x="2414" y="1543"/>
                  <a:pt x="2400" y="1533"/>
                </a:cubicBezTo>
                <a:cubicBezTo>
                  <a:pt x="2383" y="1521"/>
                  <a:pt x="2347" y="1500"/>
                  <a:pt x="2347" y="1500"/>
                </a:cubicBezTo>
                <a:cubicBezTo>
                  <a:pt x="2319" y="1443"/>
                  <a:pt x="2292" y="1448"/>
                  <a:pt x="2230" y="1441"/>
                </a:cubicBezTo>
                <a:cubicBezTo>
                  <a:pt x="2195" y="1443"/>
                  <a:pt x="2159" y="1440"/>
                  <a:pt x="2125" y="1448"/>
                </a:cubicBezTo>
                <a:cubicBezTo>
                  <a:pt x="2110" y="1451"/>
                  <a:pt x="2086" y="1474"/>
                  <a:pt x="2086" y="1474"/>
                </a:cubicBezTo>
                <a:cubicBezTo>
                  <a:pt x="2081" y="1494"/>
                  <a:pt x="2067" y="1512"/>
                  <a:pt x="2066" y="1533"/>
                </a:cubicBezTo>
                <a:cubicBezTo>
                  <a:pt x="2061" y="1607"/>
                  <a:pt x="2112" y="1670"/>
                  <a:pt x="2158" y="1723"/>
                </a:cubicBezTo>
                <a:cubicBezTo>
                  <a:pt x="2166" y="1748"/>
                  <a:pt x="2184" y="1760"/>
                  <a:pt x="2197" y="1782"/>
                </a:cubicBezTo>
                <a:cubicBezTo>
                  <a:pt x="2235" y="1845"/>
                  <a:pt x="2273" y="1872"/>
                  <a:pt x="2328" y="1913"/>
                </a:cubicBezTo>
                <a:cubicBezTo>
                  <a:pt x="2335" y="1918"/>
                  <a:pt x="2339" y="1928"/>
                  <a:pt x="2347" y="1932"/>
                </a:cubicBezTo>
                <a:cubicBezTo>
                  <a:pt x="2361" y="1939"/>
                  <a:pt x="2378" y="1940"/>
                  <a:pt x="2393" y="1945"/>
                </a:cubicBezTo>
                <a:cubicBezTo>
                  <a:pt x="2440" y="1961"/>
                  <a:pt x="2448" y="1975"/>
                  <a:pt x="2511" y="1985"/>
                </a:cubicBezTo>
                <a:cubicBezTo>
                  <a:pt x="2564" y="1993"/>
                  <a:pt x="2616" y="2002"/>
                  <a:pt x="2668" y="2017"/>
                </a:cubicBezTo>
                <a:cubicBezTo>
                  <a:pt x="2723" y="2015"/>
                  <a:pt x="2777" y="2014"/>
                  <a:pt x="2832" y="2011"/>
                </a:cubicBezTo>
                <a:cubicBezTo>
                  <a:pt x="2889" y="2007"/>
                  <a:pt x="2945" y="1980"/>
                  <a:pt x="3002" y="1971"/>
                </a:cubicBezTo>
                <a:cubicBezTo>
                  <a:pt x="3036" y="1954"/>
                  <a:pt x="3065" y="1950"/>
                  <a:pt x="3100" y="1939"/>
                </a:cubicBezTo>
                <a:cubicBezTo>
                  <a:pt x="3121" y="1925"/>
                  <a:pt x="3122" y="1927"/>
                  <a:pt x="3139" y="1906"/>
                </a:cubicBezTo>
                <a:cubicBezTo>
                  <a:pt x="3153" y="1889"/>
                  <a:pt x="3179" y="1854"/>
                  <a:pt x="3179" y="1854"/>
                </a:cubicBezTo>
                <a:cubicBezTo>
                  <a:pt x="3185" y="1826"/>
                  <a:pt x="3198" y="1803"/>
                  <a:pt x="3205" y="1775"/>
                </a:cubicBezTo>
                <a:cubicBezTo>
                  <a:pt x="3195" y="1626"/>
                  <a:pt x="3229" y="1616"/>
                  <a:pt x="3159" y="1546"/>
                </a:cubicBezTo>
                <a:cubicBezTo>
                  <a:pt x="3161" y="1531"/>
                  <a:pt x="3156" y="1512"/>
                  <a:pt x="3166" y="1500"/>
                </a:cubicBezTo>
                <a:cubicBezTo>
                  <a:pt x="3181" y="1483"/>
                  <a:pt x="3210" y="1493"/>
                  <a:pt x="3231" y="1487"/>
                </a:cubicBezTo>
                <a:cubicBezTo>
                  <a:pt x="3292" y="1494"/>
                  <a:pt x="3353" y="1497"/>
                  <a:pt x="3414" y="1507"/>
                </a:cubicBezTo>
                <a:cubicBezTo>
                  <a:pt x="3436" y="1511"/>
                  <a:pt x="3449" y="1533"/>
                  <a:pt x="3467" y="1546"/>
                </a:cubicBezTo>
                <a:cubicBezTo>
                  <a:pt x="3480" y="1555"/>
                  <a:pt x="3506" y="1572"/>
                  <a:pt x="3506" y="1572"/>
                </a:cubicBezTo>
                <a:cubicBezTo>
                  <a:pt x="3524" y="1601"/>
                  <a:pt x="3552" y="1638"/>
                  <a:pt x="3565" y="1670"/>
                </a:cubicBezTo>
                <a:cubicBezTo>
                  <a:pt x="3580" y="1707"/>
                  <a:pt x="3582" y="1753"/>
                  <a:pt x="3604" y="1788"/>
                </a:cubicBezTo>
                <a:cubicBezTo>
                  <a:pt x="3652" y="1865"/>
                  <a:pt x="3749" y="1888"/>
                  <a:pt x="3833" y="1899"/>
                </a:cubicBezTo>
                <a:cubicBezTo>
                  <a:pt x="4147" y="1879"/>
                  <a:pt x="3965" y="1923"/>
                  <a:pt x="4075" y="1847"/>
                </a:cubicBezTo>
                <a:cubicBezTo>
                  <a:pt x="4114" y="1737"/>
                  <a:pt x="4059" y="1883"/>
                  <a:pt x="4115" y="1769"/>
                </a:cubicBezTo>
                <a:cubicBezTo>
                  <a:pt x="4125" y="1748"/>
                  <a:pt x="4141" y="1703"/>
                  <a:pt x="4141" y="1703"/>
                </a:cubicBezTo>
                <a:cubicBezTo>
                  <a:pt x="4163" y="1589"/>
                  <a:pt x="4153" y="1633"/>
                  <a:pt x="4167" y="1572"/>
                </a:cubicBezTo>
                <a:cubicBezTo>
                  <a:pt x="4178" y="1401"/>
                  <a:pt x="4157" y="1254"/>
                  <a:pt x="4108" y="1094"/>
                </a:cubicBezTo>
                <a:cubicBezTo>
                  <a:pt x="4096" y="1056"/>
                  <a:pt x="4091" y="1025"/>
                  <a:pt x="4069" y="990"/>
                </a:cubicBezTo>
                <a:cubicBezTo>
                  <a:pt x="4054" y="902"/>
                  <a:pt x="4078" y="1004"/>
                  <a:pt x="4017" y="891"/>
                </a:cubicBezTo>
                <a:cubicBezTo>
                  <a:pt x="3975" y="813"/>
                  <a:pt x="3909" y="754"/>
                  <a:pt x="3840" y="702"/>
                </a:cubicBezTo>
                <a:cubicBezTo>
                  <a:pt x="3803" y="674"/>
                  <a:pt x="3783" y="650"/>
                  <a:pt x="3735" y="643"/>
                </a:cubicBezTo>
                <a:cubicBezTo>
                  <a:pt x="3724" y="636"/>
                  <a:pt x="3714" y="627"/>
                  <a:pt x="3702" y="623"/>
                </a:cubicBezTo>
                <a:cubicBezTo>
                  <a:pt x="3679" y="616"/>
                  <a:pt x="3630" y="610"/>
                  <a:pt x="3630" y="610"/>
                </a:cubicBezTo>
                <a:cubicBezTo>
                  <a:pt x="3600" y="589"/>
                  <a:pt x="3565" y="589"/>
                  <a:pt x="3532" y="571"/>
                </a:cubicBezTo>
                <a:cubicBezTo>
                  <a:pt x="3496" y="551"/>
                  <a:pt x="3466" y="524"/>
                  <a:pt x="3427" y="512"/>
                </a:cubicBezTo>
                <a:cubicBezTo>
                  <a:pt x="3385" y="468"/>
                  <a:pt x="3398" y="438"/>
                  <a:pt x="3427" y="374"/>
                </a:cubicBezTo>
                <a:cubicBezTo>
                  <a:pt x="3440" y="344"/>
                  <a:pt x="3473" y="325"/>
                  <a:pt x="3499" y="309"/>
                </a:cubicBezTo>
                <a:cubicBezTo>
                  <a:pt x="3561" y="271"/>
                  <a:pt x="3626" y="232"/>
                  <a:pt x="3696" y="211"/>
                </a:cubicBezTo>
                <a:cubicBezTo>
                  <a:pt x="3755" y="217"/>
                  <a:pt x="3816" y="215"/>
                  <a:pt x="3873" y="230"/>
                </a:cubicBezTo>
                <a:cubicBezTo>
                  <a:pt x="3925" y="244"/>
                  <a:pt x="4028" y="309"/>
                  <a:pt x="4082" y="335"/>
                </a:cubicBezTo>
                <a:cubicBezTo>
                  <a:pt x="4153" y="369"/>
                  <a:pt x="4234" y="389"/>
                  <a:pt x="4291" y="446"/>
                </a:cubicBezTo>
                <a:cubicBezTo>
                  <a:pt x="4308" y="493"/>
                  <a:pt x="4297" y="474"/>
                  <a:pt x="4318" y="505"/>
                </a:cubicBezTo>
                <a:cubicBezTo>
                  <a:pt x="4333" y="587"/>
                  <a:pt x="4320" y="555"/>
                  <a:pt x="4344" y="603"/>
                </a:cubicBezTo>
                <a:cubicBezTo>
                  <a:pt x="4357" y="660"/>
                  <a:pt x="4384" y="752"/>
                  <a:pt x="4435" y="787"/>
                </a:cubicBezTo>
                <a:cubicBezTo>
                  <a:pt x="4470" y="783"/>
                  <a:pt x="4506" y="784"/>
                  <a:pt x="4540" y="774"/>
                </a:cubicBezTo>
                <a:cubicBezTo>
                  <a:pt x="4560" y="768"/>
                  <a:pt x="4573" y="747"/>
                  <a:pt x="4593" y="741"/>
                </a:cubicBezTo>
                <a:cubicBezTo>
                  <a:pt x="4618" y="721"/>
                  <a:pt x="4653" y="702"/>
                  <a:pt x="4671" y="675"/>
                </a:cubicBezTo>
                <a:cubicBezTo>
                  <a:pt x="4688" y="650"/>
                  <a:pt x="4700" y="622"/>
                  <a:pt x="4717" y="597"/>
                </a:cubicBezTo>
                <a:cubicBezTo>
                  <a:pt x="4729" y="476"/>
                  <a:pt x="4730" y="503"/>
                  <a:pt x="4710" y="309"/>
                </a:cubicBezTo>
                <a:cubicBezTo>
                  <a:pt x="4705" y="259"/>
                  <a:pt x="4611" y="155"/>
                  <a:pt x="4560" y="139"/>
                </a:cubicBezTo>
                <a:cubicBezTo>
                  <a:pt x="4604" y="109"/>
                  <a:pt x="4674" y="116"/>
                  <a:pt x="4723" y="113"/>
                </a:cubicBezTo>
                <a:cubicBezTo>
                  <a:pt x="5087" y="129"/>
                  <a:pt x="4932" y="74"/>
                  <a:pt x="5083" y="185"/>
                </a:cubicBezTo>
                <a:cubicBezTo>
                  <a:pt x="5097" y="195"/>
                  <a:pt x="5115" y="200"/>
                  <a:pt x="5129" y="211"/>
                </a:cubicBezTo>
                <a:cubicBezTo>
                  <a:pt x="5157" y="235"/>
                  <a:pt x="5182" y="263"/>
                  <a:pt x="5208" y="289"/>
                </a:cubicBezTo>
                <a:cubicBezTo>
                  <a:pt x="5233" y="313"/>
                  <a:pt x="5293" y="348"/>
                  <a:pt x="5293" y="348"/>
                </a:cubicBezTo>
                <a:cubicBezTo>
                  <a:pt x="5322" y="407"/>
                  <a:pt x="5284" y="337"/>
                  <a:pt x="5345" y="414"/>
                </a:cubicBezTo>
                <a:cubicBezTo>
                  <a:pt x="5367" y="443"/>
                  <a:pt x="5386" y="484"/>
                  <a:pt x="5398" y="518"/>
                </a:cubicBezTo>
                <a:cubicBezTo>
                  <a:pt x="5395" y="584"/>
                  <a:pt x="5425" y="663"/>
                  <a:pt x="5385" y="715"/>
                </a:cubicBezTo>
                <a:cubicBezTo>
                  <a:pt x="5353" y="756"/>
                  <a:pt x="5308" y="783"/>
                  <a:pt x="5273" y="819"/>
                </a:cubicBezTo>
                <a:cubicBezTo>
                  <a:pt x="5265" y="827"/>
                  <a:pt x="5262" y="839"/>
                  <a:pt x="5254" y="846"/>
                </a:cubicBezTo>
                <a:cubicBezTo>
                  <a:pt x="5244" y="854"/>
                  <a:pt x="5231" y="857"/>
                  <a:pt x="5221" y="865"/>
                </a:cubicBezTo>
                <a:cubicBezTo>
                  <a:pt x="5188" y="890"/>
                  <a:pt x="5156" y="938"/>
                  <a:pt x="5142" y="977"/>
                </a:cubicBezTo>
                <a:cubicBezTo>
                  <a:pt x="5138" y="1016"/>
                  <a:pt x="5127" y="1087"/>
                  <a:pt x="5142" y="1121"/>
                </a:cubicBezTo>
                <a:cubicBezTo>
                  <a:pt x="5161" y="1165"/>
                  <a:pt x="5199" y="1173"/>
                  <a:pt x="5234" y="1193"/>
                </a:cubicBezTo>
                <a:cubicBezTo>
                  <a:pt x="5280" y="1220"/>
                  <a:pt x="5328" y="1260"/>
                  <a:pt x="5378" y="1278"/>
                </a:cubicBezTo>
                <a:cubicBezTo>
                  <a:pt x="5404" y="1274"/>
                  <a:pt x="5431" y="1273"/>
                  <a:pt x="5457" y="1265"/>
                </a:cubicBezTo>
                <a:cubicBezTo>
                  <a:pt x="5463" y="1263"/>
                  <a:pt x="5465" y="1255"/>
                  <a:pt x="5470" y="1251"/>
                </a:cubicBezTo>
                <a:cubicBezTo>
                  <a:pt x="5494" y="1231"/>
                  <a:pt x="5514" y="1222"/>
                  <a:pt x="5542" y="1206"/>
                </a:cubicBezTo>
                <a:cubicBezTo>
                  <a:pt x="5558" y="1181"/>
                  <a:pt x="5585" y="1169"/>
                  <a:pt x="5614" y="1160"/>
                </a:cubicBezTo>
                <a:cubicBezTo>
                  <a:pt x="5632" y="1146"/>
                  <a:pt x="5647" y="1128"/>
                  <a:pt x="5666" y="1114"/>
                </a:cubicBezTo>
                <a:cubicBezTo>
                  <a:pt x="5719" y="1074"/>
                  <a:pt x="5663" y="1137"/>
                  <a:pt x="5725" y="1075"/>
                </a:cubicBezTo>
                <a:cubicBezTo>
                  <a:pt x="5747" y="1053"/>
                  <a:pt x="5763" y="1027"/>
                  <a:pt x="5790" y="1009"/>
                </a:cubicBezTo>
                <a:cubicBezTo>
                  <a:pt x="5835" y="936"/>
                  <a:pt x="5812" y="962"/>
                  <a:pt x="5849" y="924"/>
                </a:cubicBezTo>
                <a:cubicBezTo>
                  <a:pt x="5874" y="837"/>
                  <a:pt x="5884" y="829"/>
                  <a:pt x="5862" y="708"/>
                </a:cubicBezTo>
                <a:cubicBezTo>
                  <a:pt x="5860" y="696"/>
                  <a:pt x="5800" y="639"/>
                  <a:pt x="5797" y="636"/>
                </a:cubicBezTo>
                <a:cubicBezTo>
                  <a:pt x="5731" y="565"/>
                  <a:pt x="5657" y="508"/>
                  <a:pt x="5581" y="446"/>
                </a:cubicBezTo>
                <a:cubicBezTo>
                  <a:pt x="5547" y="418"/>
                  <a:pt x="5471" y="331"/>
                  <a:pt x="5457" y="296"/>
                </a:cubicBezTo>
                <a:cubicBezTo>
                  <a:pt x="5448" y="274"/>
                  <a:pt x="5430" y="230"/>
                  <a:pt x="5430" y="230"/>
                </a:cubicBezTo>
                <a:cubicBezTo>
                  <a:pt x="5434" y="186"/>
                  <a:pt x="5432" y="141"/>
                  <a:pt x="5443" y="99"/>
                </a:cubicBezTo>
                <a:cubicBezTo>
                  <a:pt x="5446" y="88"/>
                  <a:pt x="5461" y="87"/>
                  <a:pt x="5470" y="80"/>
                </a:cubicBezTo>
                <a:cubicBezTo>
                  <a:pt x="5505" y="53"/>
                  <a:pt x="5549" y="29"/>
                  <a:pt x="5594" y="21"/>
                </a:cubicBezTo>
                <a:cubicBezTo>
                  <a:pt x="5631" y="14"/>
                  <a:pt x="5668" y="12"/>
                  <a:pt x="5705" y="8"/>
                </a:cubicBezTo>
                <a:cubicBezTo>
                  <a:pt x="5725" y="6"/>
                  <a:pt x="5764" y="1"/>
                  <a:pt x="5764" y="1"/>
                </a:cubicBezTo>
                <a:cubicBezTo>
                  <a:pt x="5904" y="3"/>
                  <a:pt x="6044" y="0"/>
                  <a:pt x="6183" y="8"/>
                </a:cubicBezTo>
                <a:cubicBezTo>
                  <a:pt x="6238" y="11"/>
                  <a:pt x="6239" y="53"/>
                  <a:pt x="6281" y="80"/>
                </a:cubicBezTo>
                <a:cubicBezTo>
                  <a:pt x="6359" y="130"/>
                  <a:pt x="6438" y="184"/>
                  <a:pt x="6497" y="257"/>
                </a:cubicBezTo>
                <a:cubicBezTo>
                  <a:pt x="6520" y="285"/>
                  <a:pt x="6532" y="321"/>
                  <a:pt x="6556" y="348"/>
                </a:cubicBezTo>
                <a:cubicBezTo>
                  <a:pt x="6571" y="366"/>
                  <a:pt x="6587" y="383"/>
                  <a:pt x="6602" y="401"/>
                </a:cubicBezTo>
                <a:cubicBezTo>
                  <a:pt x="6609" y="420"/>
                  <a:pt x="6614" y="440"/>
                  <a:pt x="6622" y="459"/>
                </a:cubicBezTo>
                <a:cubicBezTo>
                  <a:pt x="6627" y="471"/>
                  <a:pt x="6636" y="480"/>
                  <a:pt x="6641" y="492"/>
                </a:cubicBezTo>
                <a:cubicBezTo>
                  <a:pt x="6649" y="511"/>
                  <a:pt x="6661" y="551"/>
                  <a:pt x="6661" y="551"/>
                </a:cubicBezTo>
                <a:cubicBezTo>
                  <a:pt x="6655" y="792"/>
                  <a:pt x="6725" y="831"/>
                  <a:pt x="6569" y="885"/>
                </a:cubicBezTo>
                <a:cubicBezTo>
                  <a:pt x="6322" y="872"/>
                  <a:pt x="6338" y="930"/>
                  <a:pt x="6249" y="793"/>
                </a:cubicBezTo>
                <a:cubicBezTo>
                  <a:pt x="6253" y="727"/>
                  <a:pt x="6250" y="687"/>
                  <a:pt x="6294" y="643"/>
                </a:cubicBezTo>
                <a:cubicBezTo>
                  <a:pt x="6321" y="543"/>
                  <a:pt x="6278" y="456"/>
                  <a:pt x="6183" y="427"/>
                </a:cubicBezTo>
                <a:cubicBezTo>
                  <a:pt x="6042" y="431"/>
                  <a:pt x="5966" y="424"/>
                  <a:pt x="5856" y="499"/>
                </a:cubicBezTo>
                <a:cubicBezTo>
                  <a:pt x="5793" y="591"/>
                  <a:pt x="5865" y="713"/>
                  <a:pt x="5941" y="774"/>
                </a:cubicBezTo>
                <a:cubicBezTo>
                  <a:pt x="5963" y="791"/>
                  <a:pt x="5989" y="804"/>
                  <a:pt x="6006" y="826"/>
                </a:cubicBezTo>
                <a:cubicBezTo>
                  <a:pt x="6034" y="862"/>
                  <a:pt x="6017" y="846"/>
                  <a:pt x="6059" y="872"/>
                </a:cubicBezTo>
                <a:cubicBezTo>
                  <a:pt x="6082" y="912"/>
                  <a:pt x="6117" y="942"/>
                  <a:pt x="6137" y="983"/>
                </a:cubicBezTo>
                <a:cubicBezTo>
                  <a:pt x="6145" y="1048"/>
                  <a:pt x="6160" y="1120"/>
                  <a:pt x="6190" y="1179"/>
                </a:cubicBezTo>
                <a:cubicBezTo>
                  <a:pt x="6194" y="1232"/>
                  <a:pt x="6194" y="1260"/>
                  <a:pt x="6216" y="1304"/>
                </a:cubicBezTo>
                <a:cubicBezTo>
                  <a:pt x="6201" y="1389"/>
                  <a:pt x="6153" y="1400"/>
                  <a:pt x="6078" y="1409"/>
                </a:cubicBezTo>
                <a:cubicBezTo>
                  <a:pt x="6034" y="1430"/>
                  <a:pt x="6009" y="1447"/>
                  <a:pt x="5961" y="1454"/>
                </a:cubicBezTo>
                <a:cubicBezTo>
                  <a:pt x="5905" y="1476"/>
                  <a:pt x="5951" y="1461"/>
                  <a:pt x="5882" y="1474"/>
                </a:cubicBezTo>
                <a:cubicBezTo>
                  <a:pt x="5862" y="1478"/>
                  <a:pt x="5823" y="1487"/>
                  <a:pt x="5823" y="1487"/>
                </a:cubicBezTo>
                <a:cubicBezTo>
                  <a:pt x="5673" y="1483"/>
                  <a:pt x="5548" y="1471"/>
                  <a:pt x="5404" y="1461"/>
                </a:cubicBezTo>
                <a:cubicBezTo>
                  <a:pt x="5331" y="1441"/>
                  <a:pt x="5254" y="1439"/>
                  <a:pt x="5182" y="1415"/>
                </a:cubicBezTo>
                <a:cubicBezTo>
                  <a:pt x="5156" y="1406"/>
                  <a:pt x="5136" y="1391"/>
                  <a:pt x="5110" y="1382"/>
                </a:cubicBezTo>
                <a:cubicBezTo>
                  <a:pt x="5096" y="1368"/>
                  <a:pt x="5077" y="1359"/>
                  <a:pt x="5064" y="1343"/>
                </a:cubicBezTo>
                <a:cubicBezTo>
                  <a:pt x="5045" y="1320"/>
                  <a:pt x="5033" y="1293"/>
                  <a:pt x="5011" y="1271"/>
                </a:cubicBezTo>
                <a:cubicBezTo>
                  <a:pt x="5001" y="1237"/>
                  <a:pt x="4976" y="1236"/>
                  <a:pt x="4946" y="1225"/>
                </a:cubicBezTo>
                <a:cubicBezTo>
                  <a:pt x="4875" y="1231"/>
                  <a:pt x="4854" y="1216"/>
                  <a:pt x="4835" y="1278"/>
                </a:cubicBezTo>
                <a:cubicBezTo>
                  <a:pt x="4837" y="1332"/>
                  <a:pt x="4834" y="1387"/>
                  <a:pt x="4841" y="1441"/>
                </a:cubicBezTo>
                <a:cubicBezTo>
                  <a:pt x="4842" y="1452"/>
                  <a:pt x="4856" y="1457"/>
                  <a:pt x="4861" y="1467"/>
                </a:cubicBezTo>
                <a:cubicBezTo>
                  <a:pt x="4880" y="1500"/>
                  <a:pt x="4900" y="1530"/>
                  <a:pt x="4933" y="1553"/>
                </a:cubicBezTo>
                <a:cubicBezTo>
                  <a:pt x="5007" y="1605"/>
                  <a:pt x="5095" y="1641"/>
                  <a:pt x="5182" y="1664"/>
                </a:cubicBezTo>
                <a:cubicBezTo>
                  <a:pt x="5241" y="1680"/>
                  <a:pt x="5305" y="1676"/>
                  <a:pt x="5365" y="1690"/>
                </a:cubicBezTo>
                <a:cubicBezTo>
                  <a:pt x="5415" y="1702"/>
                  <a:pt x="5476" y="1719"/>
                  <a:pt x="5522" y="1742"/>
                </a:cubicBezTo>
                <a:cubicBezTo>
                  <a:pt x="5598" y="1781"/>
                  <a:pt x="5523" y="1763"/>
                  <a:pt x="5601" y="1775"/>
                </a:cubicBezTo>
                <a:cubicBezTo>
                  <a:pt x="5610" y="1782"/>
                  <a:pt x="5618" y="1790"/>
                  <a:pt x="5627" y="1795"/>
                </a:cubicBezTo>
                <a:cubicBezTo>
                  <a:pt x="5633" y="1798"/>
                  <a:pt x="5640" y="1797"/>
                  <a:pt x="5646" y="1801"/>
                </a:cubicBezTo>
                <a:cubicBezTo>
                  <a:pt x="5654" y="1806"/>
                  <a:pt x="5659" y="1815"/>
                  <a:pt x="5666" y="1821"/>
                </a:cubicBezTo>
                <a:cubicBezTo>
                  <a:pt x="5672" y="1826"/>
                  <a:pt x="5679" y="1830"/>
                  <a:pt x="5686" y="1834"/>
                </a:cubicBezTo>
                <a:cubicBezTo>
                  <a:pt x="5693" y="1848"/>
                  <a:pt x="5706" y="1869"/>
                  <a:pt x="5705" y="1886"/>
                </a:cubicBezTo>
                <a:cubicBezTo>
                  <a:pt x="5698" y="1994"/>
                  <a:pt x="5647" y="2029"/>
                  <a:pt x="5548" y="2050"/>
                </a:cubicBezTo>
                <a:cubicBezTo>
                  <a:pt x="5309" y="2043"/>
                  <a:pt x="5265" y="2038"/>
                  <a:pt x="5011" y="2043"/>
                </a:cubicBezTo>
                <a:cubicBezTo>
                  <a:pt x="5013" y="2063"/>
                  <a:pt x="5012" y="2083"/>
                  <a:pt x="5018" y="2102"/>
                </a:cubicBezTo>
                <a:cubicBezTo>
                  <a:pt x="5044" y="2181"/>
                  <a:pt x="5139" y="2232"/>
                  <a:pt x="5214" y="2246"/>
                </a:cubicBezTo>
                <a:cubicBezTo>
                  <a:pt x="5357" y="2333"/>
                  <a:pt x="5562" y="2302"/>
                  <a:pt x="5712" y="2305"/>
                </a:cubicBezTo>
                <a:cubicBezTo>
                  <a:pt x="5764" y="2326"/>
                  <a:pt x="5812" y="2327"/>
                  <a:pt x="5869" y="2331"/>
                </a:cubicBezTo>
                <a:cubicBezTo>
                  <a:pt x="5924" y="2359"/>
                  <a:pt x="5986" y="2377"/>
                  <a:pt x="6046" y="2390"/>
                </a:cubicBezTo>
                <a:cubicBezTo>
                  <a:pt x="6072" y="2408"/>
                  <a:pt x="6080" y="2418"/>
                  <a:pt x="6111" y="2430"/>
                </a:cubicBezTo>
                <a:cubicBezTo>
                  <a:pt x="6142" y="2460"/>
                  <a:pt x="6160" y="2492"/>
                  <a:pt x="6190" y="2521"/>
                </a:cubicBezTo>
                <a:cubicBezTo>
                  <a:pt x="6199" y="2599"/>
                  <a:pt x="6233" y="2621"/>
                  <a:pt x="6203" y="2718"/>
                </a:cubicBezTo>
                <a:cubicBezTo>
                  <a:pt x="6195" y="2745"/>
                  <a:pt x="6147" y="2768"/>
                  <a:pt x="6124" y="2783"/>
                </a:cubicBezTo>
                <a:cubicBezTo>
                  <a:pt x="6084" y="2809"/>
                  <a:pt x="6127" y="2781"/>
                  <a:pt x="6085" y="2822"/>
                </a:cubicBezTo>
                <a:cubicBezTo>
                  <a:pt x="6046" y="2860"/>
                  <a:pt x="5993" y="2890"/>
                  <a:pt x="5941" y="2907"/>
                </a:cubicBezTo>
                <a:cubicBezTo>
                  <a:pt x="5889" y="2901"/>
                  <a:pt x="5835" y="2899"/>
                  <a:pt x="5784" y="2888"/>
                </a:cubicBezTo>
                <a:cubicBezTo>
                  <a:pt x="5743" y="2879"/>
                  <a:pt x="5711" y="2846"/>
                  <a:pt x="5673" y="2829"/>
                </a:cubicBezTo>
                <a:cubicBezTo>
                  <a:pt x="5621" y="2805"/>
                  <a:pt x="5558" y="2777"/>
                  <a:pt x="5502" y="2763"/>
                </a:cubicBezTo>
                <a:cubicBezTo>
                  <a:pt x="5430" y="2774"/>
                  <a:pt x="5452" y="2779"/>
                  <a:pt x="5417" y="2835"/>
                </a:cubicBezTo>
                <a:cubicBezTo>
                  <a:pt x="5396" y="2953"/>
                  <a:pt x="5461" y="2974"/>
                  <a:pt x="5542" y="3032"/>
                </a:cubicBezTo>
                <a:cubicBezTo>
                  <a:pt x="5671" y="3124"/>
                  <a:pt x="5805" y="3218"/>
                  <a:pt x="5921" y="3326"/>
                </a:cubicBezTo>
                <a:cubicBezTo>
                  <a:pt x="5966" y="3368"/>
                  <a:pt x="5999" y="3413"/>
                  <a:pt x="6046" y="3451"/>
                </a:cubicBezTo>
                <a:cubicBezTo>
                  <a:pt x="6102" y="3545"/>
                  <a:pt x="6123" y="3585"/>
                  <a:pt x="6137" y="3693"/>
                </a:cubicBezTo>
                <a:cubicBezTo>
                  <a:pt x="6123" y="3813"/>
                  <a:pt x="6141" y="3836"/>
                  <a:pt x="6085" y="3909"/>
                </a:cubicBezTo>
                <a:cubicBezTo>
                  <a:pt x="6076" y="3936"/>
                  <a:pt x="6065" y="3940"/>
                  <a:pt x="6039" y="3948"/>
                </a:cubicBezTo>
                <a:cubicBezTo>
                  <a:pt x="5967" y="3944"/>
                  <a:pt x="5894" y="3945"/>
                  <a:pt x="5823" y="3935"/>
                </a:cubicBezTo>
                <a:cubicBezTo>
                  <a:pt x="5749" y="3925"/>
                  <a:pt x="5686" y="3871"/>
                  <a:pt x="5614" y="3850"/>
                </a:cubicBezTo>
                <a:cubicBezTo>
                  <a:pt x="5573" y="3825"/>
                  <a:pt x="5536" y="3809"/>
                  <a:pt x="5489" y="3798"/>
                </a:cubicBezTo>
                <a:cubicBezTo>
                  <a:pt x="5475" y="3788"/>
                  <a:pt x="5468" y="3781"/>
                  <a:pt x="5450" y="3778"/>
                </a:cubicBezTo>
                <a:cubicBezTo>
                  <a:pt x="5418" y="3772"/>
                  <a:pt x="5352" y="3765"/>
                  <a:pt x="5352" y="3765"/>
                </a:cubicBezTo>
                <a:cubicBezTo>
                  <a:pt x="5230" y="3767"/>
                  <a:pt x="5097" y="3724"/>
                  <a:pt x="4998" y="3798"/>
                </a:cubicBezTo>
                <a:cubicBezTo>
                  <a:pt x="4957" y="3881"/>
                  <a:pt x="5008" y="3978"/>
                  <a:pt x="5038" y="4059"/>
                </a:cubicBezTo>
                <a:cubicBezTo>
                  <a:pt x="5034" y="4090"/>
                  <a:pt x="5037" y="4122"/>
                  <a:pt x="5025" y="4151"/>
                </a:cubicBezTo>
                <a:cubicBezTo>
                  <a:pt x="5020" y="4163"/>
                  <a:pt x="5004" y="4166"/>
                  <a:pt x="4992" y="4171"/>
                </a:cubicBezTo>
                <a:cubicBezTo>
                  <a:pt x="4930" y="4197"/>
                  <a:pt x="4927" y="4195"/>
                  <a:pt x="4874" y="4203"/>
                </a:cubicBezTo>
                <a:cubicBezTo>
                  <a:pt x="4739" y="4201"/>
                  <a:pt x="4603" y="4207"/>
                  <a:pt x="4468" y="4197"/>
                </a:cubicBezTo>
                <a:cubicBezTo>
                  <a:pt x="4457" y="4196"/>
                  <a:pt x="4457" y="4179"/>
                  <a:pt x="4449" y="4171"/>
                </a:cubicBezTo>
                <a:cubicBezTo>
                  <a:pt x="4437" y="4159"/>
                  <a:pt x="4421" y="4151"/>
                  <a:pt x="4409" y="4138"/>
                </a:cubicBezTo>
                <a:cubicBezTo>
                  <a:pt x="4335" y="4057"/>
                  <a:pt x="4270" y="3964"/>
                  <a:pt x="4226" y="3863"/>
                </a:cubicBezTo>
                <a:cubicBezTo>
                  <a:pt x="4212" y="3800"/>
                  <a:pt x="4209" y="3751"/>
                  <a:pt x="4226" y="3686"/>
                </a:cubicBezTo>
                <a:cubicBezTo>
                  <a:pt x="4224" y="3632"/>
                  <a:pt x="4229" y="3576"/>
                  <a:pt x="4219" y="3523"/>
                </a:cubicBezTo>
                <a:cubicBezTo>
                  <a:pt x="4216" y="3506"/>
                  <a:pt x="4197" y="3497"/>
                  <a:pt x="4187" y="3483"/>
                </a:cubicBezTo>
                <a:cubicBezTo>
                  <a:pt x="4115" y="3383"/>
                  <a:pt x="4087" y="3362"/>
                  <a:pt x="3984" y="3320"/>
                </a:cubicBezTo>
                <a:cubicBezTo>
                  <a:pt x="3854" y="3332"/>
                  <a:pt x="3839" y="3335"/>
                  <a:pt x="3735" y="3366"/>
                </a:cubicBezTo>
                <a:cubicBezTo>
                  <a:pt x="3691" y="3379"/>
                  <a:pt x="3645" y="3385"/>
                  <a:pt x="3604" y="3405"/>
                </a:cubicBezTo>
                <a:cubicBezTo>
                  <a:pt x="3486" y="3464"/>
                  <a:pt x="3576" y="3431"/>
                  <a:pt x="3519" y="3451"/>
                </a:cubicBezTo>
                <a:cubicBezTo>
                  <a:pt x="3475" y="3484"/>
                  <a:pt x="3449" y="3501"/>
                  <a:pt x="3414" y="3542"/>
                </a:cubicBezTo>
                <a:cubicBezTo>
                  <a:pt x="3397" y="3589"/>
                  <a:pt x="3385" y="3635"/>
                  <a:pt x="3362" y="3680"/>
                </a:cubicBezTo>
                <a:cubicBezTo>
                  <a:pt x="3358" y="3697"/>
                  <a:pt x="3355" y="3715"/>
                  <a:pt x="3349" y="3732"/>
                </a:cubicBezTo>
                <a:cubicBezTo>
                  <a:pt x="3342" y="3752"/>
                  <a:pt x="3329" y="3770"/>
                  <a:pt x="3323" y="3791"/>
                </a:cubicBezTo>
                <a:cubicBezTo>
                  <a:pt x="3307" y="3841"/>
                  <a:pt x="3312" y="3896"/>
                  <a:pt x="3297" y="3948"/>
                </a:cubicBezTo>
                <a:cubicBezTo>
                  <a:pt x="3281" y="4072"/>
                  <a:pt x="3190" y="4148"/>
                  <a:pt x="3074" y="4184"/>
                </a:cubicBezTo>
                <a:cubicBezTo>
                  <a:pt x="3055" y="4190"/>
                  <a:pt x="3035" y="4194"/>
                  <a:pt x="3015" y="4197"/>
                </a:cubicBezTo>
                <a:cubicBezTo>
                  <a:pt x="2976" y="4203"/>
                  <a:pt x="2897" y="4210"/>
                  <a:pt x="2897" y="4210"/>
                </a:cubicBezTo>
                <a:cubicBezTo>
                  <a:pt x="2799" y="4208"/>
                  <a:pt x="2701" y="4211"/>
                  <a:pt x="2603" y="4203"/>
                </a:cubicBezTo>
                <a:cubicBezTo>
                  <a:pt x="2508" y="4196"/>
                  <a:pt x="2358" y="4013"/>
                  <a:pt x="2308" y="3942"/>
                </a:cubicBezTo>
                <a:cubicBezTo>
                  <a:pt x="2289" y="3871"/>
                  <a:pt x="2277" y="3811"/>
                  <a:pt x="2269" y="3739"/>
                </a:cubicBezTo>
                <a:cubicBezTo>
                  <a:pt x="2273" y="3652"/>
                  <a:pt x="2269" y="3623"/>
                  <a:pt x="2302" y="3555"/>
                </a:cubicBezTo>
                <a:cubicBezTo>
                  <a:pt x="2320" y="3422"/>
                  <a:pt x="2333" y="3347"/>
                  <a:pt x="2236" y="3274"/>
                </a:cubicBezTo>
                <a:cubicBezTo>
                  <a:pt x="2187" y="3237"/>
                  <a:pt x="2234" y="3255"/>
                  <a:pt x="2184" y="3241"/>
                </a:cubicBezTo>
                <a:cubicBezTo>
                  <a:pt x="2154" y="3221"/>
                  <a:pt x="2114" y="3215"/>
                  <a:pt x="2079" y="3209"/>
                </a:cubicBezTo>
                <a:cubicBezTo>
                  <a:pt x="1996" y="3213"/>
                  <a:pt x="1913" y="3213"/>
                  <a:pt x="1830" y="3222"/>
                </a:cubicBezTo>
                <a:cubicBezTo>
                  <a:pt x="1764" y="3229"/>
                  <a:pt x="1779" y="3242"/>
                  <a:pt x="1732" y="3274"/>
                </a:cubicBezTo>
                <a:cubicBezTo>
                  <a:pt x="1659" y="3324"/>
                  <a:pt x="1560" y="3371"/>
                  <a:pt x="1503" y="3444"/>
                </a:cubicBezTo>
                <a:cubicBezTo>
                  <a:pt x="1437" y="3529"/>
                  <a:pt x="1428" y="3640"/>
                  <a:pt x="1398" y="3739"/>
                </a:cubicBezTo>
                <a:cubicBezTo>
                  <a:pt x="1393" y="3756"/>
                  <a:pt x="1349" y="3831"/>
                  <a:pt x="1346" y="3837"/>
                </a:cubicBezTo>
                <a:cubicBezTo>
                  <a:pt x="1339" y="3871"/>
                  <a:pt x="1289" y="3957"/>
                  <a:pt x="1254" y="3968"/>
                </a:cubicBezTo>
                <a:cubicBezTo>
                  <a:pt x="1229" y="3976"/>
                  <a:pt x="1176" y="3987"/>
                  <a:pt x="1176" y="3987"/>
                </a:cubicBezTo>
                <a:cubicBezTo>
                  <a:pt x="1028" y="3983"/>
                  <a:pt x="879" y="3986"/>
                  <a:pt x="731" y="3974"/>
                </a:cubicBezTo>
                <a:cubicBezTo>
                  <a:pt x="700" y="3971"/>
                  <a:pt x="678" y="3940"/>
                  <a:pt x="652" y="3922"/>
                </a:cubicBezTo>
                <a:cubicBezTo>
                  <a:pt x="555" y="3854"/>
                  <a:pt x="471" y="3696"/>
                  <a:pt x="423" y="3582"/>
                </a:cubicBezTo>
                <a:cubicBezTo>
                  <a:pt x="417" y="3527"/>
                  <a:pt x="404" y="3485"/>
                  <a:pt x="423" y="3431"/>
                </a:cubicBezTo>
                <a:cubicBezTo>
                  <a:pt x="437" y="3393"/>
                  <a:pt x="483" y="3390"/>
                  <a:pt x="515" y="3379"/>
                </a:cubicBezTo>
                <a:cubicBezTo>
                  <a:pt x="602" y="3348"/>
                  <a:pt x="686" y="3320"/>
                  <a:pt x="777" y="3300"/>
                </a:cubicBezTo>
                <a:cubicBezTo>
                  <a:pt x="831" y="3273"/>
                  <a:pt x="898" y="3262"/>
                  <a:pt x="934" y="3209"/>
                </a:cubicBezTo>
                <a:cubicBezTo>
                  <a:pt x="882" y="2947"/>
                  <a:pt x="622" y="3036"/>
                  <a:pt x="384" y="3025"/>
                </a:cubicBezTo>
                <a:cubicBezTo>
                  <a:pt x="316" y="3009"/>
                  <a:pt x="270" y="2972"/>
                  <a:pt x="214" y="2934"/>
                </a:cubicBezTo>
                <a:cubicBezTo>
                  <a:pt x="194" y="2884"/>
                  <a:pt x="157" y="2849"/>
                  <a:pt x="129" y="2803"/>
                </a:cubicBezTo>
                <a:cubicBezTo>
                  <a:pt x="106" y="2764"/>
                  <a:pt x="85" y="2724"/>
                  <a:pt x="63" y="2685"/>
                </a:cubicBezTo>
                <a:cubicBezTo>
                  <a:pt x="44" y="2651"/>
                  <a:pt x="52" y="2613"/>
                  <a:pt x="30" y="2580"/>
                </a:cubicBezTo>
                <a:cubicBezTo>
                  <a:pt x="34" y="2554"/>
                  <a:pt x="36" y="2527"/>
                  <a:pt x="43" y="2502"/>
                </a:cubicBezTo>
                <a:cubicBezTo>
                  <a:pt x="58" y="2452"/>
                  <a:pt x="198" y="2416"/>
                  <a:pt x="240" y="2410"/>
                </a:cubicBezTo>
                <a:cubicBezTo>
                  <a:pt x="281" y="2404"/>
                  <a:pt x="364" y="2397"/>
                  <a:pt x="364" y="2397"/>
                </a:cubicBezTo>
                <a:cubicBezTo>
                  <a:pt x="614" y="2312"/>
                  <a:pt x="836" y="2519"/>
                  <a:pt x="1078" y="2561"/>
                </a:cubicBezTo>
                <a:cubicBezTo>
                  <a:pt x="1095" y="2570"/>
                  <a:pt x="1111" y="2585"/>
                  <a:pt x="1130" y="2587"/>
                </a:cubicBezTo>
                <a:cubicBezTo>
                  <a:pt x="1203" y="2595"/>
                  <a:pt x="1208" y="2561"/>
                  <a:pt x="1248" y="2521"/>
                </a:cubicBezTo>
                <a:cubicBezTo>
                  <a:pt x="1250" y="2508"/>
                  <a:pt x="1251" y="2495"/>
                  <a:pt x="1254" y="2482"/>
                </a:cubicBezTo>
                <a:cubicBezTo>
                  <a:pt x="1260" y="2458"/>
                  <a:pt x="1274" y="2410"/>
                  <a:pt x="1274" y="2410"/>
                </a:cubicBezTo>
                <a:cubicBezTo>
                  <a:pt x="1270" y="2364"/>
                  <a:pt x="1270" y="2318"/>
                  <a:pt x="1261" y="2273"/>
                </a:cubicBezTo>
                <a:cubicBezTo>
                  <a:pt x="1260" y="2266"/>
                  <a:pt x="1218" y="2235"/>
                  <a:pt x="1215" y="2233"/>
                </a:cubicBezTo>
                <a:cubicBezTo>
                  <a:pt x="1148" y="2197"/>
                  <a:pt x="1093" y="2191"/>
                  <a:pt x="1019" y="2181"/>
                </a:cubicBezTo>
                <a:cubicBezTo>
                  <a:pt x="995" y="2178"/>
                  <a:pt x="971" y="2169"/>
                  <a:pt x="947" y="2168"/>
                </a:cubicBezTo>
                <a:cubicBezTo>
                  <a:pt x="801" y="2162"/>
                  <a:pt x="654" y="2163"/>
                  <a:pt x="508" y="2161"/>
                </a:cubicBezTo>
                <a:cubicBezTo>
                  <a:pt x="433" y="2136"/>
                  <a:pt x="383" y="2107"/>
                  <a:pt x="351" y="2030"/>
                </a:cubicBezTo>
                <a:cubicBezTo>
                  <a:pt x="340" y="2005"/>
                  <a:pt x="325" y="1952"/>
                  <a:pt x="325" y="1952"/>
                </a:cubicBezTo>
                <a:cubicBezTo>
                  <a:pt x="329" y="1908"/>
                  <a:pt x="328" y="1864"/>
                  <a:pt x="338" y="1821"/>
                </a:cubicBezTo>
                <a:cubicBezTo>
                  <a:pt x="339" y="1816"/>
                  <a:pt x="384" y="1795"/>
                  <a:pt x="384" y="1795"/>
                </a:cubicBezTo>
                <a:cubicBezTo>
                  <a:pt x="455" y="1764"/>
                  <a:pt x="568" y="1762"/>
                  <a:pt x="639" y="1755"/>
                </a:cubicBezTo>
                <a:cubicBezTo>
                  <a:pt x="720" y="1757"/>
                  <a:pt x="801" y="1753"/>
                  <a:pt x="881" y="1762"/>
                </a:cubicBezTo>
                <a:cubicBezTo>
                  <a:pt x="915" y="1766"/>
                  <a:pt x="945" y="1788"/>
                  <a:pt x="979" y="1795"/>
                </a:cubicBezTo>
                <a:cubicBezTo>
                  <a:pt x="1069" y="1847"/>
                  <a:pt x="1170" y="1881"/>
                  <a:pt x="1254" y="1945"/>
                </a:cubicBezTo>
                <a:cubicBezTo>
                  <a:pt x="1374" y="2036"/>
                  <a:pt x="1477" y="2140"/>
                  <a:pt x="1588" y="2240"/>
                </a:cubicBezTo>
                <a:cubicBezTo>
                  <a:pt x="1653" y="2299"/>
                  <a:pt x="1722" y="2357"/>
                  <a:pt x="1765" y="2436"/>
                </a:cubicBezTo>
                <a:cubicBezTo>
                  <a:pt x="1783" y="2470"/>
                  <a:pt x="1798" y="2547"/>
                  <a:pt x="1798" y="2547"/>
                </a:cubicBezTo>
                <a:cubicBezTo>
                  <a:pt x="1796" y="2573"/>
                  <a:pt x="1799" y="2601"/>
                  <a:pt x="1791" y="2626"/>
                </a:cubicBezTo>
                <a:cubicBezTo>
                  <a:pt x="1784" y="2647"/>
                  <a:pt x="1755" y="2656"/>
                  <a:pt x="1739" y="2665"/>
                </a:cubicBezTo>
                <a:cubicBezTo>
                  <a:pt x="1695" y="2690"/>
                  <a:pt x="1658" y="2702"/>
                  <a:pt x="1608" y="2711"/>
                </a:cubicBezTo>
                <a:cubicBezTo>
                  <a:pt x="1526" y="2764"/>
                  <a:pt x="1417" y="2735"/>
                  <a:pt x="1326" y="2711"/>
                </a:cubicBezTo>
                <a:cubicBezTo>
                  <a:pt x="1238" y="2716"/>
                  <a:pt x="1195" y="2707"/>
                  <a:pt x="1130" y="2757"/>
                </a:cubicBezTo>
                <a:cubicBezTo>
                  <a:pt x="1112" y="2809"/>
                  <a:pt x="1117" y="2868"/>
                  <a:pt x="1156" y="2907"/>
                </a:cubicBezTo>
                <a:cubicBezTo>
                  <a:pt x="1169" y="2945"/>
                  <a:pt x="1153" y="2911"/>
                  <a:pt x="1182" y="2940"/>
                </a:cubicBezTo>
                <a:cubicBezTo>
                  <a:pt x="1190" y="2948"/>
                  <a:pt x="1194" y="2958"/>
                  <a:pt x="1202" y="2966"/>
                </a:cubicBezTo>
                <a:cubicBezTo>
                  <a:pt x="1221" y="2984"/>
                  <a:pt x="1276" y="3003"/>
                  <a:pt x="1294" y="3012"/>
                </a:cubicBezTo>
                <a:cubicBezTo>
                  <a:pt x="1329" y="3029"/>
                  <a:pt x="1347" y="3063"/>
                  <a:pt x="1379" y="3084"/>
                </a:cubicBezTo>
                <a:cubicBezTo>
                  <a:pt x="1389" y="3147"/>
                  <a:pt x="1392" y="3194"/>
                  <a:pt x="1333" y="3228"/>
                </a:cubicBezTo>
                <a:cubicBezTo>
                  <a:pt x="1207" y="3301"/>
                  <a:pt x="1331" y="3229"/>
                  <a:pt x="1254" y="3261"/>
                </a:cubicBezTo>
                <a:cubicBezTo>
                  <a:pt x="1236" y="3268"/>
                  <a:pt x="1202" y="3287"/>
                  <a:pt x="1202" y="3287"/>
                </a:cubicBezTo>
                <a:cubicBezTo>
                  <a:pt x="1171" y="3334"/>
                  <a:pt x="1197" y="3349"/>
                  <a:pt x="1241" y="3359"/>
                </a:cubicBezTo>
                <a:cubicBezTo>
                  <a:pt x="1298" y="3356"/>
                  <a:pt x="1368" y="3356"/>
                  <a:pt x="1425" y="3339"/>
                </a:cubicBezTo>
                <a:cubicBezTo>
                  <a:pt x="1450" y="3331"/>
                  <a:pt x="1476" y="3315"/>
                  <a:pt x="1503" y="3307"/>
                </a:cubicBezTo>
                <a:cubicBezTo>
                  <a:pt x="1510" y="3303"/>
                  <a:pt x="1518" y="3300"/>
                  <a:pt x="1523" y="3294"/>
                </a:cubicBezTo>
                <a:cubicBezTo>
                  <a:pt x="1533" y="3282"/>
                  <a:pt x="1549" y="3254"/>
                  <a:pt x="1549" y="3254"/>
                </a:cubicBezTo>
                <a:cubicBezTo>
                  <a:pt x="1566" y="3181"/>
                  <a:pt x="1554" y="3074"/>
                  <a:pt x="1641" y="3051"/>
                </a:cubicBezTo>
                <a:cubicBezTo>
                  <a:pt x="1763" y="3053"/>
                  <a:pt x="1885" y="3050"/>
                  <a:pt x="2007" y="3058"/>
                </a:cubicBezTo>
                <a:cubicBezTo>
                  <a:pt x="2018" y="3059"/>
                  <a:pt x="2024" y="3072"/>
                  <a:pt x="2033" y="3078"/>
                </a:cubicBezTo>
                <a:cubicBezTo>
                  <a:pt x="2060" y="3095"/>
                  <a:pt x="2102" y="3106"/>
                  <a:pt x="2131" y="3117"/>
                </a:cubicBezTo>
                <a:cubicBezTo>
                  <a:pt x="2175" y="3115"/>
                  <a:pt x="2220" y="3121"/>
                  <a:pt x="2262" y="3110"/>
                </a:cubicBezTo>
                <a:cubicBezTo>
                  <a:pt x="2274" y="3107"/>
                  <a:pt x="2275" y="3088"/>
                  <a:pt x="2282" y="3078"/>
                </a:cubicBezTo>
                <a:cubicBezTo>
                  <a:pt x="2290" y="3067"/>
                  <a:pt x="2300" y="3057"/>
                  <a:pt x="2308" y="3045"/>
                </a:cubicBezTo>
                <a:cubicBezTo>
                  <a:pt x="2323" y="3022"/>
                  <a:pt x="2343" y="2999"/>
                  <a:pt x="2354" y="2973"/>
                </a:cubicBezTo>
                <a:cubicBezTo>
                  <a:pt x="2367" y="2941"/>
                  <a:pt x="2374" y="2909"/>
                  <a:pt x="2393" y="2881"/>
                </a:cubicBezTo>
                <a:cubicBezTo>
                  <a:pt x="2399" y="2848"/>
                  <a:pt x="2393" y="2821"/>
                  <a:pt x="2426" y="2809"/>
                </a:cubicBezTo>
                <a:cubicBezTo>
                  <a:pt x="2454" y="2813"/>
                  <a:pt x="2483" y="2815"/>
                  <a:pt x="2511" y="2822"/>
                </a:cubicBezTo>
                <a:cubicBezTo>
                  <a:pt x="2545" y="2831"/>
                  <a:pt x="2596" y="2879"/>
                  <a:pt x="2616" y="2894"/>
                </a:cubicBezTo>
                <a:cubicBezTo>
                  <a:pt x="2688" y="2951"/>
                  <a:pt x="2724" y="3011"/>
                  <a:pt x="2747" y="3097"/>
                </a:cubicBezTo>
                <a:cubicBezTo>
                  <a:pt x="2745" y="3156"/>
                  <a:pt x="2750" y="3216"/>
                  <a:pt x="2740" y="3274"/>
                </a:cubicBezTo>
                <a:cubicBezTo>
                  <a:pt x="2734" y="3308"/>
                  <a:pt x="2683" y="3353"/>
                  <a:pt x="2662" y="3379"/>
                </a:cubicBezTo>
                <a:cubicBezTo>
                  <a:pt x="2645" y="3400"/>
                  <a:pt x="2637" y="3425"/>
                  <a:pt x="2629" y="3451"/>
                </a:cubicBezTo>
                <a:cubicBezTo>
                  <a:pt x="2631" y="3540"/>
                  <a:pt x="2627" y="3630"/>
                  <a:pt x="2635" y="3719"/>
                </a:cubicBezTo>
                <a:cubicBezTo>
                  <a:pt x="2636" y="3730"/>
                  <a:pt x="2649" y="3736"/>
                  <a:pt x="2655" y="3745"/>
                </a:cubicBezTo>
                <a:cubicBezTo>
                  <a:pt x="2690" y="3794"/>
                  <a:pt x="2736" y="3813"/>
                  <a:pt x="2793" y="3830"/>
                </a:cubicBezTo>
                <a:cubicBezTo>
                  <a:pt x="2874" y="3827"/>
                  <a:pt x="2941" y="3833"/>
                  <a:pt x="3015" y="3811"/>
                </a:cubicBezTo>
                <a:cubicBezTo>
                  <a:pt x="3042" y="3795"/>
                  <a:pt x="3058" y="3779"/>
                  <a:pt x="3081" y="3758"/>
                </a:cubicBezTo>
                <a:cubicBezTo>
                  <a:pt x="3104" y="3686"/>
                  <a:pt x="3096" y="3719"/>
                  <a:pt x="3107" y="3660"/>
                </a:cubicBezTo>
                <a:cubicBezTo>
                  <a:pt x="3118" y="3465"/>
                  <a:pt x="3119" y="3370"/>
                  <a:pt x="3107" y="3137"/>
                </a:cubicBezTo>
                <a:cubicBezTo>
                  <a:pt x="3106" y="3108"/>
                  <a:pt x="3094" y="3072"/>
                  <a:pt x="3074" y="3051"/>
                </a:cubicBezTo>
                <a:cubicBezTo>
                  <a:pt x="3058" y="3007"/>
                  <a:pt x="3016" y="2932"/>
                  <a:pt x="2976" y="2907"/>
                </a:cubicBezTo>
                <a:cubicBezTo>
                  <a:pt x="2966" y="2901"/>
                  <a:pt x="2953" y="2900"/>
                  <a:pt x="2943" y="2894"/>
                </a:cubicBezTo>
                <a:cubicBezTo>
                  <a:pt x="2865" y="2852"/>
                  <a:pt x="2787" y="2809"/>
                  <a:pt x="2707" y="2770"/>
                </a:cubicBezTo>
                <a:cubicBezTo>
                  <a:pt x="2684" y="2739"/>
                  <a:pt x="2663" y="2724"/>
                  <a:pt x="2629" y="2705"/>
                </a:cubicBezTo>
                <a:cubicBezTo>
                  <a:pt x="2625" y="2698"/>
                  <a:pt x="2622" y="2691"/>
                  <a:pt x="2616" y="2685"/>
                </a:cubicBezTo>
                <a:cubicBezTo>
                  <a:pt x="2610" y="2679"/>
                  <a:pt x="2600" y="2679"/>
                  <a:pt x="2596" y="2672"/>
                </a:cubicBezTo>
                <a:cubicBezTo>
                  <a:pt x="2586" y="2656"/>
                  <a:pt x="2585" y="2636"/>
                  <a:pt x="2577" y="2619"/>
                </a:cubicBezTo>
                <a:cubicBezTo>
                  <a:pt x="2579" y="2597"/>
                  <a:pt x="2574" y="2574"/>
                  <a:pt x="2583" y="2554"/>
                </a:cubicBezTo>
                <a:cubicBezTo>
                  <a:pt x="2589" y="2541"/>
                  <a:pt x="2605" y="2536"/>
                  <a:pt x="2616" y="2528"/>
                </a:cubicBezTo>
                <a:cubicBezTo>
                  <a:pt x="2697" y="2470"/>
                  <a:pt x="2788" y="2466"/>
                  <a:pt x="2884" y="2456"/>
                </a:cubicBezTo>
                <a:cubicBezTo>
                  <a:pt x="3132" y="2480"/>
                  <a:pt x="3024" y="2469"/>
                  <a:pt x="3185" y="2521"/>
                </a:cubicBezTo>
                <a:cubicBezTo>
                  <a:pt x="3263" y="2585"/>
                  <a:pt x="3324" y="2575"/>
                  <a:pt x="3362" y="2678"/>
                </a:cubicBezTo>
                <a:cubicBezTo>
                  <a:pt x="3358" y="2809"/>
                  <a:pt x="3349" y="2940"/>
                  <a:pt x="3349" y="3071"/>
                </a:cubicBezTo>
                <a:cubicBezTo>
                  <a:pt x="3349" y="3151"/>
                  <a:pt x="3354" y="3172"/>
                  <a:pt x="3421" y="3182"/>
                </a:cubicBezTo>
                <a:cubicBezTo>
                  <a:pt x="3480" y="3202"/>
                  <a:pt x="3501" y="3202"/>
                  <a:pt x="3565" y="3189"/>
                </a:cubicBezTo>
                <a:cubicBezTo>
                  <a:pt x="3611" y="3154"/>
                  <a:pt x="3588" y="3180"/>
                  <a:pt x="3611" y="3097"/>
                </a:cubicBezTo>
                <a:cubicBezTo>
                  <a:pt x="3613" y="3088"/>
                  <a:pt x="3625" y="3085"/>
                  <a:pt x="3630" y="3078"/>
                </a:cubicBezTo>
                <a:cubicBezTo>
                  <a:pt x="3638" y="3068"/>
                  <a:pt x="3643" y="3056"/>
                  <a:pt x="3650" y="3045"/>
                </a:cubicBezTo>
                <a:cubicBezTo>
                  <a:pt x="3640" y="2918"/>
                  <a:pt x="3641" y="2860"/>
                  <a:pt x="3585" y="2757"/>
                </a:cubicBezTo>
                <a:cubicBezTo>
                  <a:pt x="3573" y="2734"/>
                  <a:pt x="3552" y="2696"/>
                  <a:pt x="3532" y="2678"/>
                </a:cubicBezTo>
                <a:cubicBezTo>
                  <a:pt x="3520" y="2668"/>
                  <a:pt x="3493" y="2652"/>
                  <a:pt x="3493" y="2652"/>
                </a:cubicBezTo>
                <a:cubicBezTo>
                  <a:pt x="3466" y="2612"/>
                  <a:pt x="3492" y="2605"/>
                  <a:pt x="3539" y="2593"/>
                </a:cubicBezTo>
                <a:cubicBezTo>
                  <a:pt x="3565" y="2587"/>
                  <a:pt x="3591" y="2582"/>
                  <a:pt x="3617" y="2580"/>
                </a:cubicBezTo>
                <a:cubicBezTo>
                  <a:pt x="3713" y="2572"/>
                  <a:pt x="3905" y="2561"/>
                  <a:pt x="3905" y="2561"/>
                </a:cubicBezTo>
                <a:cubicBezTo>
                  <a:pt x="3981" y="2565"/>
                  <a:pt x="4059" y="2558"/>
                  <a:pt x="4134" y="2574"/>
                </a:cubicBezTo>
                <a:cubicBezTo>
                  <a:pt x="4148" y="2577"/>
                  <a:pt x="4188" y="2628"/>
                  <a:pt x="4200" y="2646"/>
                </a:cubicBezTo>
                <a:cubicBezTo>
                  <a:pt x="4244" y="2715"/>
                  <a:pt x="4276" y="2776"/>
                  <a:pt x="4298" y="2855"/>
                </a:cubicBezTo>
                <a:cubicBezTo>
                  <a:pt x="4301" y="2916"/>
                  <a:pt x="4285" y="2982"/>
                  <a:pt x="4311" y="3038"/>
                </a:cubicBezTo>
                <a:cubicBezTo>
                  <a:pt x="4327" y="3073"/>
                  <a:pt x="4400" y="3173"/>
                  <a:pt x="4429" y="3202"/>
                </a:cubicBezTo>
                <a:cubicBezTo>
                  <a:pt x="4461" y="3275"/>
                  <a:pt x="4515" y="3352"/>
                  <a:pt x="4593" y="3379"/>
                </a:cubicBezTo>
                <a:cubicBezTo>
                  <a:pt x="4645" y="3431"/>
                  <a:pt x="4577" y="3369"/>
                  <a:pt x="4638" y="3405"/>
                </a:cubicBezTo>
                <a:cubicBezTo>
                  <a:pt x="4655" y="3415"/>
                  <a:pt x="4669" y="3442"/>
                  <a:pt x="4678" y="3457"/>
                </a:cubicBezTo>
                <a:cubicBezTo>
                  <a:pt x="4667" y="3537"/>
                  <a:pt x="4676" y="3583"/>
                  <a:pt x="4638" y="3641"/>
                </a:cubicBezTo>
                <a:cubicBezTo>
                  <a:pt x="4627" y="3676"/>
                  <a:pt x="4613" y="3702"/>
                  <a:pt x="4606" y="3739"/>
                </a:cubicBezTo>
                <a:cubicBezTo>
                  <a:pt x="4608" y="3754"/>
                  <a:pt x="4601" y="3775"/>
                  <a:pt x="4612" y="3785"/>
                </a:cubicBezTo>
                <a:cubicBezTo>
                  <a:pt x="4629" y="3800"/>
                  <a:pt x="4678" y="3804"/>
                  <a:pt x="4678" y="3804"/>
                </a:cubicBezTo>
                <a:cubicBezTo>
                  <a:pt x="4713" y="3802"/>
                  <a:pt x="4748" y="3805"/>
                  <a:pt x="4782" y="3798"/>
                </a:cubicBezTo>
                <a:cubicBezTo>
                  <a:pt x="4821" y="3790"/>
                  <a:pt x="4804" y="3770"/>
                  <a:pt x="4815" y="3745"/>
                </a:cubicBezTo>
                <a:cubicBezTo>
                  <a:pt x="4825" y="3722"/>
                  <a:pt x="4843" y="3703"/>
                  <a:pt x="4854" y="3680"/>
                </a:cubicBezTo>
                <a:cubicBezTo>
                  <a:pt x="4852" y="3623"/>
                  <a:pt x="4857" y="3566"/>
                  <a:pt x="4848" y="3510"/>
                </a:cubicBezTo>
                <a:cubicBezTo>
                  <a:pt x="4843" y="3478"/>
                  <a:pt x="4788" y="3418"/>
                  <a:pt x="4776" y="3379"/>
                </a:cubicBezTo>
                <a:cubicBezTo>
                  <a:pt x="4854" y="3325"/>
                  <a:pt x="4953" y="3378"/>
                  <a:pt x="5031" y="3405"/>
                </a:cubicBezTo>
                <a:cubicBezTo>
                  <a:pt x="5065" y="3458"/>
                  <a:pt x="5120" y="3515"/>
                  <a:pt x="5182" y="3529"/>
                </a:cubicBezTo>
                <a:cubicBezTo>
                  <a:pt x="5227" y="3560"/>
                  <a:pt x="5300" y="3571"/>
                  <a:pt x="5352" y="3575"/>
                </a:cubicBezTo>
                <a:cubicBezTo>
                  <a:pt x="5495" y="3571"/>
                  <a:pt x="5570" y="3596"/>
                  <a:pt x="5659" y="3503"/>
                </a:cubicBezTo>
                <a:cubicBezTo>
                  <a:pt x="5675" y="3445"/>
                  <a:pt x="5701" y="3420"/>
                  <a:pt x="5640" y="3379"/>
                </a:cubicBezTo>
                <a:cubicBezTo>
                  <a:pt x="5595" y="3309"/>
                  <a:pt x="5473" y="3263"/>
                  <a:pt x="5391" y="3248"/>
                </a:cubicBezTo>
                <a:cubicBezTo>
                  <a:pt x="5266" y="3185"/>
                  <a:pt x="5181" y="3136"/>
                  <a:pt x="5083" y="3038"/>
                </a:cubicBezTo>
                <a:cubicBezTo>
                  <a:pt x="5081" y="3032"/>
                  <a:pt x="5080" y="3025"/>
                  <a:pt x="5077" y="3019"/>
                </a:cubicBezTo>
                <a:cubicBezTo>
                  <a:pt x="5071" y="3007"/>
                  <a:pt x="5062" y="2998"/>
                  <a:pt x="5057" y="2986"/>
                </a:cubicBezTo>
                <a:cubicBezTo>
                  <a:pt x="5051" y="2971"/>
                  <a:pt x="5049" y="2955"/>
                  <a:pt x="5044" y="2940"/>
                </a:cubicBezTo>
                <a:cubicBezTo>
                  <a:pt x="5041" y="2931"/>
                  <a:pt x="5035" y="2923"/>
                  <a:pt x="5031" y="2914"/>
                </a:cubicBezTo>
                <a:cubicBezTo>
                  <a:pt x="5013" y="2775"/>
                  <a:pt x="4960" y="2606"/>
                  <a:pt x="5136" y="2574"/>
                </a:cubicBezTo>
                <a:cubicBezTo>
                  <a:pt x="5203" y="2523"/>
                  <a:pt x="5303" y="2561"/>
                  <a:pt x="5378" y="2587"/>
                </a:cubicBezTo>
                <a:cubicBezTo>
                  <a:pt x="5452" y="2582"/>
                  <a:pt x="5487" y="2601"/>
                  <a:pt x="5502" y="2534"/>
                </a:cubicBezTo>
                <a:cubicBezTo>
                  <a:pt x="5500" y="2521"/>
                  <a:pt x="5504" y="2506"/>
                  <a:pt x="5496" y="2495"/>
                </a:cubicBezTo>
                <a:cubicBezTo>
                  <a:pt x="5489" y="2486"/>
                  <a:pt x="5474" y="2487"/>
                  <a:pt x="5463" y="2482"/>
                </a:cubicBezTo>
                <a:cubicBezTo>
                  <a:pt x="5437" y="2471"/>
                  <a:pt x="5412" y="2459"/>
                  <a:pt x="5385" y="2449"/>
                </a:cubicBezTo>
                <a:cubicBezTo>
                  <a:pt x="5361" y="2440"/>
                  <a:pt x="5313" y="2423"/>
                  <a:pt x="5313" y="2423"/>
                </a:cubicBezTo>
                <a:cubicBezTo>
                  <a:pt x="5151" y="2429"/>
                  <a:pt x="5144" y="2435"/>
                  <a:pt x="4998" y="2423"/>
                </a:cubicBezTo>
                <a:cubicBezTo>
                  <a:pt x="4973" y="2421"/>
                  <a:pt x="4948" y="2406"/>
                  <a:pt x="4926" y="2397"/>
                </a:cubicBezTo>
                <a:cubicBezTo>
                  <a:pt x="4881" y="2378"/>
                  <a:pt x="4833" y="2366"/>
                  <a:pt x="4789" y="2345"/>
                </a:cubicBezTo>
                <a:cubicBezTo>
                  <a:pt x="4737" y="2321"/>
                  <a:pt x="4691" y="2277"/>
                  <a:pt x="4638" y="2259"/>
                </a:cubicBezTo>
                <a:cubicBezTo>
                  <a:pt x="4614" y="2226"/>
                  <a:pt x="4589" y="2195"/>
                  <a:pt x="4566" y="2161"/>
                </a:cubicBezTo>
                <a:cubicBezTo>
                  <a:pt x="4560" y="2131"/>
                  <a:pt x="4556" y="2114"/>
                  <a:pt x="4540" y="2089"/>
                </a:cubicBezTo>
                <a:cubicBezTo>
                  <a:pt x="4546" y="1988"/>
                  <a:pt x="4497" y="1854"/>
                  <a:pt x="4606" y="1821"/>
                </a:cubicBezTo>
                <a:cubicBezTo>
                  <a:pt x="4816" y="1829"/>
                  <a:pt x="4714" y="1829"/>
                  <a:pt x="4835" y="1847"/>
                </a:cubicBezTo>
                <a:cubicBezTo>
                  <a:pt x="4931" y="1842"/>
                  <a:pt x="4948" y="1861"/>
                  <a:pt x="4985" y="1788"/>
                </a:cubicBezTo>
                <a:cubicBezTo>
                  <a:pt x="4983" y="1775"/>
                  <a:pt x="4985" y="1760"/>
                  <a:pt x="4979" y="1749"/>
                </a:cubicBezTo>
                <a:lnTo>
                  <a:pt x="4907" y="1716"/>
                </a:lnTo>
                <a:cubicBezTo>
                  <a:pt x="4837" y="1685"/>
                  <a:pt x="4760" y="1639"/>
                  <a:pt x="4684" y="1625"/>
                </a:cubicBezTo>
                <a:cubicBezTo>
                  <a:pt x="4632" y="1602"/>
                  <a:pt x="4585" y="1583"/>
                  <a:pt x="4547" y="1539"/>
                </a:cubicBezTo>
                <a:cubicBezTo>
                  <a:pt x="4531" y="1520"/>
                  <a:pt x="4501" y="1481"/>
                  <a:pt x="4501" y="1481"/>
                </a:cubicBezTo>
                <a:cubicBezTo>
                  <a:pt x="4457" y="1351"/>
                  <a:pt x="4505" y="1257"/>
                  <a:pt x="4521" y="1134"/>
                </a:cubicBezTo>
                <a:cubicBezTo>
                  <a:pt x="4526" y="1093"/>
                  <a:pt x="4522" y="1051"/>
                  <a:pt x="4566" y="1035"/>
                </a:cubicBezTo>
                <a:cubicBezTo>
                  <a:pt x="4635" y="1041"/>
                  <a:pt x="4715" y="1056"/>
                  <a:pt x="4776" y="1016"/>
                </a:cubicBezTo>
                <a:cubicBezTo>
                  <a:pt x="4783" y="994"/>
                  <a:pt x="4789" y="983"/>
                  <a:pt x="4776" y="957"/>
                </a:cubicBezTo>
                <a:cubicBezTo>
                  <a:pt x="4764" y="932"/>
                  <a:pt x="4676" y="909"/>
                  <a:pt x="4651" y="905"/>
                </a:cubicBezTo>
                <a:cubicBezTo>
                  <a:pt x="4606" y="857"/>
                  <a:pt x="4636" y="882"/>
                  <a:pt x="4494" y="898"/>
                </a:cubicBezTo>
                <a:cubicBezTo>
                  <a:pt x="4472" y="901"/>
                  <a:pt x="4460" y="914"/>
                  <a:pt x="4442" y="924"/>
                </a:cubicBezTo>
                <a:cubicBezTo>
                  <a:pt x="4392" y="952"/>
                  <a:pt x="4350" y="981"/>
                  <a:pt x="4305" y="1016"/>
                </a:cubicBezTo>
                <a:cubicBezTo>
                  <a:pt x="4286" y="1052"/>
                  <a:pt x="4264" y="1085"/>
                  <a:pt x="4246" y="1121"/>
                </a:cubicBezTo>
                <a:cubicBezTo>
                  <a:pt x="4228" y="1202"/>
                  <a:pt x="4225" y="1316"/>
                  <a:pt x="4285" y="1376"/>
                </a:cubicBezTo>
                <a:cubicBezTo>
                  <a:pt x="4294" y="1427"/>
                  <a:pt x="4315" y="1484"/>
                  <a:pt x="4344" y="1526"/>
                </a:cubicBezTo>
                <a:cubicBezTo>
                  <a:pt x="4349" y="1558"/>
                  <a:pt x="4354" y="1588"/>
                  <a:pt x="4363" y="1618"/>
                </a:cubicBezTo>
                <a:cubicBezTo>
                  <a:pt x="4361" y="1677"/>
                  <a:pt x="4377" y="1865"/>
                  <a:pt x="4337" y="1945"/>
                </a:cubicBezTo>
                <a:cubicBezTo>
                  <a:pt x="4330" y="2009"/>
                  <a:pt x="4310" y="2052"/>
                  <a:pt x="4272" y="2102"/>
                </a:cubicBezTo>
                <a:cubicBezTo>
                  <a:pt x="4262" y="2115"/>
                  <a:pt x="4251" y="2127"/>
                  <a:pt x="4246" y="2142"/>
                </a:cubicBezTo>
                <a:cubicBezTo>
                  <a:pt x="4244" y="2148"/>
                  <a:pt x="4244" y="2156"/>
                  <a:pt x="4239" y="2161"/>
                </a:cubicBezTo>
                <a:cubicBezTo>
                  <a:pt x="4220" y="2180"/>
                  <a:pt x="4197" y="2194"/>
                  <a:pt x="4174" y="2207"/>
                </a:cubicBezTo>
                <a:cubicBezTo>
                  <a:pt x="4163" y="2213"/>
                  <a:pt x="4139" y="2217"/>
                  <a:pt x="4128" y="2220"/>
                </a:cubicBezTo>
                <a:cubicBezTo>
                  <a:pt x="4045" y="2243"/>
                  <a:pt x="4174" y="2208"/>
                  <a:pt x="4089" y="2240"/>
                </a:cubicBezTo>
                <a:cubicBezTo>
                  <a:pt x="4061" y="2251"/>
                  <a:pt x="4031" y="2256"/>
                  <a:pt x="4003" y="2266"/>
                </a:cubicBezTo>
                <a:cubicBezTo>
                  <a:pt x="3940" y="2264"/>
                  <a:pt x="3877" y="2263"/>
                  <a:pt x="3814" y="2259"/>
                </a:cubicBezTo>
                <a:cubicBezTo>
                  <a:pt x="3764" y="2256"/>
                  <a:pt x="3734" y="2214"/>
                  <a:pt x="3689" y="2201"/>
                </a:cubicBezTo>
                <a:cubicBezTo>
                  <a:pt x="3669" y="2180"/>
                  <a:pt x="3663" y="2154"/>
                  <a:pt x="3643" y="2135"/>
                </a:cubicBezTo>
                <a:cubicBezTo>
                  <a:pt x="3621" y="2091"/>
                  <a:pt x="3633" y="2118"/>
                  <a:pt x="3611" y="2050"/>
                </a:cubicBezTo>
                <a:cubicBezTo>
                  <a:pt x="3604" y="2029"/>
                  <a:pt x="3582" y="2017"/>
                  <a:pt x="3571" y="1998"/>
                </a:cubicBezTo>
                <a:cubicBezTo>
                  <a:pt x="3550" y="1962"/>
                  <a:pt x="3528" y="1928"/>
                  <a:pt x="3499" y="1899"/>
                </a:cubicBezTo>
                <a:cubicBezTo>
                  <a:pt x="3491" y="1873"/>
                  <a:pt x="3479" y="1869"/>
                  <a:pt x="3454" y="1860"/>
                </a:cubicBezTo>
                <a:cubicBezTo>
                  <a:pt x="3290" y="1870"/>
                  <a:pt x="3360" y="1846"/>
                  <a:pt x="3297" y="1932"/>
                </a:cubicBezTo>
                <a:cubicBezTo>
                  <a:pt x="3288" y="1965"/>
                  <a:pt x="3273" y="1998"/>
                  <a:pt x="3244" y="2017"/>
                </a:cubicBezTo>
                <a:cubicBezTo>
                  <a:pt x="3225" y="2081"/>
                  <a:pt x="3185" y="2102"/>
                  <a:pt x="3133" y="2135"/>
                </a:cubicBezTo>
                <a:cubicBezTo>
                  <a:pt x="3109" y="2151"/>
                  <a:pt x="3095" y="2166"/>
                  <a:pt x="3067" y="2174"/>
                </a:cubicBezTo>
                <a:cubicBezTo>
                  <a:pt x="2974" y="2238"/>
                  <a:pt x="2823" y="2242"/>
                  <a:pt x="2714" y="2253"/>
                </a:cubicBezTo>
                <a:cubicBezTo>
                  <a:pt x="2585" y="2249"/>
                  <a:pt x="2456" y="2248"/>
                  <a:pt x="2328" y="2240"/>
                </a:cubicBezTo>
                <a:cubicBezTo>
                  <a:pt x="2257" y="2236"/>
                  <a:pt x="2198" y="2172"/>
                  <a:pt x="2125" y="2161"/>
                </a:cubicBezTo>
                <a:cubicBezTo>
                  <a:pt x="2036" y="2101"/>
                  <a:pt x="1913" y="2076"/>
                  <a:pt x="1863" y="1971"/>
                </a:cubicBezTo>
                <a:cubicBezTo>
                  <a:pt x="1850" y="1914"/>
                  <a:pt x="1824" y="1861"/>
                  <a:pt x="1817" y="1801"/>
                </a:cubicBezTo>
                <a:cubicBezTo>
                  <a:pt x="1811" y="1752"/>
                  <a:pt x="1807" y="1703"/>
                  <a:pt x="1791" y="1657"/>
                </a:cubicBezTo>
                <a:cubicBezTo>
                  <a:pt x="1797" y="1474"/>
                  <a:pt x="1745" y="1400"/>
                  <a:pt x="1902" y="1350"/>
                </a:cubicBezTo>
                <a:cubicBezTo>
                  <a:pt x="2049" y="1254"/>
                  <a:pt x="1898" y="1348"/>
                  <a:pt x="2374" y="1323"/>
                </a:cubicBezTo>
                <a:cubicBezTo>
                  <a:pt x="2398" y="1322"/>
                  <a:pt x="2446" y="1310"/>
                  <a:pt x="2446" y="1310"/>
                </a:cubicBezTo>
                <a:cubicBezTo>
                  <a:pt x="2473" y="1292"/>
                  <a:pt x="2499" y="1288"/>
                  <a:pt x="2524" y="1265"/>
                </a:cubicBezTo>
                <a:cubicBezTo>
                  <a:pt x="2538" y="1252"/>
                  <a:pt x="2563" y="1225"/>
                  <a:pt x="2563" y="1225"/>
                </a:cubicBezTo>
                <a:cubicBezTo>
                  <a:pt x="2589" y="1153"/>
                  <a:pt x="2613" y="1144"/>
                  <a:pt x="2688" y="1121"/>
                </a:cubicBezTo>
                <a:cubicBezTo>
                  <a:pt x="2712" y="1096"/>
                  <a:pt x="2739" y="1077"/>
                  <a:pt x="2701" y="1029"/>
                </a:cubicBezTo>
                <a:cubicBezTo>
                  <a:pt x="2691" y="1017"/>
                  <a:pt x="2670" y="1033"/>
                  <a:pt x="2655" y="1035"/>
                </a:cubicBezTo>
                <a:cubicBezTo>
                  <a:pt x="2607" y="1052"/>
                  <a:pt x="2662" y="1028"/>
                  <a:pt x="2622" y="1062"/>
                </a:cubicBezTo>
                <a:cubicBezTo>
                  <a:pt x="2615" y="1068"/>
                  <a:pt x="2604" y="1069"/>
                  <a:pt x="2596" y="1075"/>
                </a:cubicBezTo>
                <a:cubicBezTo>
                  <a:pt x="2589" y="1080"/>
                  <a:pt x="2584" y="1088"/>
                  <a:pt x="2577" y="1094"/>
                </a:cubicBezTo>
                <a:cubicBezTo>
                  <a:pt x="2571" y="1099"/>
                  <a:pt x="2564" y="1103"/>
                  <a:pt x="2557" y="1107"/>
                </a:cubicBezTo>
                <a:cubicBezTo>
                  <a:pt x="2531" y="1147"/>
                  <a:pt x="2475" y="1210"/>
                  <a:pt x="2433" y="1238"/>
                </a:cubicBezTo>
                <a:cubicBezTo>
                  <a:pt x="2405" y="1257"/>
                  <a:pt x="2371" y="1258"/>
                  <a:pt x="2341" y="1271"/>
                </a:cubicBezTo>
                <a:cubicBezTo>
                  <a:pt x="2265" y="1302"/>
                  <a:pt x="2181" y="1305"/>
                  <a:pt x="2099" y="1310"/>
                </a:cubicBezTo>
                <a:cubicBezTo>
                  <a:pt x="2057" y="1325"/>
                  <a:pt x="2011" y="1311"/>
                  <a:pt x="1968" y="1304"/>
                </a:cubicBezTo>
                <a:cubicBezTo>
                  <a:pt x="1935" y="1282"/>
                  <a:pt x="1895" y="1244"/>
                  <a:pt x="1857" y="1232"/>
                </a:cubicBezTo>
                <a:cubicBezTo>
                  <a:pt x="1851" y="1233"/>
                  <a:pt x="1802" y="1239"/>
                  <a:pt x="1791" y="1245"/>
                </a:cubicBezTo>
                <a:cubicBezTo>
                  <a:pt x="1755" y="1266"/>
                  <a:pt x="1733" y="1298"/>
                  <a:pt x="1693" y="1310"/>
                </a:cubicBezTo>
                <a:cubicBezTo>
                  <a:pt x="1615" y="1361"/>
                  <a:pt x="1487" y="1376"/>
                  <a:pt x="1398" y="1382"/>
                </a:cubicBezTo>
                <a:cubicBezTo>
                  <a:pt x="1277" y="1369"/>
                  <a:pt x="1300" y="1379"/>
                  <a:pt x="1228" y="1343"/>
                </a:cubicBezTo>
                <a:cubicBezTo>
                  <a:pt x="1198" y="1312"/>
                  <a:pt x="1166" y="1268"/>
                  <a:pt x="1130" y="1245"/>
                </a:cubicBezTo>
                <a:cubicBezTo>
                  <a:pt x="1045" y="1249"/>
                  <a:pt x="986" y="1257"/>
                  <a:pt x="907" y="1271"/>
                </a:cubicBezTo>
                <a:cubicBezTo>
                  <a:pt x="868" y="1286"/>
                  <a:pt x="831" y="1301"/>
                  <a:pt x="790" y="1310"/>
                </a:cubicBezTo>
                <a:cubicBezTo>
                  <a:pt x="761" y="1329"/>
                  <a:pt x="732" y="1348"/>
                  <a:pt x="698" y="1356"/>
                </a:cubicBezTo>
                <a:cubicBezTo>
                  <a:pt x="599" y="1420"/>
                  <a:pt x="464" y="1431"/>
                  <a:pt x="351" y="1448"/>
                </a:cubicBezTo>
                <a:cubicBezTo>
                  <a:pt x="270" y="1443"/>
                  <a:pt x="179" y="1468"/>
                  <a:pt x="109" y="1428"/>
                </a:cubicBezTo>
                <a:cubicBezTo>
                  <a:pt x="88" y="1416"/>
                  <a:pt x="71" y="1396"/>
                  <a:pt x="57" y="1376"/>
                </a:cubicBezTo>
                <a:cubicBezTo>
                  <a:pt x="48" y="1363"/>
                  <a:pt x="39" y="1350"/>
                  <a:pt x="30" y="1337"/>
                </a:cubicBezTo>
                <a:cubicBezTo>
                  <a:pt x="26" y="1330"/>
                  <a:pt x="17" y="1317"/>
                  <a:pt x="17" y="1317"/>
                </a:cubicBezTo>
                <a:cubicBezTo>
                  <a:pt x="12" y="1287"/>
                  <a:pt x="0" y="1238"/>
                  <a:pt x="17" y="1212"/>
                </a:cubicBezTo>
                <a:cubicBezTo>
                  <a:pt x="26" y="1199"/>
                  <a:pt x="48" y="1208"/>
                  <a:pt x="63" y="1206"/>
                </a:cubicBezTo>
                <a:cubicBezTo>
                  <a:pt x="94" y="1195"/>
                  <a:pt x="126" y="1194"/>
                  <a:pt x="155" y="1179"/>
                </a:cubicBezTo>
              </a:path>
            </a:pathLst>
          </a:custGeom>
          <a:gradFill rotWithShape="1">
            <a:gsLst>
              <a:gs pos="0">
                <a:srgbClr val="66FFCC">
                  <a:alpha val="64998"/>
                </a:srgbClr>
              </a:gs>
              <a:gs pos="100000">
                <a:srgbClr val="2F765E">
                  <a:alpha val="59000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866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0786" name="Picture 5" descr="darwin_charles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 w="76200">
            <a:solidFill>
              <a:srgbClr val="808080"/>
            </a:solidFill>
            <a:miter lim="800000"/>
            <a:headEnd/>
            <a:tailEnd/>
          </a:ln>
        </p:spPr>
      </p:pic>
      <p:sp>
        <p:nvSpPr>
          <p:cNvPr id="630787" name="Rectangle 6"/>
          <p:cNvSpPr>
            <a:spLocks noChangeArrowheads="1"/>
          </p:cNvSpPr>
          <p:nvPr/>
        </p:nvSpPr>
        <p:spPr bwMode="auto">
          <a:xfrm>
            <a:off x="7315200" y="33528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0788" name="Rectangle 10"/>
          <p:cNvSpPr>
            <a:spLocks noChangeArrowheads="1"/>
          </p:cNvSpPr>
          <p:nvPr/>
        </p:nvSpPr>
        <p:spPr bwMode="auto">
          <a:xfrm>
            <a:off x="5486400" y="33528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0789" name="Rectangle 20"/>
          <p:cNvSpPr>
            <a:spLocks noChangeArrowheads="1"/>
          </p:cNvSpPr>
          <p:nvPr/>
        </p:nvSpPr>
        <p:spPr bwMode="auto">
          <a:xfrm>
            <a:off x="914400" y="3505200"/>
            <a:ext cx="914400" cy="1676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0790" name="Rectangle 21"/>
          <p:cNvSpPr>
            <a:spLocks noChangeArrowheads="1"/>
          </p:cNvSpPr>
          <p:nvPr/>
        </p:nvSpPr>
        <p:spPr bwMode="auto">
          <a:xfrm>
            <a:off x="3657600" y="6629400"/>
            <a:ext cx="914400" cy="2286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0791" name="Rectangle 24"/>
          <p:cNvSpPr>
            <a:spLocks noChangeArrowheads="1"/>
          </p:cNvSpPr>
          <p:nvPr/>
        </p:nvSpPr>
        <p:spPr bwMode="auto">
          <a:xfrm>
            <a:off x="914400" y="0"/>
            <a:ext cx="914400" cy="2286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0792" name="Freeform 29"/>
          <p:cNvSpPr>
            <a:spLocks/>
          </p:cNvSpPr>
          <p:nvPr/>
        </p:nvSpPr>
        <p:spPr bwMode="auto">
          <a:xfrm>
            <a:off x="-536575" y="288925"/>
            <a:ext cx="10675938" cy="6684963"/>
          </a:xfrm>
          <a:custGeom>
            <a:avLst/>
            <a:gdLst>
              <a:gd name="T0" fmla="*/ 2147483647 w 6725"/>
              <a:gd name="T1" fmla="*/ 2147483647 h 4211"/>
              <a:gd name="T2" fmla="*/ 2147483647 w 6725"/>
              <a:gd name="T3" fmla="*/ 2147483647 h 4211"/>
              <a:gd name="T4" fmla="*/ 2147483647 w 6725"/>
              <a:gd name="T5" fmla="*/ 2147483647 h 4211"/>
              <a:gd name="T6" fmla="*/ 2147483647 w 6725"/>
              <a:gd name="T7" fmla="*/ 2147483647 h 4211"/>
              <a:gd name="T8" fmla="*/ 2147483647 w 6725"/>
              <a:gd name="T9" fmla="*/ 2147483647 h 4211"/>
              <a:gd name="T10" fmla="*/ 2147483647 w 6725"/>
              <a:gd name="T11" fmla="*/ 2147483647 h 4211"/>
              <a:gd name="T12" fmla="*/ 2147483647 w 6725"/>
              <a:gd name="T13" fmla="*/ 2147483647 h 4211"/>
              <a:gd name="T14" fmla="*/ 2147483647 w 6725"/>
              <a:gd name="T15" fmla="*/ 2147483647 h 4211"/>
              <a:gd name="T16" fmla="*/ 2147483647 w 6725"/>
              <a:gd name="T17" fmla="*/ 2147483647 h 4211"/>
              <a:gd name="T18" fmla="*/ 2147483647 w 6725"/>
              <a:gd name="T19" fmla="*/ 2147483647 h 4211"/>
              <a:gd name="T20" fmla="*/ 2147483647 w 6725"/>
              <a:gd name="T21" fmla="*/ 2147483647 h 4211"/>
              <a:gd name="T22" fmla="*/ 2147483647 w 6725"/>
              <a:gd name="T23" fmla="*/ 2147483647 h 4211"/>
              <a:gd name="T24" fmla="*/ 2147483647 w 6725"/>
              <a:gd name="T25" fmla="*/ 2147483647 h 4211"/>
              <a:gd name="T26" fmla="*/ 2147483647 w 6725"/>
              <a:gd name="T27" fmla="*/ 2147483647 h 4211"/>
              <a:gd name="T28" fmla="*/ 2147483647 w 6725"/>
              <a:gd name="T29" fmla="*/ 2147483647 h 4211"/>
              <a:gd name="T30" fmla="*/ 2147483647 w 6725"/>
              <a:gd name="T31" fmla="*/ 2147483647 h 4211"/>
              <a:gd name="T32" fmla="*/ 2147483647 w 6725"/>
              <a:gd name="T33" fmla="*/ 2147483647 h 4211"/>
              <a:gd name="T34" fmla="*/ 2147483647 w 6725"/>
              <a:gd name="T35" fmla="*/ 2147483647 h 4211"/>
              <a:gd name="T36" fmla="*/ 2147483647 w 6725"/>
              <a:gd name="T37" fmla="*/ 2147483647 h 4211"/>
              <a:gd name="T38" fmla="*/ 2147483647 w 6725"/>
              <a:gd name="T39" fmla="*/ 2147483647 h 4211"/>
              <a:gd name="T40" fmla="*/ 2147483647 w 6725"/>
              <a:gd name="T41" fmla="*/ 2147483647 h 4211"/>
              <a:gd name="T42" fmla="*/ 2147483647 w 6725"/>
              <a:gd name="T43" fmla="*/ 2147483647 h 4211"/>
              <a:gd name="T44" fmla="*/ 2147483647 w 6725"/>
              <a:gd name="T45" fmla="*/ 2147483647 h 4211"/>
              <a:gd name="T46" fmla="*/ 2147483647 w 6725"/>
              <a:gd name="T47" fmla="*/ 2147483647 h 4211"/>
              <a:gd name="T48" fmla="*/ 2147483647 w 6725"/>
              <a:gd name="T49" fmla="*/ 2147483647 h 4211"/>
              <a:gd name="T50" fmla="*/ 2147483647 w 6725"/>
              <a:gd name="T51" fmla="*/ 2147483647 h 4211"/>
              <a:gd name="T52" fmla="*/ 2147483647 w 6725"/>
              <a:gd name="T53" fmla="*/ 2147483647 h 4211"/>
              <a:gd name="T54" fmla="*/ 2147483647 w 6725"/>
              <a:gd name="T55" fmla="*/ 2147483647 h 4211"/>
              <a:gd name="T56" fmla="*/ 2147483647 w 6725"/>
              <a:gd name="T57" fmla="*/ 2147483647 h 4211"/>
              <a:gd name="T58" fmla="*/ 2147483647 w 6725"/>
              <a:gd name="T59" fmla="*/ 2147483647 h 4211"/>
              <a:gd name="T60" fmla="*/ 2147483647 w 6725"/>
              <a:gd name="T61" fmla="*/ 2147483647 h 4211"/>
              <a:gd name="T62" fmla="*/ 2147483647 w 6725"/>
              <a:gd name="T63" fmla="*/ 2147483647 h 4211"/>
              <a:gd name="T64" fmla="*/ 2147483647 w 6725"/>
              <a:gd name="T65" fmla="*/ 2147483647 h 4211"/>
              <a:gd name="T66" fmla="*/ 2147483647 w 6725"/>
              <a:gd name="T67" fmla="*/ 2147483647 h 4211"/>
              <a:gd name="T68" fmla="*/ 2147483647 w 6725"/>
              <a:gd name="T69" fmla="*/ 2147483647 h 4211"/>
              <a:gd name="T70" fmla="*/ 2147483647 w 6725"/>
              <a:gd name="T71" fmla="*/ 2147483647 h 4211"/>
              <a:gd name="T72" fmla="*/ 2147483647 w 6725"/>
              <a:gd name="T73" fmla="*/ 2147483647 h 4211"/>
              <a:gd name="T74" fmla="*/ 2147483647 w 6725"/>
              <a:gd name="T75" fmla="*/ 2147483647 h 4211"/>
              <a:gd name="T76" fmla="*/ 2147483647 w 6725"/>
              <a:gd name="T77" fmla="*/ 2147483647 h 4211"/>
              <a:gd name="T78" fmla="*/ 2147483647 w 6725"/>
              <a:gd name="T79" fmla="*/ 2147483647 h 4211"/>
              <a:gd name="T80" fmla="*/ 2147483647 w 6725"/>
              <a:gd name="T81" fmla="*/ 2147483647 h 4211"/>
              <a:gd name="T82" fmla="*/ 2147483647 w 6725"/>
              <a:gd name="T83" fmla="*/ 2147483647 h 4211"/>
              <a:gd name="T84" fmla="*/ 2147483647 w 6725"/>
              <a:gd name="T85" fmla="*/ 2147483647 h 4211"/>
              <a:gd name="T86" fmla="*/ 2147483647 w 6725"/>
              <a:gd name="T87" fmla="*/ 2147483647 h 4211"/>
              <a:gd name="T88" fmla="*/ 2147483647 w 6725"/>
              <a:gd name="T89" fmla="*/ 2147483647 h 4211"/>
              <a:gd name="T90" fmla="*/ 2147483647 w 6725"/>
              <a:gd name="T91" fmla="*/ 2147483647 h 4211"/>
              <a:gd name="T92" fmla="*/ 2147483647 w 6725"/>
              <a:gd name="T93" fmla="*/ 2147483647 h 4211"/>
              <a:gd name="T94" fmla="*/ 2147483647 w 6725"/>
              <a:gd name="T95" fmla="*/ 2147483647 h 4211"/>
              <a:gd name="T96" fmla="*/ 2147483647 w 6725"/>
              <a:gd name="T97" fmla="*/ 2147483647 h 4211"/>
              <a:gd name="T98" fmla="*/ 2147483647 w 6725"/>
              <a:gd name="T99" fmla="*/ 2147483647 h 4211"/>
              <a:gd name="T100" fmla="*/ 2147483647 w 6725"/>
              <a:gd name="T101" fmla="*/ 2147483647 h 4211"/>
              <a:gd name="T102" fmla="*/ 2147483647 w 6725"/>
              <a:gd name="T103" fmla="*/ 2147483647 h 4211"/>
              <a:gd name="T104" fmla="*/ 2147483647 w 6725"/>
              <a:gd name="T105" fmla="*/ 2147483647 h 4211"/>
              <a:gd name="T106" fmla="*/ 2147483647 w 6725"/>
              <a:gd name="T107" fmla="*/ 2147483647 h 4211"/>
              <a:gd name="T108" fmla="*/ 2147483647 w 6725"/>
              <a:gd name="T109" fmla="*/ 2147483647 h 4211"/>
              <a:gd name="T110" fmla="*/ 2147483647 w 6725"/>
              <a:gd name="T111" fmla="*/ 2147483647 h 4211"/>
              <a:gd name="T112" fmla="*/ 2147483647 w 6725"/>
              <a:gd name="T113" fmla="*/ 2147483647 h 4211"/>
              <a:gd name="T114" fmla="*/ 2147483647 w 6725"/>
              <a:gd name="T115" fmla="*/ 2147483647 h 4211"/>
              <a:gd name="T116" fmla="*/ 2147483647 w 6725"/>
              <a:gd name="T117" fmla="*/ 2147483647 h 4211"/>
              <a:gd name="T118" fmla="*/ 2147483647 w 6725"/>
              <a:gd name="T119" fmla="*/ 2147483647 h 4211"/>
              <a:gd name="T120" fmla="*/ 2147483647 w 6725"/>
              <a:gd name="T121" fmla="*/ 2147483647 h 4211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6725"/>
              <a:gd name="T184" fmla="*/ 0 h 4211"/>
              <a:gd name="T185" fmla="*/ 6725 w 6725"/>
              <a:gd name="T186" fmla="*/ 4211 h 4211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6725" h="4211">
                <a:moveTo>
                  <a:pt x="102" y="1166"/>
                </a:moveTo>
                <a:cubicBezTo>
                  <a:pt x="277" y="1193"/>
                  <a:pt x="368" y="1173"/>
                  <a:pt x="593" y="1166"/>
                </a:cubicBezTo>
                <a:cubicBezTo>
                  <a:pt x="724" y="1136"/>
                  <a:pt x="863" y="1140"/>
                  <a:pt x="953" y="1022"/>
                </a:cubicBezTo>
                <a:cubicBezTo>
                  <a:pt x="974" y="995"/>
                  <a:pt x="986" y="960"/>
                  <a:pt x="1006" y="931"/>
                </a:cubicBezTo>
                <a:cubicBezTo>
                  <a:pt x="990" y="859"/>
                  <a:pt x="990" y="804"/>
                  <a:pt x="914" y="787"/>
                </a:cubicBezTo>
                <a:cubicBezTo>
                  <a:pt x="875" y="761"/>
                  <a:pt x="835" y="742"/>
                  <a:pt x="790" y="728"/>
                </a:cubicBezTo>
                <a:cubicBezTo>
                  <a:pt x="757" y="706"/>
                  <a:pt x="716" y="680"/>
                  <a:pt x="678" y="669"/>
                </a:cubicBezTo>
                <a:cubicBezTo>
                  <a:pt x="653" y="650"/>
                  <a:pt x="631" y="642"/>
                  <a:pt x="606" y="623"/>
                </a:cubicBezTo>
                <a:cubicBezTo>
                  <a:pt x="543" y="498"/>
                  <a:pt x="629" y="426"/>
                  <a:pt x="737" y="387"/>
                </a:cubicBezTo>
                <a:cubicBezTo>
                  <a:pt x="777" y="358"/>
                  <a:pt x="820" y="345"/>
                  <a:pt x="868" y="335"/>
                </a:cubicBezTo>
                <a:cubicBezTo>
                  <a:pt x="931" y="303"/>
                  <a:pt x="1002" y="290"/>
                  <a:pt x="1071" y="276"/>
                </a:cubicBezTo>
                <a:cubicBezTo>
                  <a:pt x="1132" y="279"/>
                  <a:pt x="1199" y="262"/>
                  <a:pt x="1254" y="289"/>
                </a:cubicBezTo>
                <a:cubicBezTo>
                  <a:pt x="1262" y="293"/>
                  <a:pt x="1266" y="304"/>
                  <a:pt x="1274" y="309"/>
                </a:cubicBezTo>
                <a:cubicBezTo>
                  <a:pt x="1288" y="318"/>
                  <a:pt x="1306" y="320"/>
                  <a:pt x="1320" y="329"/>
                </a:cubicBezTo>
                <a:cubicBezTo>
                  <a:pt x="1361" y="356"/>
                  <a:pt x="1394" y="402"/>
                  <a:pt x="1425" y="440"/>
                </a:cubicBezTo>
                <a:cubicBezTo>
                  <a:pt x="1435" y="496"/>
                  <a:pt x="1460" y="555"/>
                  <a:pt x="1490" y="603"/>
                </a:cubicBezTo>
                <a:cubicBezTo>
                  <a:pt x="1498" y="635"/>
                  <a:pt x="1517" y="663"/>
                  <a:pt x="1523" y="695"/>
                </a:cubicBezTo>
                <a:cubicBezTo>
                  <a:pt x="1538" y="770"/>
                  <a:pt x="1531" y="739"/>
                  <a:pt x="1542" y="787"/>
                </a:cubicBezTo>
                <a:cubicBezTo>
                  <a:pt x="1532" y="871"/>
                  <a:pt x="1495" y="900"/>
                  <a:pt x="1418" y="937"/>
                </a:cubicBezTo>
                <a:cubicBezTo>
                  <a:pt x="1399" y="956"/>
                  <a:pt x="1378" y="971"/>
                  <a:pt x="1359" y="990"/>
                </a:cubicBezTo>
                <a:cubicBezTo>
                  <a:pt x="1355" y="1004"/>
                  <a:pt x="1340" y="1014"/>
                  <a:pt x="1339" y="1029"/>
                </a:cubicBezTo>
                <a:cubicBezTo>
                  <a:pt x="1337" y="1055"/>
                  <a:pt x="1338" y="1082"/>
                  <a:pt x="1346" y="1107"/>
                </a:cubicBezTo>
                <a:cubicBezTo>
                  <a:pt x="1349" y="1117"/>
                  <a:pt x="1363" y="1121"/>
                  <a:pt x="1372" y="1127"/>
                </a:cubicBezTo>
                <a:cubicBezTo>
                  <a:pt x="1407" y="1152"/>
                  <a:pt x="1450" y="1154"/>
                  <a:pt x="1490" y="1166"/>
                </a:cubicBezTo>
                <a:cubicBezTo>
                  <a:pt x="1604" y="1159"/>
                  <a:pt x="1584" y="1163"/>
                  <a:pt x="1667" y="1121"/>
                </a:cubicBezTo>
                <a:cubicBezTo>
                  <a:pt x="1680" y="1108"/>
                  <a:pt x="1707" y="1100"/>
                  <a:pt x="1706" y="1081"/>
                </a:cubicBezTo>
                <a:cubicBezTo>
                  <a:pt x="1701" y="960"/>
                  <a:pt x="1702" y="885"/>
                  <a:pt x="1660" y="780"/>
                </a:cubicBezTo>
                <a:cubicBezTo>
                  <a:pt x="1662" y="750"/>
                  <a:pt x="1660" y="719"/>
                  <a:pt x="1667" y="689"/>
                </a:cubicBezTo>
                <a:cubicBezTo>
                  <a:pt x="1677" y="644"/>
                  <a:pt x="1774" y="623"/>
                  <a:pt x="1804" y="617"/>
                </a:cubicBezTo>
                <a:cubicBezTo>
                  <a:pt x="1841" y="623"/>
                  <a:pt x="1880" y="623"/>
                  <a:pt x="1915" y="636"/>
                </a:cubicBezTo>
                <a:cubicBezTo>
                  <a:pt x="1943" y="647"/>
                  <a:pt x="1958" y="677"/>
                  <a:pt x="1981" y="695"/>
                </a:cubicBezTo>
                <a:cubicBezTo>
                  <a:pt x="1983" y="704"/>
                  <a:pt x="1983" y="713"/>
                  <a:pt x="1987" y="721"/>
                </a:cubicBezTo>
                <a:cubicBezTo>
                  <a:pt x="1994" y="735"/>
                  <a:pt x="2014" y="761"/>
                  <a:pt x="2014" y="761"/>
                </a:cubicBezTo>
                <a:cubicBezTo>
                  <a:pt x="2033" y="845"/>
                  <a:pt x="2029" y="913"/>
                  <a:pt x="1968" y="977"/>
                </a:cubicBezTo>
                <a:cubicBezTo>
                  <a:pt x="1948" y="1038"/>
                  <a:pt x="1932" y="1061"/>
                  <a:pt x="1981" y="1127"/>
                </a:cubicBezTo>
                <a:cubicBezTo>
                  <a:pt x="1983" y="1129"/>
                  <a:pt x="2061" y="1156"/>
                  <a:pt x="2073" y="1160"/>
                </a:cubicBezTo>
                <a:cubicBezTo>
                  <a:pt x="2180" y="1158"/>
                  <a:pt x="2287" y="1165"/>
                  <a:pt x="2393" y="1153"/>
                </a:cubicBezTo>
                <a:cubicBezTo>
                  <a:pt x="2405" y="1152"/>
                  <a:pt x="2409" y="1133"/>
                  <a:pt x="2413" y="1121"/>
                </a:cubicBezTo>
                <a:cubicBezTo>
                  <a:pt x="2428" y="1079"/>
                  <a:pt x="2425" y="1027"/>
                  <a:pt x="2433" y="983"/>
                </a:cubicBezTo>
                <a:cubicBezTo>
                  <a:pt x="2430" y="881"/>
                  <a:pt x="2472" y="762"/>
                  <a:pt x="2380" y="702"/>
                </a:cubicBezTo>
                <a:cubicBezTo>
                  <a:pt x="2347" y="633"/>
                  <a:pt x="2273" y="613"/>
                  <a:pt x="2203" y="597"/>
                </a:cubicBezTo>
                <a:cubicBezTo>
                  <a:pt x="2194" y="593"/>
                  <a:pt x="2186" y="587"/>
                  <a:pt x="2177" y="584"/>
                </a:cubicBezTo>
                <a:cubicBezTo>
                  <a:pt x="2164" y="580"/>
                  <a:pt x="2150" y="582"/>
                  <a:pt x="2138" y="577"/>
                </a:cubicBezTo>
                <a:cubicBezTo>
                  <a:pt x="2128" y="573"/>
                  <a:pt x="2121" y="563"/>
                  <a:pt x="2112" y="558"/>
                </a:cubicBezTo>
                <a:cubicBezTo>
                  <a:pt x="2038" y="516"/>
                  <a:pt x="2160" y="597"/>
                  <a:pt x="2066" y="538"/>
                </a:cubicBezTo>
                <a:cubicBezTo>
                  <a:pt x="2042" y="523"/>
                  <a:pt x="2028" y="508"/>
                  <a:pt x="2001" y="499"/>
                </a:cubicBezTo>
                <a:cubicBezTo>
                  <a:pt x="1979" y="485"/>
                  <a:pt x="1940" y="457"/>
                  <a:pt x="1915" y="446"/>
                </a:cubicBezTo>
                <a:cubicBezTo>
                  <a:pt x="1888" y="434"/>
                  <a:pt x="1869" y="437"/>
                  <a:pt x="1843" y="420"/>
                </a:cubicBezTo>
                <a:cubicBezTo>
                  <a:pt x="1788" y="246"/>
                  <a:pt x="1976" y="190"/>
                  <a:pt x="2092" y="139"/>
                </a:cubicBezTo>
                <a:cubicBezTo>
                  <a:pt x="2137" y="119"/>
                  <a:pt x="2236" y="113"/>
                  <a:pt x="2236" y="113"/>
                </a:cubicBezTo>
                <a:cubicBezTo>
                  <a:pt x="2308" y="117"/>
                  <a:pt x="2380" y="119"/>
                  <a:pt x="2452" y="126"/>
                </a:cubicBezTo>
                <a:cubicBezTo>
                  <a:pt x="2472" y="128"/>
                  <a:pt x="2540" y="161"/>
                  <a:pt x="2550" y="165"/>
                </a:cubicBezTo>
                <a:cubicBezTo>
                  <a:pt x="2706" y="222"/>
                  <a:pt x="2906" y="293"/>
                  <a:pt x="3002" y="440"/>
                </a:cubicBezTo>
                <a:cubicBezTo>
                  <a:pt x="2985" y="517"/>
                  <a:pt x="2975" y="513"/>
                  <a:pt x="2930" y="571"/>
                </a:cubicBezTo>
                <a:cubicBezTo>
                  <a:pt x="2910" y="624"/>
                  <a:pt x="2896" y="675"/>
                  <a:pt x="2963" y="695"/>
                </a:cubicBezTo>
                <a:cubicBezTo>
                  <a:pt x="3018" y="737"/>
                  <a:pt x="3081" y="756"/>
                  <a:pt x="3146" y="774"/>
                </a:cubicBezTo>
                <a:cubicBezTo>
                  <a:pt x="3203" y="772"/>
                  <a:pt x="3259" y="766"/>
                  <a:pt x="3316" y="767"/>
                </a:cubicBezTo>
                <a:cubicBezTo>
                  <a:pt x="3384" y="768"/>
                  <a:pt x="3452" y="770"/>
                  <a:pt x="3519" y="780"/>
                </a:cubicBezTo>
                <a:cubicBezTo>
                  <a:pt x="3622" y="796"/>
                  <a:pt x="3669" y="937"/>
                  <a:pt x="3709" y="1016"/>
                </a:cubicBezTo>
                <a:cubicBezTo>
                  <a:pt x="3726" y="1093"/>
                  <a:pt x="3738" y="1197"/>
                  <a:pt x="3643" y="1225"/>
                </a:cubicBezTo>
                <a:cubicBezTo>
                  <a:pt x="3600" y="1252"/>
                  <a:pt x="3553" y="1260"/>
                  <a:pt x="3506" y="1278"/>
                </a:cubicBezTo>
                <a:cubicBezTo>
                  <a:pt x="3465" y="1276"/>
                  <a:pt x="3423" y="1275"/>
                  <a:pt x="3382" y="1271"/>
                </a:cubicBezTo>
                <a:cubicBezTo>
                  <a:pt x="3373" y="1270"/>
                  <a:pt x="3362" y="1270"/>
                  <a:pt x="3355" y="1265"/>
                </a:cubicBezTo>
                <a:cubicBezTo>
                  <a:pt x="3327" y="1245"/>
                  <a:pt x="3282" y="1191"/>
                  <a:pt x="3264" y="1160"/>
                </a:cubicBezTo>
                <a:cubicBezTo>
                  <a:pt x="3251" y="1138"/>
                  <a:pt x="3233" y="1090"/>
                  <a:pt x="3218" y="1075"/>
                </a:cubicBezTo>
                <a:cubicBezTo>
                  <a:pt x="3212" y="1069"/>
                  <a:pt x="3168" y="1062"/>
                  <a:pt x="3166" y="1062"/>
                </a:cubicBezTo>
                <a:cubicBezTo>
                  <a:pt x="3076" y="1066"/>
                  <a:pt x="2987" y="1069"/>
                  <a:pt x="2897" y="1075"/>
                </a:cubicBezTo>
                <a:cubicBezTo>
                  <a:pt x="2871" y="1077"/>
                  <a:pt x="2825" y="1107"/>
                  <a:pt x="2825" y="1107"/>
                </a:cubicBezTo>
                <a:cubicBezTo>
                  <a:pt x="2816" y="1117"/>
                  <a:pt x="2801" y="1122"/>
                  <a:pt x="2793" y="1134"/>
                </a:cubicBezTo>
                <a:cubicBezTo>
                  <a:pt x="2790" y="1139"/>
                  <a:pt x="2779" y="1192"/>
                  <a:pt x="2779" y="1193"/>
                </a:cubicBezTo>
                <a:cubicBezTo>
                  <a:pt x="2786" y="1212"/>
                  <a:pt x="2788" y="1234"/>
                  <a:pt x="2799" y="1251"/>
                </a:cubicBezTo>
                <a:cubicBezTo>
                  <a:pt x="2843" y="1321"/>
                  <a:pt x="2936" y="1339"/>
                  <a:pt x="2982" y="1409"/>
                </a:cubicBezTo>
                <a:cubicBezTo>
                  <a:pt x="2999" y="1474"/>
                  <a:pt x="2973" y="1525"/>
                  <a:pt x="2917" y="1553"/>
                </a:cubicBezTo>
                <a:cubicBezTo>
                  <a:pt x="2830" y="1596"/>
                  <a:pt x="2741" y="1613"/>
                  <a:pt x="2649" y="1638"/>
                </a:cubicBezTo>
                <a:cubicBezTo>
                  <a:pt x="2501" y="1630"/>
                  <a:pt x="2530" y="1648"/>
                  <a:pt x="2439" y="1566"/>
                </a:cubicBezTo>
                <a:cubicBezTo>
                  <a:pt x="2426" y="1555"/>
                  <a:pt x="2414" y="1543"/>
                  <a:pt x="2400" y="1533"/>
                </a:cubicBezTo>
                <a:cubicBezTo>
                  <a:pt x="2383" y="1521"/>
                  <a:pt x="2347" y="1500"/>
                  <a:pt x="2347" y="1500"/>
                </a:cubicBezTo>
                <a:cubicBezTo>
                  <a:pt x="2319" y="1443"/>
                  <a:pt x="2292" y="1448"/>
                  <a:pt x="2230" y="1441"/>
                </a:cubicBezTo>
                <a:cubicBezTo>
                  <a:pt x="2195" y="1443"/>
                  <a:pt x="2159" y="1440"/>
                  <a:pt x="2125" y="1448"/>
                </a:cubicBezTo>
                <a:cubicBezTo>
                  <a:pt x="2110" y="1451"/>
                  <a:pt x="2086" y="1474"/>
                  <a:pt x="2086" y="1474"/>
                </a:cubicBezTo>
                <a:cubicBezTo>
                  <a:pt x="2081" y="1494"/>
                  <a:pt x="2067" y="1512"/>
                  <a:pt x="2066" y="1533"/>
                </a:cubicBezTo>
                <a:cubicBezTo>
                  <a:pt x="2061" y="1607"/>
                  <a:pt x="2112" y="1670"/>
                  <a:pt x="2158" y="1723"/>
                </a:cubicBezTo>
                <a:cubicBezTo>
                  <a:pt x="2166" y="1748"/>
                  <a:pt x="2184" y="1760"/>
                  <a:pt x="2197" y="1782"/>
                </a:cubicBezTo>
                <a:cubicBezTo>
                  <a:pt x="2235" y="1845"/>
                  <a:pt x="2273" y="1872"/>
                  <a:pt x="2328" y="1913"/>
                </a:cubicBezTo>
                <a:cubicBezTo>
                  <a:pt x="2335" y="1918"/>
                  <a:pt x="2339" y="1928"/>
                  <a:pt x="2347" y="1932"/>
                </a:cubicBezTo>
                <a:cubicBezTo>
                  <a:pt x="2361" y="1939"/>
                  <a:pt x="2378" y="1940"/>
                  <a:pt x="2393" y="1945"/>
                </a:cubicBezTo>
                <a:cubicBezTo>
                  <a:pt x="2440" y="1961"/>
                  <a:pt x="2448" y="1975"/>
                  <a:pt x="2511" y="1985"/>
                </a:cubicBezTo>
                <a:cubicBezTo>
                  <a:pt x="2564" y="1993"/>
                  <a:pt x="2616" y="2002"/>
                  <a:pt x="2668" y="2017"/>
                </a:cubicBezTo>
                <a:cubicBezTo>
                  <a:pt x="2723" y="2015"/>
                  <a:pt x="2777" y="2014"/>
                  <a:pt x="2832" y="2011"/>
                </a:cubicBezTo>
                <a:cubicBezTo>
                  <a:pt x="2889" y="2007"/>
                  <a:pt x="2945" y="1980"/>
                  <a:pt x="3002" y="1971"/>
                </a:cubicBezTo>
                <a:cubicBezTo>
                  <a:pt x="3036" y="1954"/>
                  <a:pt x="3065" y="1950"/>
                  <a:pt x="3100" y="1939"/>
                </a:cubicBezTo>
                <a:cubicBezTo>
                  <a:pt x="3121" y="1925"/>
                  <a:pt x="3122" y="1927"/>
                  <a:pt x="3139" y="1906"/>
                </a:cubicBezTo>
                <a:cubicBezTo>
                  <a:pt x="3153" y="1889"/>
                  <a:pt x="3179" y="1854"/>
                  <a:pt x="3179" y="1854"/>
                </a:cubicBezTo>
                <a:cubicBezTo>
                  <a:pt x="3185" y="1826"/>
                  <a:pt x="3198" y="1803"/>
                  <a:pt x="3205" y="1775"/>
                </a:cubicBezTo>
                <a:cubicBezTo>
                  <a:pt x="3195" y="1626"/>
                  <a:pt x="3229" y="1616"/>
                  <a:pt x="3159" y="1546"/>
                </a:cubicBezTo>
                <a:cubicBezTo>
                  <a:pt x="3161" y="1531"/>
                  <a:pt x="3156" y="1512"/>
                  <a:pt x="3166" y="1500"/>
                </a:cubicBezTo>
                <a:cubicBezTo>
                  <a:pt x="3181" y="1483"/>
                  <a:pt x="3210" y="1493"/>
                  <a:pt x="3231" y="1487"/>
                </a:cubicBezTo>
                <a:cubicBezTo>
                  <a:pt x="3292" y="1494"/>
                  <a:pt x="3353" y="1497"/>
                  <a:pt x="3414" y="1507"/>
                </a:cubicBezTo>
                <a:cubicBezTo>
                  <a:pt x="3436" y="1511"/>
                  <a:pt x="3449" y="1533"/>
                  <a:pt x="3467" y="1546"/>
                </a:cubicBezTo>
                <a:cubicBezTo>
                  <a:pt x="3480" y="1555"/>
                  <a:pt x="3506" y="1572"/>
                  <a:pt x="3506" y="1572"/>
                </a:cubicBezTo>
                <a:cubicBezTo>
                  <a:pt x="3524" y="1601"/>
                  <a:pt x="3552" y="1638"/>
                  <a:pt x="3565" y="1670"/>
                </a:cubicBezTo>
                <a:cubicBezTo>
                  <a:pt x="3580" y="1707"/>
                  <a:pt x="3582" y="1753"/>
                  <a:pt x="3604" y="1788"/>
                </a:cubicBezTo>
                <a:cubicBezTo>
                  <a:pt x="3652" y="1865"/>
                  <a:pt x="3749" y="1888"/>
                  <a:pt x="3833" y="1899"/>
                </a:cubicBezTo>
                <a:cubicBezTo>
                  <a:pt x="4147" y="1879"/>
                  <a:pt x="3965" y="1923"/>
                  <a:pt x="4075" y="1847"/>
                </a:cubicBezTo>
                <a:cubicBezTo>
                  <a:pt x="4114" y="1737"/>
                  <a:pt x="4059" y="1883"/>
                  <a:pt x="4115" y="1769"/>
                </a:cubicBezTo>
                <a:cubicBezTo>
                  <a:pt x="4125" y="1748"/>
                  <a:pt x="4141" y="1703"/>
                  <a:pt x="4141" y="1703"/>
                </a:cubicBezTo>
                <a:cubicBezTo>
                  <a:pt x="4163" y="1589"/>
                  <a:pt x="4153" y="1633"/>
                  <a:pt x="4167" y="1572"/>
                </a:cubicBezTo>
                <a:cubicBezTo>
                  <a:pt x="4178" y="1401"/>
                  <a:pt x="4157" y="1254"/>
                  <a:pt x="4108" y="1094"/>
                </a:cubicBezTo>
                <a:cubicBezTo>
                  <a:pt x="4096" y="1056"/>
                  <a:pt x="4091" y="1025"/>
                  <a:pt x="4069" y="990"/>
                </a:cubicBezTo>
                <a:cubicBezTo>
                  <a:pt x="4054" y="902"/>
                  <a:pt x="4078" y="1004"/>
                  <a:pt x="4017" y="891"/>
                </a:cubicBezTo>
                <a:cubicBezTo>
                  <a:pt x="3975" y="813"/>
                  <a:pt x="3909" y="754"/>
                  <a:pt x="3840" y="702"/>
                </a:cubicBezTo>
                <a:cubicBezTo>
                  <a:pt x="3803" y="674"/>
                  <a:pt x="3783" y="650"/>
                  <a:pt x="3735" y="643"/>
                </a:cubicBezTo>
                <a:cubicBezTo>
                  <a:pt x="3724" y="636"/>
                  <a:pt x="3714" y="627"/>
                  <a:pt x="3702" y="623"/>
                </a:cubicBezTo>
                <a:cubicBezTo>
                  <a:pt x="3679" y="616"/>
                  <a:pt x="3630" y="610"/>
                  <a:pt x="3630" y="610"/>
                </a:cubicBezTo>
                <a:cubicBezTo>
                  <a:pt x="3600" y="589"/>
                  <a:pt x="3565" y="589"/>
                  <a:pt x="3532" y="571"/>
                </a:cubicBezTo>
                <a:cubicBezTo>
                  <a:pt x="3496" y="551"/>
                  <a:pt x="3466" y="524"/>
                  <a:pt x="3427" y="512"/>
                </a:cubicBezTo>
                <a:cubicBezTo>
                  <a:pt x="3385" y="468"/>
                  <a:pt x="3398" y="438"/>
                  <a:pt x="3427" y="374"/>
                </a:cubicBezTo>
                <a:cubicBezTo>
                  <a:pt x="3440" y="344"/>
                  <a:pt x="3473" y="325"/>
                  <a:pt x="3499" y="309"/>
                </a:cubicBezTo>
                <a:cubicBezTo>
                  <a:pt x="3561" y="271"/>
                  <a:pt x="3626" y="232"/>
                  <a:pt x="3696" y="211"/>
                </a:cubicBezTo>
                <a:cubicBezTo>
                  <a:pt x="3755" y="217"/>
                  <a:pt x="3816" y="215"/>
                  <a:pt x="3873" y="230"/>
                </a:cubicBezTo>
                <a:cubicBezTo>
                  <a:pt x="3925" y="244"/>
                  <a:pt x="4028" y="309"/>
                  <a:pt x="4082" y="335"/>
                </a:cubicBezTo>
                <a:cubicBezTo>
                  <a:pt x="4153" y="369"/>
                  <a:pt x="4234" y="389"/>
                  <a:pt x="4291" y="446"/>
                </a:cubicBezTo>
                <a:cubicBezTo>
                  <a:pt x="4308" y="493"/>
                  <a:pt x="4297" y="474"/>
                  <a:pt x="4318" y="505"/>
                </a:cubicBezTo>
                <a:cubicBezTo>
                  <a:pt x="4333" y="587"/>
                  <a:pt x="4320" y="555"/>
                  <a:pt x="4344" y="603"/>
                </a:cubicBezTo>
                <a:cubicBezTo>
                  <a:pt x="4357" y="660"/>
                  <a:pt x="4384" y="752"/>
                  <a:pt x="4435" y="787"/>
                </a:cubicBezTo>
                <a:cubicBezTo>
                  <a:pt x="4470" y="783"/>
                  <a:pt x="4506" y="784"/>
                  <a:pt x="4540" y="774"/>
                </a:cubicBezTo>
                <a:cubicBezTo>
                  <a:pt x="4560" y="768"/>
                  <a:pt x="4573" y="747"/>
                  <a:pt x="4593" y="741"/>
                </a:cubicBezTo>
                <a:cubicBezTo>
                  <a:pt x="4618" y="721"/>
                  <a:pt x="4653" y="702"/>
                  <a:pt x="4671" y="675"/>
                </a:cubicBezTo>
                <a:cubicBezTo>
                  <a:pt x="4688" y="650"/>
                  <a:pt x="4700" y="622"/>
                  <a:pt x="4717" y="597"/>
                </a:cubicBezTo>
                <a:cubicBezTo>
                  <a:pt x="4729" y="476"/>
                  <a:pt x="4730" y="503"/>
                  <a:pt x="4710" y="309"/>
                </a:cubicBezTo>
                <a:cubicBezTo>
                  <a:pt x="4705" y="259"/>
                  <a:pt x="4611" y="155"/>
                  <a:pt x="4560" y="139"/>
                </a:cubicBezTo>
                <a:cubicBezTo>
                  <a:pt x="4604" y="109"/>
                  <a:pt x="4674" y="116"/>
                  <a:pt x="4723" y="113"/>
                </a:cubicBezTo>
                <a:cubicBezTo>
                  <a:pt x="5087" y="129"/>
                  <a:pt x="4932" y="74"/>
                  <a:pt x="5083" y="185"/>
                </a:cubicBezTo>
                <a:cubicBezTo>
                  <a:pt x="5097" y="195"/>
                  <a:pt x="5115" y="200"/>
                  <a:pt x="5129" y="211"/>
                </a:cubicBezTo>
                <a:cubicBezTo>
                  <a:pt x="5157" y="235"/>
                  <a:pt x="5182" y="263"/>
                  <a:pt x="5208" y="289"/>
                </a:cubicBezTo>
                <a:cubicBezTo>
                  <a:pt x="5233" y="313"/>
                  <a:pt x="5293" y="348"/>
                  <a:pt x="5293" y="348"/>
                </a:cubicBezTo>
                <a:cubicBezTo>
                  <a:pt x="5322" y="407"/>
                  <a:pt x="5284" y="337"/>
                  <a:pt x="5345" y="414"/>
                </a:cubicBezTo>
                <a:cubicBezTo>
                  <a:pt x="5367" y="443"/>
                  <a:pt x="5386" y="484"/>
                  <a:pt x="5398" y="518"/>
                </a:cubicBezTo>
                <a:cubicBezTo>
                  <a:pt x="5395" y="584"/>
                  <a:pt x="5425" y="663"/>
                  <a:pt x="5385" y="715"/>
                </a:cubicBezTo>
                <a:cubicBezTo>
                  <a:pt x="5353" y="756"/>
                  <a:pt x="5308" y="783"/>
                  <a:pt x="5273" y="819"/>
                </a:cubicBezTo>
                <a:cubicBezTo>
                  <a:pt x="5265" y="827"/>
                  <a:pt x="5262" y="839"/>
                  <a:pt x="5254" y="846"/>
                </a:cubicBezTo>
                <a:cubicBezTo>
                  <a:pt x="5244" y="854"/>
                  <a:pt x="5231" y="857"/>
                  <a:pt x="5221" y="865"/>
                </a:cubicBezTo>
                <a:cubicBezTo>
                  <a:pt x="5188" y="890"/>
                  <a:pt x="5156" y="938"/>
                  <a:pt x="5142" y="977"/>
                </a:cubicBezTo>
                <a:cubicBezTo>
                  <a:pt x="5138" y="1016"/>
                  <a:pt x="5127" y="1087"/>
                  <a:pt x="5142" y="1121"/>
                </a:cubicBezTo>
                <a:cubicBezTo>
                  <a:pt x="5161" y="1165"/>
                  <a:pt x="5199" y="1173"/>
                  <a:pt x="5234" y="1193"/>
                </a:cubicBezTo>
                <a:cubicBezTo>
                  <a:pt x="5280" y="1220"/>
                  <a:pt x="5328" y="1260"/>
                  <a:pt x="5378" y="1278"/>
                </a:cubicBezTo>
                <a:cubicBezTo>
                  <a:pt x="5404" y="1274"/>
                  <a:pt x="5431" y="1273"/>
                  <a:pt x="5457" y="1265"/>
                </a:cubicBezTo>
                <a:cubicBezTo>
                  <a:pt x="5463" y="1263"/>
                  <a:pt x="5465" y="1255"/>
                  <a:pt x="5470" y="1251"/>
                </a:cubicBezTo>
                <a:cubicBezTo>
                  <a:pt x="5494" y="1231"/>
                  <a:pt x="5514" y="1222"/>
                  <a:pt x="5542" y="1206"/>
                </a:cubicBezTo>
                <a:cubicBezTo>
                  <a:pt x="5558" y="1181"/>
                  <a:pt x="5585" y="1169"/>
                  <a:pt x="5614" y="1160"/>
                </a:cubicBezTo>
                <a:cubicBezTo>
                  <a:pt x="5632" y="1146"/>
                  <a:pt x="5647" y="1128"/>
                  <a:pt x="5666" y="1114"/>
                </a:cubicBezTo>
                <a:cubicBezTo>
                  <a:pt x="5719" y="1074"/>
                  <a:pt x="5663" y="1137"/>
                  <a:pt x="5725" y="1075"/>
                </a:cubicBezTo>
                <a:cubicBezTo>
                  <a:pt x="5747" y="1053"/>
                  <a:pt x="5763" y="1027"/>
                  <a:pt x="5790" y="1009"/>
                </a:cubicBezTo>
                <a:cubicBezTo>
                  <a:pt x="5835" y="936"/>
                  <a:pt x="5812" y="962"/>
                  <a:pt x="5849" y="924"/>
                </a:cubicBezTo>
                <a:cubicBezTo>
                  <a:pt x="5874" y="837"/>
                  <a:pt x="5884" y="829"/>
                  <a:pt x="5862" y="708"/>
                </a:cubicBezTo>
                <a:cubicBezTo>
                  <a:pt x="5860" y="696"/>
                  <a:pt x="5800" y="639"/>
                  <a:pt x="5797" y="636"/>
                </a:cubicBezTo>
                <a:cubicBezTo>
                  <a:pt x="5731" y="565"/>
                  <a:pt x="5657" y="508"/>
                  <a:pt x="5581" y="446"/>
                </a:cubicBezTo>
                <a:cubicBezTo>
                  <a:pt x="5547" y="418"/>
                  <a:pt x="5471" y="331"/>
                  <a:pt x="5457" y="296"/>
                </a:cubicBezTo>
                <a:cubicBezTo>
                  <a:pt x="5448" y="274"/>
                  <a:pt x="5430" y="230"/>
                  <a:pt x="5430" y="230"/>
                </a:cubicBezTo>
                <a:cubicBezTo>
                  <a:pt x="5434" y="186"/>
                  <a:pt x="5432" y="141"/>
                  <a:pt x="5443" y="99"/>
                </a:cubicBezTo>
                <a:cubicBezTo>
                  <a:pt x="5446" y="88"/>
                  <a:pt x="5461" y="87"/>
                  <a:pt x="5470" y="80"/>
                </a:cubicBezTo>
                <a:cubicBezTo>
                  <a:pt x="5505" y="53"/>
                  <a:pt x="5549" y="29"/>
                  <a:pt x="5594" y="21"/>
                </a:cubicBezTo>
                <a:cubicBezTo>
                  <a:pt x="5631" y="14"/>
                  <a:pt x="5668" y="12"/>
                  <a:pt x="5705" y="8"/>
                </a:cubicBezTo>
                <a:cubicBezTo>
                  <a:pt x="5725" y="6"/>
                  <a:pt x="5764" y="1"/>
                  <a:pt x="5764" y="1"/>
                </a:cubicBezTo>
                <a:cubicBezTo>
                  <a:pt x="5904" y="3"/>
                  <a:pt x="6044" y="0"/>
                  <a:pt x="6183" y="8"/>
                </a:cubicBezTo>
                <a:cubicBezTo>
                  <a:pt x="6238" y="11"/>
                  <a:pt x="6239" y="53"/>
                  <a:pt x="6281" y="80"/>
                </a:cubicBezTo>
                <a:cubicBezTo>
                  <a:pt x="6359" y="130"/>
                  <a:pt x="6438" y="184"/>
                  <a:pt x="6497" y="257"/>
                </a:cubicBezTo>
                <a:cubicBezTo>
                  <a:pt x="6520" y="285"/>
                  <a:pt x="6532" y="321"/>
                  <a:pt x="6556" y="348"/>
                </a:cubicBezTo>
                <a:cubicBezTo>
                  <a:pt x="6571" y="366"/>
                  <a:pt x="6587" y="383"/>
                  <a:pt x="6602" y="401"/>
                </a:cubicBezTo>
                <a:cubicBezTo>
                  <a:pt x="6609" y="420"/>
                  <a:pt x="6614" y="440"/>
                  <a:pt x="6622" y="459"/>
                </a:cubicBezTo>
                <a:cubicBezTo>
                  <a:pt x="6627" y="471"/>
                  <a:pt x="6636" y="480"/>
                  <a:pt x="6641" y="492"/>
                </a:cubicBezTo>
                <a:cubicBezTo>
                  <a:pt x="6649" y="511"/>
                  <a:pt x="6661" y="551"/>
                  <a:pt x="6661" y="551"/>
                </a:cubicBezTo>
                <a:cubicBezTo>
                  <a:pt x="6655" y="792"/>
                  <a:pt x="6725" y="831"/>
                  <a:pt x="6569" y="885"/>
                </a:cubicBezTo>
                <a:cubicBezTo>
                  <a:pt x="6322" y="872"/>
                  <a:pt x="6338" y="930"/>
                  <a:pt x="6249" y="793"/>
                </a:cubicBezTo>
                <a:cubicBezTo>
                  <a:pt x="6253" y="727"/>
                  <a:pt x="6250" y="687"/>
                  <a:pt x="6294" y="643"/>
                </a:cubicBezTo>
                <a:cubicBezTo>
                  <a:pt x="6321" y="543"/>
                  <a:pt x="6278" y="456"/>
                  <a:pt x="6183" y="427"/>
                </a:cubicBezTo>
                <a:cubicBezTo>
                  <a:pt x="6042" y="431"/>
                  <a:pt x="5966" y="424"/>
                  <a:pt x="5856" y="499"/>
                </a:cubicBezTo>
                <a:cubicBezTo>
                  <a:pt x="5793" y="591"/>
                  <a:pt x="5865" y="713"/>
                  <a:pt x="5941" y="774"/>
                </a:cubicBezTo>
                <a:cubicBezTo>
                  <a:pt x="5963" y="791"/>
                  <a:pt x="5989" y="804"/>
                  <a:pt x="6006" y="826"/>
                </a:cubicBezTo>
                <a:cubicBezTo>
                  <a:pt x="6034" y="862"/>
                  <a:pt x="6017" y="846"/>
                  <a:pt x="6059" y="872"/>
                </a:cubicBezTo>
                <a:cubicBezTo>
                  <a:pt x="6082" y="912"/>
                  <a:pt x="6117" y="942"/>
                  <a:pt x="6137" y="983"/>
                </a:cubicBezTo>
                <a:cubicBezTo>
                  <a:pt x="6145" y="1048"/>
                  <a:pt x="6160" y="1120"/>
                  <a:pt x="6190" y="1179"/>
                </a:cubicBezTo>
                <a:cubicBezTo>
                  <a:pt x="6194" y="1232"/>
                  <a:pt x="6194" y="1260"/>
                  <a:pt x="6216" y="1304"/>
                </a:cubicBezTo>
                <a:cubicBezTo>
                  <a:pt x="6201" y="1389"/>
                  <a:pt x="6153" y="1400"/>
                  <a:pt x="6078" y="1409"/>
                </a:cubicBezTo>
                <a:cubicBezTo>
                  <a:pt x="6034" y="1430"/>
                  <a:pt x="6009" y="1447"/>
                  <a:pt x="5961" y="1454"/>
                </a:cubicBezTo>
                <a:cubicBezTo>
                  <a:pt x="5905" y="1476"/>
                  <a:pt x="5951" y="1461"/>
                  <a:pt x="5882" y="1474"/>
                </a:cubicBezTo>
                <a:cubicBezTo>
                  <a:pt x="5862" y="1478"/>
                  <a:pt x="5823" y="1487"/>
                  <a:pt x="5823" y="1487"/>
                </a:cubicBezTo>
                <a:cubicBezTo>
                  <a:pt x="5673" y="1483"/>
                  <a:pt x="5548" y="1471"/>
                  <a:pt x="5404" y="1461"/>
                </a:cubicBezTo>
                <a:cubicBezTo>
                  <a:pt x="5331" y="1441"/>
                  <a:pt x="5254" y="1439"/>
                  <a:pt x="5182" y="1415"/>
                </a:cubicBezTo>
                <a:cubicBezTo>
                  <a:pt x="5156" y="1406"/>
                  <a:pt x="5136" y="1391"/>
                  <a:pt x="5110" y="1382"/>
                </a:cubicBezTo>
                <a:cubicBezTo>
                  <a:pt x="5096" y="1368"/>
                  <a:pt x="5077" y="1359"/>
                  <a:pt x="5064" y="1343"/>
                </a:cubicBezTo>
                <a:cubicBezTo>
                  <a:pt x="5045" y="1320"/>
                  <a:pt x="5033" y="1293"/>
                  <a:pt x="5011" y="1271"/>
                </a:cubicBezTo>
                <a:cubicBezTo>
                  <a:pt x="5001" y="1237"/>
                  <a:pt x="4976" y="1236"/>
                  <a:pt x="4946" y="1225"/>
                </a:cubicBezTo>
                <a:cubicBezTo>
                  <a:pt x="4875" y="1231"/>
                  <a:pt x="4854" y="1216"/>
                  <a:pt x="4835" y="1278"/>
                </a:cubicBezTo>
                <a:cubicBezTo>
                  <a:pt x="4837" y="1332"/>
                  <a:pt x="4834" y="1387"/>
                  <a:pt x="4841" y="1441"/>
                </a:cubicBezTo>
                <a:cubicBezTo>
                  <a:pt x="4842" y="1452"/>
                  <a:pt x="4856" y="1457"/>
                  <a:pt x="4861" y="1467"/>
                </a:cubicBezTo>
                <a:cubicBezTo>
                  <a:pt x="4880" y="1500"/>
                  <a:pt x="4900" y="1530"/>
                  <a:pt x="4933" y="1553"/>
                </a:cubicBezTo>
                <a:cubicBezTo>
                  <a:pt x="5007" y="1605"/>
                  <a:pt x="5095" y="1641"/>
                  <a:pt x="5182" y="1664"/>
                </a:cubicBezTo>
                <a:cubicBezTo>
                  <a:pt x="5241" y="1680"/>
                  <a:pt x="5305" y="1676"/>
                  <a:pt x="5365" y="1690"/>
                </a:cubicBezTo>
                <a:cubicBezTo>
                  <a:pt x="5415" y="1702"/>
                  <a:pt x="5476" y="1719"/>
                  <a:pt x="5522" y="1742"/>
                </a:cubicBezTo>
                <a:cubicBezTo>
                  <a:pt x="5598" y="1781"/>
                  <a:pt x="5523" y="1763"/>
                  <a:pt x="5601" y="1775"/>
                </a:cubicBezTo>
                <a:cubicBezTo>
                  <a:pt x="5610" y="1782"/>
                  <a:pt x="5618" y="1790"/>
                  <a:pt x="5627" y="1795"/>
                </a:cubicBezTo>
                <a:cubicBezTo>
                  <a:pt x="5633" y="1798"/>
                  <a:pt x="5640" y="1797"/>
                  <a:pt x="5646" y="1801"/>
                </a:cubicBezTo>
                <a:cubicBezTo>
                  <a:pt x="5654" y="1806"/>
                  <a:pt x="5659" y="1815"/>
                  <a:pt x="5666" y="1821"/>
                </a:cubicBezTo>
                <a:cubicBezTo>
                  <a:pt x="5672" y="1826"/>
                  <a:pt x="5679" y="1830"/>
                  <a:pt x="5686" y="1834"/>
                </a:cubicBezTo>
                <a:cubicBezTo>
                  <a:pt x="5693" y="1848"/>
                  <a:pt x="5706" y="1869"/>
                  <a:pt x="5705" y="1886"/>
                </a:cubicBezTo>
                <a:cubicBezTo>
                  <a:pt x="5698" y="1994"/>
                  <a:pt x="5647" y="2029"/>
                  <a:pt x="5548" y="2050"/>
                </a:cubicBezTo>
                <a:cubicBezTo>
                  <a:pt x="5309" y="2043"/>
                  <a:pt x="5265" y="2038"/>
                  <a:pt x="5011" y="2043"/>
                </a:cubicBezTo>
                <a:cubicBezTo>
                  <a:pt x="5013" y="2063"/>
                  <a:pt x="5012" y="2083"/>
                  <a:pt x="5018" y="2102"/>
                </a:cubicBezTo>
                <a:cubicBezTo>
                  <a:pt x="5044" y="2181"/>
                  <a:pt x="5139" y="2232"/>
                  <a:pt x="5214" y="2246"/>
                </a:cubicBezTo>
                <a:cubicBezTo>
                  <a:pt x="5357" y="2333"/>
                  <a:pt x="5562" y="2302"/>
                  <a:pt x="5712" y="2305"/>
                </a:cubicBezTo>
                <a:cubicBezTo>
                  <a:pt x="5764" y="2326"/>
                  <a:pt x="5812" y="2327"/>
                  <a:pt x="5869" y="2331"/>
                </a:cubicBezTo>
                <a:cubicBezTo>
                  <a:pt x="5924" y="2359"/>
                  <a:pt x="5986" y="2377"/>
                  <a:pt x="6046" y="2390"/>
                </a:cubicBezTo>
                <a:cubicBezTo>
                  <a:pt x="6072" y="2408"/>
                  <a:pt x="6080" y="2418"/>
                  <a:pt x="6111" y="2430"/>
                </a:cubicBezTo>
                <a:cubicBezTo>
                  <a:pt x="6142" y="2460"/>
                  <a:pt x="6160" y="2492"/>
                  <a:pt x="6190" y="2521"/>
                </a:cubicBezTo>
                <a:cubicBezTo>
                  <a:pt x="6199" y="2599"/>
                  <a:pt x="6233" y="2621"/>
                  <a:pt x="6203" y="2718"/>
                </a:cubicBezTo>
                <a:cubicBezTo>
                  <a:pt x="6195" y="2745"/>
                  <a:pt x="6147" y="2768"/>
                  <a:pt x="6124" y="2783"/>
                </a:cubicBezTo>
                <a:cubicBezTo>
                  <a:pt x="6084" y="2809"/>
                  <a:pt x="6127" y="2781"/>
                  <a:pt x="6085" y="2822"/>
                </a:cubicBezTo>
                <a:cubicBezTo>
                  <a:pt x="6046" y="2860"/>
                  <a:pt x="5993" y="2890"/>
                  <a:pt x="5941" y="2907"/>
                </a:cubicBezTo>
                <a:cubicBezTo>
                  <a:pt x="5889" y="2901"/>
                  <a:pt x="5835" y="2899"/>
                  <a:pt x="5784" y="2888"/>
                </a:cubicBezTo>
                <a:cubicBezTo>
                  <a:pt x="5743" y="2879"/>
                  <a:pt x="5711" y="2846"/>
                  <a:pt x="5673" y="2829"/>
                </a:cubicBezTo>
                <a:cubicBezTo>
                  <a:pt x="5621" y="2805"/>
                  <a:pt x="5558" y="2777"/>
                  <a:pt x="5502" y="2763"/>
                </a:cubicBezTo>
                <a:cubicBezTo>
                  <a:pt x="5430" y="2774"/>
                  <a:pt x="5452" y="2779"/>
                  <a:pt x="5417" y="2835"/>
                </a:cubicBezTo>
                <a:cubicBezTo>
                  <a:pt x="5396" y="2953"/>
                  <a:pt x="5461" y="2974"/>
                  <a:pt x="5542" y="3032"/>
                </a:cubicBezTo>
                <a:cubicBezTo>
                  <a:pt x="5671" y="3124"/>
                  <a:pt x="5805" y="3218"/>
                  <a:pt x="5921" y="3326"/>
                </a:cubicBezTo>
                <a:cubicBezTo>
                  <a:pt x="5966" y="3368"/>
                  <a:pt x="5999" y="3413"/>
                  <a:pt x="6046" y="3451"/>
                </a:cubicBezTo>
                <a:cubicBezTo>
                  <a:pt x="6102" y="3545"/>
                  <a:pt x="6123" y="3585"/>
                  <a:pt x="6137" y="3693"/>
                </a:cubicBezTo>
                <a:cubicBezTo>
                  <a:pt x="6123" y="3813"/>
                  <a:pt x="6141" y="3836"/>
                  <a:pt x="6085" y="3909"/>
                </a:cubicBezTo>
                <a:cubicBezTo>
                  <a:pt x="6076" y="3936"/>
                  <a:pt x="6065" y="3940"/>
                  <a:pt x="6039" y="3948"/>
                </a:cubicBezTo>
                <a:cubicBezTo>
                  <a:pt x="5967" y="3944"/>
                  <a:pt x="5894" y="3945"/>
                  <a:pt x="5823" y="3935"/>
                </a:cubicBezTo>
                <a:cubicBezTo>
                  <a:pt x="5749" y="3925"/>
                  <a:pt x="5686" y="3871"/>
                  <a:pt x="5614" y="3850"/>
                </a:cubicBezTo>
                <a:cubicBezTo>
                  <a:pt x="5573" y="3825"/>
                  <a:pt x="5536" y="3809"/>
                  <a:pt x="5489" y="3798"/>
                </a:cubicBezTo>
                <a:cubicBezTo>
                  <a:pt x="5475" y="3788"/>
                  <a:pt x="5468" y="3781"/>
                  <a:pt x="5450" y="3778"/>
                </a:cubicBezTo>
                <a:cubicBezTo>
                  <a:pt x="5418" y="3772"/>
                  <a:pt x="5352" y="3765"/>
                  <a:pt x="5352" y="3765"/>
                </a:cubicBezTo>
                <a:cubicBezTo>
                  <a:pt x="5230" y="3767"/>
                  <a:pt x="5097" y="3724"/>
                  <a:pt x="4998" y="3798"/>
                </a:cubicBezTo>
                <a:cubicBezTo>
                  <a:pt x="4957" y="3881"/>
                  <a:pt x="5008" y="3978"/>
                  <a:pt x="5038" y="4059"/>
                </a:cubicBezTo>
                <a:cubicBezTo>
                  <a:pt x="5034" y="4090"/>
                  <a:pt x="5037" y="4122"/>
                  <a:pt x="5025" y="4151"/>
                </a:cubicBezTo>
                <a:cubicBezTo>
                  <a:pt x="5020" y="4163"/>
                  <a:pt x="5004" y="4166"/>
                  <a:pt x="4992" y="4171"/>
                </a:cubicBezTo>
                <a:cubicBezTo>
                  <a:pt x="4930" y="4197"/>
                  <a:pt x="4927" y="4195"/>
                  <a:pt x="4874" y="4203"/>
                </a:cubicBezTo>
                <a:cubicBezTo>
                  <a:pt x="4739" y="4201"/>
                  <a:pt x="4603" y="4207"/>
                  <a:pt x="4468" y="4197"/>
                </a:cubicBezTo>
                <a:cubicBezTo>
                  <a:pt x="4457" y="4196"/>
                  <a:pt x="4457" y="4179"/>
                  <a:pt x="4449" y="4171"/>
                </a:cubicBezTo>
                <a:cubicBezTo>
                  <a:pt x="4437" y="4159"/>
                  <a:pt x="4421" y="4151"/>
                  <a:pt x="4409" y="4138"/>
                </a:cubicBezTo>
                <a:cubicBezTo>
                  <a:pt x="4335" y="4057"/>
                  <a:pt x="4270" y="3964"/>
                  <a:pt x="4226" y="3863"/>
                </a:cubicBezTo>
                <a:cubicBezTo>
                  <a:pt x="4212" y="3800"/>
                  <a:pt x="4209" y="3751"/>
                  <a:pt x="4226" y="3686"/>
                </a:cubicBezTo>
                <a:cubicBezTo>
                  <a:pt x="4224" y="3632"/>
                  <a:pt x="4229" y="3576"/>
                  <a:pt x="4219" y="3523"/>
                </a:cubicBezTo>
                <a:cubicBezTo>
                  <a:pt x="4216" y="3506"/>
                  <a:pt x="4197" y="3497"/>
                  <a:pt x="4187" y="3483"/>
                </a:cubicBezTo>
                <a:cubicBezTo>
                  <a:pt x="4115" y="3383"/>
                  <a:pt x="4087" y="3362"/>
                  <a:pt x="3984" y="3320"/>
                </a:cubicBezTo>
                <a:cubicBezTo>
                  <a:pt x="3854" y="3332"/>
                  <a:pt x="3839" y="3335"/>
                  <a:pt x="3735" y="3366"/>
                </a:cubicBezTo>
                <a:cubicBezTo>
                  <a:pt x="3691" y="3379"/>
                  <a:pt x="3645" y="3385"/>
                  <a:pt x="3604" y="3405"/>
                </a:cubicBezTo>
                <a:cubicBezTo>
                  <a:pt x="3486" y="3464"/>
                  <a:pt x="3576" y="3431"/>
                  <a:pt x="3519" y="3451"/>
                </a:cubicBezTo>
                <a:cubicBezTo>
                  <a:pt x="3475" y="3484"/>
                  <a:pt x="3449" y="3501"/>
                  <a:pt x="3414" y="3542"/>
                </a:cubicBezTo>
                <a:cubicBezTo>
                  <a:pt x="3397" y="3589"/>
                  <a:pt x="3385" y="3635"/>
                  <a:pt x="3362" y="3680"/>
                </a:cubicBezTo>
                <a:cubicBezTo>
                  <a:pt x="3358" y="3697"/>
                  <a:pt x="3355" y="3715"/>
                  <a:pt x="3349" y="3732"/>
                </a:cubicBezTo>
                <a:cubicBezTo>
                  <a:pt x="3342" y="3752"/>
                  <a:pt x="3329" y="3770"/>
                  <a:pt x="3323" y="3791"/>
                </a:cubicBezTo>
                <a:cubicBezTo>
                  <a:pt x="3307" y="3841"/>
                  <a:pt x="3312" y="3896"/>
                  <a:pt x="3297" y="3948"/>
                </a:cubicBezTo>
                <a:cubicBezTo>
                  <a:pt x="3281" y="4072"/>
                  <a:pt x="3190" y="4148"/>
                  <a:pt x="3074" y="4184"/>
                </a:cubicBezTo>
                <a:cubicBezTo>
                  <a:pt x="3055" y="4190"/>
                  <a:pt x="3035" y="4194"/>
                  <a:pt x="3015" y="4197"/>
                </a:cubicBezTo>
                <a:cubicBezTo>
                  <a:pt x="2976" y="4203"/>
                  <a:pt x="2897" y="4210"/>
                  <a:pt x="2897" y="4210"/>
                </a:cubicBezTo>
                <a:cubicBezTo>
                  <a:pt x="2799" y="4208"/>
                  <a:pt x="2701" y="4211"/>
                  <a:pt x="2603" y="4203"/>
                </a:cubicBezTo>
                <a:cubicBezTo>
                  <a:pt x="2508" y="4196"/>
                  <a:pt x="2358" y="4013"/>
                  <a:pt x="2308" y="3942"/>
                </a:cubicBezTo>
                <a:cubicBezTo>
                  <a:pt x="2289" y="3871"/>
                  <a:pt x="2277" y="3811"/>
                  <a:pt x="2269" y="3739"/>
                </a:cubicBezTo>
                <a:cubicBezTo>
                  <a:pt x="2273" y="3652"/>
                  <a:pt x="2269" y="3623"/>
                  <a:pt x="2302" y="3555"/>
                </a:cubicBezTo>
                <a:cubicBezTo>
                  <a:pt x="2320" y="3422"/>
                  <a:pt x="2333" y="3347"/>
                  <a:pt x="2236" y="3274"/>
                </a:cubicBezTo>
                <a:cubicBezTo>
                  <a:pt x="2187" y="3237"/>
                  <a:pt x="2234" y="3255"/>
                  <a:pt x="2184" y="3241"/>
                </a:cubicBezTo>
                <a:cubicBezTo>
                  <a:pt x="2154" y="3221"/>
                  <a:pt x="2114" y="3215"/>
                  <a:pt x="2079" y="3209"/>
                </a:cubicBezTo>
                <a:cubicBezTo>
                  <a:pt x="1996" y="3213"/>
                  <a:pt x="1913" y="3213"/>
                  <a:pt x="1830" y="3222"/>
                </a:cubicBezTo>
                <a:cubicBezTo>
                  <a:pt x="1764" y="3229"/>
                  <a:pt x="1779" y="3242"/>
                  <a:pt x="1732" y="3274"/>
                </a:cubicBezTo>
                <a:cubicBezTo>
                  <a:pt x="1659" y="3324"/>
                  <a:pt x="1560" y="3371"/>
                  <a:pt x="1503" y="3444"/>
                </a:cubicBezTo>
                <a:cubicBezTo>
                  <a:pt x="1437" y="3529"/>
                  <a:pt x="1428" y="3640"/>
                  <a:pt x="1398" y="3739"/>
                </a:cubicBezTo>
                <a:cubicBezTo>
                  <a:pt x="1393" y="3756"/>
                  <a:pt x="1349" y="3831"/>
                  <a:pt x="1346" y="3837"/>
                </a:cubicBezTo>
                <a:cubicBezTo>
                  <a:pt x="1339" y="3871"/>
                  <a:pt x="1289" y="3957"/>
                  <a:pt x="1254" y="3968"/>
                </a:cubicBezTo>
                <a:cubicBezTo>
                  <a:pt x="1229" y="3976"/>
                  <a:pt x="1176" y="3987"/>
                  <a:pt x="1176" y="3987"/>
                </a:cubicBezTo>
                <a:cubicBezTo>
                  <a:pt x="1028" y="3983"/>
                  <a:pt x="879" y="3986"/>
                  <a:pt x="731" y="3974"/>
                </a:cubicBezTo>
                <a:cubicBezTo>
                  <a:pt x="700" y="3971"/>
                  <a:pt x="678" y="3940"/>
                  <a:pt x="652" y="3922"/>
                </a:cubicBezTo>
                <a:cubicBezTo>
                  <a:pt x="555" y="3854"/>
                  <a:pt x="471" y="3696"/>
                  <a:pt x="423" y="3582"/>
                </a:cubicBezTo>
                <a:cubicBezTo>
                  <a:pt x="417" y="3527"/>
                  <a:pt x="404" y="3485"/>
                  <a:pt x="423" y="3431"/>
                </a:cubicBezTo>
                <a:cubicBezTo>
                  <a:pt x="437" y="3393"/>
                  <a:pt x="483" y="3390"/>
                  <a:pt x="515" y="3379"/>
                </a:cubicBezTo>
                <a:cubicBezTo>
                  <a:pt x="602" y="3348"/>
                  <a:pt x="686" y="3320"/>
                  <a:pt x="777" y="3300"/>
                </a:cubicBezTo>
                <a:cubicBezTo>
                  <a:pt x="831" y="3273"/>
                  <a:pt x="898" y="3262"/>
                  <a:pt x="934" y="3209"/>
                </a:cubicBezTo>
                <a:cubicBezTo>
                  <a:pt x="882" y="2947"/>
                  <a:pt x="622" y="3036"/>
                  <a:pt x="384" y="3025"/>
                </a:cubicBezTo>
                <a:cubicBezTo>
                  <a:pt x="316" y="3009"/>
                  <a:pt x="270" y="2972"/>
                  <a:pt x="214" y="2934"/>
                </a:cubicBezTo>
                <a:cubicBezTo>
                  <a:pt x="194" y="2884"/>
                  <a:pt x="157" y="2849"/>
                  <a:pt x="129" y="2803"/>
                </a:cubicBezTo>
                <a:cubicBezTo>
                  <a:pt x="106" y="2764"/>
                  <a:pt x="85" y="2724"/>
                  <a:pt x="63" y="2685"/>
                </a:cubicBezTo>
                <a:cubicBezTo>
                  <a:pt x="44" y="2651"/>
                  <a:pt x="52" y="2613"/>
                  <a:pt x="30" y="2580"/>
                </a:cubicBezTo>
                <a:cubicBezTo>
                  <a:pt x="34" y="2554"/>
                  <a:pt x="36" y="2527"/>
                  <a:pt x="43" y="2502"/>
                </a:cubicBezTo>
                <a:cubicBezTo>
                  <a:pt x="58" y="2452"/>
                  <a:pt x="198" y="2416"/>
                  <a:pt x="240" y="2410"/>
                </a:cubicBezTo>
                <a:cubicBezTo>
                  <a:pt x="281" y="2404"/>
                  <a:pt x="364" y="2397"/>
                  <a:pt x="364" y="2397"/>
                </a:cubicBezTo>
                <a:cubicBezTo>
                  <a:pt x="614" y="2312"/>
                  <a:pt x="836" y="2519"/>
                  <a:pt x="1078" y="2561"/>
                </a:cubicBezTo>
                <a:cubicBezTo>
                  <a:pt x="1095" y="2570"/>
                  <a:pt x="1111" y="2585"/>
                  <a:pt x="1130" y="2587"/>
                </a:cubicBezTo>
                <a:cubicBezTo>
                  <a:pt x="1203" y="2595"/>
                  <a:pt x="1208" y="2561"/>
                  <a:pt x="1248" y="2521"/>
                </a:cubicBezTo>
                <a:cubicBezTo>
                  <a:pt x="1250" y="2508"/>
                  <a:pt x="1251" y="2495"/>
                  <a:pt x="1254" y="2482"/>
                </a:cubicBezTo>
                <a:cubicBezTo>
                  <a:pt x="1260" y="2458"/>
                  <a:pt x="1274" y="2410"/>
                  <a:pt x="1274" y="2410"/>
                </a:cubicBezTo>
                <a:cubicBezTo>
                  <a:pt x="1270" y="2364"/>
                  <a:pt x="1270" y="2318"/>
                  <a:pt x="1261" y="2273"/>
                </a:cubicBezTo>
                <a:cubicBezTo>
                  <a:pt x="1260" y="2266"/>
                  <a:pt x="1218" y="2235"/>
                  <a:pt x="1215" y="2233"/>
                </a:cubicBezTo>
                <a:cubicBezTo>
                  <a:pt x="1148" y="2197"/>
                  <a:pt x="1093" y="2191"/>
                  <a:pt x="1019" y="2181"/>
                </a:cubicBezTo>
                <a:cubicBezTo>
                  <a:pt x="995" y="2178"/>
                  <a:pt x="971" y="2169"/>
                  <a:pt x="947" y="2168"/>
                </a:cubicBezTo>
                <a:cubicBezTo>
                  <a:pt x="801" y="2162"/>
                  <a:pt x="654" y="2163"/>
                  <a:pt x="508" y="2161"/>
                </a:cubicBezTo>
                <a:cubicBezTo>
                  <a:pt x="433" y="2136"/>
                  <a:pt x="383" y="2107"/>
                  <a:pt x="351" y="2030"/>
                </a:cubicBezTo>
                <a:cubicBezTo>
                  <a:pt x="340" y="2005"/>
                  <a:pt x="325" y="1952"/>
                  <a:pt x="325" y="1952"/>
                </a:cubicBezTo>
                <a:cubicBezTo>
                  <a:pt x="329" y="1908"/>
                  <a:pt x="328" y="1864"/>
                  <a:pt x="338" y="1821"/>
                </a:cubicBezTo>
                <a:cubicBezTo>
                  <a:pt x="339" y="1816"/>
                  <a:pt x="384" y="1795"/>
                  <a:pt x="384" y="1795"/>
                </a:cubicBezTo>
                <a:cubicBezTo>
                  <a:pt x="455" y="1764"/>
                  <a:pt x="568" y="1762"/>
                  <a:pt x="639" y="1755"/>
                </a:cubicBezTo>
                <a:cubicBezTo>
                  <a:pt x="720" y="1757"/>
                  <a:pt x="801" y="1753"/>
                  <a:pt x="881" y="1762"/>
                </a:cubicBezTo>
                <a:cubicBezTo>
                  <a:pt x="915" y="1766"/>
                  <a:pt x="945" y="1788"/>
                  <a:pt x="979" y="1795"/>
                </a:cubicBezTo>
                <a:cubicBezTo>
                  <a:pt x="1069" y="1847"/>
                  <a:pt x="1170" y="1881"/>
                  <a:pt x="1254" y="1945"/>
                </a:cubicBezTo>
                <a:cubicBezTo>
                  <a:pt x="1374" y="2036"/>
                  <a:pt x="1477" y="2140"/>
                  <a:pt x="1588" y="2240"/>
                </a:cubicBezTo>
                <a:cubicBezTo>
                  <a:pt x="1653" y="2299"/>
                  <a:pt x="1722" y="2357"/>
                  <a:pt x="1765" y="2436"/>
                </a:cubicBezTo>
                <a:cubicBezTo>
                  <a:pt x="1783" y="2470"/>
                  <a:pt x="1798" y="2547"/>
                  <a:pt x="1798" y="2547"/>
                </a:cubicBezTo>
                <a:cubicBezTo>
                  <a:pt x="1796" y="2573"/>
                  <a:pt x="1799" y="2601"/>
                  <a:pt x="1791" y="2626"/>
                </a:cubicBezTo>
                <a:cubicBezTo>
                  <a:pt x="1784" y="2647"/>
                  <a:pt x="1755" y="2656"/>
                  <a:pt x="1739" y="2665"/>
                </a:cubicBezTo>
                <a:cubicBezTo>
                  <a:pt x="1695" y="2690"/>
                  <a:pt x="1658" y="2702"/>
                  <a:pt x="1608" y="2711"/>
                </a:cubicBezTo>
                <a:cubicBezTo>
                  <a:pt x="1526" y="2764"/>
                  <a:pt x="1417" y="2735"/>
                  <a:pt x="1326" y="2711"/>
                </a:cubicBezTo>
                <a:cubicBezTo>
                  <a:pt x="1238" y="2716"/>
                  <a:pt x="1195" y="2707"/>
                  <a:pt x="1130" y="2757"/>
                </a:cubicBezTo>
                <a:cubicBezTo>
                  <a:pt x="1112" y="2809"/>
                  <a:pt x="1117" y="2868"/>
                  <a:pt x="1156" y="2907"/>
                </a:cubicBezTo>
                <a:cubicBezTo>
                  <a:pt x="1169" y="2945"/>
                  <a:pt x="1153" y="2911"/>
                  <a:pt x="1182" y="2940"/>
                </a:cubicBezTo>
                <a:cubicBezTo>
                  <a:pt x="1190" y="2948"/>
                  <a:pt x="1194" y="2958"/>
                  <a:pt x="1202" y="2966"/>
                </a:cubicBezTo>
                <a:cubicBezTo>
                  <a:pt x="1221" y="2984"/>
                  <a:pt x="1276" y="3003"/>
                  <a:pt x="1294" y="3012"/>
                </a:cubicBezTo>
                <a:cubicBezTo>
                  <a:pt x="1329" y="3029"/>
                  <a:pt x="1347" y="3063"/>
                  <a:pt x="1379" y="3084"/>
                </a:cubicBezTo>
                <a:cubicBezTo>
                  <a:pt x="1389" y="3147"/>
                  <a:pt x="1392" y="3194"/>
                  <a:pt x="1333" y="3228"/>
                </a:cubicBezTo>
                <a:cubicBezTo>
                  <a:pt x="1207" y="3301"/>
                  <a:pt x="1331" y="3229"/>
                  <a:pt x="1254" y="3261"/>
                </a:cubicBezTo>
                <a:cubicBezTo>
                  <a:pt x="1236" y="3268"/>
                  <a:pt x="1202" y="3287"/>
                  <a:pt x="1202" y="3287"/>
                </a:cubicBezTo>
                <a:cubicBezTo>
                  <a:pt x="1171" y="3334"/>
                  <a:pt x="1197" y="3349"/>
                  <a:pt x="1241" y="3359"/>
                </a:cubicBezTo>
                <a:cubicBezTo>
                  <a:pt x="1298" y="3356"/>
                  <a:pt x="1368" y="3356"/>
                  <a:pt x="1425" y="3339"/>
                </a:cubicBezTo>
                <a:cubicBezTo>
                  <a:pt x="1450" y="3331"/>
                  <a:pt x="1476" y="3315"/>
                  <a:pt x="1503" y="3307"/>
                </a:cubicBezTo>
                <a:cubicBezTo>
                  <a:pt x="1510" y="3303"/>
                  <a:pt x="1518" y="3300"/>
                  <a:pt x="1523" y="3294"/>
                </a:cubicBezTo>
                <a:cubicBezTo>
                  <a:pt x="1533" y="3282"/>
                  <a:pt x="1549" y="3254"/>
                  <a:pt x="1549" y="3254"/>
                </a:cubicBezTo>
                <a:cubicBezTo>
                  <a:pt x="1566" y="3181"/>
                  <a:pt x="1554" y="3074"/>
                  <a:pt x="1641" y="3051"/>
                </a:cubicBezTo>
                <a:cubicBezTo>
                  <a:pt x="1763" y="3053"/>
                  <a:pt x="1885" y="3050"/>
                  <a:pt x="2007" y="3058"/>
                </a:cubicBezTo>
                <a:cubicBezTo>
                  <a:pt x="2018" y="3059"/>
                  <a:pt x="2024" y="3072"/>
                  <a:pt x="2033" y="3078"/>
                </a:cubicBezTo>
                <a:cubicBezTo>
                  <a:pt x="2060" y="3095"/>
                  <a:pt x="2102" y="3106"/>
                  <a:pt x="2131" y="3117"/>
                </a:cubicBezTo>
                <a:cubicBezTo>
                  <a:pt x="2175" y="3115"/>
                  <a:pt x="2220" y="3121"/>
                  <a:pt x="2262" y="3110"/>
                </a:cubicBezTo>
                <a:cubicBezTo>
                  <a:pt x="2274" y="3107"/>
                  <a:pt x="2275" y="3088"/>
                  <a:pt x="2282" y="3078"/>
                </a:cubicBezTo>
                <a:cubicBezTo>
                  <a:pt x="2290" y="3067"/>
                  <a:pt x="2300" y="3057"/>
                  <a:pt x="2308" y="3045"/>
                </a:cubicBezTo>
                <a:cubicBezTo>
                  <a:pt x="2323" y="3022"/>
                  <a:pt x="2343" y="2999"/>
                  <a:pt x="2354" y="2973"/>
                </a:cubicBezTo>
                <a:cubicBezTo>
                  <a:pt x="2367" y="2941"/>
                  <a:pt x="2374" y="2909"/>
                  <a:pt x="2393" y="2881"/>
                </a:cubicBezTo>
                <a:cubicBezTo>
                  <a:pt x="2399" y="2848"/>
                  <a:pt x="2393" y="2821"/>
                  <a:pt x="2426" y="2809"/>
                </a:cubicBezTo>
                <a:cubicBezTo>
                  <a:pt x="2454" y="2813"/>
                  <a:pt x="2483" y="2815"/>
                  <a:pt x="2511" y="2822"/>
                </a:cubicBezTo>
                <a:cubicBezTo>
                  <a:pt x="2545" y="2831"/>
                  <a:pt x="2596" y="2879"/>
                  <a:pt x="2616" y="2894"/>
                </a:cubicBezTo>
                <a:cubicBezTo>
                  <a:pt x="2688" y="2951"/>
                  <a:pt x="2724" y="3011"/>
                  <a:pt x="2747" y="3097"/>
                </a:cubicBezTo>
                <a:cubicBezTo>
                  <a:pt x="2745" y="3156"/>
                  <a:pt x="2750" y="3216"/>
                  <a:pt x="2740" y="3274"/>
                </a:cubicBezTo>
                <a:cubicBezTo>
                  <a:pt x="2734" y="3308"/>
                  <a:pt x="2683" y="3353"/>
                  <a:pt x="2662" y="3379"/>
                </a:cubicBezTo>
                <a:cubicBezTo>
                  <a:pt x="2645" y="3400"/>
                  <a:pt x="2637" y="3425"/>
                  <a:pt x="2629" y="3451"/>
                </a:cubicBezTo>
                <a:cubicBezTo>
                  <a:pt x="2631" y="3540"/>
                  <a:pt x="2627" y="3630"/>
                  <a:pt x="2635" y="3719"/>
                </a:cubicBezTo>
                <a:cubicBezTo>
                  <a:pt x="2636" y="3730"/>
                  <a:pt x="2649" y="3736"/>
                  <a:pt x="2655" y="3745"/>
                </a:cubicBezTo>
                <a:cubicBezTo>
                  <a:pt x="2690" y="3794"/>
                  <a:pt x="2736" y="3813"/>
                  <a:pt x="2793" y="3830"/>
                </a:cubicBezTo>
                <a:cubicBezTo>
                  <a:pt x="2874" y="3827"/>
                  <a:pt x="2941" y="3833"/>
                  <a:pt x="3015" y="3811"/>
                </a:cubicBezTo>
                <a:cubicBezTo>
                  <a:pt x="3042" y="3795"/>
                  <a:pt x="3058" y="3779"/>
                  <a:pt x="3081" y="3758"/>
                </a:cubicBezTo>
                <a:cubicBezTo>
                  <a:pt x="3104" y="3686"/>
                  <a:pt x="3096" y="3719"/>
                  <a:pt x="3107" y="3660"/>
                </a:cubicBezTo>
                <a:cubicBezTo>
                  <a:pt x="3118" y="3465"/>
                  <a:pt x="3119" y="3370"/>
                  <a:pt x="3107" y="3137"/>
                </a:cubicBezTo>
                <a:cubicBezTo>
                  <a:pt x="3106" y="3108"/>
                  <a:pt x="3094" y="3072"/>
                  <a:pt x="3074" y="3051"/>
                </a:cubicBezTo>
                <a:cubicBezTo>
                  <a:pt x="3058" y="3007"/>
                  <a:pt x="3016" y="2932"/>
                  <a:pt x="2976" y="2907"/>
                </a:cubicBezTo>
                <a:cubicBezTo>
                  <a:pt x="2966" y="2901"/>
                  <a:pt x="2953" y="2900"/>
                  <a:pt x="2943" y="2894"/>
                </a:cubicBezTo>
                <a:cubicBezTo>
                  <a:pt x="2865" y="2852"/>
                  <a:pt x="2787" y="2809"/>
                  <a:pt x="2707" y="2770"/>
                </a:cubicBezTo>
                <a:cubicBezTo>
                  <a:pt x="2684" y="2739"/>
                  <a:pt x="2663" y="2724"/>
                  <a:pt x="2629" y="2705"/>
                </a:cubicBezTo>
                <a:cubicBezTo>
                  <a:pt x="2625" y="2698"/>
                  <a:pt x="2622" y="2691"/>
                  <a:pt x="2616" y="2685"/>
                </a:cubicBezTo>
                <a:cubicBezTo>
                  <a:pt x="2610" y="2679"/>
                  <a:pt x="2600" y="2679"/>
                  <a:pt x="2596" y="2672"/>
                </a:cubicBezTo>
                <a:cubicBezTo>
                  <a:pt x="2586" y="2656"/>
                  <a:pt x="2585" y="2636"/>
                  <a:pt x="2577" y="2619"/>
                </a:cubicBezTo>
                <a:cubicBezTo>
                  <a:pt x="2579" y="2597"/>
                  <a:pt x="2574" y="2574"/>
                  <a:pt x="2583" y="2554"/>
                </a:cubicBezTo>
                <a:cubicBezTo>
                  <a:pt x="2589" y="2541"/>
                  <a:pt x="2605" y="2536"/>
                  <a:pt x="2616" y="2528"/>
                </a:cubicBezTo>
                <a:cubicBezTo>
                  <a:pt x="2697" y="2470"/>
                  <a:pt x="2788" y="2466"/>
                  <a:pt x="2884" y="2456"/>
                </a:cubicBezTo>
                <a:cubicBezTo>
                  <a:pt x="3132" y="2480"/>
                  <a:pt x="3024" y="2469"/>
                  <a:pt x="3185" y="2521"/>
                </a:cubicBezTo>
                <a:cubicBezTo>
                  <a:pt x="3263" y="2585"/>
                  <a:pt x="3324" y="2575"/>
                  <a:pt x="3362" y="2678"/>
                </a:cubicBezTo>
                <a:cubicBezTo>
                  <a:pt x="3358" y="2809"/>
                  <a:pt x="3349" y="2940"/>
                  <a:pt x="3349" y="3071"/>
                </a:cubicBezTo>
                <a:cubicBezTo>
                  <a:pt x="3349" y="3151"/>
                  <a:pt x="3354" y="3172"/>
                  <a:pt x="3421" y="3182"/>
                </a:cubicBezTo>
                <a:cubicBezTo>
                  <a:pt x="3480" y="3202"/>
                  <a:pt x="3501" y="3202"/>
                  <a:pt x="3565" y="3189"/>
                </a:cubicBezTo>
                <a:cubicBezTo>
                  <a:pt x="3611" y="3154"/>
                  <a:pt x="3588" y="3180"/>
                  <a:pt x="3611" y="3097"/>
                </a:cubicBezTo>
                <a:cubicBezTo>
                  <a:pt x="3613" y="3088"/>
                  <a:pt x="3625" y="3085"/>
                  <a:pt x="3630" y="3078"/>
                </a:cubicBezTo>
                <a:cubicBezTo>
                  <a:pt x="3638" y="3068"/>
                  <a:pt x="3643" y="3056"/>
                  <a:pt x="3650" y="3045"/>
                </a:cubicBezTo>
                <a:cubicBezTo>
                  <a:pt x="3640" y="2918"/>
                  <a:pt x="3641" y="2860"/>
                  <a:pt x="3585" y="2757"/>
                </a:cubicBezTo>
                <a:cubicBezTo>
                  <a:pt x="3573" y="2734"/>
                  <a:pt x="3552" y="2696"/>
                  <a:pt x="3532" y="2678"/>
                </a:cubicBezTo>
                <a:cubicBezTo>
                  <a:pt x="3520" y="2668"/>
                  <a:pt x="3493" y="2652"/>
                  <a:pt x="3493" y="2652"/>
                </a:cubicBezTo>
                <a:cubicBezTo>
                  <a:pt x="3466" y="2612"/>
                  <a:pt x="3492" y="2605"/>
                  <a:pt x="3539" y="2593"/>
                </a:cubicBezTo>
                <a:cubicBezTo>
                  <a:pt x="3565" y="2587"/>
                  <a:pt x="3591" y="2582"/>
                  <a:pt x="3617" y="2580"/>
                </a:cubicBezTo>
                <a:cubicBezTo>
                  <a:pt x="3713" y="2572"/>
                  <a:pt x="3905" y="2561"/>
                  <a:pt x="3905" y="2561"/>
                </a:cubicBezTo>
                <a:cubicBezTo>
                  <a:pt x="3981" y="2565"/>
                  <a:pt x="4059" y="2558"/>
                  <a:pt x="4134" y="2574"/>
                </a:cubicBezTo>
                <a:cubicBezTo>
                  <a:pt x="4148" y="2577"/>
                  <a:pt x="4188" y="2628"/>
                  <a:pt x="4200" y="2646"/>
                </a:cubicBezTo>
                <a:cubicBezTo>
                  <a:pt x="4244" y="2715"/>
                  <a:pt x="4276" y="2776"/>
                  <a:pt x="4298" y="2855"/>
                </a:cubicBezTo>
                <a:cubicBezTo>
                  <a:pt x="4301" y="2916"/>
                  <a:pt x="4285" y="2982"/>
                  <a:pt x="4311" y="3038"/>
                </a:cubicBezTo>
                <a:cubicBezTo>
                  <a:pt x="4327" y="3073"/>
                  <a:pt x="4400" y="3173"/>
                  <a:pt x="4429" y="3202"/>
                </a:cubicBezTo>
                <a:cubicBezTo>
                  <a:pt x="4461" y="3275"/>
                  <a:pt x="4515" y="3352"/>
                  <a:pt x="4593" y="3379"/>
                </a:cubicBezTo>
                <a:cubicBezTo>
                  <a:pt x="4645" y="3431"/>
                  <a:pt x="4577" y="3369"/>
                  <a:pt x="4638" y="3405"/>
                </a:cubicBezTo>
                <a:cubicBezTo>
                  <a:pt x="4655" y="3415"/>
                  <a:pt x="4669" y="3442"/>
                  <a:pt x="4678" y="3457"/>
                </a:cubicBezTo>
                <a:cubicBezTo>
                  <a:pt x="4667" y="3537"/>
                  <a:pt x="4676" y="3583"/>
                  <a:pt x="4638" y="3641"/>
                </a:cubicBezTo>
                <a:cubicBezTo>
                  <a:pt x="4627" y="3676"/>
                  <a:pt x="4613" y="3702"/>
                  <a:pt x="4606" y="3739"/>
                </a:cubicBezTo>
                <a:cubicBezTo>
                  <a:pt x="4608" y="3754"/>
                  <a:pt x="4601" y="3775"/>
                  <a:pt x="4612" y="3785"/>
                </a:cubicBezTo>
                <a:cubicBezTo>
                  <a:pt x="4629" y="3800"/>
                  <a:pt x="4678" y="3804"/>
                  <a:pt x="4678" y="3804"/>
                </a:cubicBezTo>
                <a:cubicBezTo>
                  <a:pt x="4713" y="3802"/>
                  <a:pt x="4748" y="3805"/>
                  <a:pt x="4782" y="3798"/>
                </a:cubicBezTo>
                <a:cubicBezTo>
                  <a:pt x="4821" y="3790"/>
                  <a:pt x="4804" y="3770"/>
                  <a:pt x="4815" y="3745"/>
                </a:cubicBezTo>
                <a:cubicBezTo>
                  <a:pt x="4825" y="3722"/>
                  <a:pt x="4843" y="3703"/>
                  <a:pt x="4854" y="3680"/>
                </a:cubicBezTo>
                <a:cubicBezTo>
                  <a:pt x="4852" y="3623"/>
                  <a:pt x="4857" y="3566"/>
                  <a:pt x="4848" y="3510"/>
                </a:cubicBezTo>
                <a:cubicBezTo>
                  <a:pt x="4843" y="3478"/>
                  <a:pt x="4788" y="3418"/>
                  <a:pt x="4776" y="3379"/>
                </a:cubicBezTo>
                <a:cubicBezTo>
                  <a:pt x="4854" y="3325"/>
                  <a:pt x="4953" y="3378"/>
                  <a:pt x="5031" y="3405"/>
                </a:cubicBezTo>
                <a:cubicBezTo>
                  <a:pt x="5065" y="3458"/>
                  <a:pt x="5120" y="3515"/>
                  <a:pt x="5182" y="3529"/>
                </a:cubicBezTo>
                <a:cubicBezTo>
                  <a:pt x="5227" y="3560"/>
                  <a:pt x="5300" y="3571"/>
                  <a:pt x="5352" y="3575"/>
                </a:cubicBezTo>
                <a:cubicBezTo>
                  <a:pt x="5495" y="3571"/>
                  <a:pt x="5570" y="3596"/>
                  <a:pt x="5659" y="3503"/>
                </a:cubicBezTo>
                <a:cubicBezTo>
                  <a:pt x="5675" y="3445"/>
                  <a:pt x="5701" y="3420"/>
                  <a:pt x="5640" y="3379"/>
                </a:cubicBezTo>
                <a:cubicBezTo>
                  <a:pt x="5595" y="3309"/>
                  <a:pt x="5473" y="3263"/>
                  <a:pt x="5391" y="3248"/>
                </a:cubicBezTo>
                <a:cubicBezTo>
                  <a:pt x="5266" y="3185"/>
                  <a:pt x="5181" y="3136"/>
                  <a:pt x="5083" y="3038"/>
                </a:cubicBezTo>
                <a:cubicBezTo>
                  <a:pt x="5081" y="3032"/>
                  <a:pt x="5080" y="3025"/>
                  <a:pt x="5077" y="3019"/>
                </a:cubicBezTo>
                <a:cubicBezTo>
                  <a:pt x="5071" y="3007"/>
                  <a:pt x="5062" y="2998"/>
                  <a:pt x="5057" y="2986"/>
                </a:cubicBezTo>
                <a:cubicBezTo>
                  <a:pt x="5051" y="2971"/>
                  <a:pt x="5049" y="2955"/>
                  <a:pt x="5044" y="2940"/>
                </a:cubicBezTo>
                <a:cubicBezTo>
                  <a:pt x="5041" y="2931"/>
                  <a:pt x="5035" y="2923"/>
                  <a:pt x="5031" y="2914"/>
                </a:cubicBezTo>
                <a:cubicBezTo>
                  <a:pt x="5013" y="2775"/>
                  <a:pt x="4960" y="2606"/>
                  <a:pt x="5136" y="2574"/>
                </a:cubicBezTo>
                <a:cubicBezTo>
                  <a:pt x="5203" y="2523"/>
                  <a:pt x="5303" y="2561"/>
                  <a:pt x="5378" y="2587"/>
                </a:cubicBezTo>
                <a:cubicBezTo>
                  <a:pt x="5452" y="2582"/>
                  <a:pt x="5487" y="2601"/>
                  <a:pt x="5502" y="2534"/>
                </a:cubicBezTo>
                <a:cubicBezTo>
                  <a:pt x="5500" y="2521"/>
                  <a:pt x="5504" y="2506"/>
                  <a:pt x="5496" y="2495"/>
                </a:cubicBezTo>
                <a:cubicBezTo>
                  <a:pt x="5489" y="2486"/>
                  <a:pt x="5474" y="2487"/>
                  <a:pt x="5463" y="2482"/>
                </a:cubicBezTo>
                <a:cubicBezTo>
                  <a:pt x="5437" y="2471"/>
                  <a:pt x="5412" y="2459"/>
                  <a:pt x="5385" y="2449"/>
                </a:cubicBezTo>
                <a:cubicBezTo>
                  <a:pt x="5361" y="2440"/>
                  <a:pt x="5313" y="2423"/>
                  <a:pt x="5313" y="2423"/>
                </a:cubicBezTo>
                <a:cubicBezTo>
                  <a:pt x="5151" y="2429"/>
                  <a:pt x="5144" y="2435"/>
                  <a:pt x="4998" y="2423"/>
                </a:cubicBezTo>
                <a:cubicBezTo>
                  <a:pt x="4973" y="2421"/>
                  <a:pt x="4948" y="2406"/>
                  <a:pt x="4926" y="2397"/>
                </a:cubicBezTo>
                <a:cubicBezTo>
                  <a:pt x="4881" y="2378"/>
                  <a:pt x="4833" y="2366"/>
                  <a:pt x="4789" y="2345"/>
                </a:cubicBezTo>
                <a:cubicBezTo>
                  <a:pt x="4737" y="2321"/>
                  <a:pt x="4691" y="2277"/>
                  <a:pt x="4638" y="2259"/>
                </a:cubicBezTo>
                <a:cubicBezTo>
                  <a:pt x="4614" y="2226"/>
                  <a:pt x="4589" y="2195"/>
                  <a:pt x="4566" y="2161"/>
                </a:cubicBezTo>
                <a:cubicBezTo>
                  <a:pt x="4560" y="2131"/>
                  <a:pt x="4556" y="2114"/>
                  <a:pt x="4540" y="2089"/>
                </a:cubicBezTo>
                <a:cubicBezTo>
                  <a:pt x="4546" y="1988"/>
                  <a:pt x="4497" y="1854"/>
                  <a:pt x="4606" y="1821"/>
                </a:cubicBezTo>
                <a:cubicBezTo>
                  <a:pt x="4816" y="1829"/>
                  <a:pt x="4714" y="1829"/>
                  <a:pt x="4835" y="1847"/>
                </a:cubicBezTo>
                <a:cubicBezTo>
                  <a:pt x="4931" y="1842"/>
                  <a:pt x="4948" y="1861"/>
                  <a:pt x="4985" y="1788"/>
                </a:cubicBezTo>
                <a:cubicBezTo>
                  <a:pt x="4983" y="1775"/>
                  <a:pt x="4985" y="1760"/>
                  <a:pt x="4979" y="1749"/>
                </a:cubicBezTo>
                <a:lnTo>
                  <a:pt x="4907" y="1716"/>
                </a:lnTo>
                <a:cubicBezTo>
                  <a:pt x="4837" y="1685"/>
                  <a:pt x="4760" y="1639"/>
                  <a:pt x="4684" y="1625"/>
                </a:cubicBezTo>
                <a:cubicBezTo>
                  <a:pt x="4632" y="1602"/>
                  <a:pt x="4585" y="1583"/>
                  <a:pt x="4547" y="1539"/>
                </a:cubicBezTo>
                <a:cubicBezTo>
                  <a:pt x="4531" y="1520"/>
                  <a:pt x="4501" y="1481"/>
                  <a:pt x="4501" y="1481"/>
                </a:cubicBezTo>
                <a:cubicBezTo>
                  <a:pt x="4457" y="1351"/>
                  <a:pt x="4505" y="1257"/>
                  <a:pt x="4521" y="1134"/>
                </a:cubicBezTo>
                <a:cubicBezTo>
                  <a:pt x="4526" y="1093"/>
                  <a:pt x="4522" y="1051"/>
                  <a:pt x="4566" y="1035"/>
                </a:cubicBezTo>
                <a:cubicBezTo>
                  <a:pt x="4635" y="1041"/>
                  <a:pt x="4715" y="1056"/>
                  <a:pt x="4776" y="1016"/>
                </a:cubicBezTo>
                <a:cubicBezTo>
                  <a:pt x="4783" y="994"/>
                  <a:pt x="4789" y="983"/>
                  <a:pt x="4776" y="957"/>
                </a:cubicBezTo>
                <a:cubicBezTo>
                  <a:pt x="4764" y="932"/>
                  <a:pt x="4676" y="909"/>
                  <a:pt x="4651" y="905"/>
                </a:cubicBezTo>
                <a:cubicBezTo>
                  <a:pt x="4606" y="857"/>
                  <a:pt x="4636" y="882"/>
                  <a:pt x="4494" y="898"/>
                </a:cubicBezTo>
                <a:cubicBezTo>
                  <a:pt x="4472" y="901"/>
                  <a:pt x="4460" y="914"/>
                  <a:pt x="4442" y="924"/>
                </a:cubicBezTo>
                <a:cubicBezTo>
                  <a:pt x="4392" y="952"/>
                  <a:pt x="4350" y="981"/>
                  <a:pt x="4305" y="1016"/>
                </a:cubicBezTo>
                <a:cubicBezTo>
                  <a:pt x="4286" y="1052"/>
                  <a:pt x="4264" y="1085"/>
                  <a:pt x="4246" y="1121"/>
                </a:cubicBezTo>
                <a:cubicBezTo>
                  <a:pt x="4228" y="1202"/>
                  <a:pt x="4225" y="1316"/>
                  <a:pt x="4285" y="1376"/>
                </a:cubicBezTo>
                <a:cubicBezTo>
                  <a:pt x="4294" y="1427"/>
                  <a:pt x="4315" y="1484"/>
                  <a:pt x="4344" y="1526"/>
                </a:cubicBezTo>
                <a:cubicBezTo>
                  <a:pt x="4349" y="1558"/>
                  <a:pt x="4354" y="1588"/>
                  <a:pt x="4363" y="1618"/>
                </a:cubicBezTo>
                <a:cubicBezTo>
                  <a:pt x="4361" y="1677"/>
                  <a:pt x="4377" y="1865"/>
                  <a:pt x="4337" y="1945"/>
                </a:cubicBezTo>
                <a:cubicBezTo>
                  <a:pt x="4330" y="2009"/>
                  <a:pt x="4310" y="2052"/>
                  <a:pt x="4272" y="2102"/>
                </a:cubicBezTo>
                <a:cubicBezTo>
                  <a:pt x="4262" y="2115"/>
                  <a:pt x="4251" y="2127"/>
                  <a:pt x="4246" y="2142"/>
                </a:cubicBezTo>
                <a:cubicBezTo>
                  <a:pt x="4244" y="2148"/>
                  <a:pt x="4244" y="2156"/>
                  <a:pt x="4239" y="2161"/>
                </a:cubicBezTo>
                <a:cubicBezTo>
                  <a:pt x="4220" y="2180"/>
                  <a:pt x="4197" y="2194"/>
                  <a:pt x="4174" y="2207"/>
                </a:cubicBezTo>
                <a:cubicBezTo>
                  <a:pt x="4163" y="2213"/>
                  <a:pt x="4139" y="2217"/>
                  <a:pt x="4128" y="2220"/>
                </a:cubicBezTo>
                <a:cubicBezTo>
                  <a:pt x="4045" y="2243"/>
                  <a:pt x="4174" y="2208"/>
                  <a:pt x="4089" y="2240"/>
                </a:cubicBezTo>
                <a:cubicBezTo>
                  <a:pt x="4061" y="2251"/>
                  <a:pt x="4031" y="2256"/>
                  <a:pt x="4003" y="2266"/>
                </a:cubicBezTo>
                <a:cubicBezTo>
                  <a:pt x="3940" y="2264"/>
                  <a:pt x="3877" y="2263"/>
                  <a:pt x="3814" y="2259"/>
                </a:cubicBezTo>
                <a:cubicBezTo>
                  <a:pt x="3764" y="2256"/>
                  <a:pt x="3734" y="2214"/>
                  <a:pt x="3689" y="2201"/>
                </a:cubicBezTo>
                <a:cubicBezTo>
                  <a:pt x="3669" y="2180"/>
                  <a:pt x="3663" y="2154"/>
                  <a:pt x="3643" y="2135"/>
                </a:cubicBezTo>
                <a:cubicBezTo>
                  <a:pt x="3621" y="2091"/>
                  <a:pt x="3633" y="2118"/>
                  <a:pt x="3611" y="2050"/>
                </a:cubicBezTo>
                <a:cubicBezTo>
                  <a:pt x="3604" y="2029"/>
                  <a:pt x="3582" y="2017"/>
                  <a:pt x="3571" y="1998"/>
                </a:cubicBezTo>
                <a:cubicBezTo>
                  <a:pt x="3550" y="1962"/>
                  <a:pt x="3528" y="1928"/>
                  <a:pt x="3499" y="1899"/>
                </a:cubicBezTo>
                <a:cubicBezTo>
                  <a:pt x="3491" y="1873"/>
                  <a:pt x="3479" y="1869"/>
                  <a:pt x="3454" y="1860"/>
                </a:cubicBezTo>
                <a:cubicBezTo>
                  <a:pt x="3290" y="1870"/>
                  <a:pt x="3360" y="1846"/>
                  <a:pt x="3297" y="1932"/>
                </a:cubicBezTo>
                <a:cubicBezTo>
                  <a:pt x="3288" y="1965"/>
                  <a:pt x="3273" y="1998"/>
                  <a:pt x="3244" y="2017"/>
                </a:cubicBezTo>
                <a:cubicBezTo>
                  <a:pt x="3225" y="2081"/>
                  <a:pt x="3185" y="2102"/>
                  <a:pt x="3133" y="2135"/>
                </a:cubicBezTo>
                <a:cubicBezTo>
                  <a:pt x="3109" y="2151"/>
                  <a:pt x="3095" y="2166"/>
                  <a:pt x="3067" y="2174"/>
                </a:cubicBezTo>
                <a:cubicBezTo>
                  <a:pt x="2974" y="2238"/>
                  <a:pt x="2823" y="2242"/>
                  <a:pt x="2714" y="2253"/>
                </a:cubicBezTo>
                <a:cubicBezTo>
                  <a:pt x="2585" y="2249"/>
                  <a:pt x="2456" y="2248"/>
                  <a:pt x="2328" y="2240"/>
                </a:cubicBezTo>
                <a:cubicBezTo>
                  <a:pt x="2257" y="2236"/>
                  <a:pt x="2198" y="2172"/>
                  <a:pt x="2125" y="2161"/>
                </a:cubicBezTo>
                <a:cubicBezTo>
                  <a:pt x="2036" y="2101"/>
                  <a:pt x="1913" y="2076"/>
                  <a:pt x="1863" y="1971"/>
                </a:cubicBezTo>
                <a:cubicBezTo>
                  <a:pt x="1850" y="1914"/>
                  <a:pt x="1824" y="1861"/>
                  <a:pt x="1817" y="1801"/>
                </a:cubicBezTo>
                <a:cubicBezTo>
                  <a:pt x="1811" y="1752"/>
                  <a:pt x="1807" y="1703"/>
                  <a:pt x="1791" y="1657"/>
                </a:cubicBezTo>
                <a:cubicBezTo>
                  <a:pt x="1797" y="1474"/>
                  <a:pt x="1745" y="1400"/>
                  <a:pt x="1902" y="1350"/>
                </a:cubicBezTo>
                <a:cubicBezTo>
                  <a:pt x="2049" y="1254"/>
                  <a:pt x="1898" y="1348"/>
                  <a:pt x="2374" y="1323"/>
                </a:cubicBezTo>
                <a:cubicBezTo>
                  <a:pt x="2398" y="1322"/>
                  <a:pt x="2446" y="1310"/>
                  <a:pt x="2446" y="1310"/>
                </a:cubicBezTo>
                <a:cubicBezTo>
                  <a:pt x="2473" y="1292"/>
                  <a:pt x="2499" y="1288"/>
                  <a:pt x="2524" y="1265"/>
                </a:cubicBezTo>
                <a:cubicBezTo>
                  <a:pt x="2538" y="1252"/>
                  <a:pt x="2563" y="1225"/>
                  <a:pt x="2563" y="1225"/>
                </a:cubicBezTo>
                <a:cubicBezTo>
                  <a:pt x="2589" y="1153"/>
                  <a:pt x="2613" y="1144"/>
                  <a:pt x="2688" y="1121"/>
                </a:cubicBezTo>
                <a:cubicBezTo>
                  <a:pt x="2712" y="1096"/>
                  <a:pt x="2739" y="1077"/>
                  <a:pt x="2701" y="1029"/>
                </a:cubicBezTo>
                <a:cubicBezTo>
                  <a:pt x="2691" y="1017"/>
                  <a:pt x="2670" y="1033"/>
                  <a:pt x="2655" y="1035"/>
                </a:cubicBezTo>
                <a:cubicBezTo>
                  <a:pt x="2607" y="1052"/>
                  <a:pt x="2662" y="1028"/>
                  <a:pt x="2622" y="1062"/>
                </a:cubicBezTo>
                <a:cubicBezTo>
                  <a:pt x="2615" y="1068"/>
                  <a:pt x="2604" y="1069"/>
                  <a:pt x="2596" y="1075"/>
                </a:cubicBezTo>
                <a:cubicBezTo>
                  <a:pt x="2589" y="1080"/>
                  <a:pt x="2584" y="1088"/>
                  <a:pt x="2577" y="1094"/>
                </a:cubicBezTo>
                <a:cubicBezTo>
                  <a:pt x="2571" y="1099"/>
                  <a:pt x="2564" y="1103"/>
                  <a:pt x="2557" y="1107"/>
                </a:cubicBezTo>
                <a:cubicBezTo>
                  <a:pt x="2531" y="1147"/>
                  <a:pt x="2475" y="1210"/>
                  <a:pt x="2433" y="1238"/>
                </a:cubicBezTo>
                <a:cubicBezTo>
                  <a:pt x="2405" y="1257"/>
                  <a:pt x="2371" y="1258"/>
                  <a:pt x="2341" y="1271"/>
                </a:cubicBezTo>
                <a:cubicBezTo>
                  <a:pt x="2265" y="1302"/>
                  <a:pt x="2181" y="1305"/>
                  <a:pt x="2099" y="1310"/>
                </a:cubicBezTo>
                <a:cubicBezTo>
                  <a:pt x="2057" y="1325"/>
                  <a:pt x="2011" y="1311"/>
                  <a:pt x="1968" y="1304"/>
                </a:cubicBezTo>
                <a:cubicBezTo>
                  <a:pt x="1935" y="1282"/>
                  <a:pt x="1895" y="1244"/>
                  <a:pt x="1857" y="1232"/>
                </a:cubicBezTo>
                <a:cubicBezTo>
                  <a:pt x="1851" y="1233"/>
                  <a:pt x="1802" y="1239"/>
                  <a:pt x="1791" y="1245"/>
                </a:cubicBezTo>
                <a:cubicBezTo>
                  <a:pt x="1755" y="1266"/>
                  <a:pt x="1733" y="1298"/>
                  <a:pt x="1693" y="1310"/>
                </a:cubicBezTo>
                <a:cubicBezTo>
                  <a:pt x="1615" y="1361"/>
                  <a:pt x="1487" y="1376"/>
                  <a:pt x="1398" y="1382"/>
                </a:cubicBezTo>
                <a:cubicBezTo>
                  <a:pt x="1277" y="1369"/>
                  <a:pt x="1300" y="1379"/>
                  <a:pt x="1228" y="1343"/>
                </a:cubicBezTo>
                <a:cubicBezTo>
                  <a:pt x="1198" y="1312"/>
                  <a:pt x="1166" y="1268"/>
                  <a:pt x="1130" y="1245"/>
                </a:cubicBezTo>
                <a:cubicBezTo>
                  <a:pt x="1045" y="1249"/>
                  <a:pt x="986" y="1257"/>
                  <a:pt x="907" y="1271"/>
                </a:cubicBezTo>
                <a:cubicBezTo>
                  <a:pt x="868" y="1286"/>
                  <a:pt x="831" y="1301"/>
                  <a:pt x="790" y="1310"/>
                </a:cubicBezTo>
                <a:cubicBezTo>
                  <a:pt x="761" y="1329"/>
                  <a:pt x="732" y="1348"/>
                  <a:pt x="698" y="1356"/>
                </a:cubicBezTo>
                <a:cubicBezTo>
                  <a:pt x="599" y="1420"/>
                  <a:pt x="464" y="1431"/>
                  <a:pt x="351" y="1448"/>
                </a:cubicBezTo>
                <a:cubicBezTo>
                  <a:pt x="270" y="1443"/>
                  <a:pt x="179" y="1468"/>
                  <a:pt x="109" y="1428"/>
                </a:cubicBezTo>
                <a:cubicBezTo>
                  <a:pt x="88" y="1416"/>
                  <a:pt x="71" y="1396"/>
                  <a:pt x="57" y="1376"/>
                </a:cubicBezTo>
                <a:cubicBezTo>
                  <a:pt x="48" y="1363"/>
                  <a:pt x="39" y="1350"/>
                  <a:pt x="30" y="1337"/>
                </a:cubicBezTo>
                <a:cubicBezTo>
                  <a:pt x="26" y="1330"/>
                  <a:pt x="17" y="1317"/>
                  <a:pt x="17" y="1317"/>
                </a:cubicBezTo>
                <a:cubicBezTo>
                  <a:pt x="12" y="1287"/>
                  <a:pt x="0" y="1238"/>
                  <a:pt x="17" y="1212"/>
                </a:cubicBezTo>
                <a:cubicBezTo>
                  <a:pt x="26" y="1199"/>
                  <a:pt x="48" y="1208"/>
                  <a:pt x="63" y="1206"/>
                </a:cubicBezTo>
                <a:cubicBezTo>
                  <a:pt x="94" y="1195"/>
                  <a:pt x="126" y="1194"/>
                  <a:pt x="155" y="1179"/>
                </a:cubicBezTo>
              </a:path>
            </a:pathLst>
          </a:custGeom>
          <a:gradFill rotWithShape="1">
            <a:gsLst>
              <a:gs pos="0">
                <a:srgbClr val="66FFCC">
                  <a:alpha val="64998"/>
                </a:srgbClr>
              </a:gs>
              <a:gs pos="100000">
                <a:srgbClr val="2F765E">
                  <a:alpha val="59000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0793" name="Freeform 30"/>
          <p:cNvSpPr>
            <a:spLocks/>
          </p:cNvSpPr>
          <p:nvPr/>
        </p:nvSpPr>
        <p:spPr bwMode="auto">
          <a:xfrm>
            <a:off x="-381000" y="-762000"/>
            <a:ext cx="10675938" cy="6684963"/>
          </a:xfrm>
          <a:custGeom>
            <a:avLst/>
            <a:gdLst>
              <a:gd name="T0" fmla="*/ 2147483647 w 6725"/>
              <a:gd name="T1" fmla="*/ 2147483647 h 4211"/>
              <a:gd name="T2" fmla="*/ 2147483647 w 6725"/>
              <a:gd name="T3" fmla="*/ 2147483647 h 4211"/>
              <a:gd name="T4" fmla="*/ 2147483647 w 6725"/>
              <a:gd name="T5" fmla="*/ 2147483647 h 4211"/>
              <a:gd name="T6" fmla="*/ 2147483647 w 6725"/>
              <a:gd name="T7" fmla="*/ 2147483647 h 4211"/>
              <a:gd name="T8" fmla="*/ 2147483647 w 6725"/>
              <a:gd name="T9" fmla="*/ 2147483647 h 4211"/>
              <a:gd name="T10" fmla="*/ 2147483647 w 6725"/>
              <a:gd name="T11" fmla="*/ 2147483647 h 4211"/>
              <a:gd name="T12" fmla="*/ 2147483647 w 6725"/>
              <a:gd name="T13" fmla="*/ 2147483647 h 4211"/>
              <a:gd name="T14" fmla="*/ 2147483647 w 6725"/>
              <a:gd name="T15" fmla="*/ 2147483647 h 4211"/>
              <a:gd name="T16" fmla="*/ 2147483647 w 6725"/>
              <a:gd name="T17" fmla="*/ 2147483647 h 4211"/>
              <a:gd name="T18" fmla="*/ 2147483647 w 6725"/>
              <a:gd name="T19" fmla="*/ 2147483647 h 4211"/>
              <a:gd name="T20" fmla="*/ 2147483647 w 6725"/>
              <a:gd name="T21" fmla="*/ 2147483647 h 4211"/>
              <a:gd name="T22" fmla="*/ 2147483647 w 6725"/>
              <a:gd name="T23" fmla="*/ 2147483647 h 4211"/>
              <a:gd name="T24" fmla="*/ 2147483647 w 6725"/>
              <a:gd name="T25" fmla="*/ 2147483647 h 4211"/>
              <a:gd name="T26" fmla="*/ 2147483647 w 6725"/>
              <a:gd name="T27" fmla="*/ 2147483647 h 4211"/>
              <a:gd name="T28" fmla="*/ 2147483647 w 6725"/>
              <a:gd name="T29" fmla="*/ 2147483647 h 4211"/>
              <a:gd name="T30" fmla="*/ 2147483647 w 6725"/>
              <a:gd name="T31" fmla="*/ 2147483647 h 4211"/>
              <a:gd name="T32" fmla="*/ 2147483647 w 6725"/>
              <a:gd name="T33" fmla="*/ 2147483647 h 4211"/>
              <a:gd name="T34" fmla="*/ 2147483647 w 6725"/>
              <a:gd name="T35" fmla="*/ 2147483647 h 4211"/>
              <a:gd name="T36" fmla="*/ 2147483647 w 6725"/>
              <a:gd name="T37" fmla="*/ 2147483647 h 4211"/>
              <a:gd name="T38" fmla="*/ 2147483647 w 6725"/>
              <a:gd name="T39" fmla="*/ 2147483647 h 4211"/>
              <a:gd name="T40" fmla="*/ 2147483647 w 6725"/>
              <a:gd name="T41" fmla="*/ 2147483647 h 4211"/>
              <a:gd name="T42" fmla="*/ 2147483647 w 6725"/>
              <a:gd name="T43" fmla="*/ 2147483647 h 4211"/>
              <a:gd name="T44" fmla="*/ 2147483647 w 6725"/>
              <a:gd name="T45" fmla="*/ 2147483647 h 4211"/>
              <a:gd name="T46" fmla="*/ 2147483647 w 6725"/>
              <a:gd name="T47" fmla="*/ 2147483647 h 4211"/>
              <a:gd name="T48" fmla="*/ 2147483647 w 6725"/>
              <a:gd name="T49" fmla="*/ 2147483647 h 4211"/>
              <a:gd name="T50" fmla="*/ 2147483647 w 6725"/>
              <a:gd name="T51" fmla="*/ 2147483647 h 4211"/>
              <a:gd name="T52" fmla="*/ 2147483647 w 6725"/>
              <a:gd name="T53" fmla="*/ 2147483647 h 4211"/>
              <a:gd name="T54" fmla="*/ 2147483647 w 6725"/>
              <a:gd name="T55" fmla="*/ 2147483647 h 4211"/>
              <a:gd name="T56" fmla="*/ 2147483647 w 6725"/>
              <a:gd name="T57" fmla="*/ 2147483647 h 4211"/>
              <a:gd name="T58" fmla="*/ 2147483647 w 6725"/>
              <a:gd name="T59" fmla="*/ 2147483647 h 4211"/>
              <a:gd name="T60" fmla="*/ 2147483647 w 6725"/>
              <a:gd name="T61" fmla="*/ 2147483647 h 4211"/>
              <a:gd name="T62" fmla="*/ 2147483647 w 6725"/>
              <a:gd name="T63" fmla="*/ 2147483647 h 4211"/>
              <a:gd name="T64" fmla="*/ 2147483647 w 6725"/>
              <a:gd name="T65" fmla="*/ 2147483647 h 4211"/>
              <a:gd name="T66" fmla="*/ 2147483647 w 6725"/>
              <a:gd name="T67" fmla="*/ 2147483647 h 4211"/>
              <a:gd name="T68" fmla="*/ 2147483647 w 6725"/>
              <a:gd name="T69" fmla="*/ 2147483647 h 4211"/>
              <a:gd name="T70" fmla="*/ 2147483647 w 6725"/>
              <a:gd name="T71" fmla="*/ 2147483647 h 4211"/>
              <a:gd name="T72" fmla="*/ 2147483647 w 6725"/>
              <a:gd name="T73" fmla="*/ 2147483647 h 4211"/>
              <a:gd name="T74" fmla="*/ 2147483647 w 6725"/>
              <a:gd name="T75" fmla="*/ 2147483647 h 4211"/>
              <a:gd name="T76" fmla="*/ 2147483647 w 6725"/>
              <a:gd name="T77" fmla="*/ 2147483647 h 4211"/>
              <a:gd name="T78" fmla="*/ 2147483647 w 6725"/>
              <a:gd name="T79" fmla="*/ 2147483647 h 4211"/>
              <a:gd name="T80" fmla="*/ 2147483647 w 6725"/>
              <a:gd name="T81" fmla="*/ 2147483647 h 4211"/>
              <a:gd name="T82" fmla="*/ 2147483647 w 6725"/>
              <a:gd name="T83" fmla="*/ 2147483647 h 4211"/>
              <a:gd name="T84" fmla="*/ 2147483647 w 6725"/>
              <a:gd name="T85" fmla="*/ 2147483647 h 4211"/>
              <a:gd name="T86" fmla="*/ 2147483647 w 6725"/>
              <a:gd name="T87" fmla="*/ 2147483647 h 4211"/>
              <a:gd name="T88" fmla="*/ 2147483647 w 6725"/>
              <a:gd name="T89" fmla="*/ 2147483647 h 4211"/>
              <a:gd name="T90" fmla="*/ 2147483647 w 6725"/>
              <a:gd name="T91" fmla="*/ 2147483647 h 4211"/>
              <a:gd name="T92" fmla="*/ 2147483647 w 6725"/>
              <a:gd name="T93" fmla="*/ 2147483647 h 4211"/>
              <a:gd name="T94" fmla="*/ 2147483647 w 6725"/>
              <a:gd name="T95" fmla="*/ 2147483647 h 4211"/>
              <a:gd name="T96" fmla="*/ 2147483647 w 6725"/>
              <a:gd name="T97" fmla="*/ 2147483647 h 4211"/>
              <a:gd name="T98" fmla="*/ 2147483647 w 6725"/>
              <a:gd name="T99" fmla="*/ 2147483647 h 4211"/>
              <a:gd name="T100" fmla="*/ 2147483647 w 6725"/>
              <a:gd name="T101" fmla="*/ 2147483647 h 4211"/>
              <a:gd name="T102" fmla="*/ 2147483647 w 6725"/>
              <a:gd name="T103" fmla="*/ 2147483647 h 4211"/>
              <a:gd name="T104" fmla="*/ 2147483647 w 6725"/>
              <a:gd name="T105" fmla="*/ 2147483647 h 4211"/>
              <a:gd name="T106" fmla="*/ 2147483647 w 6725"/>
              <a:gd name="T107" fmla="*/ 2147483647 h 4211"/>
              <a:gd name="T108" fmla="*/ 2147483647 w 6725"/>
              <a:gd name="T109" fmla="*/ 2147483647 h 4211"/>
              <a:gd name="T110" fmla="*/ 2147483647 w 6725"/>
              <a:gd name="T111" fmla="*/ 2147483647 h 4211"/>
              <a:gd name="T112" fmla="*/ 2147483647 w 6725"/>
              <a:gd name="T113" fmla="*/ 2147483647 h 4211"/>
              <a:gd name="T114" fmla="*/ 2147483647 w 6725"/>
              <a:gd name="T115" fmla="*/ 2147483647 h 4211"/>
              <a:gd name="T116" fmla="*/ 2147483647 w 6725"/>
              <a:gd name="T117" fmla="*/ 2147483647 h 4211"/>
              <a:gd name="T118" fmla="*/ 2147483647 w 6725"/>
              <a:gd name="T119" fmla="*/ 2147483647 h 4211"/>
              <a:gd name="T120" fmla="*/ 2147483647 w 6725"/>
              <a:gd name="T121" fmla="*/ 2147483647 h 4211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6725"/>
              <a:gd name="T184" fmla="*/ 0 h 4211"/>
              <a:gd name="T185" fmla="*/ 6725 w 6725"/>
              <a:gd name="T186" fmla="*/ 4211 h 4211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6725" h="4211">
                <a:moveTo>
                  <a:pt x="102" y="1166"/>
                </a:moveTo>
                <a:cubicBezTo>
                  <a:pt x="277" y="1193"/>
                  <a:pt x="368" y="1173"/>
                  <a:pt x="593" y="1166"/>
                </a:cubicBezTo>
                <a:cubicBezTo>
                  <a:pt x="724" y="1136"/>
                  <a:pt x="863" y="1140"/>
                  <a:pt x="953" y="1022"/>
                </a:cubicBezTo>
                <a:cubicBezTo>
                  <a:pt x="974" y="995"/>
                  <a:pt x="986" y="960"/>
                  <a:pt x="1006" y="931"/>
                </a:cubicBezTo>
                <a:cubicBezTo>
                  <a:pt x="990" y="859"/>
                  <a:pt x="990" y="804"/>
                  <a:pt x="914" y="787"/>
                </a:cubicBezTo>
                <a:cubicBezTo>
                  <a:pt x="875" y="761"/>
                  <a:pt x="835" y="742"/>
                  <a:pt x="790" y="728"/>
                </a:cubicBezTo>
                <a:cubicBezTo>
                  <a:pt x="757" y="706"/>
                  <a:pt x="716" y="680"/>
                  <a:pt x="678" y="669"/>
                </a:cubicBezTo>
                <a:cubicBezTo>
                  <a:pt x="653" y="650"/>
                  <a:pt x="631" y="642"/>
                  <a:pt x="606" y="623"/>
                </a:cubicBezTo>
                <a:cubicBezTo>
                  <a:pt x="543" y="498"/>
                  <a:pt x="629" y="426"/>
                  <a:pt x="737" y="387"/>
                </a:cubicBezTo>
                <a:cubicBezTo>
                  <a:pt x="777" y="358"/>
                  <a:pt x="820" y="345"/>
                  <a:pt x="868" y="335"/>
                </a:cubicBezTo>
                <a:cubicBezTo>
                  <a:pt x="931" y="303"/>
                  <a:pt x="1002" y="290"/>
                  <a:pt x="1071" y="276"/>
                </a:cubicBezTo>
                <a:cubicBezTo>
                  <a:pt x="1132" y="279"/>
                  <a:pt x="1199" y="262"/>
                  <a:pt x="1254" y="289"/>
                </a:cubicBezTo>
                <a:cubicBezTo>
                  <a:pt x="1262" y="293"/>
                  <a:pt x="1266" y="304"/>
                  <a:pt x="1274" y="309"/>
                </a:cubicBezTo>
                <a:cubicBezTo>
                  <a:pt x="1288" y="318"/>
                  <a:pt x="1306" y="320"/>
                  <a:pt x="1320" y="329"/>
                </a:cubicBezTo>
                <a:cubicBezTo>
                  <a:pt x="1361" y="356"/>
                  <a:pt x="1394" y="402"/>
                  <a:pt x="1425" y="440"/>
                </a:cubicBezTo>
                <a:cubicBezTo>
                  <a:pt x="1435" y="496"/>
                  <a:pt x="1460" y="555"/>
                  <a:pt x="1490" y="603"/>
                </a:cubicBezTo>
                <a:cubicBezTo>
                  <a:pt x="1498" y="635"/>
                  <a:pt x="1517" y="663"/>
                  <a:pt x="1523" y="695"/>
                </a:cubicBezTo>
                <a:cubicBezTo>
                  <a:pt x="1538" y="770"/>
                  <a:pt x="1531" y="739"/>
                  <a:pt x="1542" y="787"/>
                </a:cubicBezTo>
                <a:cubicBezTo>
                  <a:pt x="1532" y="871"/>
                  <a:pt x="1495" y="900"/>
                  <a:pt x="1418" y="937"/>
                </a:cubicBezTo>
                <a:cubicBezTo>
                  <a:pt x="1399" y="956"/>
                  <a:pt x="1378" y="971"/>
                  <a:pt x="1359" y="990"/>
                </a:cubicBezTo>
                <a:cubicBezTo>
                  <a:pt x="1355" y="1004"/>
                  <a:pt x="1340" y="1014"/>
                  <a:pt x="1339" y="1029"/>
                </a:cubicBezTo>
                <a:cubicBezTo>
                  <a:pt x="1337" y="1055"/>
                  <a:pt x="1338" y="1082"/>
                  <a:pt x="1346" y="1107"/>
                </a:cubicBezTo>
                <a:cubicBezTo>
                  <a:pt x="1349" y="1117"/>
                  <a:pt x="1363" y="1121"/>
                  <a:pt x="1372" y="1127"/>
                </a:cubicBezTo>
                <a:cubicBezTo>
                  <a:pt x="1407" y="1152"/>
                  <a:pt x="1450" y="1154"/>
                  <a:pt x="1490" y="1166"/>
                </a:cubicBezTo>
                <a:cubicBezTo>
                  <a:pt x="1604" y="1159"/>
                  <a:pt x="1584" y="1163"/>
                  <a:pt x="1667" y="1121"/>
                </a:cubicBezTo>
                <a:cubicBezTo>
                  <a:pt x="1680" y="1108"/>
                  <a:pt x="1707" y="1100"/>
                  <a:pt x="1706" y="1081"/>
                </a:cubicBezTo>
                <a:cubicBezTo>
                  <a:pt x="1701" y="960"/>
                  <a:pt x="1702" y="885"/>
                  <a:pt x="1660" y="780"/>
                </a:cubicBezTo>
                <a:cubicBezTo>
                  <a:pt x="1662" y="750"/>
                  <a:pt x="1660" y="719"/>
                  <a:pt x="1667" y="689"/>
                </a:cubicBezTo>
                <a:cubicBezTo>
                  <a:pt x="1677" y="644"/>
                  <a:pt x="1774" y="623"/>
                  <a:pt x="1804" y="617"/>
                </a:cubicBezTo>
                <a:cubicBezTo>
                  <a:pt x="1841" y="623"/>
                  <a:pt x="1880" y="623"/>
                  <a:pt x="1915" y="636"/>
                </a:cubicBezTo>
                <a:cubicBezTo>
                  <a:pt x="1943" y="647"/>
                  <a:pt x="1958" y="677"/>
                  <a:pt x="1981" y="695"/>
                </a:cubicBezTo>
                <a:cubicBezTo>
                  <a:pt x="1983" y="704"/>
                  <a:pt x="1983" y="713"/>
                  <a:pt x="1987" y="721"/>
                </a:cubicBezTo>
                <a:cubicBezTo>
                  <a:pt x="1994" y="735"/>
                  <a:pt x="2014" y="761"/>
                  <a:pt x="2014" y="761"/>
                </a:cubicBezTo>
                <a:cubicBezTo>
                  <a:pt x="2033" y="845"/>
                  <a:pt x="2029" y="913"/>
                  <a:pt x="1968" y="977"/>
                </a:cubicBezTo>
                <a:cubicBezTo>
                  <a:pt x="1948" y="1038"/>
                  <a:pt x="1932" y="1061"/>
                  <a:pt x="1981" y="1127"/>
                </a:cubicBezTo>
                <a:cubicBezTo>
                  <a:pt x="1983" y="1129"/>
                  <a:pt x="2061" y="1156"/>
                  <a:pt x="2073" y="1160"/>
                </a:cubicBezTo>
                <a:cubicBezTo>
                  <a:pt x="2180" y="1158"/>
                  <a:pt x="2287" y="1165"/>
                  <a:pt x="2393" y="1153"/>
                </a:cubicBezTo>
                <a:cubicBezTo>
                  <a:pt x="2405" y="1152"/>
                  <a:pt x="2409" y="1133"/>
                  <a:pt x="2413" y="1121"/>
                </a:cubicBezTo>
                <a:cubicBezTo>
                  <a:pt x="2428" y="1079"/>
                  <a:pt x="2425" y="1027"/>
                  <a:pt x="2433" y="983"/>
                </a:cubicBezTo>
                <a:cubicBezTo>
                  <a:pt x="2430" y="881"/>
                  <a:pt x="2472" y="762"/>
                  <a:pt x="2380" y="702"/>
                </a:cubicBezTo>
                <a:cubicBezTo>
                  <a:pt x="2347" y="633"/>
                  <a:pt x="2273" y="613"/>
                  <a:pt x="2203" y="597"/>
                </a:cubicBezTo>
                <a:cubicBezTo>
                  <a:pt x="2194" y="593"/>
                  <a:pt x="2186" y="587"/>
                  <a:pt x="2177" y="584"/>
                </a:cubicBezTo>
                <a:cubicBezTo>
                  <a:pt x="2164" y="580"/>
                  <a:pt x="2150" y="582"/>
                  <a:pt x="2138" y="577"/>
                </a:cubicBezTo>
                <a:cubicBezTo>
                  <a:pt x="2128" y="573"/>
                  <a:pt x="2121" y="563"/>
                  <a:pt x="2112" y="558"/>
                </a:cubicBezTo>
                <a:cubicBezTo>
                  <a:pt x="2038" y="516"/>
                  <a:pt x="2160" y="597"/>
                  <a:pt x="2066" y="538"/>
                </a:cubicBezTo>
                <a:cubicBezTo>
                  <a:pt x="2042" y="523"/>
                  <a:pt x="2028" y="508"/>
                  <a:pt x="2001" y="499"/>
                </a:cubicBezTo>
                <a:cubicBezTo>
                  <a:pt x="1979" y="485"/>
                  <a:pt x="1940" y="457"/>
                  <a:pt x="1915" y="446"/>
                </a:cubicBezTo>
                <a:cubicBezTo>
                  <a:pt x="1888" y="434"/>
                  <a:pt x="1869" y="437"/>
                  <a:pt x="1843" y="420"/>
                </a:cubicBezTo>
                <a:cubicBezTo>
                  <a:pt x="1788" y="246"/>
                  <a:pt x="1976" y="190"/>
                  <a:pt x="2092" y="139"/>
                </a:cubicBezTo>
                <a:cubicBezTo>
                  <a:pt x="2137" y="119"/>
                  <a:pt x="2236" y="113"/>
                  <a:pt x="2236" y="113"/>
                </a:cubicBezTo>
                <a:cubicBezTo>
                  <a:pt x="2308" y="117"/>
                  <a:pt x="2380" y="119"/>
                  <a:pt x="2452" y="126"/>
                </a:cubicBezTo>
                <a:cubicBezTo>
                  <a:pt x="2472" y="128"/>
                  <a:pt x="2540" y="161"/>
                  <a:pt x="2550" y="165"/>
                </a:cubicBezTo>
                <a:cubicBezTo>
                  <a:pt x="2706" y="222"/>
                  <a:pt x="2906" y="293"/>
                  <a:pt x="3002" y="440"/>
                </a:cubicBezTo>
                <a:cubicBezTo>
                  <a:pt x="2985" y="517"/>
                  <a:pt x="2975" y="513"/>
                  <a:pt x="2930" y="571"/>
                </a:cubicBezTo>
                <a:cubicBezTo>
                  <a:pt x="2910" y="624"/>
                  <a:pt x="2896" y="675"/>
                  <a:pt x="2963" y="695"/>
                </a:cubicBezTo>
                <a:cubicBezTo>
                  <a:pt x="3018" y="737"/>
                  <a:pt x="3081" y="756"/>
                  <a:pt x="3146" y="774"/>
                </a:cubicBezTo>
                <a:cubicBezTo>
                  <a:pt x="3203" y="772"/>
                  <a:pt x="3259" y="766"/>
                  <a:pt x="3316" y="767"/>
                </a:cubicBezTo>
                <a:cubicBezTo>
                  <a:pt x="3384" y="768"/>
                  <a:pt x="3452" y="770"/>
                  <a:pt x="3519" y="780"/>
                </a:cubicBezTo>
                <a:cubicBezTo>
                  <a:pt x="3622" y="796"/>
                  <a:pt x="3669" y="937"/>
                  <a:pt x="3709" y="1016"/>
                </a:cubicBezTo>
                <a:cubicBezTo>
                  <a:pt x="3726" y="1093"/>
                  <a:pt x="3738" y="1197"/>
                  <a:pt x="3643" y="1225"/>
                </a:cubicBezTo>
                <a:cubicBezTo>
                  <a:pt x="3600" y="1252"/>
                  <a:pt x="3553" y="1260"/>
                  <a:pt x="3506" y="1278"/>
                </a:cubicBezTo>
                <a:cubicBezTo>
                  <a:pt x="3465" y="1276"/>
                  <a:pt x="3423" y="1275"/>
                  <a:pt x="3382" y="1271"/>
                </a:cubicBezTo>
                <a:cubicBezTo>
                  <a:pt x="3373" y="1270"/>
                  <a:pt x="3362" y="1270"/>
                  <a:pt x="3355" y="1265"/>
                </a:cubicBezTo>
                <a:cubicBezTo>
                  <a:pt x="3327" y="1245"/>
                  <a:pt x="3282" y="1191"/>
                  <a:pt x="3264" y="1160"/>
                </a:cubicBezTo>
                <a:cubicBezTo>
                  <a:pt x="3251" y="1138"/>
                  <a:pt x="3233" y="1090"/>
                  <a:pt x="3218" y="1075"/>
                </a:cubicBezTo>
                <a:cubicBezTo>
                  <a:pt x="3212" y="1069"/>
                  <a:pt x="3168" y="1062"/>
                  <a:pt x="3166" y="1062"/>
                </a:cubicBezTo>
                <a:cubicBezTo>
                  <a:pt x="3076" y="1066"/>
                  <a:pt x="2987" y="1069"/>
                  <a:pt x="2897" y="1075"/>
                </a:cubicBezTo>
                <a:cubicBezTo>
                  <a:pt x="2871" y="1077"/>
                  <a:pt x="2825" y="1107"/>
                  <a:pt x="2825" y="1107"/>
                </a:cubicBezTo>
                <a:cubicBezTo>
                  <a:pt x="2816" y="1117"/>
                  <a:pt x="2801" y="1122"/>
                  <a:pt x="2793" y="1134"/>
                </a:cubicBezTo>
                <a:cubicBezTo>
                  <a:pt x="2790" y="1139"/>
                  <a:pt x="2779" y="1192"/>
                  <a:pt x="2779" y="1193"/>
                </a:cubicBezTo>
                <a:cubicBezTo>
                  <a:pt x="2786" y="1212"/>
                  <a:pt x="2788" y="1234"/>
                  <a:pt x="2799" y="1251"/>
                </a:cubicBezTo>
                <a:cubicBezTo>
                  <a:pt x="2843" y="1321"/>
                  <a:pt x="2936" y="1339"/>
                  <a:pt x="2982" y="1409"/>
                </a:cubicBezTo>
                <a:cubicBezTo>
                  <a:pt x="2999" y="1474"/>
                  <a:pt x="2973" y="1525"/>
                  <a:pt x="2917" y="1553"/>
                </a:cubicBezTo>
                <a:cubicBezTo>
                  <a:pt x="2830" y="1596"/>
                  <a:pt x="2741" y="1613"/>
                  <a:pt x="2649" y="1638"/>
                </a:cubicBezTo>
                <a:cubicBezTo>
                  <a:pt x="2501" y="1630"/>
                  <a:pt x="2530" y="1648"/>
                  <a:pt x="2439" y="1566"/>
                </a:cubicBezTo>
                <a:cubicBezTo>
                  <a:pt x="2426" y="1555"/>
                  <a:pt x="2414" y="1543"/>
                  <a:pt x="2400" y="1533"/>
                </a:cubicBezTo>
                <a:cubicBezTo>
                  <a:pt x="2383" y="1521"/>
                  <a:pt x="2347" y="1500"/>
                  <a:pt x="2347" y="1500"/>
                </a:cubicBezTo>
                <a:cubicBezTo>
                  <a:pt x="2319" y="1443"/>
                  <a:pt x="2292" y="1448"/>
                  <a:pt x="2230" y="1441"/>
                </a:cubicBezTo>
                <a:cubicBezTo>
                  <a:pt x="2195" y="1443"/>
                  <a:pt x="2159" y="1440"/>
                  <a:pt x="2125" y="1448"/>
                </a:cubicBezTo>
                <a:cubicBezTo>
                  <a:pt x="2110" y="1451"/>
                  <a:pt x="2086" y="1474"/>
                  <a:pt x="2086" y="1474"/>
                </a:cubicBezTo>
                <a:cubicBezTo>
                  <a:pt x="2081" y="1494"/>
                  <a:pt x="2067" y="1512"/>
                  <a:pt x="2066" y="1533"/>
                </a:cubicBezTo>
                <a:cubicBezTo>
                  <a:pt x="2061" y="1607"/>
                  <a:pt x="2112" y="1670"/>
                  <a:pt x="2158" y="1723"/>
                </a:cubicBezTo>
                <a:cubicBezTo>
                  <a:pt x="2166" y="1748"/>
                  <a:pt x="2184" y="1760"/>
                  <a:pt x="2197" y="1782"/>
                </a:cubicBezTo>
                <a:cubicBezTo>
                  <a:pt x="2235" y="1845"/>
                  <a:pt x="2273" y="1872"/>
                  <a:pt x="2328" y="1913"/>
                </a:cubicBezTo>
                <a:cubicBezTo>
                  <a:pt x="2335" y="1918"/>
                  <a:pt x="2339" y="1928"/>
                  <a:pt x="2347" y="1932"/>
                </a:cubicBezTo>
                <a:cubicBezTo>
                  <a:pt x="2361" y="1939"/>
                  <a:pt x="2378" y="1940"/>
                  <a:pt x="2393" y="1945"/>
                </a:cubicBezTo>
                <a:cubicBezTo>
                  <a:pt x="2440" y="1961"/>
                  <a:pt x="2448" y="1975"/>
                  <a:pt x="2511" y="1985"/>
                </a:cubicBezTo>
                <a:cubicBezTo>
                  <a:pt x="2564" y="1993"/>
                  <a:pt x="2616" y="2002"/>
                  <a:pt x="2668" y="2017"/>
                </a:cubicBezTo>
                <a:cubicBezTo>
                  <a:pt x="2723" y="2015"/>
                  <a:pt x="2777" y="2014"/>
                  <a:pt x="2832" y="2011"/>
                </a:cubicBezTo>
                <a:cubicBezTo>
                  <a:pt x="2889" y="2007"/>
                  <a:pt x="2945" y="1980"/>
                  <a:pt x="3002" y="1971"/>
                </a:cubicBezTo>
                <a:cubicBezTo>
                  <a:pt x="3036" y="1954"/>
                  <a:pt x="3065" y="1950"/>
                  <a:pt x="3100" y="1939"/>
                </a:cubicBezTo>
                <a:cubicBezTo>
                  <a:pt x="3121" y="1925"/>
                  <a:pt x="3122" y="1927"/>
                  <a:pt x="3139" y="1906"/>
                </a:cubicBezTo>
                <a:cubicBezTo>
                  <a:pt x="3153" y="1889"/>
                  <a:pt x="3179" y="1854"/>
                  <a:pt x="3179" y="1854"/>
                </a:cubicBezTo>
                <a:cubicBezTo>
                  <a:pt x="3185" y="1826"/>
                  <a:pt x="3198" y="1803"/>
                  <a:pt x="3205" y="1775"/>
                </a:cubicBezTo>
                <a:cubicBezTo>
                  <a:pt x="3195" y="1626"/>
                  <a:pt x="3229" y="1616"/>
                  <a:pt x="3159" y="1546"/>
                </a:cubicBezTo>
                <a:cubicBezTo>
                  <a:pt x="3161" y="1531"/>
                  <a:pt x="3156" y="1512"/>
                  <a:pt x="3166" y="1500"/>
                </a:cubicBezTo>
                <a:cubicBezTo>
                  <a:pt x="3181" y="1483"/>
                  <a:pt x="3210" y="1493"/>
                  <a:pt x="3231" y="1487"/>
                </a:cubicBezTo>
                <a:cubicBezTo>
                  <a:pt x="3292" y="1494"/>
                  <a:pt x="3353" y="1497"/>
                  <a:pt x="3414" y="1507"/>
                </a:cubicBezTo>
                <a:cubicBezTo>
                  <a:pt x="3436" y="1511"/>
                  <a:pt x="3449" y="1533"/>
                  <a:pt x="3467" y="1546"/>
                </a:cubicBezTo>
                <a:cubicBezTo>
                  <a:pt x="3480" y="1555"/>
                  <a:pt x="3506" y="1572"/>
                  <a:pt x="3506" y="1572"/>
                </a:cubicBezTo>
                <a:cubicBezTo>
                  <a:pt x="3524" y="1601"/>
                  <a:pt x="3552" y="1638"/>
                  <a:pt x="3565" y="1670"/>
                </a:cubicBezTo>
                <a:cubicBezTo>
                  <a:pt x="3580" y="1707"/>
                  <a:pt x="3582" y="1753"/>
                  <a:pt x="3604" y="1788"/>
                </a:cubicBezTo>
                <a:cubicBezTo>
                  <a:pt x="3652" y="1865"/>
                  <a:pt x="3749" y="1888"/>
                  <a:pt x="3833" y="1899"/>
                </a:cubicBezTo>
                <a:cubicBezTo>
                  <a:pt x="4147" y="1879"/>
                  <a:pt x="3965" y="1923"/>
                  <a:pt x="4075" y="1847"/>
                </a:cubicBezTo>
                <a:cubicBezTo>
                  <a:pt x="4114" y="1737"/>
                  <a:pt x="4059" y="1883"/>
                  <a:pt x="4115" y="1769"/>
                </a:cubicBezTo>
                <a:cubicBezTo>
                  <a:pt x="4125" y="1748"/>
                  <a:pt x="4141" y="1703"/>
                  <a:pt x="4141" y="1703"/>
                </a:cubicBezTo>
                <a:cubicBezTo>
                  <a:pt x="4163" y="1589"/>
                  <a:pt x="4153" y="1633"/>
                  <a:pt x="4167" y="1572"/>
                </a:cubicBezTo>
                <a:cubicBezTo>
                  <a:pt x="4178" y="1401"/>
                  <a:pt x="4157" y="1254"/>
                  <a:pt x="4108" y="1094"/>
                </a:cubicBezTo>
                <a:cubicBezTo>
                  <a:pt x="4096" y="1056"/>
                  <a:pt x="4091" y="1025"/>
                  <a:pt x="4069" y="990"/>
                </a:cubicBezTo>
                <a:cubicBezTo>
                  <a:pt x="4054" y="902"/>
                  <a:pt x="4078" y="1004"/>
                  <a:pt x="4017" y="891"/>
                </a:cubicBezTo>
                <a:cubicBezTo>
                  <a:pt x="3975" y="813"/>
                  <a:pt x="3909" y="754"/>
                  <a:pt x="3840" y="702"/>
                </a:cubicBezTo>
                <a:cubicBezTo>
                  <a:pt x="3803" y="674"/>
                  <a:pt x="3783" y="650"/>
                  <a:pt x="3735" y="643"/>
                </a:cubicBezTo>
                <a:cubicBezTo>
                  <a:pt x="3724" y="636"/>
                  <a:pt x="3714" y="627"/>
                  <a:pt x="3702" y="623"/>
                </a:cubicBezTo>
                <a:cubicBezTo>
                  <a:pt x="3679" y="616"/>
                  <a:pt x="3630" y="610"/>
                  <a:pt x="3630" y="610"/>
                </a:cubicBezTo>
                <a:cubicBezTo>
                  <a:pt x="3600" y="589"/>
                  <a:pt x="3565" y="589"/>
                  <a:pt x="3532" y="571"/>
                </a:cubicBezTo>
                <a:cubicBezTo>
                  <a:pt x="3496" y="551"/>
                  <a:pt x="3466" y="524"/>
                  <a:pt x="3427" y="512"/>
                </a:cubicBezTo>
                <a:cubicBezTo>
                  <a:pt x="3385" y="468"/>
                  <a:pt x="3398" y="438"/>
                  <a:pt x="3427" y="374"/>
                </a:cubicBezTo>
                <a:cubicBezTo>
                  <a:pt x="3440" y="344"/>
                  <a:pt x="3473" y="325"/>
                  <a:pt x="3499" y="309"/>
                </a:cubicBezTo>
                <a:cubicBezTo>
                  <a:pt x="3561" y="271"/>
                  <a:pt x="3626" y="232"/>
                  <a:pt x="3696" y="211"/>
                </a:cubicBezTo>
                <a:cubicBezTo>
                  <a:pt x="3755" y="217"/>
                  <a:pt x="3816" y="215"/>
                  <a:pt x="3873" y="230"/>
                </a:cubicBezTo>
                <a:cubicBezTo>
                  <a:pt x="3925" y="244"/>
                  <a:pt x="4028" y="309"/>
                  <a:pt x="4082" y="335"/>
                </a:cubicBezTo>
                <a:cubicBezTo>
                  <a:pt x="4153" y="369"/>
                  <a:pt x="4234" y="389"/>
                  <a:pt x="4291" y="446"/>
                </a:cubicBezTo>
                <a:cubicBezTo>
                  <a:pt x="4308" y="493"/>
                  <a:pt x="4297" y="474"/>
                  <a:pt x="4318" y="505"/>
                </a:cubicBezTo>
                <a:cubicBezTo>
                  <a:pt x="4333" y="587"/>
                  <a:pt x="4320" y="555"/>
                  <a:pt x="4344" y="603"/>
                </a:cubicBezTo>
                <a:cubicBezTo>
                  <a:pt x="4357" y="660"/>
                  <a:pt x="4384" y="752"/>
                  <a:pt x="4435" y="787"/>
                </a:cubicBezTo>
                <a:cubicBezTo>
                  <a:pt x="4470" y="783"/>
                  <a:pt x="4506" y="784"/>
                  <a:pt x="4540" y="774"/>
                </a:cubicBezTo>
                <a:cubicBezTo>
                  <a:pt x="4560" y="768"/>
                  <a:pt x="4573" y="747"/>
                  <a:pt x="4593" y="741"/>
                </a:cubicBezTo>
                <a:cubicBezTo>
                  <a:pt x="4618" y="721"/>
                  <a:pt x="4653" y="702"/>
                  <a:pt x="4671" y="675"/>
                </a:cubicBezTo>
                <a:cubicBezTo>
                  <a:pt x="4688" y="650"/>
                  <a:pt x="4700" y="622"/>
                  <a:pt x="4717" y="597"/>
                </a:cubicBezTo>
                <a:cubicBezTo>
                  <a:pt x="4729" y="476"/>
                  <a:pt x="4730" y="503"/>
                  <a:pt x="4710" y="309"/>
                </a:cubicBezTo>
                <a:cubicBezTo>
                  <a:pt x="4705" y="259"/>
                  <a:pt x="4611" y="155"/>
                  <a:pt x="4560" y="139"/>
                </a:cubicBezTo>
                <a:cubicBezTo>
                  <a:pt x="4604" y="109"/>
                  <a:pt x="4674" y="116"/>
                  <a:pt x="4723" y="113"/>
                </a:cubicBezTo>
                <a:cubicBezTo>
                  <a:pt x="5087" y="129"/>
                  <a:pt x="4932" y="74"/>
                  <a:pt x="5083" y="185"/>
                </a:cubicBezTo>
                <a:cubicBezTo>
                  <a:pt x="5097" y="195"/>
                  <a:pt x="5115" y="200"/>
                  <a:pt x="5129" y="211"/>
                </a:cubicBezTo>
                <a:cubicBezTo>
                  <a:pt x="5157" y="235"/>
                  <a:pt x="5182" y="263"/>
                  <a:pt x="5208" y="289"/>
                </a:cubicBezTo>
                <a:cubicBezTo>
                  <a:pt x="5233" y="313"/>
                  <a:pt x="5293" y="348"/>
                  <a:pt x="5293" y="348"/>
                </a:cubicBezTo>
                <a:cubicBezTo>
                  <a:pt x="5322" y="407"/>
                  <a:pt x="5284" y="337"/>
                  <a:pt x="5345" y="414"/>
                </a:cubicBezTo>
                <a:cubicBezTo>
                  <a:pt x="5367" y="443"/>
                  <a:pt x="5386" y="484"/>
                  <a:pt x="5398" y="518"/>
                </a:cubicBezTo>
                <a:cubicBezTo>
                  <a:pt x="5395" y="584"/>
                  <a:pt x="5425" y="663"/>
                  <a:pt x="5385" y="715"/>
                </a:cubicBezTo>
                <a:cubicBezTo>
                  <a:pt x="5353" y="756"/>
                  <a:pt x="5308" y="783"/>
                  <a:pt x="5273" y="819"/>
                </a:cubicBezTo>
                <a:cubicBezTo>
                  <a:pt x="5265" y="827"/>
                  <a:pt x="5262" y="839"/>
                  <a:pt x="5254" y="846"/>
                </a:cubicBezTo>
                <a:cubicBezTo>
                  <a:pt x="5244" y="854"/>
                  <a:pt x="5231" y="857"/>
                  <a:pt x="5221" y="865"/>
                </a:cubicBezTo>
                <a:cubicBezTo>
                  <a:pt x="5188" y="890"/>
                  <a:pt x="5156" y="938"/>
                  <a:pt x="5142" y="977"/>
                </a:cubicBezTo>
                <a:cubicBezTo>
                  <a:pt x="5138" y="1016"/>
                  <a:pt x="5127" y="1087"/>
                  <a:pt x="5142" y="1121"/>
                </a:cubicBezTo>
                <a:cubicBezTo>
                  <a:pt x="5161" y="1165"/>
                  <a:pt x="5199" y="1173"/>
                  <a:pt x="5234" y="1193"/>
                </a:cubicBezTo>
                <a:cubicBezTo>
                  <a:pt x="5280" y="1220"/>
                  <a:pt x="5328" y="1260"/>
                  <a:pt x="5378" y="1278"/>
                </a:cubicBezTo>
                <a:cubicBezTo>
                  <a:pt x="5404" y="1274"/>
                  <a:pt x="5431" y="1273"/>
                  <a:pt x="5457" y="1265"/>
                </a:cubicBezTo>
                <a:cubicBezTo>
                  <a:pt x="5463" y="1263"/>
                  <a:pt x="5465" y="1255"/>
                  <a:pt x="5470" y="1251"/>
                </a:cubicBezTo>
                <a:cubicBezTo>
                  <a:pt x="5494" y="1231"/>
                  <a:pt x="5514" y="1222"/>
                  <a:pt x="5542" y="1206"/>
                </a:cubicBezTo>
                <a:cubicBezTo>
                  <a:pt x="5558" y="1181"/>
                  <a:pt x="5585" y="1169"/>
                  <a:pt x="5614" y="1160"/>
                </a:cubicBezTo>
                <a:cubicBezTo>
                  <a:pt x="5632" y="1146"/>
                  <a:pt x="5647" y="1128"/>
                  <a:pt x="5666" y="1114"/>
                </a:cubicBezTo>
                <a:cubicBezTo>
                  <a:pt x="5719" y="1074"/>
                  <a:pt x="5663" y="1137"/>
                  <a:pt x="5725" y="1075"/>
                </a:cubicBezTo>
                <a:cubicBezTo>
                  <a:pt x="5747" y="1053"/>
                  <a:pt x="5763" y="1027"/>
                  <a:pt x="5790" y="1009"/>
                </a:cubicBezTo>
                <a:cubicBezTo>
                  <a:pt x="5835" y="936"/>
                  <a:pt x="5812" y="962"/>
                  <a:pt x="5849" y="924"/>
                </a:cubicBezTo>
                <a:cubicBezTo>
                  <a:pt x="5874" y="837"/>
                  <a:pt x="5884" y="829"/>
                  <a:pt x="5862" y="708"/>
                </a:cubicBezTo>
                <a:cubicBezTo>
                  <a:pt x="5860" y="696"/>
                  <a:pt x="5800" y="639"/>
                  <a:pt x="5797" y="636"/>
                </a:cubicBezTo>
                <a:cubicBezTo>
                  <a:pt x="5731" y="565"/>
                  <a:pt x="5657" y="508"/>
                  <a:pt x="5581" y="446"/>
                </a:cubicBezTo>
                <a:cubicBezTo>
                  <a:pt x="5547" y="418"/>
                  <a:pt x="5471" y="331"/>
                  <a:pt x="5457" y="296"/>
                </a:cubicBezTo>
                <a:cubicBezTo>
                  <a:pt x="5448" y="274"/>
                  <a:pt x="5430" y="230"/>
                  <a:pt x="5430" y="230"/>
                </a:cubicBezTo>
                <a:cubicBezTo>
                  <a:pt x="5434" y="186"/>
                  <a:pt x="5432" y="141"/>
                  <a:pt x="5443" y="99"/>
                </a:cubicBezTo>
                <a:cubicBezTo>
                  <a:pt x="5446" y="88"/>
                  <a:pt x="5461" y="87"/>
                  <a:pt x="5470" y="80"/>
                </a:cubicBezTo>
                <a:cubicBezTo>
                  <a:pt x="5505" y="53"/>
                  <a:pt x="5549" y="29"/>
                  <a:pt x="5594" y="21"/>
                </a:cubicBezTo>
                <a:cubicBezTo>
                  <a:pt x="5631" y="14"/>
                  <a:pt x="5668" y="12"/>
                  <a:pt x="5705" y="8"/>
                </a:cubicBezTo>
                <a:cubicBezTo>
                  <a:pt x="5725" y="6"/>
                  <a:pt x="5764" y="1"/>
                  <a:pt x="5764" y="1"/>
                </a:cubicBezTo>
                <a:cubicBezTo>
                  <a:pt x="5904" y="3"/>
                  <a:pt x="6044" y="0"/>
                  <a:pt x="6183" y="8"/>
                </a:cubicBezTo>
                <a:cubicBezTo>
                  <a:pt x="6238" y="11"/>
                  <a:pt x="6239" y="53"/>
                  <a:pt x="6281" y="80"/>
                </a:cubicBezTo>
                <a:cubicBezTo>
                  <a:pt x="6359" y="130"/>
                  <a:pt x="6438" y="184"/>
                  <a:pt x="6497" y="257"/>
                </a:cubicBezTo>
                <a:cubicBezTo>
                  <a:pt x="6520" y="285"/>
                  <a:pt x="6532" y="321"/>
                  <a:pt x="6556" y="348"/>
                </a:cubicBezTo>
                <a:cubicBezTo>
                  <a:pt x="6571" y="366"/>
                  <a:pt x="6587" y="383"/>
                  <a:pt x="6602" y="401"/>
                </a:cubicBezTo>
                <a:cubicBezTo>
                  <a:pt x="6609" y="420"/>
                  <a:pt x="6614" y="440"/>
                  <a:pt x="6622" y="459"/>
                </a:cubicBezTo>
                <a:cubicBezTo>
                  <a:pt x="6627" y="471"/>
                  <a:pt x="6636" y="480"/>
                  <a:pt x="6641" y="492"/>
                </a:cubicBezTo>
                <a:cubicBezTo>
                  <a:pt x="6649" y="511"/>
                  <a:pt x="6661" y="551"/>
                  <a:pt x="6661" y="551"/>
                </a:cubicBezTo>
                <a:cubicBezTo>
                  <a:pt x="6655" y="792"/>
                  <a:pt x="6725" y="831"/>
                  <a:pt x="6569" y="885"/>
                </a:cubicBezTo>
                <a:cubicBezTo>
                  <a:pt x="6322" y="872"/>
                  <a:pt x="6338" y="930"/>
                  <a:pt x="6249" y="793"/>
                </a:cubicBezTo>
                <a:cubicBezTo>
                  <a:pt x="6253" y="727"/>
                  <a:pt x="6250" y="687"/>
                  <a:pt x="6294" y="643"/>
                </a:cubicBezTo>
                <a:cubicBezTo>
                  <a:pt x="6321" y="543"/>
                  <a:pt x="6278" y="456"/>
                  <a:pt x="6183" y="427"/>
                </a:cubicBezTo>
                <a:cubicBezTo>
                  <a:pt x="6042" y="431"/>
                  <a:pt x="5966" y="424"/>
                  <a:pt x="5856" y="499"/>
                </a:cubicBezTo>
                <a:cubicBezTo>
                  <a:pt x="5793" y="591"/>
                  <a:pt x="5865" y="713"/>
                  <a:pt x="5941" y="774"/>
                </a:cubicBezTo>
                <a:cubicBezTo>
                  <a:pt x="5963" y="791"/>
                  <a:pt x="5989" y="804"/>
                  <a:pt x="6006" y="826"/>
                </a:cubicBezTo>
                <a:cubicBezTo>
                  <a:pt x="6034" y="862"/>
                  <a:pt x="6017" y="846"/>
                  <a:pt x="6059" y="872"/>
                </a:cubicBezTo>
                <a:cubicBezTo>
                  <a:pt x="6082" y="912"/>
                  <a:pt x="6117" y="942"/>
                  <a:pt x="6137" y="983"/>
                </a:cubicBezTo>
                <a:cubicBezTo>
                  <a:pt x="6145" y="1048"/>
                  <a:pt x="6160" y="1120"/>
                  <a:pt x="6190" y="1179"/>
                </a:cubicBezTo>
                <a:cubicBezTo>
                  <a:pt x="6194" y="1232"/>
                  <a:pt x="6194" y="1260"/>
                  <a:pt x="6216" y="1304"/>
                </a:cubicBezTo>
                <a:cubicBezTo>
                  <a:pt x="6201" y="1389"/>
                  <a:pt x="6153" y="1400"/>
                  <a:pt x="6078" y="1409"/>
                </a:cubicBezTo>
                <a:cubicBezTo>
                  <a:pt x="6034" y="1430"/>
                  <a:pt x="6009" y="1447"/>
                  <a:pt x="5961" y="1454"/>
                </a:cubicBezTo>
                <a:cubicBezTo>
                  <a:pt x="5905" y="1476"/>
                  <a:pt x="5951" y="1461"/>
                  <a:pt x="5882" y="1474"/>
                </a:cubicBezTo>
                <a:cubicBezTo>
                  <a:pt x="5862" y="1478"/>
                  <a:pt x="5823" y="1487"/>
                  <a:pt x="5823" y="1487"/>
                </a:cubicBezTo>
                <a:cubicBezTo>
                  <a:pt x="5673" y="1483"/>
                  <a:pt x="5548" y="1471"/>
                  <a:pt x="5404" y="1461"/>
                </a:cubicBezTo>
                <a:cubicBezTo>
                  <a:pt x="5331" y="1441"/>
                  <a:pt x="5254" y="1439"/>
                  <a:pt x="5182" y="1415"/>
                </a:cubicBezTo>
                <a:cubicBezTo>
                  <a:pt x="5156" y="1406"/>
                  <a:pt x="5136" y="1391"/>
                  <a:pt x="5110" y="1382"/>
                </a:cubicBezTo>
                <a:cubicBezTo>
                  <a:pt x="5096" y="1368"/>
                  <a:pt x="5077" y="1359"/>
                  <a:pt x="5064" y="1343"/>
                </a:cubicBezTo>
                <a:cubicBezTo>
                  <a:pt x="5045" y="1320"/>
                  <a:pt x="5033" y="1293"/>
                  <a:pt x="5011" y="1271"/>
                </a:cubicBezTo>
                <a:cubicBezTo>
                  <a:pt x="5001" y="1237"/>
                  <a:pt x="4976" y="1236"/>
                  <a:pt x="4946" y="1225"/>
                </a:cubicBezTo>
                <a:cubicBezTo>
                  <a:pt x="4875" y="1231"/>
                  <a:pt x="4854" y="1216"/>
                  <a:pt x="4835" y="1278"/>
                </a:cubicBezTo>
                <a:cubicBezTo>
                  <a:pt x="4837" y="1332"/>
                  <a:pt x="4834" y="1387"/>
                  <a:pt x="4841" y="1441"/>
                </a:cubicBezTo>
                <a:cubicBezTo>
                  <a:pt x="4842" y="1452"/>
                  <a:pt x="4856" y="1457"/>
                  <a:pt x="4861" y="1467"/>
                </a:cubicBezTo>
                <a:cubicBezTo>
                  <a:pt x="4880" y="1500"/>
                  <a:pt x="4900" y="1530"/>
                  <a:pt x="4933" y="1553"/>
                </a:cubicBezTo>
                <a:cubicBezTo>
                  <a:pt x="5007" y="1605"/>
                  <a:pt x="5095" y="1641"/>
                  <a:pt x="5182" y="1664"/>
                </a:cubicBezTo>
                <a:cubicBezTo>
                  <a:pt x="5241" y="1680"/>
                  <a:pt x="5305" y="1676"/>
                  <a:pt x="5365" y="1690"/>
                </a:cubicBezTo>
                <a:cubicBezTo>
                  <a:pt x="5415" y="1702"/>
                  <a:pt x="5476" y="1719"/>
                  <a:pt x="5522" y="1742"/>
                </a:cubicBezTo>
                <a:cubicBezTo>
                  <a:pt x="5598" y="1781"/>
                  <a:pt x="5523" y="1763"/>
                  <a:pt x="5601" y="1775"/>
                </a:cubicBezTo>
                <a:cubicBezTo>
                  <a:pt x="5610" y="1782"/>
                  <a:pt x="5618" y="1790"/>
                  <a:pt x="5627" y="1795"/>
                </a:cubicBezTo>
                <a:cubicBezTo>
                  <a:pt x="5633" y="1798"/>
                  <a:pt x="5640" y="1797"/>
                  <a:pt x="5646" y="1801"/>
                </a:cubicBezTo>
                <a:cubicBezTo>
                  <a:pt x="5654" y="1806"/>
                  <a:pt x="5659" y="1815"/>
                  <a:pt x="5666" y="1821"/>
                </a:cubicBezTo>
                <a:cubicBezTo>
                  <a:pt x="5672" y="1826"/>
                  <a:pt x="5679" y="1830"/>
                  <a:pt x="5686" y="1834"/>
                </a:cubicBezTo>
                <a:cubicBezTo>
                  <a:pt x="5693" y="1848"/>
                  <a:pt x="5706" y="1869"/>
                  <a:pt x="5705" y="1886"/>
                </a:cubicBezTo>
                <a:cubicBezTo>
                  <a:pt x="5698" y="1994"/>
                  <a:pt x="5647" y="2029"/>
                  <a:pt x="5548" y="2050"/>
                </a:cubicBezTo>
                <a:cubicBezTo>
                  <a:pt x="5309" y="2043"/>
                  <a:pt x="5265" y="2038"/>
                  <a:pt x="5011" y="2043"/>
                </a:cubicBezTo>
                <a:cubicBezTo>
                  <a:pt x="5013" y="2063"/>
                  <a:pt x="5012" y="2083"/>
                  <a:pt x="5018" y="2102"/>
                </a:cubicBezTo>
                <a:cubicBezTo>
                  <a:pt x="5044" y="2181"/>
                  <a:pt x="5139" y="2232"/>
                  <a:pt x="5214" y="2246"/>
                </a:cubicBezTo>
                <a:cubicBezTo>
                  <a:pt x="5357" y="2333"/>
                  <a:pt x="5562" y="2302"/>
                  <a:pt x="5712" y="2305"/>
                </a:cubicBezTo>
                <a:cubicBezTo>
                  <a:pt x="5764" y="2326"/>
                  <a:pt x="5812" y="2327"/>
                  <a:pt x="5869" y="2331"/>
                </a:cubicBezTo>
                <a:cubicBezTo>
                  <a:pt x="5924" y="2359"/>
                  <a:pt x="5986" y="2377"/>
                  <a:pt x="6046" y="2390"/>
                </a:cubicBezTo>
                <a:cubicBezTo>
                  <a:pt x="6072" y="2408"/>
                  <a:pt x="6080" y="2418"/>
                  <a:pt x="6111" y="2430"/>
                </a:cubicBezTo>
                <a:cubicBezTo>
                  <a:pt x="6142" y="2460"/>
                  <a:pt x="6160" y="2492"/>
                  <a:pt x="6190" y="2521"/>
                </a:cubicBezTo>
                <a:cubicBezTo>
                  <a:pt x="6199" y="2599"/>
                  <a:pt x="6233" y="2621"/>
                  <a:pt x="6203" y="2718"/>
                </a:cubicBezTo>
                <a:cubicBezTo>
                  <a:pt x="6195" y="2745"/>
                  <a:pt x="6147" y="2768"/>
                  <a:pt x="6124" y="2783"/>
                </a:cubicBezTo>
                <a:cubicBezTo>
                  <a:pt x="6084" y="2809"/>
                  <a:pt x="6127" y="2781"/>
                  <a:pt x="6085" y="2822"/>
                </a:cubicBezTo>
                <a:cubicBezTo>
                  <a:pt x="6046" y="2860"/>
                  <a:pt x="5993" y="2890"/>
                  <a:pt x="5941" y="2907"/>
                </a:cubicBezTo>
                <a:cubicBezTo>
                  <a:pt x="5889" y="2901"/>
                  <a:pt x="5835" y="2899"/>
                  <a:pt x="5784" y="2888"/>
                </a:cubicBezTo>
                <a:cubicBezTo>
                  <a:pt x="5743" y="2879"/>
                  <a:pt x="5711" y="2846"/>
                  <a:pt x="5673" y="2829"/>
                </a:cubicBezTo>
                <a:cubicBezTo>
                  <a:pt x="5621" y="2805"/>
                  <a:pt x="5558" y="2777"/>
                  <a:pt x="5502" y="2763"/>
                </a:cubicBezTo>
                <a:cubicBezTo>
                  <a:pt x="5430" y="2774"/>
                  <a:pt x="5452" y="2779"/>
                  <a:pt x="5417" y="2835"/>
                </a:cubicBezTo>
                <a:cubicBezTo>
                  <a:pt x="5396" y="2953"/>
                  <a:pt x="5461" y="2974"/>
                  <a:pt x="5542" y="3032"/>
                </a:cubicBezTo>
                <a:cubicBezTo>
                  <a:pt x="5671" y="3124"/>
                  <a:pt x="5805" y="3218"/>
                  <a:pt x="5921" y="3326"/>
                </a:cubicBezTo>
                <a:cubicBezTo>
                  <a:pt x="5966" y="3368"/>
                  <a:pt x="5999" y="3413"/>
                  <a:pt x="6046" y="3451"/>
                </a:cubicBezTo>
                <a:cubicBezTo>
                  <a:pt x="6102" y="3545"/>
                  <a:pt x="6123" y="3585"/>
                  <a:pt x="6137" y="3693"/>
                </a:cubicBezTo>
                <a:cubicBezTo>
                  <a:pt x="6123" y="3813"/>
                  <a:pt x="6141" y="3836"/>
                  <a:pt x="6085" y="3909"/>
                </a:cubicBezTo>
                <a:cubicBezTo>
                  <a:pt x="6076" y="3936"/>
                  <a:pt x="6065" y="3940"/>
                  <a:pt x="6039" y="3948"/>
                </a:cubicBezTo>
                <a:cubicBezTo>
                  <a:pt x="5967" y="3944"/>
                  <a:pt x="5894" y="3945"/>
                  <a:pt x="5823" y="3935"/>
                </a:cubicBezTo>
                <a:cubicBezTo>
                  <a:pt x="5749" y="3925"/>
                  <a:pt x="5686" y="3871"/>
                  <a:pt x="5614" y="3850"/>
                </a:cubicBezTo>
                <a:cubicBezTo>
                  <a:pt x="5573" y="3825"/>
                  <a:pt x="5536" y="3809"/>
                  <a:pt x="5489" y="3798"/>
                </a:cubicBezTo>
                <a:cubicBezTo>
                  <a:pt x="5475" y="3788"/>
                  <a:pt x="5468" y="3781"/>
                  <a:pt x="5450" y="3778"/>
                </a:cubicBezTo>
                <a:cubicBezTo>
                  <a:pt x="5418" y="3772"/>
                  <a:pt x="5352" y="3765"/>
                  <a:pt x="5352" y="3765"/>
                </a:cubicBezTo>
                <a:cubicBezTo>
                  <a:pt x="5230" y="3767"/>
                  <a:pt x="5097" y="3724"/>
                  <a:pt x="4998" y="3798"/>
                </a:cubicBezTo>
                <a:cubicBezTo>
                  <a:pt x="4957" y="3881"/>
                  <a:pt x="5008" y="3978"/>
                  <a:pt x="5038" y="4059"/>
                </a:cubicBezTo>
                <a:cubicBezTo>
                  <a:pt x="5034" y="4090"/>
                  <a:pt x="5037" y="4122"/>
                  <a:pt x="5025" y="4151"/>
                </a:cubicBezTo>
                <a:cubicBezTo>
                  <a:pt x="5020" y="4163"/>
                  <a:pt x="5004" y="4166"/>
                  <a:pt x="4992" y="4171"/>
                </a:cubicBezTo>
                <a:cubicBezTo>
                  <a:pt x="4930" y="4197"/>
                  <a:pt x="4927" y="4195"/>
                  <a:pt x="4874" y="4203"/>
                </a:cubicBezTo>
                <a:cubicBezTo>
                  <a:pt x="4739" y="4201"/>
                  <a:pt x="4603" y="4207"/>
                  <a:pt x="4468" y="4197"/>
                </a:cubicBezTo>
                <a:cubicBezTo>
                  <a:pt x="4457" y="4196"/>
                  <a:pt x="4457" y="4179"/>
                  <a:pt x="4449" y="4171"/>
                </a:cubicBezTo>
                <a:cubicBezTo>
                  <a:pt x="4437" y="4159"/>
                  <a:pt x="4421" y="4151"/>
                  <a:pt x="4409" y="4138"/>
                </a:cubicBezTo>
                <a:cubicBezTo>
                  <a:pt x="4335" y="4057"/>
                  <a:pt x="4270" y="3964"/>
                  <a:pt x="4226" y="3863"/>
                </a:cubicBezTo>
                <a:cubicBezTo>
                  <a:pt x="4212" y="3800"/>
                  <a:pt x="4209" y="3751"/>
                  <a:pt x="4226" y="3686"/>
                </a:cubicBezTo>
                <a:cubicBezTo>
                  <a:pt x="4224" y="3632"/>
                  <a:pt x="4229" y="3576"/>
                  <a:pt x="4219" y="3523"/>
                </a:cubicBezTo>
                <a:cubicBezTo>
                  <a:pt x="4216" y="3506"/>
                  <a:pt x="4197" y="3497"/>
                  <a:pt x="4187" y="3483"/>
                </a:cubicBezTo>
                <a:cubicBezTo>
                  <a:pt x="4115" y="3383"/>
                  <a:pt x="4087" y="3362"/>
                  <a:pt x="3984" y="3320"/>
                </a:cubicBezTo>
                <a:cubicBezTo>
                  <a:pt x="3854" y="3332"/>
                  <a:pt x="3839" y="3335"/>
                  <a:pt x="3735" y="3366"/>
                </a:cubicBezTo>
                <a:cubicBezTo>
                  <a:pt x="3691" y="3379"/>
                  <a:pt x="3645" y="3385"/>
                  <a:pt x="3604" y="3405"/>
                </a:cubicBezTo>
                <a:cubicBezTo>
                  <a:pt x="3486" y="3464"/>
                  <a:pt x="3576" y="3431"/>
                  <a:pt x="3519" y="3451"/>
                </a:cubicBezTo>
                <a:cubicBezTo>
                  <a:pt x="3475" y="3484"/>
                  <a:pt x="3449" y="3501"/>
                  <a:pt x="3414" y="3542"/>
                </a:cubicBezTo>
                <a:cubicBezTo>
                  <a:pt x="3397" y="3589"/>
                  <a:pt x="3385" y="3635"/>
                  <a:pt x="3362" y="3680"/>
                </a:cubicBezTo>
                <a:cubicBezTo>
                  <a:pt x="3358" y="3697"/>
                  <a:pt x="3355" y="3715"/>
                  <a:pt x="3349" y="3732"/>
                </a:cubicBezTo>
                <a:cubicBezTo>
                  <a:pt x="3342" y="3752"/>
                  <a:pt x="3329" y="3770"/>
                  <a:pt x="3323" y="3791"/>
                </a:cubicBezTo>
                <a:cubicBezTo>
                  <a:pt x="3307" y="3841"/>
                  <a:pt x="3312" y="3896"/>
                  <a:pt x="3297" y="3948"/>
                </a:cubicBezTo>
                <a:cubicBezTo>
                  <a:pt x="3281" y="4072"/>
                  <a:pt x="3190" y="4148"/>
                  <a:pt x="3074" y="4184"/>
                </a:cubicBezTo>
                <a:cubicBezTo>
                  <a:pt x="3055" y="4190"/>
                  <a:pt x="3035" y="4194"/>
                  <a:pt x="3015" y="4197"/>
                </a:cubicBezTo>
                <a:cubicBezTo>
                  <a:pt x="2976" y="4203"/>
                  <a:pt x="2897" y="4210"/>
                  <a:pt x="2897" y="4210"/>
                </a:cubicBezTo>
                <a:cubicBezTo>
                  <a:pt x="2799" y="4208"/>
                  <a:pt x="2701" y="4211"/>
                  <a:pt x="2603" y="4203"/>
                </a:cubicBezTo>
                <a:cubicBezTo>
                  <a:pt x="2508" y="4196"/>
                  <a:pt x="2358" y="4013"/>
                  <a:pt x="2308" y="3942"/>
                </a:cubicBezTo>
                <a:cubicBezTo>
                  <a:pt x="2289" y="3871"/>
                  <a:pt x="2277" y="3811"/>
                  <a:pt x="2269" y="3739"/>
                </a:cubicBezTo>
                <a:cubicBezTo>
                  <a:pt x="2273" y="3652"/>
                  <a:pt x="2269" y="3623"/>
                  <a:pt x="2302" y="3555"/>
                </a:cubicBezTo>
                <a:cubicBezTo>
                  <a:pt x="2320" y="3422"/>
                  <a:pt x="2333" y="3347"/>
                  <a:pt x="2236" y="3274"/>
                </a:cubicBezTo>
                <a:cubicBezTo>
                  <a:pt x="2187" y="3237"/>
                  <a:pt x="2234" y="3255"/>
                  <a:pt x="2184" y="3241"/>
                </a:cubicBezTo>
                <a:cubicBezTo>
                  <a:pt x="2154" y="3221"/>
                  <a:pt x="2114" y="3215"/>
                  <a:pt x="2079" y="3209"/>
                </a:cubicBezTo>
                <a:cubicBezTo>
                  <a:pt x="1996" y="3213"/>
                  <a:pt x="1913" y="3213"/>
                  <a:pt x="1830" y="3222"/>
                </a:cubicBezTo>
                <a:cubicBezTo>
                  <a:pt x="1764" y="3229"/>
                  <a:pt x="1779" y="3242"/>
                  <a:pt x="1732" y="3274"/>
                </a:cubicBezTo>
                <a:cubicBezTo>
                  <a:pt x="1659" y="3324"/>
                  <a:pt x="1560" y="3371"/>
                  <a:pt x="1503" y="3444"/>
                </a:cubicBezTo>
                <a:cubicBezTo>
                  <a:pt x="1437" y="3529"/>
                  <a:pt x="1428" y="3640"/>
                  <a:pt x="1398" y="3739"/>
                </a:cubicBezTo>
                <a:cubicBezTo>
                  <a:pt x="1393" y="3756"/>
                  <a:pt x="1349" y="3831"/>
                  <a:pt x="1346" y="3837"/>
                </a:cubicBezTo>
                <a:cubicBezTo>
                  <a:pt x="1339" y="3871"/>
                  <a:pt x="1289" y="3957"/>
                  <a:pt x="1254" y="3968"/>
                </a:cubicBezTo>
                <a:cubicBezTo>
                  <a:pt x="1229" y="3976"/>
                  <a:pt x="1176" y="3987"/>
                  <a:pt x="1176" y="3987"/>
                </a:cubicBezTo>
                <a:cubicBezTo>
                  <a:pt x="1028" y="3983"/>
                  <a:pt x="879" y="3986"/>
                  <a:pt x="731" y="3974"/>
                </a:cubicBezTo>
                <a:cubicBezTo>
                  <a:pt x="700" y="3971"/>
                  <a:pt x="678" y="3940"/>
                  <a:pt x="652" y="3922"/>
                </a:cubicBezTo>
                <a:cubicBezTo>
                  <a:pt x="555" y="3854"/>
                  <a:pt x="471" y="3696"/>
                  <a:pt x="423" y="3582"/>
                </a:cubicBezTo>
                <a:cubicBezTo>
                  <a:pt x="417" y="3527"/>
                  <a:pt x="404" y="3485"/>
                  <a:pt x="423" y="3431"/>
                </a:cubicBezTo>
                <a:cubicBezTo>
                  <a:pt x="437" y="3393"/>
                  <a:pt x="483" y="3390"/>
                  <a:pt x="515" y="3379"/>
                </a:cubicBezTo>
                <a:cubicBezTo>
                  <a:pt x="602" y="3348"/>
                  <a:pt x="686" y="3320"/>
                  <a:pt x="777" y="3300"/>
                </a:cubicBezTo>
                <a:cubicBezTo>
                  <a:pt x="831" y="3273"/>
                  <a:pt x="898" y="3262"/>
                  <a:pt x="934" y="3209"/>
                </a:cubicBezTo>
                <a:cubicBezTo>
                  <a:pt x="882" y="2947"/>
                  <a:pt x="622" y="3036"/>
                  <a:pt x="384" y="3025"/>
                </a:cubicBezTo>
                <a:cubicBezTo>
                  <a:pt x="316" y="3009"/>
                  <a:pt x="270" y="2972"/>
                  <a:pt x="214" y="2934"/>
                </a:cubicBezTo>
                <a:cubicBezTo>
                  <a:pt x="194" y="2884"/>
                  <a:pt x="157" y="2849"/>
                  <a:pt x="129" y="2803"/>
                </a:cubicBezTo>
                <a:cubicBezTo>
                  <a:pt x="106" y="2764"/>
                  <a:pt x="85" y="2724"/>
                  <a:pt x="63" y="2685"/>
                </a:cubicBezTo>
                <a:cubicBezTo>
                  <a:pt x="44" y="2651"/>
                  <a:pt x="52" y="2613"/>
                  <a:pt x="30" y="2580"/>
                </a:cubicBezTo>
                <a:cubicBezTo>
                  <a:pt x="34" y="2554"/>
                  <a:pt x="36" y="2527"/>
                  <a:pt x="43" y="2502"/>
                </a:cubicBezTo>
                <a:cubicBezTo>
                  <a:pt x="58" y="2452"/>
                  <a:pt x="198" y="2416"/>
                  <a:pt x="240" y="2410"/>
                </a:cubicBezTo>
                <a:cubicBezTo>
                  <a:pt x="281" y="2404"/>
                  <a:pt x="364" y="2397"/>
                  <a:pt x="364" y="2397"/>
                </a:cubicBezTo>
                <a:cubicBezTo>
                  <a:pt x="614" y="2312"/>
                  <a:pt x="836" y="2519"/>
                  <a:pt x="1078" y="2561"/>
                </a:cubicBezTo>
                <a:cubicBezTo>
                  <a:pt x="1095" y="2570"/>
                  <a:pt x="1111" y="2585"/>
                  <a:pt x="1130" y="2587"/>
                </a:cubicBezTo>
                <a:cubicBezTo>
                  <a:pt x="1203" y="2595"/>
                  <a:pt x="1208" y="2561"/>
                  <a:pt x="1248" y="2521"/>
                </a:cubicBezTo>
                <a:cubicBezTo>
                  <a:pt x="1250" y="2508"/>
                  <a:pt x="1251" y="2495"/>
                  <a:pt x="1254" y="2482"/>
                </a:cubicBezTo>
                <a:cubicBezTo>
                  <a:pt x="1260" y="2458"/>
                  <a:pt x="1274" y="2410"/>
                  <a:pt x="1274" y="2410"/>
                </a:cubicBezTo>
                <a:cubicBezTo>
                  <a:pt x="1270" y="2364"/>
                  <a:pt x="1270" y="2318"/>
                  <a:pt x="1261" y="2273"/>
                </a:cubicBezTo>
                <a:cubicBezTo>
                  <a:pt x="1260" y="2266"/>
                  <a:pt x="1218" y="2235"/>
                  <a:pt x="1215" y="2233"/>
                </a:cubicBezTo>
                <a:cubicBezTo>
                  <a:pt x="1148" y="2197"/>
                  <a:pt x="1093" y="2191"/>
                  <a:pt x="1019" y="2181"/>
                </a:cubicBezTo>
                <a:cubicBezTo>
                  <a:pt x="995" y="2178"/>
                  <a:pt x="971" y="2169"/>
                  <a:pt x="947" y="2168"/>
                </a:cubicBezTo>
                <a:cubicBezTo>
                  <a:pt x="801" y="2162"/>
                  <a:pt x="654" y="2163"/>
                  <a:pt x="508" y="2161"/>
                </a:cubicBezTo>
                <a:cubicBezTo>
                  <a:pt x="433" y="2136"/>
                  <a:pt x="383" y="2107"/>
                  <a:pt x="351" y="2030"/>
                </a:cubicBezTo>
                <a:cubicBezTo>
                  <a:pt x="340" y="2005"/>
                  <a:pt x="325" y="1952"/>
                  <a:pt x="325" y="1952"/>
                </a:cubicBezTo>
                <a:cubicBezTo>
                  <a:pt x="329" y="1908"/>
                  <a:pt x="328" y="1864"/>
                  <a:pt x="338" y="1821"/>
                </a:cubicBezTo>
                <a:cubicBezTo>
                  <a:pt x="339" y="1816"/>
                  <a:pt x="384" y="1795"/>
                  <a:pt x="384" y="1795"/>
                </a:cubicBezTo>
                <a:cubicBezTo>
                  <a:pt x="455" y="1764"/>
                  <a:pt x="568" y="1762"/>
                  <a:pt x="639" y="1755"/>
                </a:cubicBezTo>
                <a:cubicBezTo>
                  <a:pt x="720" y="1757"/>
                  <a:pt x="801" y="1753"/>
                  <a:pt x="881" y="1762"/>
                </a:cubicBezTo>
                <a:cubicBezTo>
                  <a:pt x="915" y="1766"/>
                  <a:pt x="945" y="1788"/>
                  <a:pt x="979" y="1795"/>
                </a:cubicBezTo>
                <a:cubicBezTo>
                  <a:pt x="1069" y="1847"/>
                  <a:pt x="1170" y="1881"/>
                  <a:pt x="1254" y="1945"/>
                </a:cubicBezTo>
                <a:cubicBezTo>
                  <a:pt x="1374" y="2036"/>
                  <a:pt x="1477" y="2140"/>
                  <a:pt x="1588" y="2240"/>
                </a:cubicBezTo>
                <a:cubicBezTo>
                  <a:pt x="1653" y="2299"/>
                  <a:pt x="1722" y="2357"/>
                  <a:pt x="1765" y="2436"/>
                </a:cubicBezTo>
                <a:cubicBezTo>
                  <a:pt x="1783" y="2470"/>
                  <a:pt x="1798" y="2547"/>
                  <a:pt x="1798" y="2547"/>
                </a:cubicBezTo>
                <a:cubicBezTo>
                  <a:pt x="1796" y="2573"/>
                  <a:pt x="1799" y="2601"/>
                  <a:pt x="1791" y="2626"/>
                </a:cubicBezTo>
                <a:cubicBezTo>
                  <a:pt x="1784" y="2647"/>
                  <a:pt x="1755" y="2656"/>
                  <a:pt x="1739" y="2665"/>
                </a:cubicBezTo>
                <a:cubicBezTo>
                  <a:pt x="1695" y="2690"/>
                  <a:pt x="1658" y="2702"/>
                  <a:pt x="1608" y="2711"/>
                </a:cubicBezTo>
                <a:cubicBezTo>
                  <a:pt x="1526" y="2764"/>
                  <a:pt x="1417" y="2735"/>
                  <a:pt x="1326" y="2711"/>
                </a:cubicBezTo>
                <a:cubicBezTo>
                  <a:pt x="1238" y="2716"/>
                  <a:pt x="1195" y="2707"/>
                  <a:pt x="1130" y="2757"/>
                </a:cubicBezTo>
                <a:cubicBezTo>
                  <a:pt x="1112" y="2809"/>
                  <a:pt x="1117" y="2868"/>
                  <a:pt x="1156" y="2907"/>
                </a:cubicBezTo>
                <a:cubicBezTo>
                  <a:pt x="1169" y="2945"/>
                  <a:pt x="1153" y="2911"/>
                  <a:pt x="1182" y="2940"/>
                </a:cubicBezTo>
                <a:cubicBezTo>
                  <a:pt x="1190" y="2948"/>
                  <a:pt x="1194" y="2958"/>
                  <a:pt x="1202" y="2966"/>
                </a:cubicBezTo>
                <a:cubicBezTo>
                  <a:pt x="1221" y="2984"/>
                  <a:pt x="1276" y="3003"/>
                  <a:pt x="1294" y="3012"/>
                </a:cubicBezTo>
                <a:cubicBezTo>
                  <a:pt x="1329" y="3029"/>
                  <a:pt x="1347" y="3063"/>
                  <a:pt x="1379" y="3084"/>
                </a:cubicBezTo>
                <a:cubicBezTo>
                  <a:pt x="1389" y="3147"/>
                  <a:pt x="1392" y="3194"/>
                  <a:pt x="1333" y="3228"/>
                </a:cubicBezTo>
                <a:cubicBezTo>
                  <a:pt x="1207" y="3301"/>
                  <a:pt x="1331" y="3229"/>
                  <a:pt x="1254" y="3261"/>
                </a:cubicBezTo>
                <a:cubicBezTo>
                  <a:pt x="1236" y="3268"/>
                  <a:pt x="1202" y="3287"/>
                  <a:pt x="1202" y="3287"/>
                </a:cubicBezTo>
                <a:cubicBezTo>
                  <a:pt x="1171" y="3334"/>
                  <a:pt x="1197" y="3349"/>
                  <a:pt x="1241" y="3359"/>
                </a:cubicBezTo>
                <a:cubicBezTo>
                  <a:pt x="1298" y="3356"/>
                  <a:pt x="1368" y="3356"/>
                  <a:pt x="1425" y="3339"/>
                </a:cubicBezTo>
                <a:cubicBezTo>
                  <a:pt x="1450" y="3331"/>
                  <a:pt x="1476" y="3315"/>
                  <a:pt x="1503" y="3307"/>
                </a:cubicBezTo>
                <a:cubicBezTo>
                  <a:pt x="1510" y="3303"/>
                  <a:pt x="1518" y="3300"/>
                  <a:pt x="1523" y="3294"/>
                </a:cubicBezTo>
                <a:cubicBezTo>
                  <a:pt x="1533" y="3282"/>
                  <a:pt x="1549" y="3254"/>
                  <a:pt x="1549" y="3254"/>
                </a:cubicBezTo>
                <a:cubicBezTo>
                  <a:pt x="1566" y="3181"/>
                  <a:pt x="1554" y="3074"/>
                  <a:pt x="1641" y="3051"/>
                </a:cubicBezTo>
                <a:cubicBezTo>
                  <a:pt x="1763" y="3053"/>
                  <a:pt x="1885" y="3050"/>
                  <a:pt x="2007" y="3058"/>
                </a:cubicBezTo>
                <a:cubicBezTo>
                  <a:pt x="2018" y="3059"/>
                  <a:pt x="2024" y="3072"/>
                  <a:pt x="2033" y="3078"/>
                </a:cubicBezTo>
                <a:cubicBezTo>
                  <a:pt x="2060" y="3095"/>
                  <a:pt x="2102" y="3106"/>
                  <a:pt x="2131" y="3117"/>
                </a:cubicBezTo>
                <a:cubicBezTo>
                  <a:pt x="2175" y="3115"/>
                  <a:pt x="2220" y="3121"/>
                  <a:pt x="2262" y="3110"/>
                </a:cubicBezTo>
                <a:cubicBezTo>
                  <a:pt x="2274" y="3107"/>
                  <a:pt x="2275" y="3088"/>
                  <a:pt x="2282" y="3078"/>
                </a:cubicBezTo>
                <a:cubicBezTo>
                  <a:pt x="2290" y="3067"/>
                  <a:pt x="2300" y="3057"/>
                  <a:pt x="2308" y="3045"/>
                </a:cubicBezTo>
                <a:cubicBezTo>
                  <a:pt x="2323" y="3022"/>
                  <a:pt x="2343" y="2999"/>
                  <a:pt x="2354" y="2973"/>
                </a:cubicBezTo>
                <a:cubicBezTo>
                  <a:pt x="2367" y="2941"/>
                  <a:pt x="2374" y="2909"/>
                  <a:pt x="2393" y="2881"/>
                </a:cubicBezTo>
                <a:cubicBezTo>
                  <a:pt x="2399" y="2848"/>
                  <a:pt x="2393" y="2821"/>
                  <a:pt x="2426" y="2809"/>
                </a:cubicBezTo>
                <a:cubicBezTo>
                  <a:pt x="2454" y="2813"/>
                  <a:pt x="2483" y="2815"/>
                  <a:pt x="2511" y="2822"/>
                </a:cubicBezTo>
                <a:cubicBezTo>
                  <a:pt x="2545" y="2831"/>
                  <a:pt x="2596" y="2879"/>
                  <a:pt x="2616" y="2894"/>
                </a:cubicBezTo>
                <a:cubicBezTo>
                  <a:pt x="2688" y="2951"/>
                  <a:pt x="2724" y="3011"/>
                  <a:pt x="2747" y="3097"/>
                </a:cubicBezTo>
                <a:cubicBezTo>
                  <a:pt x="2745" y="3156"/>
                  <a:pt x="2750" y="3216"/>
                  <a:pt x="2740" y="3274"/>
                </a:cubicBezTo>
                <a:cubicBezTo>
                  <a:pt x="2734" y="3308"/>
                  <a:pt x="2683" y="3353"/>
                  <a:pt x="2662" y="3379"/>
                </a:cubicBezTo>
                <a:cubicBezTo>
                  <a:pt x="2645" y="3400"/>
                  <a:pt x="2637" y="3425"/>
                  <a:pt x="2629" y="3451"/>
                </a:cubicBezTo>
                <a:cubicBezTo>
                  <a:pt x="2631" y="3540"/>
                  <a:pt x="2627" y="3630"/>
                  <a:pt x="2635" y="3719"/>
                </a:cubicBezTo>
                <a:cubicBezTo>
                  <a:pt x="2636" y="3730"/>
                  <a:pt x="2649" y="3736"/>
                  <a:pt x="2655" y="3745"/>
                </a:cubicBezTo>
                <a:cubicBezTo>
                  <a:pt x="2690" y="3794"/>
                  <a:pt x="2736" y="3813"/>
                  <a:pt x="2793" y="3830"/>
                </a:cubicBezTo>
                <a:cubicBezTo>
                  <a:pt x="2874" y="3827"/>
                  <a:pt x="2941" y="3833"/>
                  <a:pt x="3015" y="3811"/>
                </a:cubicBezTo>
                <a:cubicBezTo>
                  <a:pt x="3042" y="3795"/>
                  <a:pt x="3058" y="3779"/>
                  <a:pt x="3081" y="3758"/>
                </a:cubicBezTo>
                <a:cubicBezTo>
                  <a:pt x="3104" y="3686"/>
                  <a:pt x="3096" y="3719"/>
                  <a:pt x="3107" y="3660"/>
                </a:cubicBezTo>
                <a:cubicBezTo>
                  <a:pt x="3118" y="3465"/>
                  <a:pt x="3119" y="3370"/>
                  <a:pt x="3107" y="3137"/>
                </a:cubicBezTo>
                <a:cubicBezTo>
                  <a:pt x="3106" y="3108"/>
                  <a:pt x="3094" y="3072"/>
                  <a:pt x="3074" y="3051"/>
                </a:cubicBezTo>
                <a:cubicBezTo>
                  <a:pt x="3058" y="3007"/>
                  <a:pt x="3016" y="2932"/>
                  <a:pt x="2976" y="2907"/>
                </a:cubicBezTo>
                <a:cubicBezTo>
                  <a:pt x="2966" y="2901"/>
                  <a:pt x="2953" y="2900"/>
                  <a:pt x="2943" y="2894"/>
                </a:cubicBezTo>
                <a:cubicBezTo>
                  <a:pt x="2865" y="2852"/>
                  <a:pt x="2787" y="2809"/>
                  <a:pt x="2707" y="2770"/>
                </a:cubicBezTo>
                <a:cubicBezTo>
                  <a:pt x="2684" y="2739"/>
                  <a:pt x="2663" y="2724"/>
                  <a:pt x="2629" y="2705"/>
                </a:cubicBezTo>
                <a:cubicBezTo>
                  <a:pt x="2625" y="2698"/>
                  <a:pt x="2622" y="2691"/>
                  <a:pt x="2616" y="2685"/>
                </a:cubicBezTo>
                <a:cubicBezTo>
                  <a:pt x="2610" y="2679"/>
                  <a:pt x="2600" y="2679"/>
                  <a:pt x="2596" y="2672"/>
                </a:cubicBezTo>
                <a:cubicBezTo>
                  <a:pt x="2586" y="2656"/>
                  <a:pt x="2585" y="2636"/>
                  <a:pt x="2577" y="2619"/>
                </a:cubicBezTo>
                <a:cubicBezTo>
                  <a:pt x="2579" y="2597"/>
                  <a:pt x="2574" y="2574"/>
                  <a:pt x="2583" y="2554"/>
                </a:cubicBezTo>
                <a:cubicBezTo>
                  <a:pt x="2589" y="2541"/>
                  <a:pt x="2605" y="2536"/>
                  <a:pt x="2616" y="2528"/>
                </a:cubicBezTo>
                <a:cubicBezTo>
                  <a:pt x="2697" y="2470"/>
                  <a:pt x="2788" y="2466"/>
                  <a:pt x="2884" y="2456"/>
                </a:cubicBezTo>
                <a:cubicBezTo>
                  <a:pt x="3132" y="2480"/>
                  <a:pt x="3024" y="2469"/>
                  <a:pt x="3185" y="2521"/>
                </a:cubicBezTo>
                <a:cubicBezTo>
                  <a:pt x="3263" y="2585"/>
                  <a:pt x="3324" y="2575"/>
                  <a:pt x="3362" y="2678"/>
                </a:cubicBezTo>
                <a:cubicBezTo>
                  <a:pt x="3358" y="2809"/>
                  <a:pt x="3349" y="2940"/>
                  <a:pt x="3349" y="3071"/>
                </a:cubicBezTo>
                <a:cubicBezTo>
                  <a:pt x="3349" y="3151"/>
                  <a:pt x="3354" y="3172"/>
                  <a:pt x="3421" y="3182"/>
                </a:cubicBezTo>
                <a:cubicBezTo>
                  <a:pt x="3480" y="3202"/>
                  <a:pt x="3501" y="3202"/>
                  <a:pt x="3565" y="3189"/>
                </a:cubicBezTo>
                <a:cubicBezTo>
                  <a:pt x="3611" y="3154"/>
                  <a:pt x="3588" y="3180"/>
                  <a:pt x="3611" y="3097"/>
                </a:cubicBezTo>
                <a:cubicBezTo>
                  <a:pt x="3613" y="3088"/>
                  <a:pt x="3625" y="3085"/>
                  <a:pt x="3630" y="3078"/>
                </a:cubicBezTo>
                <a:cubicBezTo>
                  <a:pt x="3638" y="3068"/>
                  <a:pt x="3643" y="3056"/>
                  <a:pt x="3650" y="3045"/>
                </a:cubicBezTo>
                <a:cubicBezTo>
                  <a:pt x="3640" y="2918"/>
                  <a:pt x="3641" y="2860"/>
                  <a:pt x="3585" y="2757"/>
                </a:cubicBezTo>
                <a:cubicBezTo>
                  <a:pt x="3573" y="2734"/>
                  <a:pt x="3552" y="2696"/>
                  <a:pt x="3532" y="2678"/>
                </a:cubicBezTo>
                <a:cubicBezTo>
                  <a:pt x="3520" y="2668"/>
                  <a:pt x="3493" y="2652"/>
                  <a:pt x="3493" y="2652"/>
                </a:cubicBezTo>
                <a:cubicBezTo>
                  <a:pt x="3466" y="2612"/>
                  <a:pt x="3492" y="2605"/>
                  <a:pt x="3539" y="2593"/>
                </a:cubicBezTo>
                <a:cubicBezTo>
                  <a:pt x="3565" y="2587"/>
                  <a:pt x="3591" y="2582"/>
                  <a:pt x="3617" y="2580"/>
                </a:cubicBezTo>
                <a:cubicBezTo>
                  <a:pt x="3713" y="2572"/>
                  <a:pt x="3905" y="2561"/>
                  <a:pt x="3905" y="2561"/>
                </a:cubicBezTo>
                <a:cubicBezTo>
                  <a:pt x="3981" y="2565"/>
                  <a:pt x="4059" y="2558"/>
                  <a:pt x="4134" y="2574"/>
                </a:cubicBezTo>
                <a:cubicBezTo>
                  <a:pt x="4148" y="2577"/>
                  <a:pt x="4188" y="2628"/>
                  <a:pt x="4200" y="2646"/>
                </a:cubicBezTo>
                <a:cubicBezTo>
                  <a:pt x="4244" y="2715"/>
                  <a:pt x="4276" y="2776"/>
                  <a:pt x="4298" y="2855"/>
                </a:cubicBezTo>
                <a:cubicBezTo>
                  <a:pt x="4301" y="2916"/>
                  <a:pt x="4285" y="2982"/>
                  <a:pt x="4311" y="3038"/>
                </a:cubicBezTo>
                <a:cubicBezTo>
                  <a:pt x="4327" y="3073"/>
                  <a:pt x="4400" y="3173"/>
                  <a:pt x="4429" y="3202"/>
                </a:cubicBezTo>
                <a:cubicBezTo>
                  <a:pt x="4461" y="3275"/>
                  <a:pt x="4515" y="3352"/>
                  <a:pt x="4593" y="3379"/>
                </a:cubicBezTo>
                <a:cubicBezTo>
                  <a:pt x="4645" y="3431"/>
                  <a:pt x="4577" y="3369"/>
                  <a:pt x="4638" y="3405"/>
                </a:cubicBezTo>
                <a:cubicBezTo>
                  <a:pt x="4655" y="3415"/>
                  <a:pt x="4669" y="3442"/>
                  <a:pt x="4678" y="3457"/>
                </a:cubicBezTo>
                <a:cubicBezTo>
                  <a:pt x="4667" y="3537"/>
                  <a:pt x="4676" y="3583"/>
                  <a:pt x="4638" y="3641"/>
                </a:cubicBezTo>
                <a:cubicBezTo>
                  <a:pt x="4627" y="3676"/>
                  <a:pt x="4613" y="3702"/>
                  <a:pt x="4606" y="3739"/>
                </a:cubicBezTo>
                <a:cubicBezTo>
                  <a:pt x="4608" y="3754"/>
                  <a:pt x="4601" y="3775"/>
                  <a:pt x="4612" y="3785"/>
                </a:cubicBezTo>
                <a:cubicBezTo>
                  <a:pt x="4629" y="3800"/>
                  <a:pt x="4678" y="3804"/>
                  <a:pt x="4678" y="3804"/>
                </a:cubicBezTo>
                <a:cubicBezTo>
                  <a:pt x="4713" y="3802"/>
                  <a:pt x="4748" y="3805"/>
                  <a:pt x="4782" y="3798"/>
                </a:cubicBezTo>
                <a:cubicBezTo>
                  <a:pt x="4821" y="3790"/>
                  <a:pt x="4804" y="3770"/>
                  <a:pt x="4815" y="3745"/>
                </a:cubicBezTo>
                <a:cubicBezTo>
                  <a:pt x="4825" y="3722"/>
                  <a:pt x="4843" y="3703"/>
                  <a:pt x="4854" y="3680"/>
                </a:cubicBezTo>
                <a:cubicBezTo>
                  <a:pt x="4852" y="3623"/>
                  <a:pt x="4857" y="3566"/>
                  <a:pt x="4848" y="3510"/>
                </a:cubicBezTo>
                <a:cubicBezTo>
                  <a:pt x="4843" y="3478"/>
                  <a:pt x="4788" y="3418"/>
                  <a:pt x="4776" y="3379"/>
                </a:cubicBezTo>
                <a:cubicBezTo>
                  <a:pt x="4854" y="3325"/>
                  <a:pt x="4953" y="3378"/>
                  <a:pt x="5031" y="3405"/>
                </a:cubicBezTo>
                <a:cubicBezTo>
                  <a:pt x="5065" y="3458"/>
                  <a:pt x="5120" y="3515"/>
                  <a:pt x="5182" y="3529"/>
                </a:cubicBezTo>
                <a:cubicBezTo>
                  <a:pt x="5227" y="3560"/>
                  <a:pt x="5300" y="3571"/>
                  <a:pt x="5352" y="3575"/>
                </a:cubicBezTo>
                <a:cubicBezTo>
                  <a:pt x="5495" y="3571"/>
                  <a:pt x="5570" y="3596"/>
                  <a:pt x="5659" y="3503"/>
                </a:cubicBezTo>
                <a:cubicBezTo>
                  <a:pt x="5675" y="3445"/>
                  <a:pt x="5701" y="3420"/>
                  <a:pt x="5640" y="3379"/>
                </a:cubicBezTo>
                <a:cubicBezTo>
                  <a:pt x="5595" y="3309"/>
                  <a:pt x="5473" y="3263"/>
                  <a:pt x="5391" y="3248"/>
                </a:cubicBezTo>
                <a:cubicBezTo>
                  <a:pt x="5266" y="3185"/>
                  <a:pt x="5181" y="3136"/>
                  <a:pt x="5083" y="3038"/>
                </a:cubicBezTo>
                <a:cubicBezTo>
                  <a:pt x="5081" y="3032"/>
                  <a:pt x="5080" y="3025"/>
                  <a:pt x="5077" y="3019"/>
                </a:cubicBezTo>
                <a:cubicBezTo>
                  <a:pt x="5071" y="3007"/>
                  <a:pt x="5062" y="2998"/>
                  <a:pt x="5057" y="2986"/>
                </a:cubicBezTo>
                <a:cubicBezTo>
                  <a:pt x="5051" y="2971"/>
                  <a:pt x="5049" y="2955"/>
                  <a:pt x="5044" y="2940"/>
                </a:cubicBezTo>
                <a:cubicBezTo>
                  <a:pt x="5041" y="2931"/>
                  <a:pt x="5035" y="2923"/>
                  <a:pt x="5031" y="2914"/>
                </a:cubicBezTo>
                <a:cubicBezTo>
                  <a:pt x="5013" y="2775"/>
                  <a:pt x="4960" y="2606"/>
                  <a:pt x="5136" y="2574"/>
                </a:cubicBezTo>
                <a:cubicBezTo>
                  <a:pt x="5203" y="2523"/>
                  <a:pt x="5303" y="2561"/>
                  <a:pt x="5378" y="2587"/>
                </a:cubicBezTo>
                <a:cubicBezTo>
                  <a:pt x="5452" y="2582"/>
                  <a:pt x="5487" y="2601"/>
                  <a:pt x="5502" y="2534"/>
                </a:cubicBezTo>
                <a:cubicBezTo>
                  <a:pt x="5500" y="2521"/>
                  <a:pt x="5504" y="2506"/>
                  <a:pt x="5496" y="2495"/>
                </a:cubicBezTo>
                <a:cubicBezTo>
                  <a:pt x="5489" y="2486"/>
                  <a:pt x="5474" y="2487"/>
                  <a:pt x="5463" y="2482"/>
                </a:cubicBezTo>
                <a:cubicBezTo>
                  <a:pt x="5437" y="2471"/>
                  <a:pt x="5412" y="2459"/>
                  <a:pt x="5385" y="2449"/>
                </a:cubicBezTo>
                <a:cubicBezTo>
                  <a:pt x="5361" y="2440"/>
                  <a:pt x="5313" y="2423"/>
                  <a:pt x="5313" y="2423"/>
                </a:cubicBezTo>
                <a:cubicBezTo>
                  <a:pt x="5151" y="2429"/>
                  <a:pt x="5144" y="2435"/>
                  <a:pt x="4998" y="2423"/>
                </a:cubicBezTo>
                <a:cubicBezTo>
                  <a:pt x="4973" y="2421"/>
                  <a:pt x="4948" y="2406"/>
                  <a:pt x="4926" y="2397"/>
                </a:cubicBezTo>
                <a:cubicBezTo>
                  <a:pt x="4881" y="2378"/>
                  <a:pt x="4833" y="2366"/>
                  <a:pt x="4789" y="2345"/>
                </a:cubicBezTo>
                <a:cubicBezTo>
                  <a:pt x="4737" y="2321"/>
                  <a:pt x="4691" y="2277"/>
                  <a:pt x="4638" y="2259"/>
                </a:cubicBezTo>
                <a:cubicBezTo>
                  <a:pt x="4614" y="2226"/>
                  <a:pt x="4589" y="2195"/>
                  <a:pt x="4566" y="2161"/>
                </a:cubicBezTo>
                <a:cubicBezTo>
                  <a:pt x="4560" y="2131"/>
                  <a:pt x="4556" y="2114"/>
                  <a:pt x="4540" y="2089"/>
                </a:cubicBezTo>
                <a:cubicBezTo>
                  <a:pt x="4546" y="1988"/>
                  <a:pt x="4497" y="1854"/>
                  <a:pt x="4606" y="1821"/>
                </a:cubicBezTo>
                <a:cubicBezTo>
                  <a:pt x="4816" y="1829"/>
                  <a:pt x="4714" y="1829"/>
                  <a:pt x="4835" y="1847"/>
                </a:cubicBezTo>
                <a:cubicBezTo>
                  <a:pt x="4931" y="1842"/>
                  <a:pt x="4948" y="1861"/>
                  <a:pt x="4985" y="1788"/>
                </a:cubicBezTo>
                <a:cubicBezTo>
                  <a:pt x="4983" y="1775"/>
                  <a:pt x="4985" y="1760"/>
                  <a:pt x="4979" y="1749"/>
                </a:cubicBezTo>
                <a:lnTo>
                  <a:pt x="4907" y="1716"/>
                </a:lnTo>
                <a:cubicBezTo>
                  <a:pt x="4837" y="1685"/>
                  <a:pt x="4760" y="1639"/>
                  <a:pt x="4684" y="1625"/>
                </a:cubicBezTo>
                <a:cubicBezTo>
                  <a:pt x="4632" y="1602"/>
                  <a:pt x="4585" y="1583"/>
                  <a:pt x="4547" y="1539"/>
                </a:cubicBezTo>
                <a:cubicBezTo>
                  <a:pt x="4531" y="1520"/>
                  <a:pt x="4501" y="1481"/>
                  <a:pt x="4501" y="1481"/>
                </a:cubicBezTo>
                <a:cubicBezTo>
                  <a:pt x="4457" y="1351"/>
                  <a:pt x="4505" y="1257"/>
                  <a:pt x="4521" y="1134"/>
                </a:cubicBezTo>
                <a:cubicBezTo>
                  <a:pt x="4526" y="1093"/>
                  <a:pt x="4522" y="1051"/>
                  <a:pt x="4566" y="1035"/>
                </a:cubicBezTo>
                <a:cubicBezTo>
                  <a:pt x="4635" y="1041"/>
                  <a:pt x="4715" y="1056"/>
                  <a:pt x="4776" y="1016"/>
                </a:cubicBezTo>
                <a:cubicBezTo>
                  <a:pt x="4783" y="994"/>
                  <a:pt x="4789" y="983"/>
                  <a:pt x="4776" y="957"/>
                </a:cubicBezTo>
                <a:cubicBezTo>
                  <a:pt x="4764" y="932"/>
                  <a:pt x="4676" y="909"/>
                  <a:pt x="4651" y="905"/>
                </a:cubicBezTo>
                <a:cubicBezTo>
                  <a:pt x="4606" y="857"/>
                  <a:pt x="4636" y="882"/>
                  <a:pt x="4494" y="898"/>
                </a:cubicBezTo>
                <a:cubicBezTo>
                  <a:pt x="4472" y="901"/>
                  <a:pt x="4460" y="914"/>
                  <a:pt x="4442" y="924"/>
                </a:cubicBezTo>
                <a:cubicBezTo>
                  <a:pt x="4392" y="952"/>
                  <a:pt x="4350" y="981"/>
                  <a:pt x="4305" y="1016"/>
                </a:cubicBezTo>
                <a:cubicBezTo>
                  <a:pt x="4286" y="1052"/>
                  <a:pt x="4264" y="1085"/>
                  <a:pt x="4246" y="1121"/>
                </a:cubicBezTo>
                <a:cubicBezTo>
                  <a:pt x="4228" y="1202"/>
                  <a:pt x="4225" y="1316"/>
                  <a:pt x="4285" y="1376"/>
                </a:cubicBezTo>
                <a:cubicBezTo>
                  <a:pt x="4294" y="1427"/>
                  <a:pt x="4315" y="1484"/>
                  <a:pt x="4344" y="1526"/>
                </a:cubicBezTo>
                <a:cubicBezTo>
                  <a:pt x="4349" y="1558"/>
                  <a:pt x="4354" y="1588"/>
                  <a:pt x="4363" y="1618"/>
                </a:cubicBezTo>
                <a:cubicBezTo>
                  <a:pt x="4361" y="1677"/>
                  <a:pt x="4377" y="1865"/>
                  <a:pt x="4337" y="1945"/>
                </a:cubicBezTo>
                <a:cubicBezTo>
                  <a:pt x="4330" y="2009"/>
                  <a:pt x="4310" y="2052"/>
                  <a:pt x="4272" y="2102"/>
                </a:cubicBezTo>
                <a:cubicBezTo>
                  <a:pt x="4262" y="2115"/>
                  <a:pt x="4251" y="2127"/>
                  <a:pt x="4246" y="2142"/>
                </a:cubicBezTo>
                <a:cubicBezTo>
                  <a:pt x="4244" y="2148"/>
                  <a:pt x="4244" y="2156"/>
                  <a:pt x="4239" y="2161"/>
                </a:cubicBezTo>
                <a:cubicBezTo>
                  <a:pt x="4220" y="2180"/>
                  <a:pt x="4197" y="2194"/>
                  <a:pt x="4174" y="2207"/>
                </a:cubicBezTo>
                <a:cubicBezTo>
                  <a:pt x="4163" y="2213"/>
                  <a:pt x="4139" y="2217"/>
                  <a:pt x="4128" y="2220"/>
                </a:cubicBezTo>
                <a:cubicBezTo>
                  <a:pt x="4045" y="2243"/>
                  <a:pt x="4174" y="2208"/>
                  <a:pt x="4089" y="2240"/>
                </a:cubicBezTo>
                <a:cubicBezTo>
                  <a:pt x="4061" y="2251"/>
                  <a:pt x="4031" y="2256"/>
                  <a:pt x="4003" y="2266"/>
                </a:cubicBezTo>
                <a:cubicBezTo>
                  <a:pt x="3940" y="2264"/>
                  <a:pt x="3877" y="2263"/>
                  <a:pt x="3814" y="2259"/>
                </a:cubicBezTo>
                <a:cubicBezTo>
                  <a:pt x="3764" y="2256"/>
                  <a:pt x="3734" y="2214"/>
                  <a:pt x="3689" y="2201"/>
                </a:cubicBezTo>
                <a:cubicBezTo>
                  <a:pt x="3669" y="2180"/>
                  <a:pt x="3663" y="2154"/>
                  <a:pt x="3643" y="2135"/>
                </a:cubicBezTo>
                <a:cubicBezTo>
                  <a:pt x="3621" y="2091"/>
                  <a:pt x="3633" y="2118"/>
                  <a:pt x="3611" y="2050"/>
                </a:cubicBezTo>
                <a:cubicBezTo>
                  <a:pt x="3604" y="2029"/>
                  <a:pt x="3582" y="2017"/>
                  <a:pt x="3571" y="1998"/>
                </a:cubicBezTo>
                <a:cubicBezTo>
                  <a:pt x="3550" y="1962"/>
                  <a:pt x="3528" y="1928"/>
                  <a:pt x="3499" y="1899"/>
                </a:cubicBezTo>
                <a:cubicBezTo>
                  <a:pt x="3491" y="1873"/>
                  <a:pt x="3479" y="1869"/>
                  <a:pt x="3454" y="1860"/>
                </a:cubicBezTo>
                <a:cubicBezTo>
                  <a:pt x="3290" y="1870"/>
                  <a:pt x="3360" y="1846"/>
                  <a:pt x="3297" y="1932"/>
                </a:cubicBezTo>
                <a:cubicBezTo>
                  <a:pt x="3288" y="1965"/>
                  <a:pt x="3273" y="1998"/>
                  <a:pt x="3244" y="2017"/>
                </a:cubicBezTo>
                <a:cubicBezTo>
                  <a:pt x="3225" y="2081"/>
                  <a:pt x="3185" y="2102"/>
                  <a:pt x="3133" y="2135"/>
                </a:cubicBezTo>
                <a:cubicBezTo>
                  <a:pt x="3109" y="2151"/>
                  <a:pt x="3095" y="2166"/>
                  <a:pt x="3067" y="2174"/>
                </a:cubicBezTo>
                <a:cubicBezTo>
                  <a:pt x="2974" y="2238"/>
                  <a:pt x="2823" y="2242"/>
                  <a:pt x="2714" y="2253"/>
                </a:cubicBezTo>
                <a:cubicBezTo>
                  <a:pt x="2585" y="2249"/>
                  <a:pt x="2456" y="2248"/>
                  <a:pt x="2328" y="2240"/>
                </a:cubicBezTo>
                <a:cubicBezTo>
                  <a:pt x="2257" y="2236"/>
                  <a:pt x="2198" y="2172"/>
                  <a:pt x="2125" y="2161"/>
                </a:cubicBezTo>
                <a:cubicBezTo>
                  <a:pt x="2036" y="2101"/>
                  <a:pt x="1913" y="2076"/>
                  <a:pt x="1863" y="1971"/>
                </a:cubicBezTo>
                <a:cubicBezTo>
                  <a:pt x="1850" y="1914"/>
                  <a:pt x="1824" y="1861"/>
                  <a:pt x="1817" y="1801"/>
                </a:cubicBezTo>
                <a:cubicBezTo>
                  <a:pt x="1811" y="1752"/>
                  <a:pt x="1807" y="1703"/>
                  <a:pt x="1791" y="1657"/>
                </a:cubicBezTo>
                <a:cubicBezTo>
                  <a:pt x="1797" y="1474"/>
                  <a:pt x="1745" y="1400"/>
                  <a:pt x="1902" y="1350"/>
                </a:cubicBezTo>
                <a:cubicBezTo>
                  <a:pt x="2049" y="1254"/>
                  <a:pt x="1898" y="1348"/>
                  <a:pt x="2374" y="1323"/>
                </a:cubicBezTo>
                <a:cubicBezTo>
                  <a:pt x="2398" y="1322"/>
                  <a:pt x="2446" y="1310"/>
                  <a:pt x="2446" y="1310"/>
                </a:cubicBezTo>
                <a:cubicBezTo>
                  <a:pt x="2473" y="1292"/>
                  <a:pt x="2499" y="1288"/>
                  <a:pt x="2524" y="1265"/>
                </a:cubicBezTo>
                <a:cubicBezTo>
                  <a:pt x="2538" y="1252"/>
                  <a:pt x="2563" y="1225"/>
                  <a:pt x="2563" y="1225"/>
                </a:cubicBezTo>
                <a:cubicBezTo>
                  <a:pt x="2589" y="1153"/>
                  <a:pt x="2613" y="1144"/>
                  <a:pt x="2688" y="1121"/>
                </a:cubicBezTo>
                <a:cubicBezTo>
                  <a:pt x="2712" y="1096"/>
                  <a:pt x="2739" y="1077"/>
                  <a:pt x="2701" y="1029"/>
                </a:cubicBezTo>
                <a:cubicBezTo>
                  <a:pt x="2691" y="1017"/>
                  <a:pt x="2670" y="1033"/>
                  <a:pt x="2655" y="1035"/>
                </a:cubicBezTo>
                <a:cubicBezTo>
                  <a:pt x="2607" y="1052"/>
                  <a:pt x="2662" y="1028"/>
                  <a:pt x="2622" y="1062"/>
                </a:cubicBezTo>
                <a:cubicBezTo>
                  <a:pt x="2615" y="1068"/>
                  <a:pt x="2604" y="1069"/>
                  <a:pt x="2596" y="1075"/>
                </a:cubicBezTo>
                <a:cubicBezTo>
                  <a:pt x="2589" y="1080"/>
                  <a:pt x="2584" y="1088"/>
                  <a:pt x="2577" y="1094"/>
                </a:cubicBezTo>
                <a:cubicBezTo>
                  <a:pt x="2571" y="1099"/>
                  <a:pt x="2564" y="1103"/>
                  <a:pt x="2557" y="1107"/>
                </a:cubicBezTo>
                <a:cubicBezTo>
                  <a:pt x="2531" y="1147"/>
                  <a:pt x="2475" y="1210"/>
                  <a:pt x="2433" y="1238"/>
                </a:cubicBezTo>
                <a:cubicBezTo>
                  <a:pt x="2405" y="1257"/>
                  <a:pt x="2371" y="1258"/>
                  <a:pt x="2341" y="1271"/>
                </a:cubicBezTo>
                <a:cubicBezTo>
                  <a:pt x="2265" y="1302"/>
                  <a:pt x="2181" y="1305"/>
                  <a:pt x="2099" y="1310"/>
                </a:cubicBezTo>
                <a:cubicBezTo>
                  <a:pt x="2057" y="1325"/>
                  <a:pt x="2011" y="1311"/>
                  <a:pt x="1968" y="1304"/>
                </a:cubicBezTo>
                <a:cubicBezTo>
                  <a:pt x="1935" y="1282"/>
                  <a:pt x="1895" y="1244"/>
                  <a:pt x="1857" y="1232"/>
                </a:cubicBezTo>
                <a:cubicBezTo>
                  <a:pt x="1851" y="1233"/>
                  <a:pt x="1802" y="1239"/>
                  <a:pt x="1791" y="1245"/>
                </a:cubicBezTo>
                <a:cubicBezTo>
                  <a:pt x="1755" y="1266"/>
                  <a:pt x="1733" y="1298"/>
                  <a:pt x="1693" y="1310"/>
                </a:cubicBezTo>
                <a:cubicBezTo>
                  <a:pt x="1615" y="1361"/>
                  <a:pt x="1487" y="1376"/>
                  <a:pt x="1398" y="1382"/>
                </a:cubicBezTo>
                <a:cubicBezTo>
                  <a:pt x="1277" y="1369"/>
                  <a:pt x="1300" y="1379"/>
                  <a:pt x="1228" y="1343"/>
                </a:cubicBezTo>
                <a:cubicBezTo>
                  <a:pt x="1198" y="1312"/>
                  <a:pt x="1166" y="1268"/>
                  <a:pt x="1130" y="1245"/>
                </a:cubicBezTo>
                <a:cubicBezTo>
                  <a:pt x="1045" y="1249"/>
                  <a:pt x="986" y="1257"/>
                  <a:pt x="907" y="1271"/>
                </a:cubicBezTo>
                <a:cubicBezTo>
                  <a:pt x="868" y="1286"/>
                  <a:pt x="831" y="1301"/>
                  <a:pt x="790" y="1310"/>
                </a:cubicBezTo>
                <a:cubicBezTo>
                  <a:pt x="761" y="1329"/>
                  <a:pt x="732" y="1348"/>
                  <a:pt x="698" y="1356"/>
                </a:cubicBezTo>
                <a:cubicBezTo>
                  <a:pt x="599" y="1420"/>
                  <a:pt x="464" y="1431"/>
                  <a:pt x="351" y="1448"/>
                </a:cubicBezTo>
                <a:cubicBezTo>
                  <a:pt x="270" y="1443"/>
                  <a:pt x="179" y="1468"/>
                  <a:pt x="109" y="1428"/>
                </a:cubicBezTo>
                <a:cubicBezTo>
                  <a:pt x="88" y="1416"/>
                  <a:pt x="71" y="1396"/>
                  <a:pt x="57" y="1376"/>
                </a:cubicBezTo>
                <a:cubicBezTo>
                  <a:pt x="48" y="1363"/>
                  <a:pt x="39" y="1350"/>
                  <a:pt x="30" y="1337"/>
                </a:cubicBezTo>
                <a:cubicBezTo>
                  <a:pt x="26" y="1330"/>
                  <a:pt x="17" y="1317"/>
                  <a:pt x="17" y="1317"/>
                </a:cubicBezTo>
                <a:cubicBezTo>
                  <a:pt x="12" y="1287"/>
                  <a:pt x="0" y="1238"/>
                  <a:pt x="17" y="1212"/>
                </a:cubicBezTo>
                <a:cubicBezTo>
                  <a:pt x="26" y="1199"/>
                  <a:pt x="48" y="1208"/>
                  <a:pt x="63" y="1206"/>
                </a:cubicBezTo>
                <a:cubicBezTo>
                  <a:pt x="94" y="1195"/>
                  <a:pt x="126" y="1194"/>
                  <a:pt x="155" y="1179"/>
                </a:cubicBezTo>
              </a:path>
            </a:pathLst>
          </a:custGeom>
          <a:gradFill rotWithShape="1">
            <a:gsLst>
              <a:gs pos="0">
                <a:srgbClr val="66FFCC">
                  <a:alpha val="64998"/>
                </a:srgbClr>
              </a:gs>
              <a:gs pos="100000">
                <a:srgbClr val="2F765E">
                  <a:alpha val="59000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0794" name="Freeform 31"/>
          <p:cNvSpPr>
            <a:spLocks/>
          </p:cNvSpPr>
          <p:nvPr/>
        </p:nvSpPr>
        <p:spPr bwMode="auto">
          <a:xfrm>
            <a:off x="-304800" y="1143000"/>
            <a:ext cx="10675938" cy="6684963"/>
          </a:xfrm>
          <a:custGeom>
            <a:avLst/>
            <a:gdLst>
              <a:gd name="T0" fmla="*/ 2147483647 w 6725"/>
              <a:gd name="T1" fmla="*/ 2147483647 h 4211"/>
              <a:gd name="T2" fmla="*/ 2147483647 w 6725"/>
              <a:gd name="T3" fmla="*/ 2147483647 h 4211"/>
              <a:gd name="T4" fmla="*/ 2147483647 w 6725"/>
              <a:gd name="T5" fmla="*/ 2147483647 h 4211"/>
              <a:gd name="T6" fmla="*/ 2147483647 w 6725"/>
              <a:gd name="T7" fmla="*/ 2147483647 h 4211"/>
              <a:gd name="T8" fmla="*/ 2147483647 w 6725"/>
              <a:gd name="T9" fmla="*/ 2147483647 h 4211"/>
              <a:gd name="T10" fmla="*/ 2147483647 w 6725"/>
              <a:gd name="T11" fmla="*/ 2147483647 h 4211"/>
              <a:gd name="T12" fmla="*/ 2147483647 w 6725"/>
              <a:gd name="T13" fmla="*/ 2147483647 h 4211"/>
              <a:gd name="T14" fmla="*/ 2147483647 w 6725"/>
              <a:gd name="T15" fmla="*/ 2147483647 h 4211"/>
              <a:gd name="T16" fmla="*/ 2147483647 w 6725"/>
              <a:gd name="T17" fmla="*/ 2147483647 h 4211"/>
              <a:gd name="T18" fmla="*/ 2147483647 w 6725"/>
              <a:gd name="T19" fmla="*/ 2147483647 h 4211"/>
              <a:gd name="T20" fmla="*/ 2147483647 w 6725"/>
              <a:gd name="T21" fmla="*/ 2147483647 h 4211"/>
              <a:gd name="T22" fmla="*/ 2147483647 w 6725"/>
              <a:gd name="T23" fmla="*/ 2147483647 h 4211"/>
              <a:gd name="T24" fmla="*/ 2147483647 w 6725"/>
              <a:gd name="T25" fmla="*/ 2147483647 h 4211"/>
              <a:gd name="T26" fmla="*/ 2147483647 w 6725"/>
              <a:gd name="T27" fmla="*/ 2147483647 h 4211"/>
              <a:gd name="T28" fmla="*/ 2147483647 w 6725"/>
              <a:gd name="T29" fmla="*/ 2147483647 h 4211"/>
              <a:gd name="T30" fmla="*/ 2147483647 w 6725"/>
              <a:gd name="T31" fmla="*/ 2147483647 h 4211"/>
              <a:gd name="T32" fmla="*/ 2147483647 w 6725"/>
              <a:gd name="T33" fmla="*/ 2147483647 h 4211"/>
              <a:gd name="T34" fmla="*/ 2147483647 w 6725"/>
              <a:gd name="T35" fmla="*/ 2147483647 h 4211"/>
              <a:gd name="T36" fmla="*/ 2147483647 w 6725"/>
              <a:gd name="T37" fmla="*/ 2147483647 h 4211"/>
              <a:gd name="T38" fmla="*/ 2147483647 w 6725"/>
              <a:gd name="T39" fmla="*/ 2147483647 h 4211"/>
              <a:gd name="T40" fmla="*/ 2147483647 w 6725"/>
              <a:gd name="T41" fmla="*/ 2147483647 h 4211"/>
              <a:gd name="T42" fmla="*/ 2147483647 w 6725"/>
              <a:gd name="T43" fmla="*/ 2147483647 h 4211"/>
              <a:gd name="T44" fmla="*/ 2147483647 w 6725"/>
              <a:gd name="T45" fmla="*/ 2147483647 h 4211"/>
              <a:gd name="T46" fmla="*/ 2147483647 w 6725"/>
              <a:gd name="T47" fmla="*/ 2147483647 h 4211"/>
              <a:gd name="T48" fmla="*/ 2147483647 w 6725"/>
              <a:gd name="T49" fmla="*/ 2147483647 h 4211"/>
              <a:gd name="T50" fmla="*/ 2147483647 w 6725"/>
              <a:gd name="T51" fmla="*/ 2147483647 h 4211"/>
              <a:gd name="T52" fmla="*/ 2147483647 w 6725"/>
              <a:gd name="T53" fmla="*/ 2147483647 h 4211"/>
              <a:gd name="T54" fmla="*/ 2147483647 w 6725"/>
              <a:gd name="T55" fmla="*/ 2147483647 h 4211"/>
              <a:gd name="T56" fmla="*/ 2147483647 w 6725"/>
              <a:gd name="T57" fmla="*/ 2147483647 h 4211"/>
              <a:gd name="T58" fmla="*/ 2147483647 w 6725"/>
              <a:gd name="T59" fmla="*/ 2147483647 h 4211"/>
              <a:gd name="T60" fmla="*/ 2147483647 w 6725"/>
              <a:gd name="T61" fmla="*/ 2147483647 h 4211"/>
              <a:gd name="T62" fmla="*/ 2147483647 w 6725"/>
              <a:gd name="T63" fmla="*/ 2147483647 h 4211"/>
              <a:gd name="T64" fmla="*/ 2147483647 w 6725"/>
              <a:gd name="T65" fmla="*/ 2147483647 h 4211"/>
              <a:gd name="T66" fmla="*/ 2147483647 w 6725"/>
              <a:gd name="T67" fmla="*/ 2147483647 h 4211"/>
              <a:gd name="T68" fmla="*/ 2147483647 w 6725"/>
              <a:gd name="T69" fmla="*/ 2147483647 h 4211"/>
              <a:gd name="T70" fmla="*/ 2147483647 w 6725"/>
              <a:gd name="T71" fmla="*/ 2147483647 h 4211"/>
              <a:gd name="T72" fmla="*/ 2147483647 w 6725"/>
              <a:gd name="T73" fmla="*/ 2147483647 h 4211"/>
              <a:gd name="T74" fmla="*/ 2147483647 w 6725"/>
              <a:gd name="T75" fmla="*/ 2147483647 h 4211"/>
              <a:gd name="T76" fmla="*/ 2147483647 w 6725"/>
              <a:gd name="T77" fmla="*/ 2147483647 h 4211"/>
              <a:gd name="T78" fmla="*/ 2147483647 w 6725"/>
              <a:gd name="T79" fmla="*/ 2147483647 h 4211"/>
              <a:gd name="T80" fmla="*/ 2147483647 w 6725"/>
              <a:gd name="T81" fmla="*/ 2147483647 h 4211"/>
              <a:gd name="T82" fmla="*/ 2147483647 w 6725"/>
              <a:gd name="T83" fmla="*/ 2147483647 h 4211"/>
              <a:gd name="T84" fmla="*/ 2147483647 w 6725"/>
              <a:gd name="T85" fmla="*/ 2147483647 h 4211"/>
              <a:gd name="T86" fmla="*/ 2147483647 w 6725"/>
              <a:gd name="T87" fmla="*/ 2147483647 h 4211"/>
              <a:gd name="T88" fmla="*/ 2147483647 w 6725"/>
              <a:gd name="T89" fmla="*/ 2147483647 h 4211"/>
              <a:gd name="T90" fmla="*/ 2147483647 w 6725"/>
              <a:gd name="T91" fmla="*/ 2147483647 h 4211"/>
              <a:gd name="T92" fmla="*/ 2147483647 w 6725"/>
              <a:gd name="T93" fmla="*/ 2147483647 h 4211"/>
              <a:gd name="T94" fmla="*/ 2147483647 w 6725"/>
              <a:gd name="T95" fmla="*/ 2147483647 h 4211"/>
              <a:gd name="T96" fmla="*/ 2147483647 w 6725"/>
              <a:gd name="T97" fmla="*/ 2147483647 h 4211"/>
              <a:gd name="T98" fmla="*/ 2147483647 w 6725"/>
              <a:gd name="T99" fmla="*/ 2147483647 h 4211"/>
              <a:gd name="T100" fmla="*/ 2147483647 w 6725"/>
              <a:gd name="T101" fmla="*/ 2147483647 h 4211"/>
              <a:gd name="T102" fmla="*/ 2147483647 w 6725"/>
              <a:gd name="T103" fmla="*/ 2147483647 h 4211"/>
              <a:gd name="T104" fmla="*/ 2147483647 w 6725"/>
              <a:gd name="T105" fmla="*/ 2147483647 h 4211"/>
              <a:gd name="T106" fmla="*/ 2147483647 w 6725"/>
              <a:gd name="T107" fmla="*/ 2147483647 h 4211"/>
              <a:gd name="T108" fmla="*/ 2147483647 w 6725"/>
              <a:gd name="T109" fmla="*/ 2147483647 h 4211"/>
              <a:gd name="T110" fmla="*/ 2147483647 w 6725"/>
              <a:gd name="T111" fmla="*/ 2147483647 h 4211"/>
              <a:gd name="T112" fmla="*/ 2147483647 w 6725"/>
              <a:gd name="T113" fmla="*/ 2147483647 h 4211"/>
              <a:gd name="T114" fmla="*/ 2147483647 w 6725"/>
              <a:gd name="T115" fmla="*/ 2147483647 h 4211"/>
              <a:gd name="T116" fmla="*/ 2147483647 w 6725"/>
              <a:gd name="T117" fmla="*/ 2147483647 h 4211"/>
              <a:gd name="T118" fmla="*/ 2147483647 w 6725"/>
              <a:gd name="T119" fmla="*/ 2147483647 h 4211"/>
              <a:gd name="T120" fmla="*/ 2147483647 w 6725"/>
              <a:gd name="T121" fmla="*/ 2147483647 h 4211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6725"/>
              <a:gd name="T184" fmla="*/ 0 h 4211"/>
              <a:gd name="T185" fmla="*/ 6725 w 6725"/>
              <a:gd name="T186" fmla="*/ 4211 h 4211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6725" h="4211">
                <a:moveTo>
                  <a:pt x="102" y="1166"/>
                </a:moveTo>
                <a:cubicBezTo>
                  <a:pt x="277" y="1193"/>
                  <a:pt x="368" y="1173"/>
                  <a:pt x="593" y="1166"/>
                </a:cubicBezTo>
                <a:cubicBezTo>
                  <a:pt x="724" y="1136"/>
                  <a:pt x="863" y="1140"/>
                  <a:pt x="953" y="1022"/>
                </a:cubicBezTo>
                <a:cubicBezTo>
                  <a:pt x="974" y="995"/>
                  <a:pt x="986" y="960"/>
                  <a:pt x="1006" y="931"/>
                </a:cubicBezTo>
                <a:cubicBezTo>
                  <a:pt x="990" y="859"/>
                  <a:pt x="990" y="804"/>
                  <a:pt x="914" y="787"/>
                </a:cubicBezTo>
                <a:cubicBezTo>
                  <a:pt x="875" y="761"/>
                  <a:pt x="835" y="742"/>
                  <a:pt x="790" y="728"/>
                </a:cubicBezTo>
                <a:cubicBezTo>
                  <a:pt x="757" y="706"/>
                  <a:pt x="716" y="680"/>
                  <a:pt x="678" y="669"/>
                </a:cubicBezTo>
                <a:cubicBezTo>
                  <a:pt x="653" y="650"/>
                  <a:pt x="631" y="642"/>
                  <a:pt x="606" y="623"/>
                </a:cubicBezTo>
                <a:cubicBezTo>
                  <a:pt x="543" y="498"/>
                  <a:pt x="629" y="426"/>
                  <a:pt x="737" y="387"/>
                </a:cubicBezTo>
                <a:cubicBezTo>
                  <a:pt x="777" y="358"/>
                  <a:pt x="820" y="345"/>
                  <a:pt x="868" y="335"/>
                </a:cubicBezTo>
                <a:cubicBezTo>
                  <a:pt x="931" y="303"/>
                  <a:pt x="1002" y="290"/>
                  <a:pt x="1071" y="276"/>
                </a:cubicBezTo>
                <a:cubicBezTo>
                  <a:pt x="1132" y="279"/>
                  <a:pt x="1199" y="262"/>
                  <a:pt x="1254" y="289"/>
                </a:cubicBezTo>
                <a:cubicBezTo>
                  <a:pt x="1262" y="293"/>
                  <a:pt x="1266" y="304"/>
                  <a:pt x="1274" y="309"/>
                </a:cubicBezTo>
                <a:cubicBezTo>
                  <a:pt x="1288" y="318"/>
                  <a:pt x="1306" y="320"/>
                  <a:pt x="1320" y="329"/>
                </a:cubicBezTo>
                <a:cubicBezTo>
                  <a:pt x="1361" y="356"/>
                  <a:pt x="1394" y="402"/>
                  <a:pt x="1425" y="440"/>
                </a:cubicBezTo>
                <a:cubicBezTo>
                  <a:pt x="1435" y="496"/>
                  <a:pt x="1460" y="555"/>
                  <a:pt x="1490" y="603"/>
                </a:cubicBezTo>
                <a:cubicBezTo>
                  <a:pt x="1498" y="635"/>
                  <a:pt x="1517" y="663"/>
                  <a:pt x="1523" y="695"/>
                </a:cubicBezTo>
                <a:cubicBezTo>
                  <a:pt x="1538" y="770"/>
                  <a:pt x="1531" y="739"/>
                  <a:pt x="1542" y="787"/>
                </a:cubicBezTo>
                <a:cubicBezTo>
                  <a:pt x="1532" y="871"/>
                  <a:pt x="1495" y="900"/>
                  <a:pt x="1418" y="937"/>
                </a:cubicBezTo>
                <a:cubicBezTo>
                  <a:pt x="1399" y="956"/>
                  <a:pt x="1378" y="971"/>
                  <a:pt x="1359" y="990"/>
                </a:cubicBezTo>
                <a:cubicBezTo>
                  <a:pt x="1355" y="1004"/>
                  <a:pt x="1340" y="1014"/>
                  <a:pt x="1339" y="1029"/>
                </a:cubicBezTo>
                <a:cubicBezTo>
                  <a:pt x="1337" y="1055"/>
                  <a:pt x="1338" y="1082"/>
                  <a:pt x="1346" y="1107"/>
                </a:cubicBezTo>
                <a:cubicBezTo>
                  <a:pt x="1349" y="1117"/>
                  <a:pt x="1363" y="1121"/>
                  <a:pt x="1372" y="1127"/>
                </a:cubicBezTo>
                <a:cubicBezTo>
                  <a:pt x="1407" y="1152"/>
                  <a:pt x="1450" y="1154"/>
                  <a:pt x="1490" y="1166"/>
                </a:cubicBezTo>
                <a:cubicBezTo>
                  <a:pt x="1604" y="1159"/>
                  <a:pt x="1584" y="1163"/>
                  <a:pt x="1667" y="1121"/>
                </a:cubicBezTo>
                <a:cubicBezTo>
                  <a:pt x="1680" y="1108"/>
                  <a:pt x="1707" y="1100"/>
                  <a:pt x="1706" y="1081"/>
                </a:cubicBezTo>
                <a:cubicBezTo>
                  <a:pt x="1701" y="960"/>
                  <a:pt x="1702" y="885"/>
                  <a:pt x="1660" y="780"/>
                </a:cubicBezTo>
                <a:cubicBezTo>
                  <a:pt x="1662" y="750"/>
                  <a:pt x="1660" y="719"/>
                  <a:pt x="1667" y="689"/>
                </a:cubicBezTo>
                <a:cubicBezTo>
                  <a:pt x="1677" y="644"/>
                  <a:pt x="1774" y="623"/>
                  <a:pt x="1804" y="617"/>
                </a:cubicBezTo>
                <a:cubicBezTo>
                  <a:pt x="1841" y="623"/>
                  <a:pt x="1880" y="623"/>
                  <a:pt x="1915" y="636"/>
                </a:cubicBezTo>
                <a:cubicBezTo>
                  <a:pt x="1943" y="647"/>
                  <a:pt x="1958" y="677"/>
                  <a:pt x="1981" y="695"/>
                </a:cubicBezTo>
                <a:cubicBezTo>
                  <a:pt x="1983" y="704"/>
                  <a:pt x="1983" y="713"/>
                  <a:pt x="1987" y="721"/>
                </a:cubicBezTo>
                <a:cubicBezTo>
                  <a:pt x="1994" y="735"/>
                  <a:pt x="2014" y="761"/>
                  <a:pt x="2014" y="761"/>
                </a:cubicBezTo>
                <a:cubicBezTo>
                  <a:pt x="2033" y="845"/>
                  <a:pt x="2029" y="913"/>
                  <a:pt x="1968" y="977"/>
                </a:cubicBezTo>
                <a:cubicBezTo>
                  <a:pt x="1948" y="1038"/>
                  <a:pt x="1932" y="1061"/>
                  <a:pt x="1981" y="1127"/>
                </a:cubicBezTo>
                <a:cubicBezTo>
                  <a:pt x="1983" y="1129"/>
                  <a:pt x="2061" y="1156"/>
                  <a:pt x="2073" y="1160"/>
                </a:cubicBezTo>
                <a:cubicBezTo>
                  <a:pt x="2180" y="1158"/>
                  <a:pt x="2287" y="1165"/>
                  <a:pt x="2393" y="1153"/>
                </a:cubicBezTo>
                <a:cubicBezTo>
                  <a:pt x="2405" y="1152"/>
                  <a:pt x="2409" y="1133"/>
                  <a:pt x="2413" y="1121"/>
                </a:cubicBezTo>
                <a:cubicBezTo>
                  <a:pt x="2428" y="1079"/>
                  <a:pt x="2425" y="1027"/>
                  <a:pt x="2433" y="983"/>
                </a:cubicBezTo>
                <a:cubicBezTo>
                  <a:pt x="2430" y="881"/>
                  <a:pt x="2472" y="762"/>
                  <a:pt x="2380" y="702"/>
                </a:cubicBezTo>
                <a:cubicBezTo>
                  <a:pt x="2347" y="633"/>
                  <a:pt x="2273" y="613"/>
                  <a:pt x="2203" y="597"/>
                </a:cubicBezTo>
                <a:cubicBezTo>
                  <a:pt x="2194" y="593"/>
                  <a:pt x="2186" y="587"/>
                  <a:pt x="2177" y="584"/>
                </a:cubicBezTo>
                <a:cubicBezTo>
                  <a:pt x="2164" y="580"/>
                  <a:pt x="2150" y="582"/>
                  <a:pt x="2138" y="577"/>
                </a:cubicBezTo>
                <a:cubicBezTo>
                  <a:pt x="2128" y="573"/>
                  <a:pt x="2121" y="563"/>
                  <a:pt x="2112" y="558"/>
                </a:cubicBezTo>
                <a:cubicBezTo>
                  <a:pt x="2038" y="516"/>
                  <a:pt x="2160" y="597"/>
                  <a:pt x="2066" y="538"/>
                </a:cubicBezTo>
                <a:cubicBezTo>
                  <a:pt x="2042" y="523"/>
                  <a:pt x="2028" y="508"/>
                  <a:pt x="2001" y="499"/>
                </a:cubicBezTo>
                <a:cubicBezTo>
                  <a:pt x="1979" y="485"/>
                  <a:pt x="1940" y="457"/>
                  <a:pt x="1915" y="446"/>
                </a:cubicBezTo>
                <a:cubicBezTo>
                  <a:pt x="1888" y="434"/>
                  <a:pt x="1869" y="437"/>
                  <a:pt x="1843" y="420"/>
                </a:cubicBezTo>
                <a:cubicBezTo>
                  <a:pt x="1788" y="246"/>
                  <a:pt x="1976" y="190"/>
                  <a:pt x="2092" y="139"/>
                </a:cubicBezTo>
                <a:cubicBezTo>
                  <a:pt x="2137" y="119"/>
                  <a:pt x="2236" y="113"/>
                  <a:pt x="2236" y="113"/>
                </a:cubicBezTo>
                <a:cubicBezTo>
                  <a:pt x="2308" y="117"/>
                  <a:pt x="2380" y="119"/>
                  <a:pt x="2452" y="126"/>
                </a:cubicBezTo>
                <a:cubicBezTo>
                  <a:pt x="2472" y="128"/>
                  <a:pt x="2540" y="161"/>
                  <a:pt x="2550" y="165"/>
                </a:cubicBezTo>
                <a:cubicBezTo>
                  <a:pt x="2706" y="222"/>
                  <a:pt x="2906" y="293"/>
                  <a:pt x="3002" y="440"/>
                </a:cubicBezTo>
                <a:cubicBezTo>
                  <a:pt x="2985" y="517"/>
                  <a:pt x="2975" y="513"/>
                  <a:pt x="2930" y="571"/>
                </a:cubicBezTo>
                <a:cubicBezTo>
                  <a:pt x="2910" y="624"/>
                  <a:pt x="2896" y="675"/>
                  <a:pt x="2963" y="695"/>
                </a:cubicBezTo>
                <a:cubicBezTo>
                  <a:pt x="3018" y="737"/>
                  <a:pt x="3081" y="756"/>
                  <a:pt x="3146" y="774"/>
                </a:cubicBezTo>
                <a:cubicBezTo>
                  <a:pt x="3203" y="772"/>
                  <a:pt x="3259" y="766"/>
                  <a:pt x="3316" y="767"/>
                </a:cubicBezTo>
                <a:cubicBezTo>
                  <a:pt x="3384" y="768"/>
                  <a:pt x="3452" y="770"/>
                  <a:pt x="3519" y="780"/>
                </a:cubicBezTo>
                <a:cubicBezTo>
                  <a:pt x="3622" y="796"/>
                  <a:pt x="3669" y="937"/>
                  <a:pt x="3709" y="1016"/>
                </a:cubicBezTo>
                <a:cubicBezTo>
                  <a:pt x="3726" y="1093"/>
                  <a:pt x="3738" y="1197"/>
                  <a:pt x="3643" y="1225"/>
                </a:cubicBezTo>
                <a:cubicBezTo>
                  <a:pt x="3600" y="1252"/>
                  <a:pt x="3553" y="1260"/>
                  <a:pt x="3506" y="1278"/>
                </a:cubicBezTo>
                <a:cubicBezTo>
                  <a:pt x="3465" y="1276"/>
                  <a:pt x="3423" y="1275"/>
                  <a:pt x="3382" y="1271"/>
                </a:cubicBezTo>
                <a:cubicBezTo>
                  <a:pt x="3373" y="1270"/>
                  <a:pt x="3362" y="1270"/>
                  <a:pt x="3355" y="1265"/>
                </a:cubicBezTo>
                <a:cubicBezTo>
                  <a:pt x="3327" y="1245"/>
                  <a:pt x="3282" y="1191"/>
                  <a:pt x="3264" y="1160"/>
                </a:cubicBezTo>
                <a:cubicBezTo>
                  <a:pt x="3251" y="1138"/>
                  <a:pt x="3233" y="1090"/>
                  <a:pt x="3218" y="1075"/>
                </a:cubicBezTo>
                <a:cubicBezTo>
                  <a:pt x="3212" y="1069"/>
                  <a:pt x="3168" y="1062"/>
                  <a:pt x="3166" y="1062"/>
                </a:cubicBezTo>
                <a:cubicBezTo>
                  <a:pt x="3076" y="1066"/>
                  <a:pt x="2987" y="1069"/>
                  <a:pt x="2897" y="1075"/>
                </a:cubicBezTo>
                <a:cubicBezTo>
                  <a:pt x="2871" y="1077"/>
                  <a:pt x="2825" y="1107"/>
                  <a:pt x="2825" y="1107"/>
                </a:cubicBezTo>
                <a:cubicBezTo>
                  <a:pt x="2816" y="1117"/>
                  <a:pt x="2801" y="1122"/>
                  <a:pt x="2793" y="1134"/>
                </a:cubicBezTo>
                <a:cubicBezTo>
                  <a:pt x="2790" y="1139"/>
                  <a:pt x="2779" y="1192"/>
                  <a:pt x="2779" y="1193"/>
                </a:cubicBezTo>
                <a:cubicBezTo>
                  <a:pt x="2786" y="1212"/>
                  <a:pt x="2788" y="1234"/>
                  <a:pt x="2799" y="1251"/>
                </a:cubicBezTo>
                <a:cubicBezTo>
                  <a:pt x="2843" y="1321"/>
                  <a:pt x="2936" y="1339"/>
                  <a:pt x="2982" y="1409"/>
                </a:cubicBezTo>
                <a:cubicBezTo>
                  <a:pt x="2999" y="1474"/>
                  <a:pt x="2973" y="1525"/>
                  <a:pt x="2917" y="1553"/>
                </a:cubicBezTo>
                <a:cubicBezTo>
                  <a:pt x="2830" y="1596"/>
                  <a:pt x="2741" y="1613"/>
                  <a:pt x="2649" y="1638"/>
                </a:cubicBezTo>
                <a:cubicBezTo>
                  <a:pt x="2501" y="1630"/>
                  <a:pt x="2530" y="1648"/>
                  <a:pt x="2439" y="1566"/>
                </a:cubicBezTo>
                <a:cubicBezTo>
                  <a:pt x="2426" y="1555"/>
                  <a:pt x="2414" y="1543"/>
                  <a:pt x="2400" y="1533"/>
                </a:cubicBezTo>
                <a:cubicBezTo>
                  <a:pt x="2383" y="1521"/>
                  <a:pt x="2347" y="1500"/>
                  <a:pt x="2347" y="1500"/>
                </a:cubicBezTo>
                <a:cubicBezTo>
                  <a:pt x="2319" y="1443"/>
                  <a:pt x="2292" y="1448"/>
                  <a:pt x="2230" y="1441"/>
                </a:cubicBezTo>
                <a:cubicBezTo>
                  <a:pt x="2195" y="1443"/>
                  <a:pt x="2159" y="1440"/>
                  <a:pt x="2125" y="1448"/>
                </a:cubicBezTo>
                <a:cubicBezTo>
                  <a:pt x="2110" y="1451"/>
                  <a:pt x="2086" y="1474"/>
                  <a:pt x="2086" y="1474"/>
                </a:cubicBezTo>
                <a:cubicBezTo>
                  <a:pt x="2081" y="1494"/>
                  <a:pt x="2067" y="1512"/>
                  <a:pt x="2066" y="1533"/>
                </a:cubicBezTo>
                <a:cubicBezTo>
                  <a:pt x="2061" y="1607"/>
                  <a:pt x="2112" y="1670"/>
                  <a:pt x="2158" y="1723"/>
                </a:cubicBezTo>
                <a:cubicBezTo>
                  <a:pt x="2166" y="1748"/>
                  <a:pt x="2184" y="1760"/>
                  <a:pt x="2197" y="1782"/>
                </a:cubicBezTo>
                <a:cubicBezTo>
                  <a:pt x="2235" y="1845"/>
                  <a:pt x="2273" y="1872"/>
                  <a:pt x="2328" y="1913"/>
                </a:cubicBezTo>
                <a:cubicBezTo>
                  <a:pt x="2335" y="1918"/>
                  <a:pt x="2339" y="1928"/>
                  <a:pt x="2347" y="1932"/>
                </a:cubicBezTo>
                <a:cubicBezTo>
                  <a:pt x="2361" y="1939"/>
                  <a:pt x="2378" y="1940"/>
                  <a:pt x="2393" y="1945"/>
                </a:cubicBezTo>
                <a:cubicBezTo>
                  <a:pt x="2440" y="1961"/>
                  <a:pt x="2448" y="1975"/>
                  <a:pt x="2511" y="1985"/>
                </a:cubicBezTo>
                <a:cubicBezTo>
                  <a:pt x="2564" y="1993"/>
                  <a:pt x="2616" y="2002"/>
                  <a:pt x="2668" y="2017"/>
                </a:cubicBezTo>
                <a:cubicBezTo>
                  <a:pt x="2723" y="2015"/>
                  <a:pt x="2777" y="2014"/>
                  <a:pt x="2832" y="2011"/>
                </a:cubicBezTo>
                <a:cubicBezTo>
                  <a:pt x="2889" y="2007"/>
                  <a:pt x="2945" y="1980"/>
                  <a:pt x="3002" y="1971"/>
                </a:cubicBezTo>
                <a:cubicBezTo>
                  <a:pt x="3036" y="1954"/>
                  <a:pt x="3065" y="1950"/>
                  <a:pt x="3100" y="1939"/>
                </a:cubicBezTo>
                <a:cubicBezTo>
                  <a:pt x="3121" y="1925"/>
                  <a:pt x="3122" y="1927"/>
                  <a:pt x="3139" y="1906"/>
                </a:cubicBezTo>
                <a:cubicBezTo>
                  <a:pt x="3153" y="1889"/>
                  <a:pt x="3179" y="1854"/>
                  <a:pt x="3179" y="1854"/>
                </a:cubicBezTo>
                <a:cubicBezTo>
                  <a:pt x="3185" y="1826"/>
                  <a:pt x="3198" y="1803"/>
                  <a:pt x="3205" y="1775"/>
                </a:cubicBezTo>
                <a:cubicBezTo>
                  <a:pt x="3195" y="1626"/>
                  <a:pt x="3229" y="1616"/>
                  <a:pt x="3159" y="1546"/>
                </a:cubicBezTo>
                <a:cubicBezTo>
                  <a:pt x="3161" y="1531"/>
                  <a:pt x="3156" y="1512"/>
                  <a:pt x="3166" y="1500"/>
                </a:cubicBezTo>
                <a:cubicBezTo>
                  <a:pt x="3181" y="1483"/>
                  <a:pt x="3210" y="1493"/>
                  <a:pt x="3231" y="1487"/>
                </a:cubicBezTo>
                <a:cubicBezTo>
                  <a:pt x="3292" y="1494"/>
                  <a:pt x="3353" y="1497"/>
                  <a:pt x="3414" y="1507"/>
                </a:cubicBezTo>
                <a:cubicBezTo>
                  <a:pt x="3436" y="1511"/>
                  <a:pt x="3449" y="1533"/>
                  <a:pt x="3467" y="1546"/>
                </a:cubicBezTo>
                <a:cubicBezTo>
                  <a:pt x="3480" y="1555"/>
                  <a:pt x="3506" y="1572"/>
                  <a:pt x="3506" y="1572"/>
                </a:cubicBezTo>
                <a:cubicBezTo>
                  <a:pt x="3524" y="1601"/>
                  <a:pt x="3552" y="1638"/>
                  <a:pt x="3565" y="1670"/>
                </a:cubicBezTo>
                <a:cubicBezTo>
                  <a:pt x="3580" y="1707"/>
                  <a:pt x="3582" y="1753"/>
                  <a:pt x="3604" y="1788"/>
                </a:cubicBezTo>
                <a:cubicBezTo>
                  <a:pt x="3652" y="1865"/>
                  <a:pt x="3749" y="1888"/>
                  <a:pt x="3833" y="1899"/>
                </a:cubicBezTo>
                <a:cubicBezTo>
                  <a:pt x="4147" y="1879"/>
                  <a:pt x="3965" y="1923"/>
                  <a:pt x="4075" y="1847"/>
                </a:cubicBezTo>
                <a:cubicBezTo>
                  <a:pt x="4114" y="1737"/>
                  <a:pt x="4059" y="1883"/>
                  <a:pt x="4115" y="1769"/>
                </a:cubicBezTo>
                <a:cubicBezTo>
                  <a:pt x="4125" y="1748"/>
                  <a:pt x="4141" y="1703"/>
                  <a:pt x="4141" y="1703"/>
                </a:cubicBezTo>
                <a:cubicBezTo>
                  <a:pt x="4163" y="1589"/>
                  <a:pt x="4153" y="1633"/>
                  <a:pt x="4167" y="1572"/>
                </a:cubicBezTo>
                <a:cubicBezTo>
                  <a:pt x="4178" y="1401"/>
                  <a:pt x="4157" y="1254"/>
                  <a:pt x="4108" y="1094"/>
                </a:cubicBezTo>
                <a:cubicBezTo>
                  <a:pt x="4096" y="1056"/>
                  <a:pt x="4091" y="1025"/>
                  <a:pt x="4069" y="990"/>
                </a:cubicBezTo>
                <a:cubicBezTo>
                  <a:pt x="4054" y="902"/>
                  <a:pt x="4078" y="1004"/>
                  <a:pt x="4017" y="891"/>
                </a:cubicBezTo>
                <a:cubicBezTo>
                  <a:pt x="3975" y="813"/>
                  <a:pt x="3909" y="754"/>
                  <a:pt x="3840" y="702"/>
                </a:cubicBezTo>
                <a:cubicBezTo>
                  <a:pt x="3803" y="674"/>
                  <a:pt x="3783" y="650"/>
                  <a:pt x="3735" y="643"/>
                </a:cubicBezTo>
                <a:cubicBezTo>
                  <a:pt x="3724" y="636"/>
                  <a:pt x="3714" y="627"/>
                  <a:pt x="3702" y="623"/>
                </a:cubicBezTo>
                <a:cubicBezTo>
                  <a:pt x="3679" y="616"/>
                  <a:pt x="3630" y="610"/>
                  <a:pt x="3630" y="610"/>
                </a:cubicBezTo>
                <a:cubicBezTo>
                  <a:pt x="3600" y="589"/>
                  <a:pt x="3565" y="589"/>
                  <a:pt x="3532" y="571"/>
                </a:cubicBezTo>
                <a:cubicBezTo>
                  <a:pt x="3496" y="551"/>
                  <a:pt x="3466" y="524"/>
                  <a:pt x="3427" y="512"/>
                </a:cubicBezTo>
                <a:cubicBezTo>
                  <a:pt x="3385" y="468"/>
                  <a:pt x="3398" y="438"/>
                  <a:pt x="3427" y="374"/>
                </a:cubicBezTo>
                <a:cubicBezTo>
                  <a:pt x="3440" y="344"/>
                  <a:pt x="3473" y="325"/>
                  <a:pt x="3499" y="309"/>
                </a:cubicBezTo>
                <a:cubicBezTo>
                  <a:pt x="3561" y="271"/>
                  <a:pt x="3626" y="232"/>
                  <a:pt x="3696" y="211"/>
                </a:cubicBezTo>
                <a:cubicBezTo>
                  <a:pt x="3755" y="217"/>
                  <a:pt x="3816" y="215"/>
                  <a:pt x="3873" y="230"/>
                </a:cubicBezTo>
                <a:cubicBezTo>
                  <a:pt x="3925" y="244"/>
                  <a:pt x="4028" y="309"/>
                  <a:pt x="4082" y="335"/>
                </a:cubicBezTo>
                <a:cubicBezTo>
                  <a:pt x="4153" y="369"/>
                  <a:pt x="4234" y="389"/>
                  <a:pt x="4291" y="446"/>
                </a:cubicBezTo>
                <a:cubicBezTo>
                  <a:pt x="4308" y="493"/>
                  <a:pt x="4297" y="474"/>
                  <a:pt x="4318" y="505"/>
                </a:cubicBezTo>
                <a:cubicBezTo>
                  <a:pt x="4333" y="587"/>
                  <a:pt x="4320" y="555"/>
                  <a:pt x="4344" y="603"/>
                </a:cubicBezTo>
                <a:cubicBezTo>
                  <a:pt x="4357" y="660"/>
                  <a:pt x="4384" y="752"/>
                  <a:pt x="4435" y="787"/>
                </a:cubicBezTo>
                <a:cubicBezTo>
                  <a:pt x="4470" y="783"/>
                  <a:pt x="4506" y="784"/>
                  <a:pt x="4540" y="774"/>
                </a:cubicBezTo>
                <a:cubicBezTo>
                  <a:pt x="4560" y="768"/>
                  <a:pt x="4573" y="747"/>
                  <a:pt x="4593" y="741"/>
                </a:cubicBezTo>
                <a:cubicBezTo>
                  <a:pt x="4618" y="721"/>
                  <a:pt x="4653" y="702"/>
                  <a:pt x="4671" y="675"/>
                </a:cubicBezTo>
                <a:cubicBezTo>
                  <a:pt x="4688" y="650"/>
                  <a:pt x="4700" y="622"/>
                  <a:pt x="4717" y="597"/>
                </a:cubicBezTo>
                <a:cubicBezTo>
                  <a:pt x="4729" y="476"/>
                  <a:pt x="4730" y="503"/>
                  <a:pt x="4710" y="309"/>
                </a:cubicBezTo>
                <a:cubicBezTo>
                  <a:pt x="4705" y="259"/>
                  <a:pt x="4611" y="155"/>
                  <a:pt x="4560" y="139"/>
                </a:cubicBezTo>
                <a:cubicBezTo>
                  <a:pt x="4604" y="109"/>
                  <a:pt x="4674" y="116"/>
                  <a:pt x="4723" y="113"/>
                </a:cubicBezTo>
                <a:cubicBezTo>
                  <a:pt x="5087" y="129"/>
                  <a:pt x="4932" y="74"/>
                  <a:pt x="5083" y="185"/>
                </a:cubicBezTo>
                <a:cubicBezTo>
                  <a:pt x="5097" y="195"/>
                  <a:pt x="5115" y="200"/>
                  <a:pt x="5129" y="211"/>
                </a:cubicBezTo>
                <a:cubicBezTo>
                  <a:pt x="5157" y="235"/>
                  <a:pt x="5182" y="263"/>
                  <a:pt x="5208" y="289"/>
                </a:cubicBezTo>
                <a:cubicBezTo>
                  <a:pt x="5233" y="313"/>
                  <a:pt x="5293" y="348"/>
                  <a:pt x="5293" y="348"/>
                </a:cubicBezTo>
                <a:cubicBezTo>
                  <a:pt x="5322" y="407"/>
                  <a:pt x="5284" y="337"/>
                  <a:pt x="5345" y="414"/>
                </a:cubicBezTo>
                <a:cubicBezTo>
                  <a:pt x="5367" y="443"/>
                  <a:pt x="5386" y="484"/>
                  <a:pt x="5398" y="518"/>
                </a:cubicBezTo>
                <a:cubicBezTo>
                  <a:pt x="5395" y="584"/>
                  <a:pt x="5425" y="663"/>
                  <a:pt x="5385" y="715"/>
                </a:cubicBezTo>
                <a:cubicBezTo>
                  <a:pt x="5353" y="756"/>
                  <a:pt x="5308" y="783"/>
                  <a:pt x="5273" y="819"/>
                </a:cubicBezTo>
                <a:cubicBezTo>
                  <a:pt x="5265" y="827"/>
                  <a:pt x="5262" y="839"/>
                  <a:pt x="5254" y="846"/>
                </a:cubicBezTo>
                <a:cubicBezTo>
                  <a:pt x="5244" y="854"/>
                  <a:pt x="5231" y="857"/>
                  <a:pt x="5221" y="865"/>
                </a:cubicBezTo>
                <a:cubicBezTo>
                  <a:pt x="5188" y="890"/>
                  <a:pt x="5156" y="938"/>
                  <a:pt x="5142" y="977"/>
                </a:cubicBezTo>
                <a:cubicBezTo>
                  <a:pt x="5138" y="1016"/>
                  <a:pt x="5127" y="1087"/>
                  <a:pt x="5142" y="1121"/>
                </a:cubicBezTo>
                <a:cubicBezTo>
                  <a:pt x="5161" y="1165"/>
                  <a:pt x="5199" y="1173"/>
                  <a:pt x="5234" y="1193"/>
                </a:cubicBezTo>
                <a:cubicBezTo>
                  <a:pt x="5280" y="1220"/>
                  <a:pt x="5328" y="1260"/>
                  <a:pt x="5378" y="1278"/>
                </a:cubicBezTo>
                <a:cubicBezTo>
                  <a:pt x="5404" y="1274"/>
                  <a:pt x="5431" y="1273"/>
                  <a:pt x="5457" y="1265"/>
                </a:cubicBezTo>
                <a:cubicBezTo>
                  <a:pt x="5463" y="1263"/>
                  <a:pt x="5465" y="1255"/>
                  <a:pt x="5470" y="1251"/>
                </a:cubicBezTo>
                <a:cubicBezTo>
                  <a:pt x="5494" y="1231"/>
                  <a:pt x="5514" y="1222"/>
                  <a:pt x="5542" y="1206"/>
                </a:cubicBezTo>
                <a:cubicBezTo>
                  <a:pt x="5558" y="1181"/>
                  <a:pt x="5585" y="1169"/>
                  <a:pt x="5614" y="1160"/>
                </a:cubicBezTo>
                <a:cubicBezTo>
                  <a:pt x="5632" y="1146"/>
                  <a:pt x="5647" y="1128"/>
                  <a:pt x="5666" y="1114"/>
                </a:cubicBezTo>
                <a:cubicBezTo>
                  <a:pt x="5719" y="1074"/>
                  <a:pt x="5663" y="1137"/>
                  <a:pt x="5725" y="1075"/>
                </a:cubicBezTo>
                <a:cubicBezTo>
                  <a:pt x="5747" y="1053"/>
                  <a:pt x="5763" y="1027"/>
                  <a:pt x="5790" y="1009"/>
                </a:cubicBezTo>
                <a:cubicBezTo>
                  <a:pt x="5835" y="936"/>
                  <a:pt x="5812" y="962"/>
                  <a:pt x="5849" y="924"/>
                </a:cubicBezTo>
                <a:cubicBezTo>
                  <a:pt x="5874" y="837"/>
                  <a:pt x="5884" y="829"/>
                  <a:pt x="5862" y="708"/>
                </a:cubicBezTo>
                <a:cubicBezTo>
                  <a:pt x="5860" y="696"/>
                  <a:pt x="5800" y="639"/>
                  <a:pt x="5797" y="636"/>
                </a:cubicBezTo>
                <a:cubicBezTo>
                  <a:pt x="5731" y="565"/>
                  <a:pt x="5657" y="508"/>
                  <a:pt x="5581" y="446"/>
                </a:cubicBezTo>
                <a:cubicBezTo>
                  <a:pt x="5547" y="418"/>
                  <a:pt x="5471" y="331"/>
                  <a:pt x="5457" y="296"/>
                </a:cubicBezTo>
                <a:cubicBezTo>
                  <a:pt x="5448" y="274"/>
                  <a:pt x="5430" y="230"/>
                  <a:pt x="5430" y="230"/>
                </a:cubicBezTo>
                <a:cubicBezTo>
                  <a:pt x="5434" y="186"/>
                  <a:pt x="5432" y="141"/>
                  <a:pt x="5443" y="99"/>
                </a:cubicBezTo>
                <a:cubicBezTo>
                  <a:pt x="5446" y="88"/>
                  <a:pt x="5461" y="87"/>
                  <a:pt x="5470" y="80"/>
                </a:cubicBezTo>
                <a:cubicBezTo>
                  <a:pt x="5505" y="53"/>
                  <a:pt x="5549" y="29"/>
                  <a:pt x="5594" y="21"/>
                </a:cubicBezTo>
                <a:cubicBezTo>
                  <a:pt x="5631" y="14"/>
                  <a:pt x="5668" y="12"/>
                  <a:pt x="5705" y="8"/>
                </a:cubicBezTo>
                <a:cubicBezTo>
                  <a:pt x="5725" y="6"/>
                  <a:pt x="5764" y="1"/>
                  <a:pt x="5764" y="1"/>
                </a:cubicBezTo>
                <a:cubicBezTo>
                  <a:pt x="5904" y="3"/>
                  <a:pt x="6044" y="0"/>
                  <a:pt x="6183" y="8"/>
                </a:cubicBezTo>
                <a:cubicBezTo>
                  <a:pt x="6238" y="11"/>
                  <a:pt x="6239" y="53"/>
                  <a:pt x="6281" y="80"/>
                </a:cubicBezTo>
                <a:cubicBezTo>
                  <a:pt x="6359" y="130"/>
                  <a:pt x="6438" y="184"/>
                  <a:pt x="6497" y="257"/>
                </a:cubicBezTo>
                <a:cubicBezTo>
                  <a:pt x="6520" y="285"/>
                  <a:pt x="6532" y="321"/>
                  <a:pt x="6556" y="348"/>
                </a:cubicBezTo>
                <a:cubicBezTo>
                  <a:pt x="6571" y="366"/>
                  <a:pt x="6587" y="383"/>
                  <a:pt x="6602" y="401"/>
                </a:cubicBezTo>
                <a:cubicBezTo>
                  <a:pt x="6609" y="420"/>
                  <a:pt x="6614" y="440"/>
                  <a:pt x="6622" y="459"/>
                </a:cubicBezTo>
                <a:cubicBezTo>
                  <a:pt x="6627" y="471"/>
                  <a:pt x="6636" y="480"/>
                  <a:pt x="6641" y="492"/>
                </a:cubicBezTo>
                <a:cubicBezTo>
                  <a:pt x="6649" y="511"/>
                  <a:pt x="6661" y="551"/>
                  <a:pt x="6661" y="551"/>
                </a:cubicBezTo>
                <a:cubicBezTo>
                  <a:pt x="6655" y="792"/>
                  <a:pt x="6725" y="831"/>
                  <a:pt x="6569" y="885"/>
                </a:cubicBezTo>
                <a:cubicBezTo>
                  <a:pt x="6322" y="872"/>
                  <a:pt x="6338" y="930"/>
                  <a:pt x="6249" y="793"/>
                </a:cubicBezTo>
                <a:cubicBezTo>
                  <a:pt x="6253" y="727"/>
                  <a:pt x="6250" y="687"/>
                  <a:pt x="6294" y="643"/>
                </a:cubicBezTo>
                <a:cubicBezTo>
                  <a:pt x="6321" y="543"/>
                  <a:pt x="6278" y="456"/>
                  <a:pt x="6183" y="427"/>
                </a:cubicBezTo>
                <a:cubicBezTo>
                  <a:pt x="6042" y="431"/>
                  <a:pt x="5966" y="424"/>
                  <a:pt x="5856" y="499"/>
                </a:cubicBezTo>
                <a:cubicBezTo>
                  <a:pt x="5793" y="591"/>
                  <a:pt x="5865" y="713"/>
                  <a:pt x="5941" y="774"/>
                </a:cubicBezTo>
                <a:cubicBezTo>
                  <a:pt x="5963" y="791"/>
                  <a:pt x="5989" y="804"/>
                  <a:pt x="6006" y="826"/>
                </a:cubicBezTo>
                <a:cubicBezTo>
                  <a:pt x="6034" y="862"/>
                  <a:pt x="6017" y="846"/>
                  <a:pt x="6059" y="872"/>
                </a:cubicBezTo>
                <a:cubicBezTo>
                  <a:pt x="6082" y="912"/>
                  <a:pt x="6117" y="942"/>
                  <a:pt x="6137" y="983"/>
                </a:cubicBezTo>
                <a:cubicBezTo>
                  <a:pt x="6145" y="1048"/>
                  <a:pt x="6160" y="1120"/>
                  <a:pt x="6190" y="1179"/>
                </a:cubicBezTo>
                <a:cubicBezTo>
                  <a:pt x="6194" y="1232"/>
                  <a:pt x="6194" y="1260"/>
                  <a:pt x="6216" y="1304"/>
                </a:cubicBezTo>
                <a:cubicBezTo>
                  <a:pt x="6201" y="1389"/>
                  <a:pt x="6153" y="1400"/>
                  <a:pt x="6078" y="1409"/>
                </a:cubicBezTo>
                <a:cubicBezTo>
                  <a:pt x="6034" y="1430"/>
                  <a:pt x="6009" y="1447"/>
                  <a:pt x="5961" y="1454"/>
                </a:cubicBezTo>
                <a:cubicBezTo>
                  <a:pt x="5905" y="1476"/>
                  <a:pt x="5951" y="1461"/>
                  <a:pt x="5882" y="1474"/>
                </a:cubicBezTo>
                <a:cubicBezTo>
                  <a:pt x="5862" y="1478"/>
                  <a:pt x="5823" y="1487"/>
                  <a:pt x="5823" y="1487"/>
                </a:cubicBezTo>
                <a:cubicBezTo>
                  <a:pt x="5673" y="1483"/>
                  <a:pt x="5548" y="1471"/>
                  <a:pt x="5404" y="1461"/>
                </a:cubicBezTo>
                <a:cubicBezTo>
                  <a:pt x="5331" y="1441"/>
                  <a:pt x="5254" y="1439"/>
                  <a:pt x="5182" y="1415"/>
                </a:cubicBezTo>
                <a:cubicBezTo>
                  <a:pt x="5156" y="1406"/>
                  <a:pt x="5136" y="1391"/>
                  <a:pt x="5110" y="1382"/>
                </a:cubicBezTo>
                <a:cubicBezTo>
                  <a:pt x="5096" y="1368"/>
                  <a:pt x="5077" y="1359"/>
                  <a:pt x="5064" y="1343"/>
                </a:cubicBezTo>
                <a:cubicBezTo>
                  <a:pt x="5045" y="1320"/>
                  <a:pt x="5033" y="1293"/>
                  <a:pt x="5011" y="1271"/>
                </a:cubicBezTo>
                <a:cubicBezTo>
                  <a:pt x="5001" y="1237"/>
                  <a:pt x="4976" y="1236"/>
                  <a:pt x="4946" y="1225"/>
                </a:cubicBezTo>
                <a:cubicBezTo>
                  <a:pt x="4875" y="1231"/>
                  <a:pt x="4854" y="1216"/>
                  <a:pt x="4835" y="1278"/>
                </a:cubicBezTo>
                <a:cubicBezTo>
                  <a:pt x="4837" y="1332"/>
                  <a:pt x="4834" y="1387"/>
                  <a:pt x="4841" y="1441"/>
                </a:cubicBezTo>
                <a:cubicBezTo>
                  <a:pt x="4842" y="1452"/>
                  <a:pt x="4856" y="1457"/>
                  <a:pt x="4861" y="1467"/>
                </a:cubicBezTo>
                <a:cubicBezTo>
                  <a:pt x="4880" y="1500"/>
                  <a:pt x="4900" y="1530"/>
                  <a:pt x="4933" y="1553"/>
                </a:cubicBezTo>
                <a:cubicBezTo>
                  <a:pt x="5007" y="1605"/>
                  <a:pt x="5095" y="1641"/>
                  <a:pt x="5182" y="1664"/>
                </a:cubicBezTo>
                <a:cubicBezTo>
                  <a:pt x="5241" y="1680"/>
                  <a:pt x="5305" y="1676"/>
                  <a:pt x="5365" y="1690"/>
                </a:cubicBezTo>
                <a:cubicBezTo>
                  <a:pt x="5415" y="1702"/>
                  <a:pt x="5476" y="1719"/>
                  <a:pt x="5522" y="1742"/>
                </a:cubicBezTo>
                <a:cubicBezTo>
                  <a:pt x="5598" y="1781"/>
                  <a:pt x="5523" y="1763"/>
                  <a:pt x="5601" y="1775"/>
                </a:cubicBezTo>
                <a:cubicBezTo>
                  <a:pt x="5610" y="1782"/>
                  <a:pt x="5618" y="1790"/>
                  <a:pt x="5627" y="1795"/>
                </a:cubicBezTo>
                <a:cubicBezTo>
                  <a:pt x="5633" y="1798"/>
                  <a:pt x="5640" y="1797"/>
                  <a:pt x="5646" y="1801"/>
                </a:cubicBezTo>
                <a:cubicBezTo>
                  <a:pt x="5654" y="1806"/>
                  <a:pt x="5659" y="1815"/>
                  <a:pt x="5666" y="1821"/>
                </a:cubicBezTo>
                <a:cubicBezTo>
                  <a:pt x="5672" y="1826"/>
                  <a:pt x="5679" y="1830"/>
                  <a:pt x="5686" y="1834"/>
                </a:cubicBezTo>
                <a:cubicBezTo>
                  <a:pt x="5693" y="1848"/>
                  <a:pt x="5706" y="1869"/>
                  <a:pt x="5705" y="1886"/>
                </a:cubicBezTo>
                <a:cubicBezTo>
                  <a:pt x="5698" y="1994"/>
                  <a:pt x="5647" y="2029"/>
                  <a:pt x="5548" y="2050"/>
                </a:cubicBezTo>
                <a:cubicBezTo>
                  <a:pt x="5309" y="2043"/>
                  <a:pt x="5265" y="2038"/>
                  <a:pt x="5011" y="2043"/>
                </a:cubicBezTo>
                <a:cubicBezTo>
                  <a:pt x="5013" y="2063"/>
                  <a:pt x="5012" y="2083"/>
                  <a:pt x="5018" y="2102"/>
                </a:cubicBezTo>
                <a:cubicBezTo>
                  <a:pt x="5044" y="2181"/>
                  <a:pt x="5139" y="2232"/>
                  <a:pt x="5214" y="2246"/>
                </a:cubicBezTo>
                <a:cubicBezTo>
                  <a:pt x="5357" y="2333"/>
                  <a:pt x="5562" y="2302"/>
                  <a:pt x="5712" y="2305"/>
                </a:cubicBezTo>
                <a:cubicBezTo>
                  <a:pt x="5764" y="2326"/>
                  <a:pt x="5812" y="2327"/>
                  <a:pt x="5869" y="2331"/>
                </a:cubicBezTo>
                <a:cubicBezTo>
                  <a:pt x="5924" y="2359"/>
                  <a:pt x="5986" y="2377"/>
                  <a:pt x="6046" y="2390"/>
                </a:cubicBezTo>
                <a:cubicBezTo>
                  <a:pt x="6072" y="2408"/>
                  <a:pt x="6080" y="2418"/>
                  <a:pt x="6111" y="2430"/>
                </a:cubicBezTo>
                <a:cubicBezTo>
                  <a:pt x="6142" y="2460"/>
                  <a:pt x="6160" y="2492"/>
                  <a:pt x="6190" y="2521"/>
                </a:cubicBezTo>
                <a:cubicBezTo>
                  <a:pt x="6199" y="2599"/>
                  <a:pt x="6233" y="2621"/>
                  <a:pt x="6203" y="2718"/>
                </a:cubicBezTo>
                <a:cubicBezTo>
                  <a:pt x="6195" y="2745"/>
                  <a:pt x="6147" y="2768"/>
                  <a:pt x="6124" y="2783"/>
                </a:cubicBezTo>
                <a:cubicBezTo>
                  <a:pt x="6084" y="2809"/>
                  <a:pt x="6127" y="2781"/>
                  <a:pt x="6085" y="2822"/>
                </a:cubicBezTo>
                <a:cubicBezTo>
                  <a:pt x="6046" y="2860"/>
                  <a:pt x="5993" y="2890"/>
                  <a:pt x="5941" y="2907"/>
                </a:cubicBezTo>
                <a:cubicBezTo>
                  <a:pt x="5889" y="2901"/>
                  <a:pt x="5835" y="2899"/>
                  <a:pt x="5784" y="2888"/>
                </a:cubicBezTo>
                <a:cubicBezTo>
                  <a:pt x="5743" y="2879"/>
                  <a:pt x="5711" y="2846"/>
                  <a:pt x="5673" y="2829"/>
                </a:cubicBezTo>
                <a:cubicBezTo>
                  <a:pt x="5621" y="2805"/>
                  <a:pt x="5558" y="2777"/>
                  <a:pt x="5502" y="2763"/>
                </a:cubicBezTo>
                <a:cubicBezTo>
                  <a:pt x="5430" y="2774"/>
                  <a:pt x="5452" y="2779"/>
                  <a:pt x="5417" y="2835"/>
                </a:cubicBezTo>
                <a:cubicBezTo>
                  <a:pt x="5396" y="2953"/>
                  <a:pt x="5461" y="2974"/>
                  <a:pt x="5542" y="3032"/>
                </a:cubicBezTo>
                <a:cubicBezTo>
                  <a:pt x="5671" y="3124"/>
                  <a:pt x="5805" y="3218"/>
                  <a:pt x="5921" y="3326"/>
                </a:cubicBezTo>
                <a:cubicBezTo>
                  <a:pt x="5966" y="3368"/>
                  <a:pt x="5999" y="3413"/>
                  <a:pt x="6046" y="3451"/>
                </a:cubicBezTo>
                <a:cubicBezTo>
                  <a:pt x="6102" y="3545"/>
                  <a:pt x="6123" y="3585"/>
                  <a:pt x="6137" y="3693"/>
                </a:cubicBezTo>
                <a:cubicBezTo>
                  <a:pt x="6123" y="3813"/>
                  <a:pt x="6141" y="3836"/>
                  <a:pt x="6085" y="3909"/>
                </a:cubicBezTo>
                <a:cubicBezTo>
                  <a:pt x="6076" y="3936"/>
                  <a:pt x="6065" y="3940"/>
                  <a:pt x="6039" y="3948"/>
                </a:cubicBezTo>
                <a:cubicBezTo>
                  <a:pt x="5967" y="3944"/>
                  <a:pt x="5894" y="3945"/>
                  <a:pt x="5823" y="3935"/>
                </a:cubicBezTo>
                <a:cubicBezTo>
                  <a:pt x="5749" y="3925"/>
                  <a:pt x="5686" y="3871"/>
                  <a:pt x="5614" y="3850"/>
                </a:cubicBezTo>
                <a:cubicBezTo>
                  <a:pt x="5573" y="3825"/>
                  <a:pt x="5536" y="3809"/>
                  <a:pt x="5489" y="3798"/>
                </a:cubicBezTo>
                <a:cubicBezTo>
                  <a:pt x="5475" y="3788"/>
                  <a:pt x="5468" y="3781"/>
                  <a:pt x="5450" y="3778"/>
                </a:cubicBezTo>
                <a:cubicBezTo>
                  <a:pt x="5418" y="3772"/>
                  <a:pt x="5352" y="3765"/>
                  <a:pt x="5352" y="3765"/>
                </a:cubicBezTo>
                <a:cubicBezTo>
                  <a:pt x="5230" y="3767"/>
                  <a:pt x="5097" y="3724"/>
                  <a:pt x="4998" y="3798"/>
                </a:cubicBezTo>
                <a:cubicBezTo>
                  <a:pt x="4957" y="3881"/>
                  <a:pt x="5008" y="3978"/>
                  <a:pt x="5038" y="4059"/>
                </a:cubicBezTo>
                <a:cubicBezTo>
                  <a:pt x="5034" y="4090"/>
                  <a:pt x="5037" y="4122"/>
                  <a:pt x="5025" y="4151"/>
                </a:cubicBezTo>
                <a:cubicBezTo>
                  <a:pt x="5020" y="4163"/>
                  <a:pt x="5004" y="4166"/>
                  <a:pt x="4992" y="4171"/>
                </a:cubicBezTo>
                <a:cubicBezTo>
                  <a:pt x="4930" y="4197"/>
                  <a:pt x="4927" y="4195"/>
                  <a:pt x="4874" y="4203"/>
                </a:cubicBezTo>
                <a:cubicBezTo>
                  <a:pt x="4739" y="4201"/>
                  <a:pt x="4603" y="4207"/>
                  <a:pt x="4468" y="4197"/>
                </a:cubicBezTo>
                <a:cubicBezTo>
                  <a:pt x="4457" y="4196"/>
                  <a:pt x="4457" y="4179"/>
                  <a:pt x="4449" y="4171"/>
                </a:cubicBezTo>
                <a:cubicBezTo>
                  <a:pt x="4437" y="4159"/>
                  <a:pt x="4421" y="4151"/>
                  <a:pt x="4409" y="4138"/>
                </a:cubicBezTo>
                <a:cubicBezTo>
                  <a:pt x="4335" y="4057"/>
                  <a:pt x="4270" y="3964"/>
                  <a:pt x="4226" y="3863"/>
                </a:cubicBezTo>
                <a:cubicBezTo>
                  <a:pt x="4212" y="3800"/>
                  <a:pt x="4209" y="3751"/>
                  <a:pt x="4226" y="3686"/>
                </a:cubicBezTo>
                <a:cubicBezTo>
                  <a:pt x="4224" y="3632"/>
                  <a:pt x="4229" y="3576"/>
                  <a:pt x="4219" y="3523"/>
                </a:cubicBezTo>
                <a:cubicBezTo>
                  <a:pt x="4216" y="3506"/>
                  <a:pt x="4197" y="3497"/>
                  <a:pt x="4187" y="3483"/>
                </a:cubicBezTo>
                <a:cubicBezTo>
                  <a:pt x="4115" y="3383"/>
                  <a:pt x="4087" y="3362"/>
                  <a:pt x="3984" y="3320"/>
                </a:cubicBezTo>
                <a:cubicBezTo>
                  <a:pt x="3854" y="3332"/>
                  <a:pt x="3839" y="3335"/>
                  <a:pt x="3735" y="3366"/>
                </a:cubicBezTo>
                <a:cubicBezTo>
                  <a:pt x="3691" y="3379"/>
                  <a:pt x="3645" y="3385"/>
                  <a:pt x="3604" y="3405"/>
                </a:cubicBezTo>
                <a:cubicBezTo>
                  <a:pt x="3486" y="3464"/>
                  <a:pt x="3576" y="3431"/>
                  <a:pt x="3519" y="3451"/>
                </a:cubicBezTo>
                <a:cubicBezTo>
                  <a:pt x="3475" y="3484"/>
                  <a:pt x="3449" y="3501"/>
                  <a:pt x="3414" y="3542"/>
                </a:cubicBezTo>
                <a:cubicBezTo>
                  <a:pt x="3397" y="3589"/>
                  <a:pt x="3385" y="3635"/>
                  <a:pt x="3362" y="3680"/>
                </a:cubicBezTo>
                <a:cubicBezTo>
                  <a:pt x="3358" y="3697"/>
                  <a:pt x="3355" y="3715"/>
                  <a:pt x="3349" y="3732"/>
                </a:cubicBezTo>
                <a:cubicBezTo>
                  <a:pt x="3342" y="3752"/>
                  <a:pt x="3329" y="3770"/>
                  <a:pt x="3323" y="3791"/>
                </a:cubicBezTo>
                <a:cubicBezTo>
                  <a:pt x="3307" y="3841"/>
                  <a:pt x="3312" y="3896"/>
                  <a:pt x="3297" y="3948"/>
                </a:cubicBezTo>
                <a:cubicBezTo>
                  <a:pt x="3281" y="4072"/>
                  <a:pt x="3190" y="4148"/>
                  <a:pt x="3074" y="4184"/>
                </a:cubicBezTo>
                <a:cubicBezTo>
                  <a:pt x="3055" y="4190"/>
                  <a:pt x="3035" y="4194"/>
                  <a:pt x="3015" y="4197"/>
                </a:cubicBezTo>
                <a:cubicBezTo>
                  <a:pt x="2976" y="4203"/>
                  <a:pt x="2897" y="4210"/>
                  <a:pt x="2897" y="4210"/>
                </a:cubicBezTo>
                <a:cubicBezTo>
                  <a:pt x="2799" y="4208"/>
                  <a:pt x="2701" y="4211"/>
                  <a:pt x="2603" y="4203"/>
                </a:cubicBezTo>
                <a:cubicBezTo>
                  <a:pt x="2508" y="4196"/>
                  <a:pt x="2358" y="4013"/>
                  <a:pt x="2308" y="3942"/>
                </a:cubicBezTo>
                <a:cubicBezTo>
                  <a:pt x="2289" y="3871"/>
                  <a:pt x="2277" y="3811"/>
                  <a:pt x="2269" y="3739"/>
                </a:cubicBezTo>
                <a:cubicBezTo>
                  <a:pt x="2273" y="3652"/>
                  <a:pt x="2269" y="3623"/>
                  <a:pt x="2302" y="3555"/>
                </a:cubicBezTo>
                <a:cubicBezTo>
                  <a:pt x="2320" y="3422"/>
                  <a:pt x="2333" y="3347"/>
                  <a:pt x="2236" y="3274"/>
                </a:cubicBezTo>
                <a:cubicBezTo>
                  <a:pt x="2187" y="3237"/>
                  <a:pt x="2234" y="3255"/>
                  <a:pt x="2184" y="3241"/>
                </a:cubicBezTo>
                <a:cubicBezTo>
                  <a:pt x="2154" y="3221"/>
                  <a:pt x="2114" y="3215"/>
                  <a:pt x="2079" y="3209"/>
                </a:cubicBezTo>
                <a:cubicBezTo>
                  <a:pt x="1996" y="3213"/>
                  <a:pt x="1913" y="3213"/>
                  <a:pt x="1830" y="3222"/>
                </a:cubicBezTo>
                <a:cubicBezTo>
                  <a:pt x="1764" y="3229"/>
                  <a:pt x="1779" y="3242"/>
                  <a:pt x="1732" y="3274"/>
                </a:cubicBezTo>
                <a:cubicBezTo>
                  <a:pt x="1659" y="3324"/>
                  <a:pt x="1560" y="3371"/>
                  <a:pt x="1503" y="3444"/>
                </a:cubicBezTo>
                <a:cubicBezTo>
                  <a:pt x="1437" y="3529"/>
                  <a:pt x="1428" y="3640"/>
                  <a:pt x="1398" y="3739"/>
                </a:cubicBezTo>
                <a:cubicBezTo>
                  <a:pt x="1393" y="3756"/>
                  <a:pt x="1349" y="3831"/>
                  <a:pt x="1346" y="3837"/>
                </a:cubicBezTo>
                <a:cubicBezTo>
                  <a:pt x="1339" y="3871"/>
                  <a:pt x="1289" y="3957"/>
                  <a:pt x="1254" y="3968"/>
                </a:cubicBezTo>
                <a:cubicBezTo>
                  <a:pt x="1229" y="3976"/>
                  <a:pt x="1176" y="3987"/>
                  <a:pt x="1176" y="3987"/>
                </a:cubicBezTo>
                <a:cubicBezTo>
                  <a:pt x="1028" y="3983"/>
                  <a:pt x="879" y="3986"/>
                  <a:pt x="731" y="3974"/>
                </a:cubicBezTo>
                <a:cubicBezTo>
                  <a:pt x="700" y="3971"/>
                  <a:pt x="678" y="3940"/>
                  <a:pt x="652" y="3922"/>
                </a:cubicBezTo>
                <a:cubicBezTo>
                  <a:pt x="555" y="3854"/>
                  <a:pt x="471" y="3696"/>
                  <a:pt x="423" y="3582"/>
                </a:cubicBezTo>
                <a:cubicBezTo>
                  <a:pt x="417" y="3527"/>
                  <a:pt x="404" y="3485"/>
                  <a:pt x="423" y="3431"/>
                </a:cubicBezTo>
                <a:cubicBezTo>
                  <a:pt x="437" y="3393"/>
                  <a:pt x="483" y="3390"/>
                  <a:pt x="515" y="3379"/>
                </a:cubicBezTo>
                <a:cubicBezTo>
                  <a:pt x="602" y="3348"/>
                  <a:pt x="686" y="3320"/>
                  <a:pt x="777" y="3300"/>
                </a:cubicBezTo>
                <a:cubicBezTo>
                  <a:pt x="831" y="3273"/>
                  <a:pt x="898" y="3262"/>
                  <a:pt x="934" y="3209"/>
                </a:cubicBezTo>
                <a:cubicBezTo>
                  <a:pt x="882" y="2947"/>
                  <a:pt x="622" y="3036"/>
                  <a:pt x="384" y="3025"/>
                </a:cubicBezTo>
                <a:cubicBezTo>
                  <a:pt x="316" y="3009"/>
                  <a:pt x="270" y="2972"/>
                  <a:pt x="214" y="2934"/>
                </a:cubicBezTo>
                <a:cubicBezTo>
                  <a:pt x="194" y="2884"/>
                  <a:pt x="157" y="2849"/>
                  <a:pt x="129" y="2803"/>
                </a:cubicBezTo>
                <a:cubicBezTo>
                  <a:pt x="106" y="2764"/>
                  <a:pt x="85" y="2724"/>
                  <a:pt x="63" y="2685"/>
                </a:cubicBezTo>
                <a:cubicBezTo>
                  <a:pt x="44" y="2651"/>
                  <a:pt x="52" y="2613"/>
                  <a:pt x="30" y="2580"/>
                </a:cubicBezTo>
                <a:cubicBezTo>
                  <a:pt x="34" y="2554"/>
                  <a:pt x="36" y="2527"/>
                  <a:pt x="43" y="2502"/>
                </a:cubicBezTo>
                <a:cubicBezTo>
                  <a:pt x="58" y="2452"/>
                  <a:pt x="198" y="2416"/>
                  <a:pt x="240" y="2410"/>
                </a:cubicBezTo>
                <a:cubicBezTo>
                  <a:pt x="281" y="2404"/>
                  <a:pt x="364" y="2397"/>
                  <a:pt x="364" y="2397"/>
                </a:cubicBezTo>
                <a:cubicBezTo>
                  <a:pt x="614" y="2312"/>
                  <a:pt x="836" y="2519"/>
                  <a:pt x="1078" y="2561"/>
                </a:cubicBezTo>
                <a:cubicBezTo>
                  <a:pt x="1095" y="2570"/>
                  <a:pt x="1111" y="2585"/>
                  <a:pt x="1130" y="2587"/>
                </a:cubicBezTo>
                <a:cubicBezTo>
                  <a:pt x="1203" y="2595"/>
                  <a:pt x="1208" y="2561"/>
                  <a:pt x="1248" y="2521"/>
                </a:cubicBezTo>
                <a:cubicBezTo>
                  <a:pt x="1250" y="2508"/>
                  <a:pt x="1251" y="2495"/>
                  <a:pt x="1254" y="2482"/>
                </a:cubicBezTo>
                <a:cubicBezTo>
                  <a:pt x="1260" y="2458"/>
                  <a:pt x="1274" y="2410"/>
                  <a:pt x="1274" y="2410"/>
                </a:cubicBezTo>
                <a:cubicBezTo>
                  <a:pt x="1270" y="2364"/>
                  <a:pt x="1270" y="2318"/>
                  <a:pt x="1261" y="2273"/>
                </a:cubicBezTo>
                <a:cubicBezTo>
                  <a:pt x="1260" y="2266"/>
                  <a:pt x="1218" y="2235"/>
                  <a:pt x="1215" y="2233"/>
                </a:cubicBezTo>
                <a:cubicBezTo>
                  <a:pt x="1148" y="2197"/>
                  <a:pt x="1093" y="2191"/>
                  <a:pt x="1019" y="2181"/>
                </a:cubicBezTo>
                <a:cubicBezTo>
                  <a:pt x="995" y="2178"/>
                  <a:pt x="971" y="2169"/>
                  <a:pt x="947" y="2168"/>
                </a:cubicBezTo>
                <a:cubicBezTo>
                  <a:pt x="801" y="2162"/>
                  <a:pt x="654" y="2163"/>
                  <a:pt x="508" y="2161"/>
                </a:cubicBezTo>
                <a:cubicBezTo>
                  <a:pt x="433" y="2136"/>
                  <a:pt x="383" y="2107"/>
                  <a:pt x="351" y="2030"/>
                </a:cubicBezTo>
                <a:cubicBezTo>
                  <a:pt x="340" y="2005"/>
                  <a:pt x="325" y="1952"/>
                  <a:pt x="325" y="1952"/>
                </a:cubicBezTo>
                <a:cubicBezTo>
                  <a:pt x="329" y="1908"/>
                  <a:pt x="328" y="1864"/>
                  <a:pt x="338" y="1821"/>
                </a:cubicBezTo>
                <a:cubicBezTo>
                  <a:pt x="339" y="1816"/>
                  <a:pt x="384" y="1795"/>
                  <a:pt x="384" y="1795"/>
                </a:cubicBezTo>
                <a:cubicBezTo>
                  <a:pt x="455" y="1764"/>
                  <a:pt x="568" y="1762"/>
                  <a:pt x="639" y="1755"/>
                </a:cubicBezTo>
                <a:cubicBezTo>
                  <a:pt x="720" y="1757"/>
                  <a:pt x="801" y="1753"/>
                  <a:pt x="881" y="1762"/>
                </a:cubicBezTo>
                <a:cubicBezTo>
                  <a:pt x="915" y="1766"/>
                  <a:pt x="945" y="1788"/>
                  <a:pt x="979" y="1795"/>
                </a:cubicBezTo>
                <a:cubicBezTo>
                  <a:pt x="1069" y="1847"/>
                  <a:pt x="1170" y="1881"/>
                  <a:pt x="1254" y="1945"/>
                </a:cubicBezTo>
                <a:cubicBezTo>
                  <a:pt x="1374" y="2036"/>
                  <a:pt x="1477" y="2140"/>
                  <a:pt x="1588" y="2240"/>
                </a:cubicBezTo>
                <a:cubicBezTo>
                  <a:pt x="1653" y="2299"/>
                  <a:pt x="1722" y="2357"/>
                  <a:pt x="1765" y="2436"/>
                </a:cubicBezTo>
                <a:cubicBezTo>
                  <a:pt x="1783" y="2470"/>
                  <a:pt x="1798" y="2547"/>
                  <a:pt x="1798" y="2547"/>
                </a:cubicBezTo>
                <a:cubicBezTo>
                  <a:pt x="1796" y="2573"/>
                  <a:pt x="1799" y="2601"/>
                  <a:pt x="1791" y="2626"/>
                </a:cubicBezTo>
                <a:cubicBezTo>
                  <a:pt x="1784" y="2647"/>
                  <a:pt x="1755" y="2656"/>
                  <a:pt x="1739" y="2665"/>
                </a:cubicBezTo>
                <a:cubicBezTo>
                  <a:pt x="1695" y="2690"/>
                  <a:pt x="1658" y="2702"/>
                  <a:pt x="1608" y="2711"/>
                </a:cubicBezTo>
                <a:cubicBezTo>
                  <a:pt x="1526" y="2764"/>
                  <a:pt x="1417" y="2735"/>
                  <a:pt x="1326" y="2711"/>
                </a:cubicBezTo>
                <a:cubicBezTo>
                  <a:pt x="1238" y="2716"/>
                  <a:pt x="1195" y="2707"/>
                  <a:pt x="1130" y="2757"/>
                </a:cubicBezTo>
                <a:cubicBezTo>
                  <a:pt x="1112" y="2809"/>
                  <a:pt x="1117" y="2868"/>
                  <a:pt x="1156" y="2907"/>
                </a:cubicBezTo>
                <a:cubicBezTo>
                  <a:pt x="1169" y="2945"/>
                  <a:pt x="1153" y="2911"/>
                  <a:pt x="1182" y="2940"/>
                </a:cubicBezTo>
                <a:cubicBezTo>
                  <a:pt x="1190" y="2948"/>
                  <a:pt x="1194" y="2958"/>
                  <a:pt x="1202" y="2966"/>
                </a:cubicBezTo>
                <a:cubicBezTo>
                  <a:pt x="1221" y="2984"/>
                  <a:pt x="1276" y="3003"/>
                  <a:pt x="1294" y="3012"/>
                </a:cubicBezTo>
                <a:cubicBezTo>
                  <a:pt x="1329" y="3029"/>
                  <a:pt x="1347" y="3063"/>
                  <a:pt x="1379" y="3084"/>
                </a:cubicBezTo>
                <a:cubicBezTo>
                  <a:pt x="1389" y="3147"/>
                  <a:pt x="1392" y="3194"/>
                  <a:pt x="1333" y="3228"/>
                </a:cubicBezTo>
                <a:cubicBezTo>
                  <a:pt x="1207" y="3301"/>
                  <a:pt x="1331" y="3229"/>
                  <a:pt x="1254" y="3261"/>
                </a:cubicBezTo>
                <a:cubicBezTo>
                  <a:pt x="1236" y="3268"/>
                  <a:pt x="1202" y="3287"/>
                  <a:pt x="1202" y="3287"/>
                </a:cubicBezTo>
                <a:cubicBezTo>
                  <a:pt x="1171" y="3334"/>
                  <a:pt x="1197" y="3349"/>
                  <a:pt x="1241" y="3359"/>
                </a:cubicBezTo>
                <a:cubicBezTo>
                  <a:pt x="1298" y="3356"/>
                  <a:pt x="1368" y="3356"/>
                  <a:pt x="1425" y="3339"/>
                </a:cubicBezTo>
                <a:cubicBezTo>
                  <a:pt x="1450" y="3331"/>
                  <a:pt x="1476" y="3315"/>
                  <a:pt x="1503" y="3307"/>
                </a:cubicBezTo>
                <a:cubicBezTo>
                  <a:pt x="1510" y="3303"/>
                  <a:pt x="1518" y="3300"/>
                  <a:pt x="1523" y="3294"/>
                </a:cubicBezTo>
                <a:cubicBezTo>
                  <a:pt x="1533" y="3282"/>
                  <a:pt x="1549" y="3254"/>
                  <a:pt x="1549" y="3254"/>
                </a:cubicBezTo>
                <a:cubicBezTo>
                  <a:pt x="1566" y="3181"/>
                  <a:pt x="1554" y="3074"/>
                  <a:pt x="1641" y="3051"/>
                </a:cubicBezTo>
                <a:cubicBezTo>
                  <a:pt x="1763" y="3053"/>
                  <a:pt x="1885" y="3050"/>
                  <a:pt x="2007" y="3058"/>
                </a:cubicBezTo>
                <a:cubicBezTo>
                  <a:pt x="2018" y="3059"/>
                  <a:pt x="2024" y="3072"/>
                  <a:pt x="2033" y="3078"/>
                </a:cubicBezTo>
                <a:cubicBezTo>
                  <a:pt x="2060" y="3095"/>
                  <a:pt x="2102" y="3106"/>
                  <a:pt x="2131" y="3117"/>
                </a:cubicBezTo>
                <a:cubicBezTo>
                  <a:pt x="2175" y="3115"/>
                  <a:pt x="2220" y="3121"/>
                  <a:pt x="2262" y="3110"/>
                </a:cubicBezTo>
                <a:cubicBezTo>
                  <a:pt x="2274" y="3107"/>
                  <a:pt x="2275" y="3088"/>
                  <a:pt x="2282" y="3078"/>
                </a:cubicBezTo>
                <a:cubicBezTo>
                  <a:pt x="2290" y="3067"/>
                  <a:pt x="2300" y="3057"/>
                  <a:pt x="2308" y="3045"/>
                </a:cubicBezTo>
                <a:cubicBezTo>
                  <a:pt x="2323" y="3022"/>
                  <a:pt x="2343" y="2999"/>
                  <a:pt x="2354" y="2973"/>
                </a:cubicBezTo>
                <a:cubicBezTo>
                  <a:pt x="2367" y="2941"/>
                  <a:pt x="2374" y="2909"/>
                  <a:pt x="2393" y="2881"/>
                </a:cubicBezTo>
                <a:cubicBezTo>
                  <a:pt x="2399" y="2848"/>
                  <a:pt x="2393" y="2821"/>
                  <a:pt x="2426" y="2809"/>
                </a:cubicBezTo>
                <a:cubicBezTo>
                  <a:pt x="2454" y="2813"/>
                  <a:pt x="2483" y="2815"/>
                  <a:pt x="2511" y="2822"/>
                </a:cubicBezTo>
                <a:cubicBezTo>
                  <a:pt x="2545" y="2831"/>
                  <a:pt x="2596" y="2879"/>
                  <a:pt x="2616" y="2894"/>
                </a:cubicBezTo>
                <a:cubicBezTo>
                  <a:pt x="2688" y="2951"/>
                  <a:pt x="2724" y="3011"/>
                  <a:pt x="2747" y="3097"/>
                </a:cubicBezTo>
                <a:cubicBezTo>
                  <a:pt x="2745" y="3156"/>
                  <a:pt x="2750" y="3216"/>
                  <a:pt x="2740" y="3274"/>
                </a:cubicBezTo>
                <a:cubicBezTo>
                  <a:pt x="2734" y="3308"/>
                  <a:pt x="2683" y="3353"/>
                  <a:pt x="2662" y="3379"/>
                </a:cubicBezTo>
                <a:cubicBezTo>
                  <a:pt x="2645" y="3400"/>
                  <a:pt x="2637" y="3425"/>
                  <a:pt x="2629" y="3451"/>
                </a:cubicBezTo>
                <a:cubicBezTo>
                  <a:pt x="2631" y="3540"/>
                  <a:pt x="2627" y="3630"/>
                  <a:pt x="2635" y="3719"/>
                </a:cubicBezTo>
                <a:cubicBezTo>
                  <a:pt x="2636" y="3730"/>
                  <a:pt x="2649" y="3736"/>
                  <a:pt x="2655" y="3745"/>
                </a:cubicBezTo>
                <a:cubicBezTo>
                  <a:pt x="2690" y="3794"/>
                  <a:pt x="2736" y="3813"/>
                  <a:pt x="2793" y="3830"/>
                </a:cubicBezTo>
                <a:cubicBezTo>
                  <a:pt x="2874" y="3827"/>
                  <a:pt x="2941" y="3833"/>
                  <a:pt x="3015" y="3811"/>
                </a:cubicBezTo>
                <a:cubicBezTo>
                  <a:pt x="3042" y="3795"/>
                  <a:pt x="3058" y="3779"/>
                  <a:pt x="3081" y="3758"/>
                </a:cubicBezTo>
                <a:cubicBezTo>
                  <a:pt x="3104" y="3686"/>
                  <a:pt x="3096" y="3719"/>
                  <a:pt x="3107" y="3660"/>
                </a:cubicBezTo>
                <a:cubicBezTo>
                  <a:pt x="3118" y="3465"/>
                  <a:pt x="3119" y="3370"/>
                  <a:pt x="3107" y="3137"/>
                </a:cubicBezTo>
                <a:cubicBezTo>
                  <a:pt x="3106" y="3108"/>
                  <a:pt x="3094" y="3072"/>
                  <a:pt x="3074" y="3051"/>
                </a:cubicBezTo>
                <a:cubicBezTo>
                  <a:pt x="3058" y="3007"/>
                  <a:pt x="3016" y="2932"/>
                  <a:pt x="2976" y="2907"/>
                </a:cubicBezTo>
                <a:cubicBezTo>
                  <a:pt x="2966" y="2901"/>
                  <a:pt x="2953" y="2900"/>
                  <a:pt x="2943" y="2894"/>
                </a:cubicBezTo>
                <a:cubicBezTo>
                  <a:pt x="2865" y="2852"/>
                  <a:pt x="2787" y="2809"/>
                  <a:pt x="2707" y="2770"/>
                </a:cubicBezTo>
                <a:cubicBezTo>
                  <a:pt x="2684" y="2739"/>
                  <a:pt x="2663" y="2724"/>
                  <a:pt x="2629" y="2705"/>
                </a:cubicBezTo>
                <a:cubicBezTo>
                  <a:pt x="2625" y="2698"/>
                  <a:pt x="2622" y="2691"/>
                  <a:pt x="2616" y="2685"/>
                </a:cubicBezTo>
                <a:cubicBezTo>
                  <a:pt x="2610" y="2679"/>
                  <a:pt x="2600" y="2679"/>
                  <a:pt x="2596" y="2672"/>
                </a:cubicBezTo>
                <a:cubicBezTo>
                  <a:pt x="2586" y="2656"/>
                  <a:pt x="2585" y="2636"/>
                  <a:pt x="2577" y="2619"/>
                </a:cubicBezTo>
                <a:cubicBezTo>
                  <a:pt x="2579" y="2597"/>
                  <a:pt x="2574" y="2574"/>
                  <a:pt x="2583" y="2554"/>
                </a:cubicBezTo>
                <a:cubicBezTo>
                  <a:pt x="2589" y="2541"/>
                  <a:pt x="2605" y="2536"/>
                  <a:pt x="2616" y="2528"/>
                </a:cubicBezTo>
                <a:cubicBezTo>
                  <a:pt x="2697" y="2470"/>
                  <a:pt x="2788" y="2466"/>
                  <a:pt x="2884" y="2456"/>
                </a:cubicBezTo>
                <a:cubicBezTo>
                  <a:pt x="3132" y="2480"/>
                  <a:pt x="3024" y="2469"/>
                  <a:pt x="3185" y="2521"/>
                </a:cubicBezTo>
                <a:cubicBezTo>
                  <a:pt x="3263" y="2585"/>
                  <a:pt x="3324" y="2575"/>
                  <a:pt x="3362" y="2678"/>
                </a:cubicBezTo>
                <a:cubicBezTo>
                  <a:pt x="3358" y="2809"/>
                  <a:pt x="3349" y="2940"/>
                  <a:pt x="3349" y="3071"/>
                </a:cubicBezTo>
                <a:cubicBezTo>
                  <a:pt x="3349" y="3151"/>
                  <a:pt x="3354" y="3172"/>
                  <a:pt x="3421" y="3182"/>
                </a:cubicBezTo>
                <a:cubicBezTo>
                  <a:pt x="3480" y="3202"/>
                  <a:pt x="3501" y="3202"/>
                  <a:pt x="3565" y="3189"/>
                </a:cubicBezTo>
                <a:cubicBezTo>
                  <a:pt x="3611" y="3154"/>
                  <a:pt x="3588" y="3180"/>
                  <a:pt x="3611" y="3097"/>
                </a:cubicBezTo>
                <a:cubicBezTo>
                  <a:pt x="3613" y="3088"/>
                  <a:pt x="3625" y="3085"/>
                  <a:pt x="3630" y="3078"/>
                </a:cubicBezTo>
                <a:cubicBezTo>
                  <a:pt x="3638" y="3068"/>
                  <a:pt x="3643" y="3056"/>
                  <a:pt x="3650" y="3045"/>
                </a:cubicBezTo>
                <a:cubicBezTo>
                  <a:pt x="3640" y="2918"/>
                  <a:pt x="3641" y="2860"/>
                  <a:pt x="3585" y="2757"/>
                </a:cubicBezTo>
                <a:cubicBezTo>
                  <a:pt x="3573" y="2734"/>
                  <a:pt x="3552" y="2696"/>
                  <a:pt x="3532" y="2678"/>
                </a:cubicBezTo>
                <a:cubicBezTo>
                  <a:pt x="3520" y="2668"/>
                  <a:pt x="3493" y="2652"/>
                  <a:pt x="3493" y="2652"/>
                </a:cubicBezTo>
                <a:cubicBezTo>
                  <a:pt x="3466" y="2612"/>
                  <a:pt x="3492" y="2605"/>
                  <a:pt x="3539" y="2593"/>
                </a:cubicBezTo>
                <a:cubicBezTo>
                  <a:pt x="3565" y="2587"/>
                  <a:pt x="3591" y="2582"/>
                  <a:pt x="3617" y="2580"/>
                </a:cubicBezTo>
                <a:cubicBezTo>
                  <a:pt x="3713" y="2572"/>
                  <a:pt x="3905" y="2561"/>
                  <a:pt x="3905" y="2561"/>
                </a:cubicBezTo>
                <a:cubicBezTo>
                  <a:pt x="3981" y="2565"/>
                  <a:pt x="4059" y="2558"/>
                  <a:pt x="4134" y="2574"/>
                </a:cubicBezTo>
                <a:cubicBezTo>
                  <a:pt x="4148" y="2577"/>
                  <a:pt x="4188" y="2628"/>
                  <a:pt x="4200" y="2646"/>
                </a:cubicBezTo>
                <a:cubicBezTo>
                  <a:pt x="4244" y="2715"/>
                  <a:pt x="4276" y="2776"/>
                  <a:pt x="4298" y="2855"/>
                </a:cubicBezTo>
                <a:cubicBezTo>
                  <a:pt x="4301" y="2916"/>
                  <a:pt x="4285" y="2982"/>
                  <a:pt x="4311" y="3038"/>
                </a:cubicBezTo>
                <a:cubicBezTo>
                  <a:pt x="4327" y="3073"/>
                  <a:pt x="4400" y="3173"/>
                  <a:pt x="4429" y="3202"/>
                </a:cubicBezTo>
                <a:cubicBezTo>
                  <a:pt x="4461" y="3275"/>
                  <a:pt x="4515" y="3352"/>
                  <a:pt x="4593" y="3379"/>
                </a:cubicBezTo>
                <a:cubicBezTo>
                  <a:pt x="4645" y="3431"/>
                  <a:pt x="4577" y="3369"/>
                  <a:pt x="4638" y="3405"/>
                </a:cubicBezTo>
                <a:cubicBezTo>
                  <a:pt x="4655" y="3415"/>
                  <a:pt x="4669" y="3442"/>
                  <a:pt x="4678" y="3457"/>
                </a:cubicBezTo>
                <a:cubicBezTo>
                  <a:pt x="4667" y="3537"/>
                  <a:pt x="4676" y="3583"/>
                  <a:pt x="4638" y="3641"/>
                </a:cubicBezTo>
                <a:cubicBezTo>
                  <a:pt x="4627" y="3676"/>
                  <a:pt x="4613" y="3702"/>
                  <a:pt x="4606" y="3739"/>
                </a:cubicBezTo>
                <a:cubicBezTo>
                  <a:pt x="4608" y="3754"/>
                  <a:pt x="4601" y="3775"/>
                  <a:pt x="4612" y="3785"/>
                </a:cubicBezTo>
                <a:cubicBezTo>
                  <a:pt x="4629" y="3800"/>
                  <a:pt x="4678" y="3804"/>
                  <a:pt x="4678" y="3804"/>
                </a:cubicBezTo>
                <a:cubicBezTo>
                  <a:pt x="4713" y="3802"/>
                  <a:pt x="4748" y="3805"/>
                  <a:pt x="4782" y="3798"/>
                </a:cubicBezTo>
                <a:cubicBezTo>
                  <a:pt x="4821" y="3790"/>
                  <a:pt x="4804" y="3770"/>
                  <a:pt x="4815" y="3745"/>
                </a:cubicBezTo>
                <a:cubicBezTo>
                  <a:pt x="4825" y="3722"/>
                  <a:pt x="4843" y="3703"/>
                  <a:pt x="4854" y="3680"/>
                </a:cubicBezTo>
                <a:cubicBezTo>
                  <a:pt x="4852" y="3623"/>
                  <a:pt x="4857" y="3566"/>
                  <a:pt x="4848" y="3510"/>
                </a:cubicBezTo>
                <a:cubicBezTo>
                  <a:pt x="4843" y="3478"/>
                  <a:pt x="4788" y="3418"/>
                  <a:pt x="4776" y="3379"/>
                </a:cubicBezTo>
                <a:cubicBezTo>
                  <a:pt x="4854" y="3325"/>
                  <a:pt x="4953" y="3378"/>
                  <a:pt x="5031" y="3405"/>
                </a:cubicBezTo>
                <a:cubicBezTo>
                  <a:pt x="5065" y="3458"/>
                  <a:pt x="5120" y="3515"/>
                  <a:pt x="5182" y="3529"/>
                </a:cubicBezTo>
                <a:cubicBezTo>
                  <a:pt x="5227" y="3560"/>
                  <a:pt x="5300" y="3571"/>
                  <a:pt x="5352" y="3575"/>
                </a:cubicBezTo>
                <a:cubicBezTo>
                  <a:pt x="5495" y="3571"/>
                  <a:pt x="5570" y="3596"/>
                  <a:pt x="5659" y="3503"/>
                </a:cubicBezTo>
                <a:cubicBezTo>
                  <a:pt x="5675" y="3445"/>
                  <a:pt x="5701" y="3420"/>
                  <a:pt x="5640" y="3379"/>
                </a:cubicBezTo>
                <a:cubicBezTo>
                  <a:pt x="5595" y="3309"/>
                  <a:pt x="5473" y="3263"/>
                  <a:pt x="5391" y="3248"/>
                </a:cubicBezTo>
                <a:cubicBezTo>
                  <a:pt x="5266" y="3185"/>
                  <a:pt x="5181" y="3136"/>
                  <a:pt x="5083" y="3038"/>
                </a:cubicBezTo>
                <a:cubicBezTo>
                  <a:pt x="5081" y="3032"/>
                  <a:pt x="5080" y="3025"/>
                  <a:pt x="5077" y="3019"/>
                </a:cubicBezTo>
                <a:cubicBezTo>
                  <a:pt x="5071" y="3007"/>
                  <a:pt x="5062" y="2998"/>
                  <a:pt x="5057" y="2986"/>
                </a:cubicBezTo>
                <a:cubicBezTo>
                  <a:pt x="5051" y="2971"/>
                  <a:pt x="5049" y="2955"/>
                  <a:pt x="5044" y="2940"/>
                </a:cubicBezTo>
                <a:cubicBezTo>
                  <a:pt x="5041" y="2931"/>
                  <a:pt x="5035" y="2923"/>
                  <a:pt x="5031" y="2914"/>
                </a:cubicBezTo>
                <a:cubicBezTo>
                  <a:pt x="5013" y="2775"/>
                  <a:pt x="4960" y="2606"/>
                  <a:pt x="5136" y="2574"/>
                </a:cubicBezTo>
                <a:cubicBezTo>
                  <a:pt x="5203" y="2523"/>
                  <a:pt x="5303" y="2561"/>
                  <a:pt x="5378" y="2587"/>
                </a:cubicBezTo>
                <a:cubicBezTo>
                  <a:pt x="5452" y="2582"/>
                  <a:pt x="5487" y="2601"/>
                  <a:pt x="5502" y="2534"/>
                </a:cubicBezTo>
                <a:cubicBezTo>
                  <a:pt x="5500" y="2521"/>
                  <a:pt x="5504" y="2506"/>
                  <a:pt x="5496" y="2495"/>
                </a:cubicBezTo>
                <a:cubicBezTo>
                  <a:pt x="5489" y="2486"/>
                  <a:pt x="5474" y="2487"/>
                  <a:pt x="5463" y="2482"/>
                </a:cubicBezTo>
                <a:cubicBezTo>
                  <a:pt x="5437" y="2471"/>
                  <a:pt x="5412" y="2459"/>
                  <a:pt x="5385" y="2449"/>
                </a:cubicBezTo>
                <a:cubicBezTo>
                  <a:pt x="5361" y="2440"/>
                  <a:pt x="5313" y="2423"/>
                  <a:pt x="5313" y="2423"/>
                </a:cubicBezTo>
                <a:cubicBezTo>
                  <a:pt x="5151" y="2429"/>
                  <a:pt x="5144" y="2435"/>
                  <a:pt x="4998" y="2423"/>
                </a:cubicBezTo>
                <a:cubicBezTo>
                  <a:pt x="4973" y="2421"/>
                  <a:pt x="4948" y="2406"/>
                  <a:pt x="4926" y="2397"/>
                </a:cubicBezTo>
                <a:cubicBezTo>
                  <a:pt x="4881" y="2378"/>
                  <a:pt x="4833" y="2366"/>
                  <a:pt x="4789" y="2345"/>
                </a:cubicBezTo>
                <a:cubicBezTo>
                  <a:pt x="4737" y="2321"/>
                  <a:pt x="4691" y="2277"/>
                  <a:pt x="4638" y="2259"/>
                </a:cubicBezTo>
                <a:cubicBezTo>
                  <a:pt x="4614" y="2226"/>
                  <a:pt x="4589" y="2195"/>
                  <a:pt x="4566" y="2161"/>
                </a:cubicBezTo>
                <a:cubicBezTo>
                  <a:pt x="4560" y="2131"/>
                  <a:pt x="4556" y="2114"/>
                  <a:pt x="4540" y="2089"/>
                </a:cubicBezTo>
                <a:cubicBezTo>
                  <a:pt x="4546" y="1988"/>
                  <a:pt x="4497" y="1854"/>
                  <a:pt x="4606" y="1821"/>
                </a:cubicBezTo>
                <a:cubicBezTo>
                  <a:pt x="4816" y="1829"/>
                  <a:pt x="4714" y="1829"/>
                  <a:pt x="4835" y="1847"/>
                </a:cubicBezTo>
                <a:cubicBezTo>
                  <a:pt x="4931" y="1842"/>
                  <a:pt x="4948" y="1861"/>
                  <a:pt x="4985" y="1788"/>
                </a:cubicBezTo>
                <a:cubicBezTo>
                  <a:pt x="4983" y="1775"/>
                  <a:pt x="4985" y="1760"/>
                  <a:pt x="4979" y="1749"/>
                </a:cubicBezTo>
                <a:lnTo>
                  <a:pt x="4907" y="1716"/>
                </a:lnTo>
                <a:cubicBezTo>
                  <a:pt x="4837" y="1685"/>
                  <a:pt x="4760" y="1639"/>
                  <a:pt x="4684" y="1625"/>
                </a:cubicBezTo>
                <a:cubicBezTo>
                  <a:pt x="4632" y="1602"/>
                  <a:pt x="4585" y="1583"/>
                  <a:pt x="4547" y="1539"/>
                </a:cubicBezTo>
                <a:cubicBezTo>
                  <a:pt x="4531" y="1520"/>
                  <a:pt x="4501" y="1481"/>
                  <a:pt x="4501" y="1481"/>
                </a:cubicBezTo>
                <a:cubicBezTo>
                  <a:pt x="4457" y="1351"/>
                  <a:pt x="4505" y="1257"/>
                  <a:pt x="4521" y="1134"/>
                </a:cubicBezTo>
                <a:cubicBezTo>
                  <a:pt x="4526" y="1093"/>
                  <a:pt x="4522" y="1051"/>
                  <a:pt x="4566" y="1035"/>
                </a:cubicBezTo>
                <a:cubicBezTo>
                  <a:pt x="4635" y="1041"/>
                  <a:pt x="4715" y="1056"/>
                  <a:pt x="4776" y="1016"/>
                </a:cubicBezTo>
                <a:cubicBezTo>
                  <a:pt x="4783" y="994"/>
                  <a:pt x="4789" y="983"/>
                  <a:pt x="4776" y="957"/>
                </a:cubicBezTo>
                <a:cubicBezTo>
                  <a:pt x="4764" y="932"/>
                  <a:pt x="4676" y="909"/>
                  <a:pt x="4651" y="905"/>
                </a:cubicBezTo>
                <a:cubicBezTo>
                  <a:pt x="4606" y="857"/>
                  <a:pt x="4636" y="882"/>
                  <a:pt x="4494" y="898"/>
                </a:cubicBezTo>
                <a:cubicBezTo>
                  <a:pt x="4472" y="901"/>
                  <a:pt x="4460" y="914"/>
                  <a:pt x="4442" y="924"/>
                </a:cubicBezTo>
                <a:cubicBezTo>
                  <a:pt x="4392" y="952"/>
                  <a:pt x="4350" y="981"/>
                  <a:pt x="4305" y="1016"/>
                </a:cubicBezTo>
                <a:cubicBezTo>
                  <a:pt x="4286" y="1052"/>
                  <a:pt x="4264" y="1085"/>
                  <a:pt x="4246" y="1121"/>
                </a:cubicBezTo>
                <a:cubicBezTo>
                  <a:pt x="4228" y="1202"/>
                  <a:pt x="4225" y="1316"/>
                  <a:pt x="4285" y="1376"/>
                </a:cubicBezTo>
                <a:cubicBezTo>
                  <a:pt x="4294" y="1427"/>
                  <a:pt x="4315" y="1484"/>
                  <a:pt x="4344" y="1526"/>
                </a:cubicBezTo>
                <a:cubicBezTo>
                  <a:pt x="4349" y="1558"/>
                  <a:pt x="4354" y="1588"/>
                  <a:pt x="4363" y="1618"/>
                </a:cubicBezTo>
                <a:cubicBezTo>
                  <a:pt x="4361" y="1677"/>
                  <a:pt x="4377" y="1865"/>
                  <a:pt x="4337" y="1945"/>
                </a:cubicBezTo>
                <a:cubicBezTo>
                  <a:pt x="4330" y="2009"/>
                  <a:pt x="4310" y="2052"/>
                  <a:pt x="4272" y="2102"/>
                </a:cubicBezTo>
                <a:cubicBezTo>
                  <a:pt x="4262" y="2115"/>
                  <a:pt x="4251" y="2127"/>
                  <a:pt x="4246" y="2142"/>
                </a:cubicBezTo>
                <a:cubicBezTo>
                  <a:pt x="4244" y="2148"/>
                  <a:pt x="4244" y="2156"/>
                  <a:pt x="4239" y="2161"/>
                </a:cubicBezTo>
                <a:cubicBezTo>
                  <a:pt x="4220" y="2180"/>
                  <a:pt x="4197" y="2194"/>
                  <a:pt x="4174" y="2207"/>
                </a:cubicBezTo>
                <a:cubicBezTo>
                  <a:pt x="4163" y="2213"/>
                  <a:pt x="4139" y="2217"/>
                  <a:pt x="4128" y="2220"/>
                </a:cubicBezTo>
                <a:cubicBezTo>
                  <a:pt x="4045" y="2243"/>
                  <a:pt x="4174" y="2208"/>
                  <a:pt x="4089" y="2240"/>
                </a:cubicBezTo>
                <a:cubicBezTo>
                  <a:pt x="4061" y="2251"/>
                  <a:pt x="4031" y="2256"/>
                  <a:pt x="4003" y="2266"/>
                </a:cubicBezTo>
                <a:cubicBezTo>
                  <a:pt x="3940" y="2264"/>
                  <a:pt x="3877" y="2263"/>
                  <a:pt x="3814" y="2259"/>
                </a:cubicBezTo>
                <a:cubicBezTo>
                  <a:pt x="3764" y="2256"/>
                  <a:pt x="3734" y="2214"/>
                  <a:pt x="3689" y="2201"/>
                </a:cubicBezTo>
                <a:cubicBezTo>
                  <a:pt x="3669" y="2180"/>
                  <a:pt x="3663" y="2154"/>
                  <a:pt x="3643" y="2135"/>
                </a:cubicBezTo>
                <a:cubicBezTo>
                  <a:pt x="3621" y="2091"/>
                  <a:pt x="3633" y="2118"/>
                  <a:pt x="3611" y="2050"/>
                </a:cubicBezTo>
                <a:cubicBezTo>
                  <a:pt x="3604" y="2029"/>
                  <a:pt x="3582" y="2017"/>
                  <a:pt x="3571" y="1998"/>
                </a:cubicBezTo>
                <a:cubicBezTo>
                  <a:pt x="3550" y="1962"/>
                  <a:pt x="3528" y="1928"/>
                  <a:pt x="3499" y="1899"/>
                </a:cubicBezTo>
                <a:cubicBezTo>
                  <a:pt x="3491" y="1873"/>
                  <a:pt x="3479" y="1869"/>
                  <a:pt x="3454" y="1860"/>
                </a:cubicBezTo>
                <a:cubicBezTo>
                  <a:pt x="3290" y="1870"/>
                  <a:pt x="3360" y="1846"/>
                  <a:pt x="3297" y="1932"/>
                </a:cubicBezTo>
                <a:cubicBezTo>
                  <a:pt x="3288" y="1965"/>
                  <a:pt x="3273" y="1998"/>
                  <a:pt x="3244" y="2017"/>
                </a:cubicBezTo>
                <a:cubicBezTo>
                  <a:pt x="3225" y="2081"/>
                  <a:pt x="3185" y="2102"/>
                  <a:pt x="3133" y="2135"/>
                </a:cubicBezTo>
                <a:cubicBezTo>
                  <a:pt x="3109" y="2151"/>
                  <a:pt x="3095" y="2166"/>
                  <a:pt x="3067" y="2174"/>
                </a:cubicBezTo>
                <a:cubicBezTo>
                  <a:pt x="2974" y="2238"/>
                  <a:pt x="2823" y="2242"/>
                  <a:pt x="2714" y="2253"/>
                </a:cubicBezTo>
                <a:cubicBezTo>
                  <a:pt x="2585" y="2249"/>
                  <a:pt x="2456" y="2248"/>
                  <a:pt x="2328" y="2240"/>
                </a:cubicBezTo>
                <a:cubicBezTo>
                  <a:pt x="2257" y="2236"/>
                  <a:pt x="2198" y="2172"/>
                  <a:pt x="2125" y="2161"/>
                </a:cubicBezTo>
                <a:cubicBezTo>
                  <a:pt x="2036" y="2101"/>
                  <a:pt x="1913" y="2076"/>
                  <a:pt x="1863" y="1971"/>
                </a:cubicBezTo>
                <a:cubicBezTo>
                  <a:pt x="1850" y="1914"/>
                  <a:pt x="1824" y="1861"/>
                  <a:pt x="1817" y="1801"/>
                </a:cubicBezTo>
                <a:cubicBezTo>
                  <a:pt x="1811" y="1752"/>
                  <a:pt x="1807" y="1703"/>
                  <a:pt x="1791" y="1657"/>
                </a:cubicBezTo>
                <a:cubicBezTo>
                  <a:pt x="1797" y="1474"/>
                  <a:pt x="1745" y="1400"/>
                  <a:pt x="1902" y="1350"/>
                </a:cubicBezTo>
                <a:cubicBezTo>
                  <a:pt x="2049" y="1254"/>
                  <a:pt x="1898" y="1348"/>
                  <a:pt x="2374" y="1323"/>
                </a:cubicBezTo>
                <a:cubicBezTo>
                  <a:pt x="2398" y="1322"/>
                  <a:pt x="2446" y="1310"/>
                  <a:pt x="2446" y="1310"/>
                </a:cubicBezTo>
                <a:cubicBezTo>
                  <a:pt x="2473" y="1292"/>
                  <a:pt x="2499" y="1288"/>
                  <a:pt x="2524" y="1265"/>
                </a:cubicBezTo>
                <a:cubicBezTo>
                  <a:pt x="2538" y="1252"/>
                  <a:pt x="2563" y="1225"/>
                  <a:pt x="2563" y="1225"/>
                </a:cubicBezTo>
                <a:cubicBezTo>
                  <a:pt x="2589" y="1153"/>
                  <a:pt x="2613" y="1144"/>
                  <a:pt x="2688" y="1121"/>
                </a:cubicBezTo>
                <a:cubicBezTo>
                  <a:pt x="2712" y="1096"/>
                  <a:pt x="2739" y="1077"/>
                  <a:pt x="2701" y="1029"/>
                </a:cubicBezTo>
                <a:cubicBezTo>
                  <a:pt x="2691" y="1017"/>
                  <a:pt x="2670" y="1033"/>
                  <a:pt x="2655" y="1035"/>
                </a:cubicBezTo>
                <a:cubicBezTo>
                  <a:pt x="2607" y="1052"/>
                  <a:pt x="2662" y="1028"/>
                  <a:pt x="2622" y="1062"/>
                </a:cubicBezTo>
                <a:cubicBezTo>
                  <a:pt x="2615" y="1068"/>
                  <a:pt x="2604" y="1069"/>
                  <a:pt x="2596" y="1075"/>
                </a:cubicBezTo>
                <a:cubicBezTo>
                  <a:pt x="2589" y="1080"/>
                  <a:pt x="2584" y="1088"/>
                  <a:pt x="2577" y="1094"/>
                </a:cubicBezTo>
                <a:cubicBezTo>
                  <a:pt x="2571" y="1099"/>
                  <a:pt x="2564" y="1103"/>
                  <a:pt x="2557" y="1107"/>
                </a:cubicBezTo>
                <a:cubicBezTo>
                  <a:pt x="2531" y="1147"/>
                  <a:pt x="2475" y="1210"/>
                  <a:pt x="2433" y="1238"/>
                </a:cubicBezTo>
                <a:cubicBezTo>
                  <a:pt x="2405" y="1257"/>
                  <a:pt x="2371" y="1258"/>
                  <a:pt x="2341" y="1271"/>
                </a:cubicBezTo>
                <a:cubicBezTo>
                  <a:pt x="2265" y="1302"/>
                  <a:pt x="2181" y="1305"/>
                  <a:pt x="2099" y="1310"/>
                </a:cubicBezTo>
                <a:cubicBezTo>
                  <a:pt x="2057" y="1325"/>
                  <a:pt x="2011" y="1311"/>
                  <a:pt x="1968" y="1304"/>
                </a:cubicBezTo>
                <a:cubicBezTo>
                  <a:pt x="1935" y="1282"/>
                  <a:pt x="1895" y="1244"/>
                  <a:pt x="1857" y="1232"/>
                </a:cubicBezTo>
                <a:cubicBezTo>
                  <a:pt x="1851" y="1233"/>
                  <a:pt x="1802" y="1239"/>
                  <a:pt x="1791" y="1245"/>
                </a:cubicBezTo>
                <a:cubicBezTo>
                  <a:pt x="1755" y="1266"/>
                  <a:pt x="1733" y="1298"/>
                  <a:pt x="1693" y="1310"/>
                </a:cubicBezTo>
                <a:cubicBezTo>
                  <a:pt x="1615" y="1361"/>
                  <a:pt x="1487" y="1376"/>
                  <a:pt x="1398" y="1382"/>
                </a:cubicBezTo>
                <a:cubicBezTo>
                  <a:pt x="1277" y="1369"/>
                  <a:pt x="1300" y="1379"/>
                  <a:pt x="1228" y="1343"/>
                </a:cubicBezTo>
                <a:cubicBezTo>
                  <a:pt x="1198" y="1312"/>
                  <a:pt x="1166" y="1268"/>
                  <a:pt x="1130" y="1245"/>
                </a:cubicBezTo>
                <a:cubicBezTo>
                  <a:pt x="1045" y="1249"/>
                  <a:pt x="986" y="1257"/>
                  <a:pt x="907" y="1271"/>
                </a:cubicBezTo>
                <a:cubicBezTo>
                  <a:pt x="868" y="1286"/>
                  <a:pt x="831" y="1301"/>
                  <a:pt x="790" y="1310"/>
                </a:cubicBezTo>
                <a:cubicBezTo>
                  <a:pt x="761" y="1329"/>
                  <a:pt x="732" y="1348"/>
                  <a:pt x="698" y="1356"/>
                </a:cubicBezTo>
                <a:cubicBezTo>
                  <a:pt x="599" y="1420"/>
                  <a:pt x="464" y="1431"/>
                  <a:pt x="351" y="1448"/>
                </a:cubicBezTo>
                <a:cubicBezTo>
                  <a:pt x="270" y="1443"/>
                  <a:pt x="179" y="1468"/>
                  <a:pt x="109" y="1428"/>
                </a:cubicBezTo>
                <a:cubicBezTo>
                  <a:pt x="88" y="1416"/>
                  <a:pt x="71" y="1396"/>
                  <a:pt x="57" y="1376"/>
                </a:cubicBezTo>
                <a:cubicBezTo>
                  <a:pt x="48" y="1363"/>
                  <a:pt x="39" y="1350"/>
                  <a:pt x="30" y="1337"/>
                </a:cubicBezTo>
                <a:cubicBezTo>
                  <a:pt x="26" y="1330"/>
                  <a:pt x="17" y="1317"/>
                  <a:pt x="17" y="1317"/>
                </a:cubicBezTo>
                <a:cubicBezTo>
                  <a:pt x="12" y="1287"/>
                  <a:pt x="0" y="1238"/>
                  <a:pt x="17" y="1212"/>
                </a:cubicBezTo>
                <a:cubicBezTo>
                  <a:pt x="26" y="1199"/>
                  <a:pt x="48" y="1208"/>
                  <a:pt x="63" y="1206"/>
                </a:cubicBezTo>
                <a:cubicBezTo>
                  <a:pt x="94" y="1195"/>
                  <a:pt x="126" y="1194"/>
                  <a:pt x="155" y="1179"/>
                </a:cubicBezTo>
              </a:path>
            </a:pathLst>
          </a:custGeom>
          <a:gradFill rotWithShape="1">
            <a:gsLst>
              <a:gs pos="0">
                <a:srgbClr val="66FFCC">
                  <a:alpha val="64998"/>
                </a:srgbClr>
              </a:gs>
              <a:gs pos="100000">
                <a:srgbClr val="2F765E">
                  <a:alpha val="59000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37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1810" name="Picture 5" descr="darwin_charles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 w="76200">
            <a:solidFill>
              <a:srgbClr val="808080"/>
            </a:solidFill>
            <a:miter lim="800000"/>
            <a:headEnd/>
            <a:tailEnd/>
          </a:ln>
        </p:spPr>
      </p:pic>
      <p:sp>
        <p:nvSpPr>
          <p:cNvPr id="631811" name="Rectangle 6"/>
          <p:cNvSpPr>
            <a:spLocks noChangeArrowheads="1"/>
          </p:cNvSpPr>
          <p:nvPr/>
        </p:nvSpPr>
        <p:spPr bwMode="auto">
          <a:xfrm>
            <a:off x="3657600" y="6629400"/>
            <a:ext cx="914400" cy="2286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1812" name="Rectangle 7"/>
          <p:cNvSpPr>
            <a:spLocks noChangeArrowheads="1"/>
          </p:cNvSpPr>
          <p:nvPr/>
        </p:nvSpPr>
        <p:spPr bwMode="auto">
          <a:xfrm>
            <a:off x="914400" y="0"/>
            <a:ext cx="914400" cy="2286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1813" name="Freeform 9"/>
          <p:cNvSpPr>
            <a:spLocks/>
          </p:cNvSpPr>
          <p:nvPr/>
        </p:nvSpPr>
        <p:spPr bwMode="auto">
          <a:xfrm>
            <a:off x="-381000" y="-762000"/>
            <a:ext cx="10675938" cy="6684963"/>
          </a:xfrm>
          <a:custGeom>
            <a:avLst/>
            <a:gdLst>
              <a:gd name="T0" fmla="*/ 2147483647 w 6725"/>
              <a:gd name="T1" fmla="*/ 2147483647 h 4211"/>
              <a:gd name="T2" fmla="*/ 2147483647 w 6725"/>
              <a:gd name="T3" fmla="*/ 2147483647 h 4211"/>
              <a:gd name="T4" fmla="*/ 2147483647 w 6725"/>
              <a:gd name="T5" fmla="*/ 2147483647 h 4211"/>
              <a:gd name="T6" fmla="*/ 2147483647 w 6725"/>
              <a:gd name="T7" fmla="*/ 2147483647 h 4211"/>
              <a:gd name="T8" fmla="*/ 2147483647 w 6725"/>
              <a:gd name="T9" fmla="*/ 2147483647 h 4211"/>
              <a:gd name="T10" fmla="*/ 2147483647 w 6725"/>
              <a:gd name="T11" fmla="*/ 2147483647 h 4211"/>
              <a:gd name="T12" fmla="*/ 2147483647 w 6725"/>
              <a:gd name="T13" fmla="*/ 2147483647 h 4211"/>
              <a:gd name="T14" fmla="*/ 2147483647 w 6725"/>
              <a:gd name="T15" fmla="*/ 2147483647 h 4211"/>
              <a:gd name="T16" fmla="*/ 2147483647 w 6725"/>
              <a:gd name="T17" fmla="*/ 2147483647 h 4211"/>
              <a:gd name="T18" fmla="*/ 2147483647 w 6725"/>
              <a:gd name="T19" fmla="*/ 2147483647 h 4211"/>
              <a:gd name="T20" fmla="*/ 2147483647 w 6725"/>
              <a:gd name="T21" fmla="*/ 2147483647 h 4211"/>
              <a:gd name="T22" fmla="*/ 2147483647 w 6725"/>
              <a:gd name="T23" fmla="*/ 2147483647 h 4211"/>
              <a:gd name="T24" fmla="*/ 2147483647 w 6725"/>
              <a:gd name="T25" fmla="*/ 2147483647 h 4211"/>
              <a:gd name="T26" fmla="*/ 2147483647 w 6725"/>
              <a:gd name="T27" fmla="*/ 2147483647 h 4211"/>
              <a:gd name="T28" fmla="*/ 2147483647 w 6725"/>
              <a:gd name="T29" fmla="*/ 2147483647 h 4211"/>
              <a:gd name="T30" fmla="*/ 2147483647 w 6725"/>
              <a:gd name="T31" fmla="*/ 2147483647 h 4211"/>
              <a:gd name="T32" fmla="*/ 2147483647 w 6725"/>
              <a:gd name="T33" fmla="*/ 2147483647 h 4211"/>
              <a:gd name="T34" fmla="*/ 2147483647 w 6725"/>
              <a:gd name="T35" fmla="*/ 2147483647 h 4211"/>
              <a:gd name="T36" fmla="*/ 2147483647 w 6725"/>
              <a:gd name="T37" fmla="*/ 2147483647 h 4211"/>
              <a:gd name="T38" fmla="*/ 2147483647 w 6725"/>
              <a:gd name="T39" fmla="*/ 2147483647 h 4211"/>
              <a:gd name="T40" fmla="*/ 2147483647 w 6725"/>
              <a:gd name="T41" fmla="*/ 2147483647 h 4211"/>
              <a:gd name="T42" fmla="*/ 2147483647 w 6725"/>
              <a:gd name="T43" fmla="*/ 2147483647 h 4211"/>
              <a:gd name="T44" fmla="*/ 2147483647 w 6725"/>
              <a:gd name="T45" fmla="*/ 2147483647 h 4211"/>
              <a:gd name="T46" fmla="*/ 2147483647 w 6725"/>
              <a:gd name="T47" fmla="*/ 2147483647 h 4211"/>
              <a:gd name="T48" fmla="*/ 2147483647 w 6725"/>
              <a:gd name="T49" fmla="*/ 2147483647 h 4211"/>
              <a:gd name="T50" fmla="*/ 2147483647 w 6725"/>
              <a:gd name="T51" fmla="*/ 2147483647 h 4211"/>
              <a:gd name="T52" fmla="*/ 2147483647 w 6725"/>
              <a:gd name="T53" fmla="*/ 2147483647 h 4211"/>
              <a:gd name="T54" fmla="*/ 2147483647 w 6725"/>
              <a:gd name="T55" fmla="*/ 2147483647 h 4211"/>
              <a:gd name="T56" fmla="*/ 2147483647 w 6725"/>
              <a:gd name="T57" fmla="*/ 2147483647 h 4211"/>
              <a:gd name="T58" fmla="*/ 2147483647 w 6725"/>
              <a:gd name="T59" fmla="*/ 2147483647 h 4211"/>
              <a:gd name="T60" fmla="*/ 2147483647 w 6725"/>
              <a:gd name="T61" fmla="*/ 2147483647 h 4211"/>
              <a:gd name="T62" fmla="*/ 2147483647 w 6725"/>
              <a:gd name="T63" fmla="*/ 2147483647 h 4211"/>
              <a:gd name="T64" fmla="*/ 2147483647 w 6725"/>
              <a:gd name="T65" fmla="*/ 2147483647 h 4211"/>
              <a:gd name="T66" fmla="*/ 2147483647 w 6725"/>
              <a:gd name="T67" fmla="*/ 2147483647 h 4211"/>
              <a:gd name="T68" fmla="*/ 2147483647 w 6725"/>
              <a:gd name="T69" fmla="*/ 2147483647 h 4211"/>
              <a:gd name="T70" fmla="*/ 2147483647 w 6725"/>
              <a:gd name="T71" fmla="*/ 2147483647 h 4211"/>
              <a:gd name="T72" fmla="*/ 2147483647 w 6725"/>
              <a:gd name="T73" fmla="*/ 2147483647 h 4211"/>
              <a:gd name="T74" fmla="*/ 2147483647 w 6725"/>
              <a:gd name="T75" fmla="*/ 2147483647 h 4211"/>
              <a:gd name="T76" fmla="*/ 2147483647 w 6725"/>
              <a:gd name="T77" fmla="*/ 2147483647 h 4211"/>
              <a:gd name="T78" fmla="*/ 2147483647 w 6725"/>
              <a:gd name="T79" fmla="*/ 2147483647 h 4211"/>
              <a:gd name="T80" fmla="*/ 2147483647 w 6725"/>
              <a:gd name="T81" fmla="*/ 2147483647 h 4211"/>
              <a:gd name="T82" fmla="*/ 2147483647 w 6725"/>
              <a:gd name="T83" fmla="*/ 2147483647 h 4211"/>
              <a:gd name="T84" fmla="*/ 2147483647 w 6725"/>
              <a:gd name="T85" fmla="*/ 2147483647 h 4211"/>
              <a:gd name="T86" fmla="*/ 2147483647 w 6725"/>
              <a:gd name="T87" fmla="*/ 2147483647 h 4211"/>
              <a:gd name="T88" fmla="*/ 2147483647 w 6725"/>
              <a:gd name="T89" fmla="*/ 2147483647 h 4211"/>
              <a:gd name="T90" fmla="*/ 2147483647 w 6725"/>
              <a:gd name="T91" fmla="*/ 2147483647 h 4211"/>
              <a:gd name="T92" fmla="*/ 2147483647 w 6725"/>
              <a:gd name="T93" fmla="*/ 2147483647 h 4211"/>
              <a:gd name="T94" fmla="*/ 2147483647 w 6725"/>
              <a:gd name="T95" fmla="*/ 2147483647 h 4211"/>
              <a:gd name="T96" fmla="*/ 2147483647 w 6725"/>
              <a:gd name="T97" fmla="*/ 2147483647 h 4211"/>
              <a:gd name="T98" fmla="*/ 2147483647 w 6725"/>
              <a:gd name="T99" fmla="*/ 2147483647 h 4211"/>
              <a:gd name="T100" fmla="*/ 2147483647 w 6725"/>
              <a:gd name="T101" fmla="*/ 2147483647 h 4211"/>
              <a:gd name="T102" fmla="*/ 2147483647 w 6725"/>
              <a:gd name="T103" fmla="*/ 2147483647 h 4211"/>
              <a:gd name="T104" fmla="*/ 2147483647 w 6725"/>
              <a:gd name="T105" fmla="*/ 2147483647 h 4211"/>
              <a:gd name="T106" fmla="*/ 2147483647 w 6725"/>
              <a:gd name="T107" fmla="*/ 2147483647 h 4211"/>
              <a:gd name="T108" fmla="*/ 2147483647 w 6725"/>
              <a:gd name="T109" fmla="*/ 2147483647 h 4211"/>
              <a:gd name="T110" fmla="*/ 2147483647 w 6725"/>
              <a:gd name="T111" fmla="*/ 2147483647 h 4211"/>
              <a:gd name="T112" fmla="*/ 2147483647 w 6725"/>
              <a:gd name="T113" fmla="*/ 2147483647 h 4211"/>
              <a:gd name="T114" fmla="*/ 2147483647 w 6725"/>
              <a:gd name="T115" fmla="*/ 2147483647 h 4211"/>
              <a:gd name="T116" fmla="*/ 2147483647 w 6725"/>
              <a:gd name="T117" fmla="*/ 2147483647 h 4211"/>
              <a:gd name="T118" fmla="*/ 2147483647 w 6725"/>
              <a:gd name="T119" fmla="*/ 2147483647 h 4211"/>
              <a:gd name="T120" fmla="*/ 2147483647 w 6725"/>
              <a:gd name="T121" fmla="*/ 2147483647 h 4211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6725"/>
              <a:gd name="T184" fmla="*/ 0 h 4211"/>
              <a:gd name="T185" fmla="*/ 6725 w 6725"/>
              <a:gd name="T186" fmla="*/ 4211 h 4211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6725" h="4211">
                <a:moveTo>
                  <a:pt x="102" y="1166"/>
                </a:moveTo>
                <a:cubicBezTo>
                  <a:pt x="277" y="1193"/>
                  <a:pt x="368" y="1173"/>
                  <a:pt x="593" y="1166"/>
                </a:cubicBezTo>
                <a:cubicBezTo>
                  <a:pt x="724" y="1136"/>
                  <a:pt x="863" y="1140"/>
                  <a:pt x="953" y="1022"/>
                </a:cubicBezTo>
                <a:cubicBezTo>
                  <a:pt x="974" y="995"/>
                  <a:pt x="986" y="960"/>
                  <a:pt x="1006" y="931"/>
                </a:cubicBezTo>
                <a:cubicBezTo>
                  <a:pt x="990" y="859"/>
                  <a:pt x="990" y="804"/>
                  <a:pt x="914" y="787"/>
                </a:cubicBezTo>
                <a:cubicBezTo>
                  <a:pt x="875" y="761"/>
                  <a:pt x="835" y="742"/>
                  <a:pt x="790" y="728"/>
                </a:cubicBezTo>
                <a:cubicBezTo>
                  <a:pt x="757" y="706"/>
                  <a:pt x="716" y="680"/>
                  <a:pt x="678" y="669"/>
                </a:cubicBezTo>
                <a:cubicBezTo>
                  <a:pt x="653" y="650"/>
                  <a:pt x="631" y="642"/>
                  <a:pt x="606" y="623"/>
                </a:cubicBezTo>
                <a:cubicBezTo>
                  <a:pt x="543" y="498"/>
                  <a:pt x="629" y="426"/>
                  <a:pt x="737" y="387"/>
                </a:cubicBezTo>
                <a:cubicBezTo>
                  <a:pt x="777" y="358"/>
                  <a:pt x="820" y="345"/>
                  <a:pt x="868" y="335"/>
                </a:cubicBezTo>
                <a:cubicBezTo>
                  <a:pt x="931" y="303"/>
                  <a:pt x="1002" y="290"/>
                  <a:pt x="1071" y="276"/>
                </a:cubicBezTo>
                <a:cubicBezTo>
                  <a:pt x="1132" y="279"/>
                  <a:pt x="1199" y="262"/>
                  <a:pt x="1254" y="289"/>
                </a:cubicBezTo>
                <a:cubicBezTo>
                  <a:pt x="1262" y="293"/>
                  <a:pt x="1266" y="304"/>
                  <a:pt x="1274" y="309"/>
                </a:cubicBezTo>
                <a:cubicBezTo>
                  <a:pt x="1288" y="318"/>
                  <a:pt x="1306" y="320"/>
                  <a:pt x="1320" y="329"/>
                </a:cubicBezTo>
                <a:cubicBezTo>
                  <a:pt x="1361" y="356"/>
                  <a:pt x="1394" y="402"/>
                  <a:pt x="1425" y="440"/>
                </a:cubicBezTo>
                <a:cubicBezTo>
                  <a:pt x="1435" y="496"/>
                  <a:pt x="1460" y="555"/>
                  <a:pt x="1490" y="603"/>
                </a:cubicBezTo>
                <a:cubicBezTo>
                  <a:pt x="1498" y="635"/>
                  <a:pt x="1517" y="663"/>
                  <a:pt x="1523" y="695"/>
                </a:cubicBezTo>
                <a:cubicBezTo>
                  <a:pt x="1538" y="770"/>
                  <a:pt x="1531" y="739"/>
                  <a:pt x="1542" y="787"/>
                </a:cubicBezTo>
                <a:cubicBezTo>
                  <a:pt x="1532" y="871"/>
                  <a:pt x="1495" y="900"/>
                  <a:pt x="1418" y="937"/>
                </a:cubicBezTo>
                <a:cubicBezTo>
                  <a:pt x="1399" y="956"/>
                  <a:pt x="1378" y="971"/>
                  <a:pt x="1359" y="990"/>
                </a:cubicBezTo>
                <a:cubicBezTo>
                  <a:pt x="1355" y="1004"/>
                  <a:pt x="1340" y="1014"/>
                  <a:pt x="1339" y="1029"/>
                </a:cubicBezTo>
                <a:cubicBezTo>
                  <a:pt x="1337" y="1055"/>
                  <a:pt x="1338" y="1082"/>
                  <a:pt x="1346" y="1107"/>
                </a:cubicBezTo>
                <a:cubicBezTo>
                  <a:pt x="1349" y="1117"/>
                  <a:pt x="1363" y="1121"/>
                  <a:pt x="1372" y="1127"/>
                </a:cubicBezTo>
                <a:cubicBezTo>
                  <a:pt x="1407" y="1152"/>
                  <a:pt x="1450" y="1154"/>
                  <a:pt x="1490" y="1166"/>
                </a:cubicBezTo>
                <a:cubicBezTo>
                  <a:pt x="1604" y="1159"/>
                  <a:pt x="1584" y="1163"/>
                  <a:pt x="1667" y="1121"/>
                </a:cubicBezTo>
                <a:cubicBezTo>
                  <a:pt x="1680" y="1108"/>
                  <a:pt x="1707" y="1100"/>
                  <a:pt x="1706" y="1081"/>
                </a:cubicBezTo>
                <a:cubicBezTo>
                  <a:pt x="1701" y="960"/>
                  <a:pt x="1702" y="885"/>
                  <a:pt x="1660" y="780"/>
                </a:cubicBezTo>
                <a:cubicBezTo>
                  <a:pt x="1662" y="750"/>
                  <a:pt x="1660" y="719"/>
                  <a:pt x="1667" y="689"/>
                </a:cubicBezTo>
                <a:cubicBezTo>
                  <a:pt x="1677" y="644"/>
                  <a:pt x="1774" y="623"/>
                  <a:pt x="1804" y="617"/>
                </a:cubicBezTo>
                <a:cubicBezTo>
                  <a:pt x="1841" y="623"/>
                  <a:pt x="1880" y="623"/>
                  <a:pt x="1915" y="636"/>
                </a:cubicBezTo>
                <a:cubicBezTo>
                  <a:pt x="1943" y="647"/>
                  <a:pt x="1958" y="677"/>
                  <a:pt x="1981" y="695"/>
                </a:cubicBezTo>
                <a:cubicBezTo>
                  <a:pt x="1983" y="704"/>
                  <a:pt x="1983" y="713"/>
                  <a:pt x="1987" y="721"/>
                </a:cubicBezTo>
                <a:cubicBezTo>
                  <a:pt x="1994" y="735"/>
                  <a:pt x="2014" y="761"/>
                  <a:pt x="2014" y="761"/>
                </a:cubicBezTo>
                <a:cubicBezTo>
                  <a:pt x="2033" y="845"/>
                  <a:pt x="2029" y="913"/>
                  <a:pt x="1968" y="977"/>
                </a:cubicBezTo>
                <a:cubicBezTo>
                  <a:pt x="1948" y="1038"/>
                  <a:pt x="1932" y="1061"/>
                  <a:pt x="1981" y="1127"/>
                </a:cubicBezTo>
                <a:cubicBezTo>
                  <a:pt x="1983" y="1129"/>
                  <a:pt x="2061" y="1156"/>
                  <a:pt x="2073" y="1160"/>
                </a:cubicBezTo>
                <a:cubicBezTo>
                  <a:pt x="2180" y="1158"/>
                  <a:pt x="2287" y="1165"/>
                  <a:pt x="2393" y="1153"/>
                </a:cubicBezTo>
                <a:cubicBezTo>
                  <a:pt x="2405" y="1152"/>
                  <a:pt x="2409" y="1133"/>
                  <a:pt x="2413" y="1121"/>
                </a:cubicBezTo>
                <a:cubicBezTo>
                  <a:pt x="2428" y="1079"/>
                  <a:pt x="2425" y="1027"/>
                  <a:pt x="2433" y="983"/>
                </a:cubicBezTo>
                <a:cubicBezTo>
                  <a:pt x="2430" y="881"/>
                  <a:pt x="2472" y="762"/>
                  <a:pt x="2380" y="702"/>
                </a:cubicBezTo>
                <a:cubicBezTo>
                  <a:pt x="2347" y="633"/>
                  <a:pt x="2273" y="613"/>
                  <a:pt x="2203" y="597"/>
                </a:cubicBezTo>
                <a:cubicBezTo>
                  <a:pt x="2194" y="593"/>
                  <a:pt x="2186" y="587"/>
                  <a:pt x="2177" y="584"/>
                </a:cubicBezTo>
                <a:cubicBezTo>
                  <a:pt x="2164" y="580"/>
                  <a:pt x="2150" y="582"/>
                  <a:pt x="2138" y="577"/>
                </a:cubicBezTo>
                <a:cubicBezTo>
                  <a:pt x="2128" y="573"/>
                  <a:pt x="2121" y="563"/>
                  <a:pt x="2112" y="558"/>
                </a:cubicBezTo>
                <a:cubicBezTo>
                  <a:pt x="2038" y="516"/>
                  <a:pt x="2160" y="597"/>
                  <a:pt x="2066" y="538"/>
                </a:cubicBezTo>
                <a:cubicBezTo>
                  <a:pt x="2042" y="523"/>
                  <a:pt x="2028" y="508"/>
                  <a:pt x="2001" y="499"/>
                </a:cubicBezTo>
                <a:cubicBezTo>
                  <a:pt x="1979" y="485"/>
                  <a:pt x="1940" y="457"/>
                  <a:pt x="1915" y="446"/>
                </a:cubicBezTo>
                <a:cubicBezTo>
                  <a:pt x="1888" y="434"/>
                  <a:pt x="1869" y="437"/>
                  <a:pt x="1843" y="420"/>
                </a:cubicBezTo>
                <a:cubicBezTo>
                  <a:pt x="1788" y="246"/>
                  <a:pt x="1976" y="190"/>
                  <a:pt x="2092" y="139"/>
                </a:cubicBezTo>
                <a:cubicBezTo>
                  <a:pt x="2137" y="119"/>
                  <a:pt x="2236" y="113"/>
                  <a:pt x="2236" y="113"/>
                </a:cubicBezTo>
                <a:cubicBezTo>
                  <a:pt x="2308" y="117"/>
                  <a:pt x="2380" y="119"/>
                  <a:pt x="2452" y="126"/>
                </a:cubicBezTo>
                <a:cubicBezTo>
                  <a:pt x="2472" y="128"/>
                  <a:pt x="2540" y="161"/>
                  <a:pt x="2550" y="165"/>
                </a:cubicBezTo>
                <a:cubicBezTo>
                  <a:pt x="2706" y="222"/>
                  <a:pt x="2906" y="293"/>
                  <a:pt x="3002" y="440"/>
                </a:cubicBezTo>
                <a:cubicBezTo>
                  <a:pt x="2985" y="517"/>
                  <a:pt x="2975" y="513"/>
                  <a:pt x="2930" y="571"/>
                </a:cubicBezTo>
                <a:cubicBezTo>
                  <a:pt x="2910" y="624"/>
                  <a:pt x="2896" y="675"/>
                  <a:pt x="2963" y="695"/>
                </a:cubicBezTo>
                <a:cubicBezTo>
                  <a:pt x="3018" y="737"/>
                  <a:pt x="3081" y="756"/>
                  <a:pt x="3146" y="774"/>
                </a:cubicBezTo>
                <a:cubicBezTo>
                  <a:pt x="3203" y="772"/>
                  <a:pt x="3259" y="766"/>
                  <a:pt x="3316" y="767"/>
                </a:cubicBezTo>
                <a:cubicBezTo>
                  <a:pt x="3384" y="768"/>
                  <a:pt x="3452" y="770"/>
                  <a:pt x="3519" y="780"/>
                </a:cubicBezTo>
                <a:cubicBezTo>
                  <a:pt x="3622" y="796"/>
                  <a:pt x="3669" y="937"/>
                  <a:pt x="3709" y="1016"/>
                </a:cubicBezTo>
                <a:cubicBezTo>
                  <a:pt x="3726" y="1093"/>
                  <a:pt x="3738" y="1197"/>
                  <a:pt x="3643" y="1225"/>
                </a:cubicBezTo>
                <a:cubicBezTo>
                  <a:pt x="3600" y="1252"/>
                  <a:pt x="3553" y="1260"/>
                  <a:pt x="3506" y="1278"/>
                </a:cubicBezTo>
                <a:cubicBezTo>
                  <a:pt x="3465" y="1276"/>
                  <a:pt x="3423" y="1275"/>
                  <a:pt x="3382" y="1271"/>
                </a:cubicBezTo>
                <a:cubicBezTo>
                  <a:pt x="3373" y="1270"/>
                  <a:pt x="3362" y="1270"/>
                  <a:pt x="3355" y="1265"/>
                </a:cubicBezTo>
                <a:cubicBezTo>
                  <a:pt x="3327" y="1245"/>
                  <a:pt x="3282" y="1191"/>
                  <a:pt x="3264" y="1160"/>
                </a:cubicBezTo>
                <a:cubicBezTo>
                  <a:pt x="3251" y="1138"/>
                  <a:pt x="3233" y="1090"/>
                  <a:pt x="3218" y="1075"/>
                </a:cubicBezTo>
                <a:cubicBezTo>
                  <a:pt x="3212" y="1069"/>
                  <a:pt x="3168" y="1062"/>
                  <a:pt x="3166" y="1062"/>
                </a:cubicBezTo>
                <a:cubicBezTo>
                  <a:pt x="3076" y="1066"/>
                  <a:pt x="2987" y="1069"/>
                  <a:pt x="2897" y="1075"/>
                </a:cubicBezTo>
                <a:cubicBezTo>
                  <a:pt x="2871" y="1077"/>
                  <a:pt x="2825" y="1107"/>
                  <a:pt x="2825" y="1107"/>
                </a:cubicBezTo>
                <a:cubicBezTo>
                  <a:pt x="2816" y="1117"/>
                  <a:pt x="2801" y="1122"/>
                  <a:pt x="2793" y="1134"/>
                </a:cubicBezTo>
                <a:cubicBezTo>
                  <a:pt x="2790" y="1139"/>
                  <a:pt x="2779" y="1192"/>
                  <a:pt x="2779" y="1193"/>
                </a:cubicBezTo>
                <a:cubicBezTo>
                  <a:pt x="2786" y="1212"/>
                  <a:pt x="2788" y="1234"/>
                  <a:pt x="2799" y="1251"/>
                </a:cubicBezTo>
                <a:cubicBezTo>
                  <a:pt x="2843" y="1321"/>
                  <a:pt x="2936" y="1339"/>
                  <a:pt x="2982" y="1409"/>
                </a:cubicBezTo>
                <a:cubicBezTo>
                  <a:pt x="2999" y="1474"/>
                  <a:pt x="2973" y="1525"/>
                  <a:pt x="2917" y="1553"/>
                </a:cubicBezTo>
                <a:cubicBezTo>
                  <a:pt x="2830" y="1596"/>
                  <a:pt x="2741" y="1613"/>
                  <a:pt x="2649" y="1638"/>
                </a:cubicBezTo>
                <a:cubicBezTo>
                  <a:pt x="2501" y="1630"/>
                  <a:pt x="2530" y="1648"/>
                  <a:pt x="2439" y="1566"/>
                </a:cubicBezTo>
                <a:cubicBezTo>
                  <a:pt x="2426" y="1555"/>
                  <a:pt x="2414" y="1543"/>
                  <a:pt x="2400" y="1533"/>
                </a:cubicBezTo>
                <a:cubicBezTo>
                  <a:pt x="2383" y="1521"/>
                  <a:pt x="2347" y="1500"/>
                  <a:pt x="2347" y="1500"/>
                </a:cubicBezTo>
                <a:cubicBezTo>
                  <a:pt x="2319" y="1443"/>
                  <a:pt x="2292" y="1448"/>
                  <a:pt x="2230" y="1441"/>
                </a:cubicBezTo>
                <a:cubicBezTo>
                  <a:pt x="2195" y="1443"/>
                  <a:pt x="2159" y="1440"/>
                  <a:pt x="2125" y="1448"/>
                </a:cubicBezTo>
                <a:cubicBezTo>
                  <a:pt x="2110" y="1451"/>
                  <a:pt x="2086" y="1474"/>
                  <a:pt x="2086" y="1474"/>
                </a:cubicBezTo>
                <a:cubicBezTo>
                  <a:pt x="2081" y="1494"/>
                  <a:pt x="2067" y="1512"/>
                  <a:pt x="2066" y="1533"/>
                </a:cubicBezTo>
                <a:cubicBezTo>
                  <a:pt x="2061" y="1607"/>
                  <a:pt x="2112" y="1670"/>
                  <a:pt x="2158" y="1723"/>
                </a:cubicBezTo>
                <a:cubicBezTo>
                  <a:pt x="2166" y="1748"/>
                  <a:pt x="2184" y="1760"/>
                  <a:pt x="2197" y="1782"/>
                </a:cubicBezTo>
                <a:cubicBezTo>
                  <a:pt x="2235" y="1845"/>
                  <a:pt x="2273" y="1872"/>
                  <a:pt x="2328" y="1913"/>
                </a:cubicBezTo>
                <a:cubicBezTo>
                  <a:pt x="2335" y="1918"/>
                  <a:pt x="2339" y="1928"/>
                  <a:pt x="2347" y="1932"/>
                </a:cubicBezTo>
                <a:cubicBezTo>
                  <a:pt x="2361" y="1939"/>
                  <a:pt x="2378" y="1940"/>
                  <a:pt x="2393" y="1945"/>
                </a:cubicBezTo>
                <a:cubicBezTo>
                  <a:pt x="2440" y="1961"/>
                  <a:pt x="2448" y="1975"/>
                  <a:pt x="2511" y="1985"/>
                </a:cubicBezTo>
                <a:cubicBezTo>
                  <a:pt x="2564" y="1993"/>
                  <a:pt x="2616" y="2002"/>
                  <a:pt x="2668" y="2017"/>
                </a:cubicBezTo>
                <a:cubicBezTo>
                  <a:pt x="2723" y="2015"/>
                  <a:pt x="2777" y="2014"/>
                  <a:pt x="2832" y="2011"/>
                </a:cubicBezTo>
                <a:cubicBezTo>
                  <a:pt x="2889" y="2007"/>
                  <a:pt x="2945" y="1980"/>
                  <a:pt x="3002" y="1971"/>
                </a:cubicBezTo>
                <a:cubicBezTo>
                  <a:pt x="3036" y="1954"/>
                  <a:pt x="3065" y="1950"/>
                  <a:pt x="3100" y="1939"/>
                </a:cubicBezTo>
                <a:cubicBezTo>
                  <a:pt x="3121" y="1925"/>
                  <a:pt x="3122" y="1927"/>
                  <a:pt x="3139" y="1906"/>
                </a:cubicBezTo>
                <a:cubicBezTo>
                  <a:pt x="3153" y="1889"/>
                  <a:pt x="3179" y="1854"/>
                  <a:pt x="3179" y="1854"/>
                </a:cubicBezTo>
                <a:cubicBezTo>
                  <a:pt x="3185" y="1826"/>
                  <a:pt x="3198" y="1803"/>
                  <a:pt x="3205" y="1775"/>
                </a:cubicBezTo>
                <a:cubicBezTo>
                  <a:pt x="3195" y="1626"/>
                  <a:pt x="3229" y="1616"/>
                  <a:pt x="3159" y="1546"/>
                </a:cubicBezTo>
                <a:cubicBezTo>
                  <a:pt x="3161" y="1531"/>
                  <a:pt x="3156" y="1512"/>
                  <a:pt x="3166" y="1500"/>
                </a:cubicBezTo>
                <a:cubicBezTo>
                  <a:pt x="3181" y="1483"/>
                  <a:pt x="3210" y="1493"/>
                  <a:pt x="3231" y="1487"/>
                </a:cubicBezTo>
                <a:cubicBezTo>
                  <a:pt x="3292" y="1494"/>
                  <a:pt x="3353" y="1497"/>
                  <a:pt x="3414" y="1507"/>
                </a:cubicBezTo>
                <a:cubicBezTo>
                  <a:pt x="3436" y="1511"/>
                  <a:pt x="3449" y="1533"/>
                  <a:pt x="3467" y="1546"/>
                </a:cubicBezTo>
                <a:cubicBezTo>
                  <a:pt x="3480" y="1555"/>
                  <a:pt x="3506" y="1572"/>
                  <a:pt x="3506" y="1572"/>
                </a:cubicBezTo>
                <a:cubicBezTo>
                  <a:pt x="3524" y="1601"/>
                  <a:pt x="3552" y="1638"/>
                  <a:pt x="3565" y="1670"/>
                </a:cubicBezTo>
                <a:cubicBezTo>
                  <a:pt x="3580" y="1707"/>
                  <a:pt x="3582" y="1753"/>
                  <a:pt x="3604" y="1788"/>
                </a:cubicBezTo>
                <a:cubicBezTo>
                  <a:pt x="3652" y="1865"/>
                  <a:pt x="3749" y="1888"/>
                  <a:pt x="3833" y="1899"/>
                </a:cubicBezTo>
                <a:cubicBezTo>
                  <a:pt x="4147" y="1879"/>
                  <a:pt x="3965" y="1923"/>
                  <a:pt x="4075" y="1847"/>
                </a:cubicBezTo>
                <a:cubicBezTo>
                  <a:pt x="4114" y="1737"/>
                  <a:pt x="4059" y="1883"/>
                  <a:pt x="4115" y="1769"/>
                </a:cubicBezTo>
                <a:cubicBezTo>
                  <a:pt x="4125" y="1748"/>
                  <a:pt x="4141" y="1703"/>
                  <a:pt x="4141" y="1703"/>
                </a:cubicBezTo>
                <a:cubicBezTo>
                  <a:pt x="4163" y="1589"/>
                  <a:pt x="4153" y="1633"/>
                  <a:pt x="4167" y="1572"/>
                </a:cubicBezTo>
                <a:cubicBezTo>
                  <a:pt x="4178" y="1401"/>
                  <a:pt x="4157" y="1254"/>
                  <a:pt x="4108" y="1094"/>
                </a:cubicBezTo>
                <a:cubicBezTo>
                  <a:pt x="4096" y="1056"/>
                  <a:pt x="4091" y="1025"/>
                  <a:pt x="4069" y="990"/>
                </a:cubicBezTo>
                <a:cubicBezTo>
                  <a:pt x="4054" y="902"/>
                  <a:pt x="4078" y="1004"/>
                  <a:pt x="4017" y="891"/>
                </a:cubicBezTo>
                <a:cubicBezTo>
                  <a:pt x="3975" y="813"/>
                  <a:pt x="3909" y="754"/>
                  <a:pt x="3840" y="702"/>
                </a:cubicBezTo>
                <a:cubicBezTo>
                  <a:pt x="3803" y="674"/>
                  <a:pt x="3783" y="650"/>
                  <a:pt x="3735" y="643"/>
                </a:cubicBezTo>
                <a:cubicBezTo>
                  <a:pt x="3724" y="636"/>
                  <a:pt x="3714" y="627"/>
                  <a:pt x="3702" y="623"/>
                </a:cubicBezTo>
                <a:cubicBezTo>
                  <a:pt x="3679" y="616"/>
                  <a:pt x="3630" y="610"/>
                  <a:pt x="3630" y="610"/>
                </a:cubicBezTo>
                <a:cubicBezTo>
                  <a:pt x="3600" y="589"/>
                  <a:pt x="3565" y="589"/>
                  <a:pt x="3532" y="571"/>
                </a:cubicBezTo>
                <a:cubicBezTo>
                  <a:pt x="3496" y="551"/>
                  <a:pt x="3466" y="524"/>
                  <a:pt x="3427" y="512"/>
                </a:cubicBezTo>
                <a:cubicBezTo>
                  <a:pt x="3385" y="468"/>
                  <a:pt x="3398" y="438"/>
                  <a:pt x="3427" y="374"/>
                </a:cubicBezTo>
                <a:cubicBezTo>
                  <a:pt x="3440" y="344"/>
                  <a:pt x="3473" y="325"/>
                  <a:pt x="3499" y="309"/>
                </a:cubicBezTo>
                <a:cubicBezTo>
                  <a:pt x="3561" y="271"/>
                  <a:pt x="3626" y="232"/>
                  <a:pt x="3696" y="211"/>
                </a:cubicBezTo>
                <a:cubicBezTo>
                  <a:pt x="3755" y="217"/>
                  <a:pt x="3816" y="215"/>
                  <a:pt x="3873" y="230"/>
                </a:cubicBezTo>
                <a:cubicBezTo>
                  <a:pt x="3925" y="244"/>
                  <a:pt x="4028" y="309"/>
                  <a:pt x="4082" y="335"/>
                </a:cubicBezTo>
                <a:cubicBezTo>
                  <a:pt x="4153" y="369"/>
                  <a:pt x="4234" y="389"/>
                  <a:pt x="4291" y="446"/>
                </a:cubicBezTo>
                <a:cubicBezTo>
                  <a:pt x="4308" y="493"/>
                  <a:pt x="4297" y="474"/>
                  <a:pt x="4318" y="505"/>
                </a:cubicBezTo>
                <a:cubicBezTo>
                  <a:pt x="4333" y="587"/>
                  <a:pt x="4320" y="555"/>
                  <a:pt x="4344" y="603"/>
                </a:cubicBezTo>
                <a:cubicBezTo>
                  <a:pt x="4357" y="660"/>
                  <a:pt x="4384" y="752"/>
                  <a:pt x="4435" y="787"/>
                </a:cubicBezTo>
                <a:cubicBezTo>
                  <a:pt x="4470" y="783"/>
                  <a:pt x="4506" y="784"/>
                  <a:pt x="4540" y="774"/>
                </a:cubicBezTo>
                <a:cubicBezTo>
                  <a:pt x="4560" y="768"/>
                  <a:pt x="4573" y="747"/>
                  <a:pt x="4593" y="741"/>
                </a:cubicBezTo>
                <a:cubicBezTo>
                  <a:pt x="4618" y="721"/>
                  <a:pt x="4653" y="702"/>
                  <a:pt x="4671" y="675"/>
                </a:cubicBezTo>
                <a:cubicBezTo>
                  <a:pt x="4688" y="650"/>
                  <a:pt x="4700" y="622"/>
                  <a:pt x="4717" y="597"/>
                </a:cubicBezTo>
                <a:cubicBezTo>
                  <a:pt x="4729" y="476"/>
                  <a:pt x="4730" y="503"/>
                  <a:pt x="4710" y="309"/>
                </a:cubicBezTo>
                <a:cubicBezTo>
                  <a:pt x="4705" y="259"/>
                  <a:pt x="4611" y="155"/>
                  <a:pt x="4560" y="139"/>
                </a:cubicBezTo>
                <a:cubicBezTo>
                  <a:pt x="4604" y="109"/>
                  <a:pt x="4674" y="116"/>
                  <a:pt x="4723" y="113"/>
                </a:cubicBezTo>
                <a:cubicBezTo>
                  <a:pt x="5087" y="129"/>
                  <a:pt x="4932" y="74"/>
                  <a:pt x="5083" y="185"/>
                </a:cubicBezTo>
                <a:cubicBezTo>
                  <a:pt x="5097" y="195"/>
                  <a:pt x="5115" y="200"/>
                  <a:pt x="5129" y="211"/>
                </a:cubicBezTo>
                <a:cubicBezTo>
                  <a:pt x="5157" y="235"/>
                  <a:pt x="5182" y="263"/>
                  <a:pt x="5208" y="289"/>
                </a:cubicBezTo>
                <a:cubicBezTo>
                  <a:pt x="5233" y="313"/>
                  <a:pt x="5293" y="348"/>
                  <a:pt x="5293" y="348"/>
                </a:cubicBezTo>
                <a:cubicBezTo>
                  <a:pt x="5322" y="407"/>
                  <a:pt x="5284" y="337"/>
                  <a:pt x="5345" y="414"/>
                </a:cubicBezTo>
                <a:cubicBezTo>
                  <a:pt x="5367" y="443"/>
                  <a:pt x="5386" y="484"/>
                  <a:pt x="5398" y="518"/>
                </a:cubicBezTo>
                <a:cubicBezTo>
                  <a:pt x="5395" y="584"/>
                  <a:pt x="5425" y="663"/>
                  <a:pt x="5385" y="715"/>
                </a:cubicBezTo>
                <a:cubicBezTo>
                  <a:pt x="5353" y="756"/>
                  <a:pt x="5308" y="783"/>
                  <a:pt x="5273" y="819"/>
                </a:cubicBezTo>
                <a:cubicBezTo>
                  <a:pt x="5265" y="827"/>
                  <a:pt x="5262" y="839"/>
                  <a:pt x="5254" y="846"/>
                </a:cubicBezTo>
                <a:cubicBezTo>
                  <a:pt x="5244" y="854"/>
                  <a:pt x="5231" y="857"/>
                  <a:pt x="5221" y="865"/>
                </a:cubicBezTo>
                <a:cubicBezTo>
                  <a:pt x="5188" y="890"/>
                  <a:pt x="5156" y="938"/>
                  <a:pt x="5142" y="977"/>
                </a:cubicBezTo>
                <a:cubicBezTo>
                  <a:pt x="5138" y="1016"/>
                  <a:pt x="5127" y="1087"/>
                  <a:pt x="5142" y="1121"/>
                </a:cubicBezTo>
                <a:cubicBezTo>
                  <a:pt x="5161" y="1165"/>
                  <a:pt x="5199" y="1173"/>
                  <a:pt x="5234" y="1193"/>
                </a:cubicBezTo>
                <a:cubicBezTo>
                  <a:pt x="5280" y="1220"/>
                  <a:pt x="5328" y="1260"/>
                  <a:pt x="5378" y="1278"/>
                </a:cubicBezTo>
                <a:cubicBezTo>
                  <a:pt x="5404" y="1274"/>
                  <a:pt x="5431" y="1273"/>
                  <a:pt x="5457" y="1265"/>
                </a:cubicBezTo>
                <a:cubicBezTo>
                  <a:pt x="5463" y="1263"/>
                  <a:pt x="5465" y="1255"/>
                  <a:pt x="5470" y="1251"/>
                </a:cubicBezTo>
                <a:cubicBezTo>
                  <a:pt x="5494" y="1231"/>
                  <a:pt x="5514" y="1222"/>
                  <a:pt x="5542" y="1206"/>
                </a:cubicBezTo>
                <a:cubicBezTo>
                  <a:pt x="5558" y="1181"/>
                  <a:pt x="5585" y="1169"/>
                  <a:pt x="5614" y="1160"/>
                </a:cubicBezTo>
                <a:cubicBezTo>
                  <a:pt x="5632" y="1146"/>
                  <a:pt x="5647" y="1128"/>
                  <a:pt x="5666" y="1114"/>
                </a:cubicBezTo>
                <a:cubicBezTo>
                  <a:pt x="5719" y="1074"/>
                  <a:pt x="5663" y="1137"/>
                  <a:pt x="5725" y="1075"/>
                </a:cubicBezTo>
                <a:cubicBezTo>
                  <a:pt x="5747" y="1053"/>
                  <a:pt x="5763" y="1027"/>
                  <a:pt x="5790" y="1009"/>
                </a:cubicBezTo>
                <a:cubicBezTo>
                  <a:pt x="5835" y="936"/>
                  <a:pt x="5812" y="962"/>
                  <a:pt x="5849" y="924"/>
                </a:cubicBezTo>
                <a:cubicBezTo>
                  <a:pt x="5874" y="837"/>
                  <a:pt x="5884" y="829"/>
                  <a:pt x="5862" y="708"/>
                </a:cubicBezTo>
                <a:cubicBezTo>
                  <a:pt x="5860" y="696"/>
                  <a:pt x="5800" y="639"/>
                  <a:pt x="5797" y="636"/>
                </a:cubicBezTo>
                <a:cubicBezTo>
                  <a:pt x="5731" y="565"/>
                  <a:pt x="5657" y="508"/>
                  <a:pt x="5581" y="446"/>
                </a:cubicBezTo>
                <a:cubicBezTo>
                  <a:pt x="5547" y="418"/>
                  <a:pt x="5471" y="331"/>
                  <a:pt x="5457" y="296"/>
                </a:cubicBezTo>
                <a:cubicBezTo>
                  <a:pt x="5448" y="274"/>
                  <a:pt x="5430" y="230"/>
                  <a:pt x="5430" y="230"/>
                </a:cubicBezTo>
                <a:cubicBezTo>
                  <a:pt x="5434" y="186"/>
                  <a:pt x="5432" y="141"/>
                  <a:pt x="5443" y="99"/>
                </a:cubicBezTo>
                <a:cubicBezTo>
                  <a:pt x="5446" y="88"/>
                  <a:pt x="5461" y="87"/>
                  <a:pt x="5470" y="80"/>
                </a:cubicBezTo>
                <a:cubicBezTo>
                  <a:pt x="5505" y="53"/>
                  <a:pt x="5549" y="29"/>
                  <a:pt x="5594" y="21"/>
                </a:cubicBezTo>
                <a:cubicBezTo>
                  <a:pt x="5631" y="14"/>
                  <a:pt x="5668" y="12"/>
                  <a:pt x="5705" y="8"/>
                </a:cubicBezTo>
                <a:cubicBezTo>
                  <a:pt x="5725" y="6"/>
                  <a:pt x="5764" y="1"/>
                  <a:pt x="5764" y="1"/>
                </a:cubicBezTo>
                <a:cubicBezTo>
                  <a:pt x="5904" y="3"/>
                  <a:pt x="6044" y="0"/>
                  <a:pt x="6183" y="8"/>
                </a:cubicBezTo>
                <a:cubicBezTo>
                  <a:pt x="6238" y="11"/>
                  <a:pt x="6239" y="53"/>
                  <a:pt x="6281" y="80"/>
                </a:cubicBezTo>
                <a:cubicBezTo>
                  <a:pt x="6359" y="130"/>
                  <a:pt x="6438" y="184"/>
                  <a:pt x="6497" y="257"/>
                </a:cubicBezTo>
                <a:cubicBezTo>
                  <a:pt x="6520" y="285"/>
                  <a:pt x="6532" y="321"/>
                  <a:pt x="6556" y="348"/>
                </a:cubicBezTo>
                <a:cubicBezTo>
                  <a:pt x="6571" y="366"/>
                  <a:pt x="6587" y="383"/>
                  <a:pt x="6602" y="401"/>
                </a:cubicBezTo>
                <a:cubicBezTo>
                  <a:pt x="6609" y="420"/>
                  <a:pt x="6614" y="440"/>
                  <a:pt x="6622" y="459"/>
                </a:cubicBezTo>
                <a:cubicBezTo>
                  <a:pt x="6627" y="471"/>
                  <a:pt x="6636" y="480"/>
                  <a:pt x="6641" y="492"/>
                </a:cubicBezTo>
                <a:cubicBezTo>
                  <a:pt x="6649" y="511"/>
                  <a:pt x="6661" y="551"/>
                  <a:pt x="6661" y="551"/>
                </a:cubicBezTo>
                <a:cubicBezTo>
                  <a:pt x="6655" y="792"/>
                  <a:pt x="6725" y="831"/>
                  <a:pt x="6569" y="885"/>
                </a:cubicBezTo>
                <a:cubicBezTo>
                  <a:pt x="6322" y="872"/>
                  <a:pt x="6338" y="930"/>
                  <a:pt x="6249" y="793"/>
                </a:cubicBezTo>
                <a:cubicBezTo>
                  <a:pt x="6253" y="727"/>
                  <a:pt x="6250" y="687"/>
                  <a:pt x="6294" y="643"/>
                </a:cubicBezTo>
                <a:cubicBezTo>
                  <a:pt x="6321" y="543"/>
                  <a:pt x="6278" y="456"/>
                  <a:pt x="6183" y="427"/>
                </a:cubicBezTo>
                <a:cubicBezTo>
                  <a:pt x="6042" y="431"/>
                  <a:pt x="5966" y="424"/>
                  <a:pt x="5856" y="499"/>
                </a:cubicBezTo>
                <a:cubicBezTo>
                  <a:pt x="5793" y="591"/>
                  <a:pt x="5865" y="713"/>
                  <a:pt x="5941" y="774"/>
                </a:cubicBezTo>
                <a:cubicBezTo>
                  <a:pt x="5963" y="791"/>
                  <a:pt x="5989" y="804"/>
                  <a:pt x="6006" y="826"/>
                </a:cubicBezTo>
                <a:cubicBezTo>
                  <a:pt x="6034" y="862"/>
                  <a:pt x="6017" y="846"/>
                  <a:pt x="6059" y="872"/>
                </a:cubicBezTo>
                <a:cubicBezTo>
                  <a:pt x="6082" y="912"/>
                  <a:pt x="6117" y="942"/>
                  <a:pt x="6137" y="983"/>
                </a:cubicBezTo>
                <a:cubicBezTo>
                  <a:pt x="6145" y="1048"/>
                  <a:pt x="6160" y="1120"/>
                  <a:pt x="6190" y="1179"/>
                </a:cubicBezTo>
                <a:cubicBezTo>
                  <a:pt x="6194" y="1232"/>
                  <a:pt x="6194" y="1260"/>
                  <a:pt x="6216" y="1304"/>
                </a:cubicBezTo>
                <a:cubicBezTo>
                  <a:pt x="6201" y="1389"/>
                  <a:pt x="6153" y="1400"/>
                  <a:pt x="6078" y="1409"/>
                </a:cubicBezTo>
                <a:cubicBezTo>
                  <a:pt x="6034" y="1430"/>
                  <a:pt x="6009" y="1447"/>
                  <a:pt x="5961" y="1454"/>
                </a:cubicBezTo>
                <a:cubicBezTo>
                  <a:pt x="5905" y="1476"/>
                  <a:pt x="5951" y="1461"/>
                  <a:pt x="5882" y="1474"/>
                </a:cubicBezTo>
                <a:cubicBezTo>
                  <a:pt x="5862" y="1478"/>
                  <a:pt x="5823" y="1487"/>
                  <a:pt x="5823" y="1487"/>
                </a:cubicBezTo>
                <a:cubicBezTo>
                  <a:pt x="5673" y="1483"/>
                  <a:pt x="5548" y="1471"/>
                  <a:pt x="5404" y="1461"/>
                </a:cubicBezTo>
                <a:cubicBezTo>
                  <a:pt x="5331" y="1441"/>
                  <a:pt x="5254" y="1439"/>
                  <a:pt x="5182" y="1415"/>
                </a:cubicBezTo>
                <a:cubicBezTo>
                  <a:pt x="5156" y="1406"/>
                  <a:pt x="5136" y="1391"/>
                  <a:pt x="5110" y="1382"/>
                </a:cubicBezTo>
                <a:cubicBezTo>
                  <a:pt x="5096" y="1368"/>
                  <a:pt x="5077" y="1359"/>
                  <a:pt x="5064" y="1343"/>
                </a:cubicBezTo>
                <a:cubicBezTo>
                  <a:pt x="5045" y="1320"/>
                  <a:pt x="5033" y="1293"/>
                  <a:pt x="5011" y="1271"/>
                </a:cubicBezTo>
                <a:cubicBezTo>
                  <a:pt x="5001" y="1237"/>
                  <a:pt x="4976" y="1236"/>
                  <a:pt x="4946" y="1225"/>
                </a:cubicBezTo>
                <a:cubicBezTo>
                  <a:pt x="4875" y="1231"/>
                  <a:pt x="4854" y="1216"/>
                  <a:pt x="4835" y="1278"/>
                </a:cubicBezTo>
                <a:cubicBezTo>
                  <a:pt x="4837" y="1332"/>
                  <a:pt x="4834" y="1387"/>
                  <a:pt x="4841" y="1441"/>
                </a:cubicBezTo>
                <a:cubicBezTo>
                  <a:pt x="4842" y="1452"/>
                  <a:pt x="4856" y="1457"/>
                  <a:pt x="4861" y="1467"/>
                </a:cubicBezTo>
                <a:cubicBezTo>
                  <a:pt x="4880" y="1500"/>
                  <a:pt x="4900" y="1530"/>
                  <a:pt x="4933" y="1553"/>
                </a:cubicBezTo>
                <a:cubicBezTo>
                  <a:pt x="5007" y="1605"/>
                  <a:pt x="5095" y="1641"/>
                  <a:pt x="5182" y="1664"/>
                </a:cubicBezTo>
                <a:cubicBezTo>
                  <a:pt x="5241" y="1680"/>
                  <a:pt x="5305" y="1676"/>
                  <a:pt x="5365" y="1690"/>
                </a:cubicBezTo>
                <a:cubicBezTo>
                  <a:pt x="5415" y="1702"/>
                  <a:pt x="5476" y="1719"/>
                  <a:pt x="5522" y="1742"/>
                </a:cubicBezTo>
                <a:cubicBezTo>
                  <a:pt x="5598" y="1781"/>
                  <a:pt x="5523" y="1763"/>
                  <a:pt x="5601" y="1775"/>
                </a:cubicBezTo>
                <a:cubicBezTo>
                  <a:pt x="5610" y="1782"/>
                  <a:pt x="5618" y="1790"/>
                  <a:pt x="5627" y="1795"/>
                </a:cubicBezTo>
                <a:cubicBezTo>
                  <a:pt x="5633" y="1798"/>
                  <a:pt x="5640" y="1797"/>
                  <a:pt x="5646" y="1801"/>
                </a:cubicBezTo>
                <a:cubicBezTo>
                  <a:pt x="5654" y="1806"/>
                  <a:pt x="5659" y="1815"/>
                  <a:pt x="5666" y="1821"/>
                </a:cubicBezTo>
                <a:cubicBezTo>
                  <a:pt x="5672" y="1826"/>
                  <a:pt x="5679" y="1830"/>
                  <a:pt x="5686" y="1834"/>
                </a:cubicBezTo>
                <a:cubicBezTo>
                  <a:pt x="5693" y="1848"/>
                  <a:pt x="5706" y="1869"/>
                  <a:pt x="5705" y="1886"/>
                </a:cubicBezTo>
                <a:cubicBezTo>
                  <a:pt x="5698" y="1994"/>
                  <a:pt x="5647" y="2029"/>
                  <a:pt x="5548" y="2050"/>
                </a:cubicBezTo>
                <a:cubicBezTo>
                  <a:pt x="5309" y="2043"/>
                  <a:pt x="5265" y="2038"/>
                  <a:pt x="5011" y="2043"/>
                </a:cubicBezTo>
                <a:cubicBezTo>
                  <a:pt x="5013" y="2063"/>
                  <a:pt x="5012" y="2083"/>
                  <a:pt x="5018" y="2102"/>
                </a:cubicBezTo>
                <a:cubicBezTo>
                  <a:pt x="5044" y="2181"/>
                  <a:pt x="5139" y="2232"/>
                  <a:pt x="5214" y="2246"/>
                </a:cubicBezTo>
                <a:cubicBezTo>
                  <a:pt x="5357" y="2333"/>
                  <a:pt x="5562" y="2302"/>
                  <a:pt x="5712" y="2305"/>
                </a:cubicBezTo>
                <a:cubicBezTo>
                  <a:pt x="5764" y="2326"/>
                  <a:pt x="5812" y="2327"/>
                  <a:pt x="5869" y="2331"/>
                </a:cubicBezTo>
                <a:cubicBezTo>
                  <a:pt x="5924" y="2359"/>
                  <a:pt x="5986" y="2377"/>
                  <a:pt x="6046" y="2390"/>
                </a:cubicBezTo>
                <a:cubicBezTo>
                  <a:pt x="6072" y="2408"/>
                  <a:pt x="6080" y="2418"/>
                  <a:pt x="6111" y="2430"/>
                </a:cubicBezTo>
                <a:cubicBezTo>
                  <a:pt x="6142" y="2460"/>
                  <a:pt x="6160" y="2492"/>
                  <a:pt x="6190" y="2521"/>
                </a:cubicBezTo>
                <a:cubicBezTo>
                  <a:pt x="6199" y="2599"/>
                  <a:pt x="6233" y="2621"/>
                  <a:pt x="6203" y="2718"/>
                </a:cubicBezTo>
                <a:cubicBezTo>
                  <a:pt x="6195" y="2745"/>
                  <a:pt x="6147" y="2768"/>
                  <a:pt x="6124" y="2783"/>
                </a:cubicBezTo>
                <a:cubicBezTo>
                  <a:pt x="6084" y="2809"/>
                  <a:pt x="6127" y="2781"/>
                  <a:pt x="6085" y="2822"/>
                </a:cubicBezTo>
                <a:cubicBezTo>
                  <a:pt x="6046" y="2860"/>
                  <a:pt x="5993" y="2890"/>
                  <a:pt x="5941" y="2907"/>
                </a:cubicBezTo>
                <a:cubicBezTo>
                  <a:pt x="5889" y="2901"/>
                  <a:pt x="5835" y="2899"/>
                  <a:pt x="5784" y="2888"/>
                </a:cubicBezTo>
                <a:cubicBezTo>
                  <a:pt x="5743" y="2879"/>
                  <a:pt x="5711" y="2846"/>
                  <a:pt x="5673" y="2829"/>
                </a:cubicBezTo>
                <a:cubicBezTo>
                  <a:pt x="5621" y="2805"/>
                  <a:pt x="5558" y="2777"/>
                  <a:pt x="5502" y="2763"/>
                </a:cubicBezTo>
                <a:cubicBezTo>
                  <a:pt x="5430" y="2774"/>
                  <a:pt x="5452" y="2779"/>
                  <a:pt x="5417" y="2835"/>
                </a:cubicBezTo>
                <a:cubicBezTo>
                  <a:pt x="5396" y="2953"/>
                  <a:pt x="5461" y="2974"/>
                  <a:pt x="5542" y="3032"/>
                </a:cubicBezTo>
                <a:cubicBezTo>
                  <a:pt x="5671" y="3124"/>
                  <a:pt x="5805" y="3218"/>
                  <a:pt x="5921" y="3326"/>
                </a:cubicBezTo>
                <a:cubicBezTo>
                  <a:pt x="5966" y="3368"/>
                  <a:pt x="5999" y="3413"/>
                  <a:pt x="6046" y="3451"/>
                </a:cubicBezTo>
                <a:cubicBezTo>
                  <a:pt x="6102" y="3545"/>
                  <a:pt x="6123" y="3585"/>
                  <a:pt x="6137" y="3693"/>
                </a:cubicBezTo>
                <a:cubicBezTo>
                  <a:pt x="6123" y="3813"/>
                  <a:pt x="6141" y="3836"/>
                  <a:pt x="6085" y="3909"/>
                </a:cubicBezTo>
                <a:cubicBezTo>
                  <a:pt x="6076" y="3936"/>
                  <a:pt x="6065" y="3940"/>
                  <a:pt x="6039" y="3948"/>
                </a:cubicBezTo>
                <a:cubicBezTo>
                  <a:pt x="5967" y="3944"/>
                  <a:pt x="5894" y="3945"/>
                  <a:pt x="5823" y="3935"/>
                </a:cubicBezTo>
                <a:cubicBezTo>
                  <a:pt x="5749" y="3925"/>
                  <a:pt x="5686" y="3871"/>
                  <a:pt x="5614" y="3850"/>
                </a:cubicBezTo>
                <a:cubicBezTo>
                  <a:pt x="5573" y="3825"/>
                  <a:pt x="5536" y="3809"/>
                  <a:pt x="5489" y="3798"/>
                </a:cubicBezTo>
                <a:cubicBezTo>
                  <a:pt x="5475" y="3788"/>
                  <a:pt x="5468" y="3781"/>
                  <a:pt x="5450" y="3778"/>
                </a:cubicBezTo>
                <a:cubicBezTo>
                  <a:pt x="5418" y="3772"/>
                  <a:pt x="5352" y="3765"/>
                  <a:pt x="5352" y="3765"/>
                </a:cubicBezTo>
                <a:cubicBezTo>
                  <a:pt x="5230" y="3767"/>
                  <a:pt x="5097" y="3724"/>
                  <a:pt x="4998" y="3798"/>
                </a:cubicBezTo>
                <a:cubicBezTo>
                  <a:pt x="4957" y="3881"/>
                  <a:pt x="5008" y="3978"/>
                  <a:pt x="5038" y="4059"/>
                </a:cubicBezTo>
                <a:cubicBezTo>
                  <a:pt x="5034" y="4090"/>
                  <a:pt x="5037" y="4122"/>
                  <a:pt x="5025" y="4151"/>
                </a:cubicBezTo>
                <a:cubicBezTo>
                  <a:pt x="5020" y="4163"/>
                  <a:pt x="5004" y="4166"/>
                  <a:pt x="4992" y="4171"/>
                </a:cubicBezTo>
                <a:cubicBezTo>
                  <a:pt x="4930" y="4197"/>
                  <a:pt x="4927" y="4195"/>
                  <a:pt x="4874" y="4203"/>
                </a:cubicBezTo>
                <a:cubicBezTo>
                  <a:pt x="4739" y="4201"/>
                  <a:pt x="4603" y="4207"/>
                  <a:pt x="4468" y="4197"/>
                </a:cubicBezTo>
                <a:cubicBezTo>
                  <a:pt x="4457" y="4196"/>
                  <a:pt x="4457" y="4179"/>
                  <a:pt x="4449" y="4171"/>
                </a:cubicBezTo>
                <a:cubicBezTo>
                  <a:pt x="4437" y="4159"/>
                  <a:pt x="4421" y="4151"/>
                  <a:pt x="4409" y="4138"/>
                </a:cubicBezTo>
                <a:cubicBezTo>
                  <a:pt x="4335" y="4057"/>
                  <a:pt x="4270" y="3964"/>
                  <a:pt x="4226" y="3863"/>
                </a:cubicBezTo>
                <a:cubicBezTo>
                  <a:pt x="4212" y="3800"/>
                  <a:pt x="4209" y="3751"/>
                  <a:pt x="4226" y="3686"/>
                </a:cubicBezTo>
                <a:cubicBezTo>
                  <a:pt x="4224" y="3632"/>
                  <a:pt x="4229" y="3576"/>
                  <a:pt x="4219" y="3523"/>
                </a:cubicBezTo>
                <a:cubicBezTo>
                  <a:pt x="4216" y="3506"/>
                  <a:pt x="4197" y="3497"/>
                  <a:pt x="4187" y="3483"/>
                </a:cubicBezTo>
                <a:cubicBezTo>
                  <a:pt x="4115" y="3383"/>
                  <a:pt x="4087" y="3362"/>
                  <a:pt x="3984" y="3320"/>
                </a:cubicBezTo>
                <a:cubicBezTo>
                  <a:pt x="3854" y="3332"/>
                  <a:pt x="3839" y="3335"/>
                  <a:pt x="3735" y="3366"/>
                </a:cubicBezTo>
                <a:cubicBezTo>
                  <a:pt x="3691" y="3379"/>
                  <a:pt x="3645" y="3385"/>
                  <a:pt x="3604" y="3405"/>
                </a:cubicBezTo>
                <a:cubicBezTo>
                  <a:pt x="3486" y="3464"/>
                  <a:pt x="3576" y="3431"/>
                  <a:pt x="3519" y="3451"/>
                </a:cubicBezTo>
                <a:cubicBezTo>
                  <a:pt x="3475" y="3484"/>
                  <a:pt x="3449" y="3501"/>
                  <a:pt x="3414" y="3542"/>
                </a:cubicBezTo>
                <a:cubicBezTo>
                  <a:pt x="3397" y="3589"/>
                  <a:pt x="3385" y="3635"/>
                  <a:pt x="3362" y="3680"/>
                </a:cubicBezTo>
                <a:cubicBezTo>
                  <a:pt x="3358" y="3697"/>
                  <a:pt x="3355" y="3715"/>
                  <a:pt x="3349" y="3732"/>
                </a:cubicBezTo>
                <a:cubicBezTo>
                  <a:pt x="3342" y="3752"/>
                  <a:pt x="3329" y="3770"/>
                  <a:pt x="3323" y="3791"/>
                </a:cubicBezTo>
                <a:cubicBezTo>
                  <a:pt x="3307" y="3841"/>
                  <a:pt x="3312" y="3896"/>
                  <a:pt x="3297" y="3948"/>
                </a:cubicBezTo>
                <a:cubicBezTo>
                  <a:pt x="3281" y="4072"/>
                  <a:pt x="3190" y="4148"/>
                  <a:pt x="3074" y="4184"/>
                </a:cubicBezTo>
                <a:cubicBezTo>
                  <a:pt x="3055" y="4190"/>
                  <a:pt x="3035" y="4194"/>
                  <a:pt x="3015" y="4197"/>
                </a:cubicBezTo>
                <a:cubicBezTo>
                  <a:pt x="2976" y="4203"/>
                  <a:pt x="2897" y="4210"/>
                  <a:pt x="2897" y="4210"/>
                </a:cubicBezTo>
                <a:cubicBezTo>
                  <a:pt x="2799" y="4208"/>
                  <a:pt x="2701" y="4211"/>
                  <a:pt x="2603" y="4203"/>
                </a:cubicBezTo>
                <a:cubicBezTo>
                  <a:pt x="2508" y="4196"/>
                  <a:pt x="2358" y="4013"/>
                  <a:pt x="2308" y="3942"/>
                </a:cubicBezTo>
                <a:cubicBezTo>
                  <a:pt x="2289" y="3871"/>
                  <a:pt x="2277" y="3811"/>
                  <a:pt x="2269" y="3739"/>
                </a:cubicBezTo>
                <a:cubicBezTo>
                  <a:pt x="2273" y="3652"/>
                  <a:pt x="2269" y="3623"/>
                  <a:pt x="2302" y="3555"/>
                </a:cubicBezTo>
                <a:cubicBezTo>
                  <a:pt x="2320" y="3422"/>
                  <a:pt x="2333" y="3347"/>
                  <a:pt x="2236" y="3274"/>
                </a:cubicBezTo>
                <a:cubicBezTo>
                  <a:pt x="2187" y="3237"/>
                  <a:pt x="2234" y="3255"/>
                  <a:pt x="2184" y="3241"/>
                </a:cubicBezTo>
                <a:cubicBezTo>
                  <a:pt x="2154" y="3221"/>
                  <a:pt x="2114" y="3215"/>
                  <a:pt x="2079" y="3209"/>
                </a:cubicBezTo>
                <a:cubicBezTo>
                  <a:pt x="1996" y="3213"/>
                  <a:pt x="1913" y="3213"/>
                  <a:pt x="1830" y="3222"/>
                </a:cubicBezTo>
                <a:cubicBezTo>
                  <a:pt x="1764" y="3229"/>
                  <a:pt x="1779" y="3242"/>
                  <a:pt x="1732" y="3274"/>
                </a:cubicBezTo>
                <a:cubicBezTo>
                  <a:pt x="1659" y="3324"/>
                  <a:pt x="1560" y="3371"/>
                  <a:pt x="1503" y="3444"/>
                </a:cubicBezTo>
                <a:cubicBezTo>
                  <a:pt x="1437" y="3529"/>
                  <a:pt x="1428" y="3640"/>
                  <a:pt x="1398" y="3739"/>
                </a:cubicBezTo>
                <a:cubicBezTo>
                  <a:pt x="1393" y="3756"/>
                  <a:pt x="1349" y="3831"/>
                  <a:pt x="1346" y="3837"/>
                </a:cubicBezTo>
                <a:cubicBezTo>
                  <a:pt x="1339" y="3871"/>
                  <a:pt x="1289" y="3957"/>
                  <a:pt x="1254" y="3968"/>
                </a:cubicBezTo>
                <a:cubicBezTo>
                  <a:pt x="1229" y="3976"/>
                  <a:pt x="1176" y="3987"/>
                  <a:pt x="1176" y="3987"/>
                </a:cubicBezTo>
                <a:cubicBezTo>
                  <a:pt x="1028" y="3983"/>
                  <a:pt x="879" y="3986"/>
                  <a:pt x="731" y="3974"/>
                </a:cubicBezTo>
                <a:cubicBezTo>
                  <a:pt x="700" y="3971"/>
                  <a:pt x="678" y="3940"/>
                  <a:pt x="652" y="3922"/>
                </a:cubicBezTo>
                <a:cubicBezTo>
                  <a:pt x="555" y="3854"/>
                  <a:pt x="471" y="3696"/>
                  <a:pt x="423" y="3582"/>
                </a:cubicBezTo>
                <a:cubicBezTo>
                  <a:pt x="417" y="3527"/>
                  <a:pt x="404" y="3485"/>
                  <a:pt x="423" y="3431"/>
                </a:cubicBezTo>
                <a:cubicBezTo>
                  <a:pt x="437" y="3393"/>
                  <a:pt x="483" y="3390"/>
                  <a:pt x="515" y="3379"/>
                </a:cubicBezTo>
                <a:cubicBezTo>
                  <a:pt x="602" y="3348"/>
                  <a:pt x="686" y="3320"/>
                  <a:pt x="777" y="3300"/>
                </a:cubicBezTo>
                <a:cubicBezTo>
                  <a:pt x="831" y="3273"/>
                  <a:pt x="898" y="3262"/>
                  <a:pt x="934" y="3209"/>
                </a:cubicBezTo>
                <a:cubicBezTo>
                  <a:pt x="882" y="2947"/>
                  <a:pt x="622" y="3036"/>
                  <a:pt x="384" y="3025"/>
                </a:cubicBezTo>
                <a:cubicBezTo>
                  <a:pt x="316" y="3009"/>
                  <a:pt x="270" y="2972"/>
                  <a:pt x="214" y="2934"/>
                </a:cubicBezTo>
                <a:cubicBezTo>
                  <a:pt x="194" y="2884"/>
                  <a:pt x="157" y="2849"/>
                  <a:pt x="129" y="2803"/>
                </a:cubicBezTo>
                <a:cubicBezTo>
                  <a:pt x="106" y="2764"/>
                  <a:pt x="85" y="2724"/>
                  <a:pt x="63" y="2685"/>
                </a:cubicBezTo>
                <a:cubicBezTo>
                  <a:pt x="44" y="2651"/>
                  <a:pt x="52" y="2613"/>
                  <a:pt x="30" y="2580"/>
                </a:cubicBezTo>
                <a:cubicBezTo>
                  <a:pt x="34" y="2554"/>
                  <a:pt x="36" y="2527"/>
                  <a:pt x="43" y="2502"/>
                </a:cubicBezTo>
                <a:cubicBezTo>
                  <a:pt x="58" y="2452"/>
                  <a:pt x="198" y="2416"/>
                  <a:pt x="240" y="2410"/>
                </a:cubicBezTo>
                <a:cubicBezTo>
                  <a:pt x="281" y="2404"/>
                  <a:pt x="364" y="2397"/>
                  <a:pt x="364" y="2397"/>
                </a:cubicBezTo>
                <a:cubicBezTo>
                  <a:pt x="614" y="2312"/>
                  <a:pt x="836" y="2519"/>
                  <a:pt x="1078" y="2561"/>
                </a:cubicBezTo>
                <a:cubicBezTo>
                  <a:pt x="1095" y="2570"/>
                  <a:pt x="1111" y="2585"/>
                  <a:pt x="1130" y="2587"/>
                </a:cubicBezTo>
                <a:cubicBezTo>
                  <a:pt x="1203" y="2595"/>
                  <a:pt x="1208" y="2561"/>
                  <a:pt x="1248" y="2521"/>
                </a:cubicBezTo>
                <a:cubicBezTo>
                  <a:pt x="1250" y="2508"/>
                  <a:pt x="1251" y="2495"/>
                  <a:pt x="1254" y="2482"/>
                </a:cubicBezTo>
                <a:cubicBezTo>
                  <a:pt x="1260" y="2458"/>
                  <a:pt x="1274" y="2410"/>
                  <a:pt x="1274" y="2410"/>
                </a:cubicBezTo>
                <a:cubicBezTo>
                  <a:pt x="1270" y="2364"/>
                  <a:pt x="1270" y="2318"/>
                  <a:pt x="1261" y="2273"/>
                </a:cubicBezTo>
                <a:cubicBezTo>
                  <a:pt x="1260" y="2266"/>
                  <a:pt x="1218" y="2235"/>
                  <a:pt x="1215" y="2233"/>
                </a:cubicBezTo>
                <a:cubicBezTo>
                  <a:pt x="1148" y="2197"/>
                  <a:pt x="1093" y="2191"/>
                  <a:pt x="1019" y="2181"/>
                </a:cubicBezTo>
                <a:cubicBezTo>
                  <a:pt x="995" y="2178"/>
                  <a:pt x="971" y="2169"/>
                  <a:pt x="947" y="2168"/>
                </a:cubicBezTo>
                <a:cubicBezTo>
                  <a:pt x="801" y="2162"/>
                  <a:pt x="654" y="2163"/>
                  <a:pt x="508" y="2161"/>
                </a:cubicBezTo>
                <a:cubicBezTo>
                  <a:pt x="433" y="2136"/>
                  <a:pt x="383" y="2107"/>
                  <a:pt x="351" y="2030"/>
                </a:cubicBezTo>
                <a:cubicBezTo>
                  <a:pt x="340" y="2005"/>
                  <a:pt x="325" y="1952"/>
                  <a:pt x="325" y="1952"/>
                </a:cubicBezTo>
                <a:cubicBezTo>
                  <a:pt x="329" y="1908"/>
                  <a:pt x="328" y="1864"/>
                  <a:pt x="338" y="1821"/>
                </a:cubicBezTo>
                <a:cubicBezTo>
                  <a:pt x="339" y="1816"/>
                  <a:pt x="384" y="1795"/>
                  <a:pt x="384" y="1795"/>
                </a:cubicBezTo>
                <a:cubicBezTo>
                  <a:pt x="455" y="1764"/>
                  <a:pt x="568" y="1762"/>
                  <a:pt x="639" y="1755"/>
                </a:cubicBezTo>
                <a:cubicBezTo>
                  <a:pt x="720" y="1757"/>
                  <a:pt x="801" y="1753"/>
                  <a:pt x="881" y="1762"/>
                </a:cubicBezTo>
                <a:cubicBezTo>
                  <a:pt x="915" y="1766"/>
                  <a:pt x="945" y="1788"/>
                  <a:pt x="979" y="1795"/>
                </a:cubicBezTo>
                <a:cubicBezTo>
                  <a:pt x="1069" y="1847"/>
                  <a:pt x="1170" y="1881"/>
                  <a:pt x="1254" y="1945"/>
                </a:cubicBezTo>
                <a:cubicBezTo>
                  <a:pt x="1374" y="2036"/>
                  <a:pt x="1477" y="2140"/>
                  <a:pt x="1588" y="2240"/>
                </a:cubicBezTo>
                <a:cubicBezTo>
                  <a:pt x="1653" y="2299"/>
                  <a:pt x="1722" y="2357"/>
                  <a:pt x="1765" y="2436"/>
                </a:cubicBezTo>
                <a:cubicBezTo>
                  <a:pt x="1783" y="2470"/>
                  <a:pt x="1798" y="2547"/>
                  <a:pt x="1798" y="2547"/>
                </a:cubicBezTo>
                <a:cubicBezTo>
                  <a:pt x="1796" y="2573"/>
                  <a:pt x="1799" y="2601"/>
                  <a:pt x="1791" y="2626"/>
                </a:cubicBezTo>
                <a:cubicBezTo>
                  <a:pt x="1784" y="2647"/>
                  <a:pt x="1755" y="2656"/>
                  <a:pt x="1739" y="2665"/>
                </a:cubicBezTo>
                <a:cubicBezTo>
                  <a:pt x="1695" y="2690"/>
                  <a:pt x="1658" y="2702"/>
                  <a:pt x="1608" y="2711"/>
                </a:cubicBezTo>
                <a:cubicBezTo>
                  <a:pt x="1526" y="2764"/>
                  <a:pt x="1417" y="2735"/>
                  <a:pt x="1326" y="2711"/>
                </a:cubicBezTo>
                <a:cubicBezTo>
                  <a:pt x="1238" y="2716"/>
                  <a:pt x="1195" y="2707"/>
                  <a:pt x="1130" y="2757"/>
                </a:cubicBezTo>
                <a:cubicBezTo>
                  <a:pt x="1112" y="2809"/>
                  <a:pt x="1117" y="2868"/>
                  <a:pt x="1156" y="2907"/>
                </a:cubicBezTo>
                <a:cubicBezTo>
                  <a:pt x="1169" y="2945"/>
                  <a:pt x="1153" y="2911"/>
                  <a:pt x="1182" y="2940"/>
                </a:cubicBezTo>
                <a:cubicBezTo>
                  <a:pt x="1190" y="2948"/>
                  <a:pt x="1194" y="2958"/>
                  <a:pt x="1202" y="2966"/>
                </a:cubicBezTo>
                <a:cubicBezTo>
                  <a:pt x="1221" y="2984"/>
                  <a:pt x="1276" y="3003"/>
                  <a:pt x="1294" y="3012"/>
                </a:cubicBezTo>
                <a:cubicBezTo>
                  <a:pt x="1329" y="3029"/>
                  <a:pt x="1347" y="3063"/>
                  <a:pt x="1379" y="3084"/>
                </a:cubicBezTo>
                <a:cubicBezTo>
                  <a:pt x="1389" y="3147"/>
                  <a:pt x="1392" y="3194"/>
                  <a:pt x="1333" y="3228"/>
                </a:cubicBezTo>
                <a:cubicBezTo>
                  <a:pt x="1207" y="3301"/>
                  <a:pt x="1331" y="3229"/>
                  <a:pt x="1254" y="3261"/>
                </a:cubicBezTo>
                <a:cubicBezTo>
                  <a:pt x="1236" y="3268"/>
                  <a:pt x="1202" y="3287"/>
                  <a:pt x="1202" y="3287"/>
                </a:cubicBezTo>
                <a:cubicBezTo>
                  <a:pt x="1171" y="3334"/>
                  <a:pt x="1197" y="3349"/>
                  <a:pt x="1241" y="3359"/>
                </a:cubicBezTo>
                <a:cubicBezTo>
                  <a:pt x="1298" y="3356"/>
                  <a:pt x="1368" y="3356"/>
                  <a:pt x="1425" y="3339"/>
                </a:cubicBezTo>
                <a:cubicBezTo>
                  <a:pt x="1450" y="3331"/>
                  <a:pt x="1476" y="3315"/>
                  <a:pt x="1503" y="3307"/>
                </a:cubicBezTo>
                <a:cubicBezTo>
                  <a:pt x="1510" y="3303"/>
                  <a:pt x="1518" y="3300"/>
                  <a:pt x="1523" y="3294"/>
                </a:cubicBezTo>
                <a:cubicBezTo>
                  <a:pt x="1533" y="3282"/>
                  <a:pt x="1549" y="3254"/>
                  <a:pt x="1549" y="3254"/>
                </a:cubicBezTo>
                <a:cubicBezTo>
                  <a:pt x="1566" y="3181"/>
                  <a:pt x="1554" y="3074"/>
                  <a:pt x="1641" y="3051"/>
                </a:cubicBezTo>
                <a:cubicBezTo>
                  <a:pt x="1763" y="3053"/>
                  <a:pt x="1885" y="3050"/>
                  <a:pt x="2007" y="3058"/>
                </a:cubicBezTo>
                <a:cubicBezTo>
                  <a:pt x="2018" y="3059"/>
                  <a:pt x="2024" y="3072"/>
                  <a:pt x="2033" y="3078"/>
                </a:cubicBezTo>
                <a:cubicBezTo>
                  <a:pt x="2060" y="3095"/>
                  <a:pt x="2102" y="3106"/>
                  <a:pt x="2131" y="3117"/>
                </a:cubicBezTo>
                <a:cubicBezTo>
                  <a:pt x="2175" y="3115"/>
                  <a:pt x="2220" y="3121"/>
                  <a:pt x="2262" y="3110"/>
                </a:cubicBezTo>
                <a:cubicBezTo>
                  <a:pt x="2274" y="3107"/>
                  <a:pt x="2275" y="3088"/>
                  <a:pt x="2282" y="3078"/>
                </a:cubicBezTo>
                <a:cubicBezTo>
                  <a:pt x="2290" y="3067"/>
                  <a:pt x="2300" y="3057"/>
                  <a:pt x="2308" y="3045"/>
                </a:cubicBezTo>
                <a:cubicBezTo>
                  <a:pt x="2323" y="3022"/>
                  <a:pt x="2343" y="2999"/>
                  <a:pt x="2354" y="2973"/>
                </a:cubicBezTo>
                <a:cubicBezTo>
                  <a:pt x="2367" y="2941"/>
                  <a:pt x="2374" y="2909"/>
                  <a:pt x="2393" y="2881"/>
                </a:cubicBezTo>
                <a:cubicBezTo>
                  <a:pt x="2399" y="2848"/>
                  <a:pt x="2393" y="2821"/>
                  <a:pt x="2426" y="2809"/>
                </a:cubicBezTo>
                <a:cubicBezTo>
                  <a:pt x="2454" y="2813"/>
                  <a:pt x="2483" y="2815"/>
                  <a:pt x="2511" y="2822"/>
                </a:cubicBezTo>
                <a:cubicBezTo>
                  <a:pt x="2545" y="2831"/>
                  <a:pt x="2596" y="2879"/>
                  <a:pt x="2616" y="2894"/>
                </a:cubicBezTo>
                <a:cubicBezTo>
                  <a:pt x="2688" y="2951"/>
                  <a:pt x="2724" y="3011"/>
                  <a:pt x="2747" y="3097"/>
                </a:cubicBezTo>
                <a:cubicBezTo>
                  <a:pt x="2745" y="3156"/>
                  <a:pt x="2750" y="3216"/>
                  <a:pt x="2740" y="3274"/>
                </a:cubicBezTo>
                <a:cubicBezTo>
                  <a:pt x="2734" y="3308"/>
                  <a:pt x="2683" y="3353"/>
                  <a:pt x="2662" y="3379"/>
                </a:cubicBezTo>
                <a:cubicBezTo>
                  <a:pt x="2645" y="3400"/>
                  <a:pt x="2637" y="3425"/>
                  <a:pt x="2629" y="3451"/>
                </a:cubicBezTo>
                <a:cubicBezTo>
                  <a:pt x="2631" y="3540"/>
                  <a:pt x="2627" y="3630"/>
                  <a:pt x="2635" y="3719"/>
                </a:cubicBezTo>
                <a:cubicBezTo>
                  <a:pt x="2636" y="3730"/>
                  <a:pt x="2649" y="3736"/>
                  <a:pt x="2655" y="3745"/>
                </a:cubicBezTo>
                <a:cubicBezTo>
                  <a:pt x="2690" y="3794"/>
                  <a:pt x="2736" y="3813"/>
                  <a:pt x="2793" y="3830"/>
                </a:cubicBezTo>
                <a:cubicBezTo>
                  <a:pt x="2874" y="3827"/>
                  <a:pt x="2941" y="3833"/>
                  <a:pt x="3015" y="3811"/>
                </a:cubicBezTo>
                <a:cubicBezTo>
                  <a:pt x="3042" y="3795"/>
                  <a:pt x="3058" y="3779"/>
                  <a:pt x="3081" y="3758"/>
                </a:cubicBezTo>
                <a:cubicBezTo>
                  <a:pt x="3104" y="3686"/>
                  <a:pt x="3096" y="3719"/>
                  <a:pt x="3107" y="3660"/>
                </a:cubicBezTo>
                <a:cubicBezTo>
                  <a:pt x="3118" y="3465"/>
                  <a:pt x="3119" y="3370"/>
                  <a:pt x="3107" y="3137"/>
                </a:cubicBezTo>
                <a:cubicBezTo>
                  <a:pt x="3106" y="3108"/>
                  <a:pt x="3094" y="3072"/>
                  <a:pt x="3074" y="3051"/>
                </a:cubicBezTo>
                <a:cubicBezTo>
                  <a:pt x="3058" y="3007"/>
                  <a:pt x="3016" y="2932"/>
                  <a:pt x="2976" y="2907"/>
                </a:cubicBezTo>
                <a:cubicBezTo>
                  <a:pt x="2966" y="2901"/>
                  <a:pt x="2953" y="2900"/>
                  <a:pt x="2943" y="2894"/>
                </a:cubicBezTo>
                <a:cubicBezTo>
                  <a:pt x="2865" y="2852"/>
                  <a:pt x="2787" y="2809"/>
                  <a:pt x="2707" y="2770"/>
                </a:cubicBezTo>
                <a:cubicBezTo>
                  <a:pt x="2684" y="2739"/>
                  <a:pt x="2663" y="2724"/>
                  <a:pt x="2629" y="2705"/>
                </a:cubicBezTo>
                <a:cubicBezTo>
                  <a:pt x="2625" y="2698"/>
                  <a:pt x="2622" y="2691"/>
                  <a:pt x="2616" y="2685"/>
                </a:cubicBezTo>
                <a:cubicBezTo>
                  <a:pt x="2610" y="2679"/>
                  <a:pt x="2600" y="2679"/>
                  <a:pt x="2596" y="2672"/>
                </a:cubicBezTo>
                <a:cubicBezTo>
                  <a:pt x="2586" y="2656"/>
                  <a:pt x="2585" y="2636"/>
                  <a:pt x="2577" y="2619"/>
                </a:cubicBezTo>
                <a:cubicBezTo>
                  <a:pt x="2579" y="2597"/>
                  <a:pt x="2574" y="2574"/>
                  <a:pt x="2583" y="2554"/>
                </a:cubicBezTo>
                <a:cubicBezTo>
                  <a:pt x="2589" y="2541"/>
                  <a:pt x="2605" y="2536"/>
                  <a:pt x="2616" y="2528"/>
                </a:cubicBezTo>
                <a:cubicBezTo>
                  <a:pt x="2697" y="2470"/>
                  <a:pt x="2788" y="2466"/>
                  <a:pt x="2884" y="2456"/>
                </a:cubicBezTo>
                <a:cubicBezTo>
                  <a:pt x="3132" y="2480"/>
                  <a:pt x="3024" y="2469"/>
                  <a:pt x="3185" y="2521"/>
                </a:cubicBezTo>
                <a:cubicBezTo>
                  <a:pt x="3263" y="2585"/>
                  <a:pt x="3324" y="2575"/>
                  <a:pt x="3362" y="2678"/>
                </a:cubicBezTo>
                <a:cubicBezTo>
                  <a:pt x="3358" y="2809"/>
                  <a:pt x="3349" y="2940"/>
                  <a:pt x="3349" y="3071"/>
                </a:cubicBezTo>
                <a:cubicBezTo>
                  <a:pt x="3349" y="3151"/>
                  <a:pt x="3354" y="3172"/>
                  <a:pt x="3421" y="3182"/>
                </a:cubicBezTo>
                <a:cubicBezTo>
                  <a:pt x="3480" y="3202"/>
                  <a:pt x="3501" y="3202"/>
                  <a:pt x="3565" y="3189"/>
                </a:cubicBezTo>
                <a:cubicBezTo>
                  <a:pt x="3611" y="3154"/>
                  <a:pt x="3588" y="3180"/>
                  <a:pt x="3611" y="3097"/>
                </a:cubicBezTo>
                <a:cubicBezTo>
                  <a:pt x="3613" y="3088"/>
                  <a:pt x="3625" y="3085"/>
                  <a:pt x="3630" y="3078"/>
                </a:cubicBezTo>
                <a:cubicBezTo>
                  <a:pt x="3638" y="3068"/>
                  <a:pt x="3643" y="3056"/>
                  <a:pt x="3650" y="3045"/>
                </a:cubicBezTo>
                <a:cubicBezTo>
                  <a:pt x="3640" y="2918"/>
                  <a:pt x="3641" y="2860"/>
                  <a:pt x="3585" y="2757"/>
                </a:cubicBezTo>
                <a:cubicBezTo>
                  <a:pt x="3573" y="2734"/>
                  <a:pt x="3552" y="2696"/>
                  <a:pt x="3532" y="2678"/>
                </a:cubicBezTo>
                <a:cubicBezTo>
                  <a:pt x="3520" y="2668"/>
                  <a:pt x="3493" y="2652"/>
                  <a:pt x="3493" y="2652"/>
                </a:cubicBezTo>
                <a:cubicBezTo>
                  <a:pt x="3466" y="2612"/>
                  <a:pt x="3492" y="2605"/>
                  <a:pt x="3539" y="2593"/>
                </a:cubicBezTo>
                <a:cubicBezTo>
                  <a:pt x="3565" y="2587"/>
                  <a:pt x="3591" y="2582"/>
                  <a:pt x="3617" y="2580"/>
                </a:cubicBezTo>
                <a:cubicBezTo>
                  <a:pt x="3713" y="2572"/>
                  <a:pt x="3905" y="2561"/>
                  <a:pt x="3905" y="2561"/>
                </a:cubicBezTo>
                <a:cubicBezTo>
                  <a:pt x="3981" y="2565"/>
                  <a:pt x="4059" y="2558"/>
                  <a:pt x="4134" y="2574"/>
                </a:cubicBezTo>
                <a:cubicBezTo>
                  <a:pt x="4148" y="2577"/>
                  <a:pt x="4188" y="2628"/>
                  <a:pt x="4200" y="2646"/>
                </a:cubicBezTo>
                <a:cubicBezTo>
                  <a:pt x="4244" y="2715"/>
                  <a:pt x="4276" y="2776"/>
                  <a:pt x="4298" y="2855"/>
                </a:cubicBezTo>
                <a:cubicBezTo>
                  <a:pt x="4301" y="2916"/>
                  <a:pt x="4285" y="2982"/>
                  <a:pt x="4311" y="3038"/>
                </a:cubicBezTo>
                <a:cubicBezTo>
                  <a:pt x="4327" y="3073"/>
                  <a:pt x="4400" y="3173"/>
                  <a:pt x="4429" y="3202"/>
                </a:cubicBezTo>
                <a:cubicBezTo>
                  <a:pt x="4461" y="3275"/>
                  <a:pt x="4515" y="3352"/>
                  <a:pt x="4593" y="3379"/>
                </a:cubicBezTo>
                <a:cubicBezTo>
                  <a:pt x="4645" y="3431"/>
                  <a:pt x="4577" y="3369"/>
                  <a:pt x="4638" y="3405"/>
                </a:cubicBezTo>
                <a:cubicBezTo>
                  <a:pt x="4655" y="3415"/>
                  <a:pt x="4669" y="3442"/>
                  <a:pt x="4678" y="3457"/>
                </a:cubicBezTo>
                <a:cubicBezTo>
                  <a:pt x="4667" y="3537"/>
                  <a:pt x="4676" y="3583"/>
                  <a:pt x="4638" y="3641"/>
                </a:cubicBezTo>
                <a:cubicBezTo>
                  <a:pt x="4627" y="3676"/>
                  <a:pt x="4613" y="3702"/>
                  <a:pt x="4606" y="3739"/>
                </a:cubicBezTo>
                <a:cubicBezTo>
                  <a:pt x="4608" y="3754"/>
                  <a:pt x="4601" y="3775"/>
                  <a:pt x="4612" y="3785"/>
                </a:cubicBezTo>
                <a:cubicBezTo>
                  <a:pt x="4629" y="3800"/>
                  <a:pt x="4678" y="3804"/>
                  <a:pt x="4678" y="3804"/>
                </a:cubicBezTo>
                <a:cubicBezTo>
                  <a:pt x="4713" y="3802"/>
                  <a:pt x="4748" y="3805"/>
                  <a:pt x="4782" y="3798"/>
                </a:cubicBezTo>
                <a:cubicBezTo>
                  <a:pt x="4821" y="3790"/>
                  <a:pt x="4804" y="3770"/>
                  <a:pt x="4815" y="3745"/>
                </a:cubicBezTo>
                <a:cubicBezTo>
                  <a:pt x="4825" y="3722"/>
                  <a:pt x="4843" y="3703"/>
                  <a:pt x="4854" y="3680"/>
                </a:cubicBezTo>
                <a:cubicBezTo>
                  <a:pt x="4852" y="3623"/>
                  <a:pt x="4857" y="3566"/>
                  <a:pt x="4848" y="3510"/>
                </a:cubicBezTo>
                <a:cubicBezTo>
                  <a:pt x="4843" y="3478"/>
                  <a:pt x="4788" y="3418"/>
                  <a:pt x="4776" y="3379"/>
                </a:cubicBezTo>
                <a:cubicBezTo>
                  <a:pt x="4854" y="3325"/>
                  <a:pt x="4953" y="3378"/>
                  <a:pt x="5031" y="3405"/>
                </a:cubicBezTo>
                <a:cubicBezTo>
                  <a:pt x="5065" y="3458"/>
                  <a:pt x="5120" y="3515"/>
                  <a:pt x="5182" y="3529"/>
                </a:cubicBezTo>
                <a:cubicBezTo>
                  <a:pt x="5227" y="3560"/>
                  <a:pt x="5300" y="3571"/>
                  <a:pt x="5352" y="3575"/>
                </a:cubicBezTo>
                <a:cubicBezTo>
                  <a:pt x="5495" y="3571"/>
                  <a:pt x="5570" y="3596"/>
                  <a:pt x="5659" y="3503"/>
                </a:cubicBezTo>
                <a:cubicBezTo>
                  <a:pt x="5675" y="3445"/>
                  <a:pt x="5701" y="3420"/>
                  <a:pt x="5640" y="3379"/>
                </a:cubicBezTo>
                <a:cubicBezTo>
                  <a:pt x="5595" y="3309"/>
                  <a:pt x="5473" y="3263"/>
                  <a:pt x="5391" y="3248"/>
                </a:cubicBezTo>
                <a:cubicBezTo>
                  <a:pt x="5266" y="3185"/>
                  <a:pt x="5181" y="3136"/>
                  <a:pt x="5083" y="3038"/>
                </a:cubicBezTo>
                <a:cubicBezTo>
                  <a:pt x="5081" y="3032"/>
                  <a:pt x="5080" y="3025"/>
                  <a:pt x="5077" y="3019"/>
                </a:cubicBezTo>
                <a:cubicBezTo>
                  <a:pt x="5071" y="3007"/>
                  <a:pt x="5062" y="2998"/>
                  <a:pt x="5057" y="2986"/>
                </a:cubicBezTo>
                <a:cubicBezTo>
                  <a:pt x="5051" y="2971"/>
                  <a:pt x="5049" y="2955"/>
                  <a:pt x="5044" y="2940"/>
                </a:cubicBezTo>
                <a:cubicBezTo>
                  <a:pt x="5041" y="2931"/>
                  <a:pt x="5035" y="2923"/>
                  <a:pt x="5031" y="2914"/>
                </a:cubicBezTo>
                <a:cubicBezTo>
                  <a:pt x="5013" y="2775"/>
                  <a:pt x="4960" y="2606"/>
                  <a:pt x="5136" y="2574"/>
                </a:cubicBezTo>
                <a:cubicBezTo>
                  <a:pt x="5203" y="2523"/>
                  <a:pt x="5303" y="2561"/>
                  <a:pt x="5378" y="2587"/>
                </a:cubicBezTo>
                <a:cubicBezTo>
                  <a:pt x="5452" y="2582"/>
                  <a:pt x="5487" y="2601"/>
                  <a:pt x="5502" y="2534"/>
                </a:cubicBezTo>
                <a:cubicBezTo>
                  <a:pt x="5500" y="2521"/>
                  <a:pt x="5504" y="2506"/>
                  <a:pt x="5496" y="2495"/>
                </a:cubicBezTo>
                <a:cubicBezTo>
                  <a:pt x="5489" y="2486"/>
                  <a:pt x="5474" y="2487"/>
                  <a:pt x="5463" y="2482"/>
                </a:cubicBezTo>
                <a:cubicBezTo>
                  <a:pt x="5437" y="2471"/>
                  <a:pt x="5412" y="2459"/>
                  <a:pt x="5385" y="2449"/>
                </a:cubicBezTo>
                <a:cubicBezTo>
                  <a:pt x="5361" y="2440"/>
                  <a:pt x="5313" y="2423"/>
                  <a:pt x="5313" y="2423"/>
                </a:cubicBezTo>
                <a:cubicBezTo>
                  <a:pt x="5151" y="2429"/>
                  <a:pt x="5144" y="2435"/>
                  <a:pt x="4998" y="2423"/>
                </a:cubicBezTo>
                <a:cubicBezTo>
                  <a:pt x="4973" y="2421"/>
                  <a:pt x="4948" y="2406"/>
                  <a:pt x="4926" y="2397"/>
                </a:cubicBezTo>
                <a:cubicBezTo>
                  <a:pt x="4881" y="2378"/>
                  <a:pt x="4833" y="2366"/>
                  <a:pt x="4789" y="2345"/>
                </a:cubicBezTo>
                <a:cubicBezTo>
                  <a:pt x="4737" y="2321"/>
                  <a:pt x="4691" y="2277"/>
                  <a:pt x="4638" y="2259"/>
                </a:cubicBezTo>
                <a:cubicBezTo>
                  <a:pt x="4614" y="2226"/>
                  <a:pt x="4589" y="2195"/>
                  <a:pt x="4566" y="2161"/>
                </a:cubicBezTo>
                <a:cubicBezTo>
                  <a:pt x="4560" y="2131"/>
                  <a:pt x="4556" y="2114"/>
                  <a:pt x="4540" y="2089"/>
                </a:cubicBezTo>
                <a:cubicBezTo>
                  <a:pt x="4546" y="1988"/>
                  <a:pt x="4497" y="1854"/>
                  <a:pt x="4606" y="1821"/>
                </a:cubicBezTo>
                <a:cubicBezTo>
                  <a:pt x="4816" y="1829"/>
                  <a:pt x="4714" y="1829"/>
                  <a:pt x="4835" y="1847"/>
                </a:cubicBezTo>
                <a:cubicBezTo>
                  <a:pt x="4931" y="1842"/>
                  <a:pt x="4948" y="1861"/>
                  <a:pt x="4985" y="1788"/>
                </a:cubicBezTo>
                <a:cubicBezTo>
                  <a:pt x="4983" y="1775"/>
                  <a:pt x="4985" y="1760"/>
                  <a:pt x="4979" y="1749"/>
                </a:cubicBezTo>
                <a:lnTo>
                  <a:pt x="4907" y="1716"/>
                </a:lnTo>
                <a:cubicBezTo>
                  <a:pt x="4837" y="1685"/>
                  <a:pt x="4760" y="1639"/>
                  <a:pt x="4684" y="1625"/>
                </a:cubicBezTo>
                <a:cubicBezTo>
                  <a:pt x="4632" y="1602"/>
                  <a:pt x="4585" y="1583"/>
                  <a:pt x="4547" y="1539"/>
                </a:cubicBezTo>
                <a:cubicBezTo>
                  <a:pt x="4531" y="1520"/>
                  <a:pt x="4501" y="1481"/>
                  <a:pt x="4501" y="1481"/>
                </a:cubicBezTo>
                <a:cubicBezTo>
                  <a:pt x="4457" y="1351"/>
                  <a:pt x="4505" y="1257"/>
                  <a:pt x="4521" y="1134"/>
                </a:cubicBezTo>
                <a:cubicBezTo>
                  <a:pt x="4526" y="1093"/>
                  <a:pt x="4522" y="1051"/>
                  <a:pt x="4566" y="1035"/>
                </a:cubicBezTo>
                <a:cubicBezTo>
                  <a:pt x="4635" y="1041"/>
                  <a:pt x="4715" y="1056"/>
                  <a:pt x="4776" y="1016"/>
                </a:cubicBezTo>
                <a:cubicBezTo>
                  <a:pt x="4783" y="994"/>
                  <a:pt x="4789" y="983"/>
                  <a:pt x="4776" y="957"/>
                </a:cubicBezTo>
                <a:cubicBezTo>
                  <a:pt x="4764" y="932"/>
                  <a:pt x="4676" y="909"/>
                  <a:pt x="4651" y="905"/>
                </a:cubicBezTo>
                <a:cubicBezTo>
                  <a:pt x="4606" y="857"/>
                  <a:pt x="4636" y="882"/>
                  <a:pt x="4494" y="898"/>
                </a:cubicBezTo>
                <a:cubicBezTo>
                  <a:pt x="4472" y="901"/>
                  <a:pt x="4460" y="914"/>
                  <a:pt x="4442" y="924"/>
                </a:cubicBezTo>
                <a:cubicBezTo>
                  <a:pt x="4392" y="952"/>
                  <a:pt x="4350" y="981"/>
                  <a:pt x="4305" y="1016"/>
                </a:cubicBezTo>
                <a:cubicBezTo>
                  <a:pt x="4286" y="1052"/>
                  <a:pt x="4264" y="1085"/>
                  <a:pt x="4246" y="1121"/>
                </a:cubicBezTo>
                <a:cubicBezTo>
                  <a:pt x="4228" y="1202"/>
                  <a:pt x="4225" y="1316"/>
                  <a:pt x="4285" y="1376"/>
                </a:cubicBezTo>
                <a:cubicBezTo>
                  <a:pt x="4294" y="1427"/>
                  <a:pt x="4315" y="1484"/>
                  <a:pt x="4344" y="1526"/>
                </a:cubicBezTo>
                <a:cubicBezTo>
                  <a:pt x="4349" y="1558"/>
                  <a:pt x="4354" y="1588"/>
                  <a:pt x="4363" y="1618"/>
                </a:cubicBezTo>
                <a:cubicBezTo>
                  <a:pt x="4361" y="1677"/>
                  <a:pt x="4377" y="1865"/>
                  <a:pt x="4337" y="1945"/>
                </a:cubicBezTo>
                <a:cubicBezTo>
                  <a:pt x="4330" y="2009"/>
                  <a:pt x="4310" y="2052"/>
                  <a:pt x="4272" y="2102"/>
                </a:cubicBezTo>
                <a:cubicBezTo>
                  <a:pt x="4262" y="2115"/>
                  <a:pt x="4251" y="2127"/>
                  <a:pt x="4246" y="2142"/>
                </a:cubicBezTo>
                <a:cubicBezTo>
                  <a:pt x="4244" y="2148"/>
                  <a:pt x="4244" y="2156"/>
                  <a:pt x="4239" y="2161"/>
                </a:cubicBezTo>
                <a:cubicBezTo>
                  <a:pt x="4220" y="2180"/>
                  <a:pt x="4197" y="2194"/>
                  <a:pt x="4174" y="2207"/>
                </a:cubicBezTo>
                <a:cubicBezTo>
                  <a:pt x="4163" y="2213"/>
                  <a:pt x="4139" y="2217"/>
                  <a:pt x="4128" y="2220"/>
                </a:cubicBezTo>
                <a:cubicBezTo>
                  <a:pt x="4045" y="2243"/>
                  <a:pt x="4174" y="2208"/>
                  <a:pt x="4089" y="2240"/>
                </a:cubicBezTo>
                <a:cubicBezTo>
                  <a:pt x="4061" y="2251"/>
                  <a:pt x="4031" y="2256"/>
                  <a:pt x="4003" y="2266"/>
                </a:cubicBezTo>
                <a:cubicBezTo>
                  <a:pt x="3940" y="2264"/>
                  <a:pt x="3877" y="2263"/>
                  <a:pt x="3814" y="2259"/>
                </a:cubicBezTo>
                <a:cubicBezTo>
                  <a:pt x="3764" y="2256"/>
                  <a:pt x="3734" y="2214"/>
                  <a:pt x="3689" y="2201"/>
                </a:cubicBezTo>
                <a:cubicBezTo>
                  <a:pt x="3669" y="2180"/>
                  <a:pt x="3663" y="2154"/>
                  <a:pt x="3643" y="2135"/>
                </a:cubicBezTo>
                <a:cubicBezTo>
                  <a:pt x="3621" y="2091"/>
                  <a:pt x="3633" y="2118"/>
                  <a:pt x="3611" y="2050"/>
                </a:cubicBezTo>
                <a:cubicBezTo>
                  <a:pt x="3604" y="2029"/>
                  <a:pt x="3582" y="2017"/>
                  <a:pt x="3571" y="1998"/>
                </a:cubicBezTo>
                <a:cubicBezTo>
                  <a:pt x="3550" y="1962"/>
                  <a:pt x="3528" y="1928"/>
                  <a:pt x="3499" y="1899"/>
                </a:cubicBezTo>
                <a:cubicBezTo>
                  <a:pt x="3491" y="1873"/>
                  <a:pt x="3479" y="1869"/>
                  <a:pt x="3454" y="1860"/>
                </a:cubicBezTo>
                <a:cubicBezTo>
                  <a:pt x="3290" y="1870"/>
                  <a:pt x="3360" y="1846"/>
                  <a:pt x="3297" y="1932"/>
                </a:cubicBezTo>
                <a:cubicBezTo>
                  <a:pt x="3288" y="1965"/>
                  <a:pt x="3273" y="1998"/>
                  <a:pt x="3244" y="2017"/>
                </a:cubicBezTo>
                <a:cubicBezTo>
                  <a:pt x="3225" y="2081"/>
                  <a:pt x="3185" y="2102"/>
                  <a:pt x="3133" y="2135"/>
                </a:cubicBezTo>
                <a:cubicBezTo>
                  <a:pt x="3109" y="2151"/>
                  <a:pt x="3095" y="2166"/>
                  <a:pt x="3067" y="2174"/>
                </a:cubicBezTo>
                <a:cubicBezTo>
                  <a:pt x="2974" y="2238"/>
                  <a:pt x="2823" y="2242"/>
                  <a:pt x="2714" y="2253"/>
                </a:cubicBezTo>
                <a:cubicBezTo>
                  <a:pt x="2585" y="2249"/>
                  <a:pt x="2456" y="2248"/>
                  <a:pt x="2328" y="2240"/>
                </a:cubicBezTo>
                <a:cubicBezTo>
                  <a:pt x="2257" y="2236"/>
                  <a:pt x="2198" y="2172"/>
                  <a:pt x="2125" y="2161"/>
                </a:cubicBezTo>
                <a:cubicBezTo>
                  <a:pt x="2036" y="2101"/>
                  <a:pt x="1913" y="2076"/>
                  <a:pt x="1863" y="1971"/>
                </a:cubicBezTo>
                <a:cubicBezTo>
                  <a:pt x="1850" y="1914"/>
                  <a:pt x="1824" y="1861"/>
                  <a:pt x="1817" y="1801"/>
                </a:cubicBezTo>
                <a:cubicBezTo>
                  <a:pt x="1811" y="1752"/>
                  <a:pt x="1807" y="1703"/>
                  <a:pt x="1791" y="1657"/>
                </a:cubicBezTo>
                <a:cubicBezTo>
                  <a:pt x="1797" y="1474"/>
                  <a:pt x="1745" y="1400"/>
                  <a:pt x="1902" y="1350"/>
                </a:cubicBezTo>
                <a:cubicBezTo>
                  <a:pt x="2049" y="1254"/>
                  <a:pt x="1898" y="1348"/>
                  <a:pt x="2374" y="1323"/>
                </a:cubicBezTo>
                <a:cubicBezTo>
                  <a:pt x="2398" y="1322"/>
                  <a:pt x="2446" y="1310"/>
                  <a:pt x="2446" y="1310"/>
                </a:cubicBezTo>
                <a:cubicBezTo>
                  <a:pt x="2473" y="1292"/>
                  <a:pt x="2499" y="1288"/>
                  <a:pt x="2524" y="1265"/>
                </a:cubicBezTo>
                <a:cubicBezTo>
                  <a:pt x="2538" y="1252"/>
                  <a:pt x="2563" y="1225"/>
                  <a:pt x="2563" y="1225"/>
                </a:cubicBezTo>
                <a:cubicBezTo>
                  <a:pt x="2589" y="1153"/>
                  <a:pt x="2613" y="1144"/>
                  <a:pt x="2688" y="1121"/>
                </a:cubicBezTo>
                <a:cubicBezTo>
                  <a:pt x="2712" y="1096"/>
                  <a:pt x="2739" y="1077"/>
                  <a:pt x="2701" y="1029"/>
                </a:cubicBezTo>
                <a:cubicBezTo>
                  <a:pt x="2691" y="1017"/>
                  <a:pt x="2670" y="1033"/>
                  <a:pt x="2655" y="1035"/>
                </a:cubicBezTo>
                <a:cubicBezTo>
                  <a:pt x="2607" y="1052"/>
                  <a:pt x="2662" y="1028"/>
                  <a:pt x="2622" y="1062"/>
                </a:cubicBezTo>
                <a:cubicBezTo>
                  <a:pt x="2615" y="1068"/>
                  <a:pt x="2604" y="1069"/>
                  <a:pt x="2596" y="1075"/>
                </a:cubicBezTo>
                <a:cubicBezTo>
                  <a:pt x="2589" y="1080"/>
                  <a:pt x="2584" y="1088"/>
                  <a:pt x="2577" y="1094"/>
                </a:cubicBezTo>
                <a:cubicBezTo>
                  <a:pt x="2571" y="1099"/>
                  <a:pt x="2564" y="1103"/>
                  <a:pt x="2557" y="1107"/>
                </a:cubicBezTo>
                <a:cubicBezTo>
                  <a:pt x="2531" y="1147"/>
                  <a:pt x="2475" y="1210"/>
                  <a:pt x="2433" y="1238"/>
                </a:cubicBezTo>
                <a:cubicBezTo>
                  <a:pt x="2405" y="1257"/>
                  <a:pt x="2371" y="1258"/>
                  <a:pt x="2341" y="1271"/>
                </a:cubicBezTo>
                <a:cubicBezTo>
                  <a:pt x="2265" y="1302"/>
                  <a:pt x="2181" y="1305"/>
                  <a:pt x="2099" y="1310"/>
                </a:cubicBezTo>
                <a:cubicBezTo>
                  <a:pt x="2057" y="1325"/>
                  <a:pt x="2011" y="1311"/>
                  <a:pt x="1968" y="1304"/>
                </a:cubicBezTo>
                <a:cubicBezTo>
                  <a:pt x="1935" y="1282"/>
                  <a:pt x="1895" y="1244"/>
                  <a:pt x="1857" y="1232"/>
                </a:cubicBezTo>
                <a:cubicBezTo>
                  <a:pt x="1851" y="1233"/>
                  <a:pt x="1802" y="1239"/>
                  <a:pt x="1791" y="1245"/>
                </a:cubicBezTo>
                <a:cubicBezTo>
                  <a:pt x="1755" y="1266"/>
                  <a:pt x="1733" y="1298"/>
                  <a:pt x="1693" y="1310"/>
                </a:cubicBezTo>
                <a:cubicBezTo>
                  <a:pt x="1615" y="1361"/>
                  <a:pt x="1487" y="1376"/>
                  <a:pt x="1398" y="1382"/>
                </a:cubicBezTo>
                <a:cubicBezTo>
                  <a:pt x="1277" y="1369"/>
                  <a:pt x="1300" y="1379"/>
                  <a:pt x="1228" y="1343"/>
                </a:cubicBezTo>
                <a:cubicBezTo>
                  <a:pt x="1198" y="1312"/>
                  <a:pt x="1166" y="1268"/>
                  <a:pt x="1130" y="1245"/>
                </a:cubicBezTo>
                <a:cubicBezTo>
                  <a:pt x="1045" y="1249"/>
                  <a:pt x="986" y="1257"/>
                  <a:pt x="907" y="1271"/>
                </a:cubicBezTo>
                <a:cubicBezTo>
                  <a:pt x="868" y="1286"/>
                  <a:pt x="831" y="1301"/>
                  <a:pt x="790" y="1310"/>
                </a:cubicBezTo>
                <a:cubicBezTo>
                  <a:pt x="761" y="1329"/>
                  <a:pt x="732" y="1348"/>
                  <a:pt x="698" y="1356"/>
                </a:cubicBezTo>
                <a:cubicBezTo>
                  <a:pt x="599" y="1420"/>
                  <a:pt x="464" y="1431"/>
                  <a:pt x="351" y="1448"/>
                </a:cubicBezTo>
                <a:cubicBezTo>
                  <a:pt x="270" y="1443"/>
                  <a:pt x="179" y="1468"/>
                  <a:pt x="109" y="1428"/>
                </a:cubicBezTo>
                <a:cubicBezTo>
                  <a:pt x="88" y="1416"/>
                  <a:pt x="71" y="1396"/>
                  <a:pt x="57" y="1376"/>
                </a:cubicBezTo>
                <a:cubicBezTo>
                  <a:pt x="48" y="1363"/>
                  <a:pt x="39" y="1350"/>
                  <a:pt x="30" y="1337"/>
                </a:cubicBezTo>
                <a:cubicBezTo>
                  <a:pt x="26" y="1330"/>
                  <a:pt x="17" y="1317"/>
                  <a:pt x="17" y="1317"/>
                </a:cubicBezTo>
                <a:cubicBezTo>
                  <a:pt x="12" y="1287"/>
                  <a:pt x="0" y="1238"/>
                  <a:pt x="17" y="1212"/>
                </a:cubicBezTo>
                <a:cubicBezTo>
                  <a:pt x="26" y="1199"/>
                  <a:pt x="48" y="1208"/>
                  <a:pt x="63" y="1206"/>
                </a:cubicBezTo>
                <a:cubicBezTo>
                  <a:pt x="94" y="1195"/>
                  <a:pt x="126" y="1194"/>
                  <a:pt x="155" y="1179"/>
                </a:cubicBezTo>
              </a:path>
            </a:pathLst>
          </a:custGeom>
          <a:gradFill rotWithShape="1">
            <a:gsLst>
              <a:gs pos="0">
                <a:srgbClr val="66FFCC">
                  <a:alpha val="64998"/>
                </a:srgbClr>
              </a:gs>
              <a:gs pos="100000">
                <a:srgbClr val="2F765E">
                  <a:alpha val="59000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32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2834" name="Picture 5" descr="darwin_charles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 w="76200">
            <a:solidFill>
              <a:srgbClr val="80808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0946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3858" name="Picture 5" descr="darwin_charles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 w="76200">
            <a:solidFill>
              <a:srgbClr val="808080"/>
            </a:solidFill>
            <a:miter lim="800000"/>
            <a:headEnd/>
            <a:tailEnd/>
          </a:ln>
        </p:spPr>
      </p:pic>
      <p:sp>
        <p:nvSpPr>
          <p:cNvPr id="633859" name="WordArt 3"/>
          <p:cNvSpPr>
            <a:spLocks noChangeArrowheads="1" noChangeShapeType="1" noTextEdit="1"/>
          </p:cNvSpPr>
          <p:nvPr/>
        </p:nvSpPr>
        <p:spPr bwMode="auto">
          <a:xfrm>
            <a:off x="304800" y="4648200"/>
            <a:ext cx="8534400" cy="16002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en-US" sz="3600" kern="1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 Black"/>
              </a:rPr>
              <a:t>Charles Darwin</a:t>
            </a:r>
          </a:p>
        </p:txBody>
      </p:sp>
    </p:spTree>
    <p:extLst>
      <p:ext uri="{BB962C8B-B14F-4D97-AF65-F5344CB8AC3E}">
        <p14:creationId xmlns:p14="http://schemas.microsoft.com/office/powerpoint/2010/main" val="1052946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8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pPr eaLnBrk="1" hangingPunct="1"/>
            <a:r>
              <a:rPr lang="en-US" sz="2800" smtClean="0"/>
              <a:t>Try to guess the picture hidden beneath the boxes.</a:t>
            </a:r>
          </a:p>
          <a:p>
            <a:pPr lvl="1" eaLnBrk="1" hangingPunct="1"/>
            <a:r>
              <a:rPr lang="en-US" sz="2400" smtClean="0"/>
              <a:t>You only get one guess. Raise your hand when you want to guess.</a:t>
            </a:r>
          </a:p>
        </p:txBody>
      </p:sp>
      <p:pic>
        <p:nvPicPr>
          <p:cNvPr id="634883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2133600"/>
            <a:ext cx="8686800" cy="4414838"/>
          </a:xfrm>
          <a:noFill/>
        </p:spPr>
      </p:pic>
      <p:sp>
        <p:nvSpPr>
          <p:cNvPr id="1951748" name="Rectangle 4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6493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90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35907" name="Picture 4" descr="heike%20crab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35908" name="Rectangle 7"/>
          <p:cNvSpPr>
            <a:spLocks noChangeArrowheads="1"/>
          </p:cNvSpPr>
          <p:nvPr/>
        </p:nvSpPr>
        <p:spPr bwMode="auto">
          <a:xfrm>
            <a:off x="0" y="15240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909" name="Rectangle 8"/>
          <p:cNvSpPr>
            <a:spLocks noChangeArrowheads="1"/>
          </p:cNvSpPr>
          <p:nvPr/>
        </p:nvSpPr>
        <p:spPr bwMode="auto">
          <a:xfrm>
            <a:off x="762000" y="5791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910" name="Rectangle 9"/>
          <p:cNvSpPr>
            <a:spLocks noChangeArrowheads="1"/>
          </p:cNvSpPr>
          <p:nvPr/>
        </p:nvSpPr>
        <p:spPr bwMode="auto">
          <a:xfrm>
            <a:off x="1600200" y="-5334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911" name="Rectangle 10"/>
          <p:cNvSpPr>
            <a:spLocks noChangeArrowheads="1"/>
          </p:cNvSpPr>
          <p:nvPr/>
        </p:nvSpPr>
        <p:spPr bwMode="auto">
          <a:xfrm>
            <a:off x="1600200" y="457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912" name="Rectangle 11"/>
          <p:cNvSpPr>
            <a:spLocks noChangeArrowheads="1"/>
          </p:cNvSpPr>
          <p:nvPr/>
        </p:nvSpPr>
        <p:spPr bwMode="auto">
          <a:xfrm>
            <a:off x="1600200" y="15240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913" name="Rectangle 12"/>
          <p:cNvSpPr>
            <a:spLocks noChangeArrowheads="1"/>
          </p:cNvSpPr>
          <p:nvPr/>
        </p:nvSpPr>
        <p:spPr bwMode="auto">
          <a:xfrm>
            <a:off x="1600200" y="25908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914" name="Rectangle 13"/>
          <p:cNvSpPr>
            <a:spLocks noChangeArrowheads="1"/>
          </p:cNvSpPr>
          <p:nvPr/>
        </p:nvSpPr>
        <p:spPr bwMode="auto">
          <a:xfrm>
            <a:off x="1600200" y="3657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915" name="Rectangle 14"/>
          <p:cNvSpPr>
            <a:spLocks noChangeArrowheads="1"/>
          </p:cNvSpPr>
          <p:nvPr/>
        </p:nvSpPr>
        <p:spPr bwMode="auto">
          <a:xfrm>
            <a:off x="1600200" y="47244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916" name="Rectangle 15"/>
          <p:cNvSpPr>
            <a:spLocks noChangeArrowheads="1"/>
          </p:cNvSpPr>
          <p:nvPr/>
        </p:nvSpPr>
        <p:spPr bwMode="auto">
          <a:xfrm>
            <a:off x="3276600" y="-5334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917" name="Rectangle 16"/>
          <p:cNvSpPr>
            <a:spLocks noChangeArrowheads="1"/>
          </p:cNvSpPr>
          <p:nvPr/>
        </p:nvSpPr>
        <p:spPr bwMode="auto">
          <a:xfrm>
            <a:off x="3276600" y="457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918" name="Rectangle 17"/>
          <p:cNvSpPr>
            <a:spLocks noChangeArrowheads="1"/>
          </p:cNvSpPr>
          <p:nvPr/>
        </p:nvSpPr>
        <p:spPr bwMode="auto">
          <a:xfrm>
            <a:off x="3276600" y="15240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919" name="Rectangle 18"/>
          <p:cNvSpPr>
            <a:spLocks noChangeArrowheads="1"/>
          </p:cNvSpPr>
          <p:nvPr/>
        </p:nvSpPr>
        <p:spPr bwMode="auto">
          <a:xfrm>
            <a:off x="3276600" y="25908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920" name="Rectangle 19"/>
          <p:cNvSpPr>
            <a:spLocks noChangeArrowheads="1"/>
          </p:cNvSpPr>
          <p:nvPr/>
        </p:nvSpPr>
        <p:spPr bwMode="auto">
          <a:xfrm>
            <a:off x="3276600" y="3657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921" name="Rectangle 20"/>
          <p:cNvSpPr>
            <a:spLocks noChangeArrowheads="1"/>
          </p:cNvSpPr>
          <p:nvPr/>
        </p:nvSpPr>
        <p:spPr bwMode="auto">
          <a:xfrm>
            <a:off x="3276600" y="47244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922" name="Rectangle 21"/>
          <p:cNvSpPr>
            <a:spLocks noChangeArrowheads="1"/>
          </p:cNvSpPr>
          <p:nvPr/>
        </p:nvSpPr>
        <p:spPr bwMode="auto">
          <a:xfrm>
            <a:off x="3276600" y="5791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923" name="Rectangle 22"/>
          <p:cNvSpPr>
            <a:spLocks noChangeArrowheads="1"/>
          </p:cNvSpPr>
          <p:nvPr/>
        </p:nvSpPr>
        <p:spPr bwMode="auto">
          <a:xfrm>
            <a:off x="4114800" y="-5334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924" name="Rectangle 23"/>
          <p:cNvSpPr>
            <a:spLocks noChangeArrowheads="1"/>
          </p:cNvSpPr>
          <p:nvPr/>
        </p:nvSpPr>
        <p:spPr bwMode="auto">
          <a:xfrm>
            <a:off x="4114800" y="457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925" name="Rectangle 24"/>
          <p:cNvSpPr>
            <a:spLocks noChangeArrowheads="1"/>
          </p:cNvSpPr>
          <p:nvPr/>
        </p:nvSpPr>
        <p:spPr bwMode="auto">
          <a:xfrm>
            <a:off x="4114800" y="15240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926" name="Rectangle 25"/>
          <p:cNvSpPr>
            <a:spLocks noChangeArrowheads="1"/>
          </p:cNvSpPr>
          <p:nvPr/>
        </p:nvSpPr>
        <p:spPr bwMode="auto">
          <a:xfrm>
            <a:off x="4114800" y="25908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927" name="Rectangle 26"/>
          <p:cNvSpPr>
            <a:spLocks noChangeArrowheads="1"/>
          </p:cNvSpPr>
          <p:nvPr/>
        </p:nvSpPr>
        <p:spPr bwMode="auto">
          <a:xfrm>
            <a:off x="4114800" y="3657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928" name="Rectangle 27"/>
          <p:cNvSpPr>
            <a:spLocks noChangeArrowheads="1"/>
          </p:cNvSpPr>
          <p:nvPr/>
        </p:nvSpPr>
        <p:spPr bwMode="auto">
          <a:xfrm>
            <a:off x="4114800" y="47244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929" name="Rectangle 28"/>
          <p:cNvSpPr>
            <a:spLocks noChangeArrowheads="1"/>
          </p:cNvSpPr>
          <p:nvPr/>
        </p:nvSpPr>
        <p:spPr bwMode="auto">
          <a:xfrm>
            <a:off x="4114800" y="5791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930" name="Rectangle 29"/>
          <p:cNvSpPr>
            <a:spLocks noChangeArrowheads="1"/>
          </p:cNvSpPr>
          <p:nvPr/>
        </p:nvSpPr>
        <p:spPr bwMode="auto">
          <a:xfrm>
            <a:off x="4953000" y="-5334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931" name="Rectangle 30"/>
          <p:cNvSpPr>
            <a:spLocks noChangeArrowheads="1"/>
          </p:cNvSpPr>
          <p:nvPr/>
        </p:nvSpPr>
        <p:spPr bwMode="auto">
          <a:xfrm>
            <a:off x="4953000" y="457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932" name="Rectangle 31"/>
          <p:cNvSpPr>
            <a:spLocks noChangeArrowheads="1"/>
          </p:cNvSpPr>
          <p:nvPr/>
        </p:nvSpPr>
        <p:spPr bwMode="auto">
          <a:xfrm>
            <a:off x="6629400" y="5791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933" name="Rectangle 32"/>
          <p:cNvSpPr>
            <a:spLocks noChangeArrowheads="1"/>
          </p:cNvSpPr>
          <p:nvPr/>
        </p:nvSpPr>
        <p:spPr bwMode="auto">
          <a:xfrm>
            <a:off x="7467600" y="-5334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934" name="Rectangle 33"/>
          <p:cNvSpPr>
            <a:spLocks noChangeArrowheads="1"/>
          </p:cNvSpPr>
          <p:nvPr/>
        </p:nvSpPr>
        <p:spPr bwMode="auto">
          <a:xfrm>
            <a:off x="7467600" y="457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935" name="Rectangle 34"/>
          <p:cNvSpPr>
            <a:spLocks noChangeArrowheads="1"/>
          </p:cNvSpPr>
          <p:nvPr/>
        </p:nvSpPr>
        <p:spPr bwMode="auto">
          <a:xfrm>
            <a:off x="7467600" y="15240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936" name="Rectangle 35"/>
          <p:cNvSpPr>
            <a:spLocks noChangeArrowheads="1"/>
          </p:cNvSpPr>
          <p:nvPr/>
        </p:nvSpPr>
        <p:spPr bwMode="auto">
          <a:xfrm>
            <a:off x="7467600" y="25908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937" name="Rectangle 36"/>
          <p:cNvSpPr>
            <a:spLocks noChangeArrowheads="1"/>
          </p:cNvSpPr>
          <p:nvPr/>
        </p:nvSpPr>
        <p:spPr bwMode="auto">
          <a:xfrm>
            <a:off x="7467600" y="3657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938" name="Rectangle 37"/>
          <p:cNvSpPr>
            <a:spLocks noChangeArrowheads="1"/>
          </p:cNvSpPr>
          <p:nvPr/>
        </p:nvSpPr>
        <p:spPr bwMode="auto">
          <a:xfrm>
            <a:off x="7467600" y="47244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939" name="Rectangle 38"/>
          <p:cNvSpPr>
            <a:spLocks noChangeArrowheads="1"/>
          </p:cNvSpPr>
          <p:nvPr/>
        </p:nvSpPr>
        <p:spPr bwMode="auto">
          <a:xfrm>
            <a:off x="7467600" y="5791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940" name="Rectangle 39"/>
          <p:cNvSpPr>
            <a:spLocks noChangeArrowheads="1"/>
          </p:cNvSpPr>
          <p:nvPr/>
        </p:nvSpPr>
        <p:spPr bwMode="auto">
          <a:xfrm>
            <a:off x="8305800" y="-5334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941" name="Rectangle 40"/>
          <p:cNvSpPr>
            <a:spLocks noChangeArrowheads="1"/>
          </p:cNvSpPr>
          <p:nvPr/>
        </p:nvSpPr>
        <p:spPr bwMode="auto">
          <a:xfrm>
            <a:off x="8305800" y="457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942" name="Rectangle 41"/>
          <p:cNvSpPr>
            <a:spLocks noChangeArrowheads="1"/>
          </p:cNvSpPr>
          <p:nvPr/>
        </p:nvSpPr>
        <p:spPr bwMode="auto">
          <a:xfrm>
            <a:off x="8305800" y="15240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943" name="Rectangle 42"/>
          <p:cNvSpPr>
            <a:spLocks noChangeArrowheads="1"/>
          </p:cNvSpPr>
          <p:nvPr/>
        </p:nvSpPr>
        <p:spPr bwMode="auto">
          <a:xfrm>
            <a:off x="8305800" y="25908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944" name="Rectangle 43"/>
          <p:cNvSpPr>
            <a:spLocks noChangeArrowheads="1"/>
          </p:cNvSpPr>
          <p:nvPr/>
        </p:nvSpPr>
        <p:spPr bwMode="auto">
          <a:xfrm>
            <a:off x="8305800" y="3657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945" name="Rectangle 44"/>
          <p:cNvSpPr>
            <a:spLocks noChangeArrowheads="1"/>
          </p:cNvSpPr>
          <p:nvPr/>
        </p:nvSpPr>
        <p:spPr bwMode="auto">
          <a:xfrm>
            <a:off x="8305800" y="47244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946" name="Rectangle 45"/>
          <p:cNvSpPr>
            <a:spLocks noChangeArrowheads="1"/>
          </p:cNvSpPr>
          <p:nvPr/>
        </p:nvSpPr>
        <p:spPr bwMode="auto">
          <a:xfrm>
            <a:off x="8305800" y="5791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947" name="Rectangle 46"/>
          <p:cNvSpPr>
            <a:spLocks noChangeArrowheads="1"/>
          </p:cNvSpPr>
          <p:nvPr/>
        </p:nvSpPr>
        <p:spPr bwMode="auto">
          <a:xfrm>
            <a:off x="4953000" y="15240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948" name="Rectangle 47"/>
          <p:cNvSpPr>
            <a:spLocks noChangeArrowheads="1"/>
          </p:cNvSpPr>
          <p:nvPr/>
        </p:nvSpPr>
        <p:spPr bwMode="auto">
          <a:xfrm>
            <a:off x="4953000" y="25908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949" name="Rectangle 48"/>
          <p:cNvSpPr>
            <a:spLocks noChangeArrowheads="1"/>
          </p:cNvSpPr>
          <p:nvPr/>
        </p:nvSpPr>
        <p:spPr bwMode="auto">
          <a:xfrm>
            <a:off x="4953000" y="3657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950" name="Rectangle 49"/>
          <p:cNvSpPr>
            <a:spLocks noChangeArrowheads="1"/>
          </p:cNvSpPr>
          <p:nvPr/>
        </p:nvSpPr>
        <p:spPr bwMode="auto">
          <a:xfrm>
            <a:off x="4953000" y="47244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951" name="Rectangle 50"/>
          <p:cNvSpPr>
            <a:spLocks noChangeArrowheads="1"/>
          </p:cNvSpPr>
          <p:nvPr/>
        </p:nvSpPr>
        <p:spPr bwMode="auto">
          <a:xfrm>
            <a:off x="6629400" y="-5334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952" name="Rectangle 51"/>
          <p:cNvSpPr>
            <a:spLocks noChangeArrowheads="1"/>
          </p:cNvSpPr>
          <p:nvPr/>
        </p:nvSpPr>
        <p:spPr bwMode="auto">
          <a:xfrm>
            <a:off x="6629400" y="457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953" name="Rectangle 52"/>
          <p:cNvSpPr>
            <a:spLocks noChangeArrowheads="1"/>
          </p:cNvSpPr>
          <p:nvPr/>
        </p:nvSpPr>
        <p:spPr bwMode="auto">
          <a:xfrm>
            <a:off x="6629400" y="15240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954" name="Rectangle 53"/>
          <p:cNvSpPr>
            <a:spLocks noChangeArrowheads="1"/>
          </p:cNvSpPr>
          <p:nvPr/>
        </p:nvSpPr>
        <p:spPr bwMode="auto">
          <a:xfrm>
            <a:off x="6629400" y="25908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955" name="Rectangle 54"/>
          <p:cNvSpPr>
            <a:spLocks noChangeArrowheads="1"/>
          </p:cNvSpPr>
          <p:nvPr/>
        </p:nvSpPr>
        <p:spPr bwMode="auto">
          <a:xfrm>
            <a:off x="6629400" y="3657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956" name="Rectangle 55"/>
          <p:cNvSpPr>
            <a:spLocks noChangeArrowheads="1"/>
          </p:cNvSpPr>
          <p:nvPr/>
        </p:nvSpPr>
        <p:spPr bwMode="auto">
          <a:xfrm>
            <a:off x="6629400" y="47244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957" name="Rectangle 56"/>
          <p:cNvSpPr>
            <a:spLocks noChangeArrowheads="1"/>
          </p:cNvSpPr>
          <p:nvPr/>
        </p:nvSpPr>
        <p:spPr bwMode="auto">
          <a:xfrm>
            <a:off x="4953000" y="5791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958" name="Rectangle 57"/>
          <p:cNvSpPr>
            <a:spLocks noChangeArrowheads="1"/>
          </p:cNvSpPr>
          <p:nvPr/>
        </p:nvSpPr>
        <p:spPr bwMode="auto">
          <a:xfrm>
            <a:off x="5791200" y="-5334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959" name="Rectangle 58"/>
          <p:cNvSpPr>
            <a:spLocks noChangeArrowheads="1"/>
          </p:cNvSpPr>
          <p:nvPr/>
        </p:nvSpPr>
        <p:spPr bwMode="auto">
          <a:xfrm>
            <a:off x="5791200" y="457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960" name="Rectangle 59"/>
          <p:cNvSpPr>
            <a:spLocks noChangeArrowheads="1"/>
          </p:cNvSpPr>
          <p:nvPr/>
        </p:nvSpPr>
        <p:spPr bwMode="auto">
          <a:xfrm>
            <a:off x="5791200" y="15240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961" name="Rectangle 60"/>
          <p:cNvSpPr>
            <a:spLocks noChangeArrowheads="1"/>
          </p:cNvSpPr>
          <p:nvPr/>
        </p:nvSpPr>
        <p:spPr bwMode="auto">
          <a:xfrm>
            <a:off x="5791200" y="25908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962" name="Rectangle 61"/>
          <p:cNvSpPr>
            <a:spLocks noChangeArrowheads="1"/>
          </p:cNvSpPr>
          <p:nvPr/>
        </p:nvSpPr>
        <p:spPr bwMode="auto">
          <a:xfrm>
            <a:off x="5791200" y="3657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963" name="Rectangle 62"/>
          <p:cNvSpPr>
            <a:spLocks noChangeArrowheads="1"/>
          </p:cNvSpPr>
          <p:nvPr/>
        </p:nvSpPr>
        <p:spPr bwMode="auto">
          <a:xfrm>
            <a:off x="5791200" y="47244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964" name="Rectangle 63"/>
          <p:cNvSpPr>
            <a:spLocks noChangeArrowheads="1"/>
          </p:cNvSpPr>
          <p:nvPr/>
        </p:nvSpPr>
        <p:spPr bwMode="auto">
          <a:xfrm>
            <a:off x="5791200" y="5791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965" name="Rectangle 64"/>
          <p:cNvSpPr>
            <a:spLocks noChangeArrowheads="1"/>
          </p:cNvSpPr>
          <p:nvPr/>
        </p:nvSpPr>
        <p:spPr bwMode="auto">
          <a:xfrm>
            <a:off x="1600200" y="5791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966" name="Rectangle 65"/>
          <p:cNvSpPr>
            <a:spLocks noChangeArrowheads="1"/>
          </p:cNvSpPr>
          <p:nvPr/>
        </p:nvSpPr>
        <p:spPr bwMode="auto">
          <a:xfrm>
            <a:off x="2438400" y="-5334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967" name="Rectangle 66"/>
          <p:cNvSpPr>
            <a:spLocks noChangeArrowheads="1"/>
          </p:cNvSpPr>
          <p:nvPr/>
        </p:nvSpPr>
        <p:spPr bwMode="auto">
          <a:xfrm>
            <a:off x="2438400" y="457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968" name="Rectangle 67"/>
          <p:cNvSpPr>
            <a:spLocks noChangeArrowheads="1"/>
          </p:cNvSpPr>
          <p:nvPr/>
        </p:nvSpPr>
        <p:spPr bwMode="auto">
          <a:xfrm>
            <a:off x="2438400" y="15240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969" name="Rectangle 68"/>
          <p:cNvSpPr>
            <a:spLocks noChangeArrowheads="1"/>
          </p:cNvSpPr>
          <p:nvPr/>
        </p:nvSpPr>
        <p:spPr bwMode="auto">
          <a:xfrm>
            <a:off x="2438400" y="25908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970" name="Rectangle 69"/>
          <p:cNvSpPr>
            <a:spLocks noChangeArrowheads="1"/>
          </p:cNvSpPr>
          <p:nvPr/>
        </p:nvSpPr>
        <p:spPr bwMode="auto">
          <a:xfrm>
            <a:off x="2438400" y="3657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971" name="Rectangle 70"/>
          <p:cNvSpPr>
            <a:spLocks noChangeArrowheads="1"/>
          </p:cNvSpPr>
          <p:nvPr/>
        </p:nvSpPr>
        <p:spPr bwMode="auto">
          <a:xfrm>
            <a:off x="2438400" y="47244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972" name="Rectangle 71"/>
          <p:cNvSpPr>
            <a:spLocks noChangeArrowheads="1"/>
          </p:cNvSpPr>
          <p:nvPr/>
        </p:nvSpPr>
        <p:spPr bwMode="auto">
          <a:xfrm>
            <a:off x="2438400" y="5791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973" name="Rectangle 72"/>
          <p:cNvSpPr>
            <a:spLocks noChangeArrowheads="1"/>
          </p:cNvSpPr>
          <p:nvPr/>
        </p:nvSpPr>
        <p:spPr bwMode="auto">
          <a:xfrm>
            <a:off x="762000" y="-5334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974" name="Rectangle 73"/>
          <p:cNvSpPr>
            <a:spLocks noChangeArrowheads="1"/>
          </p:cNvSpPr>
          <p:nvPr/>
        </p:nvSpPr>
        <p:spPr bwMode="auto">
          <a:xfrm>
            <a:off x="762000" y="457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975" name="Rectangle 74"/>
          <p:cNvSpPr>
            <a:spLocks noChangeArrowheads="1"/>
          </p:cNvSpPr>
          <p:nvPr/>
        </p:nvSpPr>
        <p:spPr bwMode="auto">
          <a:xfrm>
            <a:off x="762000" y="15240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976" name="Rectangle 75"/>
          <p:cNvSpPr>
            <a:spLocks noChangeArrowheads="1"/>
          </p:cNvSpPr>
          <p:nvPr/>
        </p:nvSpPr>
        <p:spPr bwMode="auto">
          <a:xfrm>
            <a:off x="762000" y="25908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977" name="Rectangle 76"/>
          <p:cNvSpPr>
            <a:spLocks noChangeArrowheads="1"/>
          </p:cNvSpPr>
          <p:nvPr/>
        </p:nvSpPr>
        <p:spPr bwMode="auto">
          <a:xfrm>
            <a:off x="762000" y="3657600"/>
            <a:ext cx="838200" cy="11430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978" name="Rectangle 77"/>
          <p:cNvSpPr>
            <a:spLocks noChangeArrowheads="1"/>
          </p:cNvSpPr>
          <p:nvPr/>
        </p:nvSpPr>
        <p:spPr bwMode="auto">
          <a:xfrm>
            <a:off x="762000" y="47244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979" name="Rectangle 78"/>
          <p:cNvSpPr>
            <a:spLocks noChangeArrowheads="1"/>
          </p:cNvSpPr>
          <p:nvPr/>
        </p:nvSpPr>
        <p:spPr bwMode="auto">
          <a:xfrm>
            <a:off x="0" y="25908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980" name="Rectangle 79"/>
          <p:cNvSpPr>
            <a:spLocks noChangeArrowheads="1"/>
          </p:cNvSpPr>
          <p:nvPr/>
        </p:nvSpPr>
        <p:spPr bwMode="auto">
          <a:xfrm>
            <a:off x="0" y="3657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981" name="Rectangle 80"/>
          <p:cNvSpPr>
            <a:spLocks noChangeArrowheads="1"/>
          </p:cNvSpPr>
          <p:nvPr/>
        </p:nvSpPr>
        <p:spPr bwMode="auto">
          <a:xfrm>
            <a:off x="0" y="47244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982" name="Rectangle 81"/>
          <p:cNvSpPr>
            <a:spLocks noChangeArrowheads="1"/>
          </p:cNvSpPr>
          <p:nvPr/>
        </p:nvSpPr>
        <p:spPr bwMode="auto">
          <a:xfrm>
            <a:off x="0" y="5791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983" name="Rectangle 82"/>
          <p:cNvSpPr>
            <a:spLocks noChangeArrowheads="1"/>
          </p:cNvSpPr>
          <p:nvPr/>
        </p:nvSpPr>
        <p:spPr bwMode="auto">
          <a:xfrm>
            <a:off x="0" y="-5334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984" name="Rectangle 83"/>
          <p:cNvSpPr>
            <a:spLocks noChangeArrowheads="1"/>
          </p:cNvSpPr>
          <p:nvPr/>
        </p:nvSpPr>
        <p:spPr bwMode="auto">
          <a:xfrm>
            <a:off x="0" y="457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985" name="Rectangle 84"/>
          <p:cNvSpPr>
            <a:spLocks noChangeArrowheads="1"/>
          </p:cNvSpPr>
          <p:nvPr/>
        </p:nvSpPr>
        <p:spPr bwMode="auto">
          <a:xfrm>
            <a:off x="0" y="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986" name="Rectangle 85"/>
          <p:cNvSpPr>
            <a:spLocks noChangeArrowheads="1"/>
          </p:cNvSpPr>
          <p:nvPr/>
        </p:nvSpPr>
        <p:spPr bwMode="auto">
          <a:xfrm>
            <a:off x="457200" y="990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987" name="Rectangle 86"/>
          <p:cNvSpPr>
            <a:spLocks noChangeArrowheads="1"/>
          </p:cNvSpPr>
          <p:nvPr/>
        </p:nvSpPr>
        <p:spPr bwMode="auto">
          <a:xfrm>
            <a:off x="1143000" y="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988" name="Rectangle 87"/>
          <p:cNvSpPr>
            <a:spLocks noChangeArrowheads="1"/>
          </p:cNvSpPr>
          <p:nvPr/>
        </p:nvSpPr>
        <p:spPr bwMode="auto">
          <a:xfrm>
            <a:off x="1371600" y="14478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989" name="Rectangle 88"/>
          <p:cNvSpPr>
            <a:spLocks noChangeArrowheads="1"/>
          </p:cNvSpPr>
          <p:nvPr/>
        </p:nvSpPr>
        <p:spPr bwMode="auto">
          <a:xfrm>
            <a:off x="381000" y="24384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990" name="Rectangle 89"/>
          <p:cNvSpPr>
            <a:spLocks noChangeArrowheads="1"/>
          </p:cNvSpPr>
          <p:nvPr/>
        </p:nvSpPr>
        <p:spPr bwMode="auto">
          <a:xfrm>
            <a:off x="2133600" y="3505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991" name="Rectangle 90"/>
          <p:cNvSpPr>
            <a:spLocks noChangeArrowheads="1"/>
          </p:cNvSpPr>
          <p:nvPr/>
        </p:nvSpPr>
        <p:spPr bwMode="auto">
          <a:xfrm>
            <a:off x="4343400" y="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992" name="Rectangle 91"/>
          <p:cNvSpPr>
            <a:spLocks noChangeArrowheads="1"/>
          </p:cNvSpPr>
          <p:nvPr/>
        </p:nvSpPr>
        <p:spPr bwMode="auto">
          <a:xfrm>
            <a:off x="5334000" y="11430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993" name="Rectangle 92"/>
          <p:cNvSpPr>
            <a:spLocks noChangeArrowheads="1"/>
          </p:cNvSpPr>
          <p:nvPr/>
        </p:nvSpPr>
        <p:spPr bwMode="auto">
          <a:xfrm>
            <a:off x="2895600" y="2895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994" name="Rectangle 93"/>
          <p:cNvSpPr>
            <a:spLocks noChangeArrowheads="1"/>
          </p:cNvSpPr>
          <p:nvPr/>
        </p:nvSpPr>
        <p:spPr bwMode="auto">
          <a:xfrm>
            <a:off x="3200400" y="12954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995" name="Rectangle 94"/>
          <p:cNvSpPr>
            <a:spLocks noChangeArrowheads="1"/>
          </p:cNvSpPr>
          <p:nvPr/>
        </p:nvSpPr>
        <p:spPr bwMode="auto">
          <a:xfrm>
            <a:off x="3352800" y="-228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996" name="Rectangle 95"/>
          <p:cNvSpPr>
            <a:spLocks noChangeArrowheads="1"/>
          </p:cNvSpPr>
          <p:nvPr/>
        </p:nvSpPr>
        <p:spPr bwMode="auto">
          <a:xfrm>
            <a:off x="8001000" y="4267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997" name="Rectangle 96"/>
          <p:cNvSpPr>
            <a:spLocks noChangeArrowheads="1"/>
          </p:cNvSpPr>
          <p:nvPr/>
        </p:nvSpPr>
        <p:spPr bwMode="auto">
          <a:xfrm>
            <a:off x="7467600" y="5562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998" name="Rectangle 97"/>
          <p:cNvSpPr>
            <a:spLocks noChangeArrowheads="1"/>
          </p:cNvSpPr>
          <p:nvPr/>
        </p:nvSpPr>
        <p:spPr bwMode="auto">
          <a:xfrm>
            <a:off x="2590800" y="48768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999" name="Rectangle 98"/>
          <p:cNvSpPr>
            <a:spLocks noChangeArrowheads="1"/>
          </p:cNvSpPr>
          <p:nvPr/>
        </p:nvSpPr>
        <p:spPr bwMode="auto">
          <a:xfrm>
            <a:off x="3505200" y="3276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6000" name="Rectangle 99"/>
          <p:cNvSpPr>
            <a:spLocks noChangeArrowheads="1"/>
          </p:cNvSpPr>
          <p:nvPr/>
        </p:nvSpPr>
        <p:spPr bwMode="auto">
          <a:xfrm>
            <a:off x="7010400" y="1219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6001" name="Rectangle 100"/>
          <p:cNvSpPr>
            <a:spLocks noChangeArrowheads="1"/>
          </p:cNvSpPr>
          <p:nvPr/>
        </p:nvSpPr>
        <p:spPr bwMode="auto">
          <a:xfrm>
            <a:off x="7315200" y="2514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6002" name="Rectangle 101"/>
          <p:cNvSpPr>
            <a:spLocks noChangeArrowheads="1"/>
          </p:cNvSpPr>
          <p:nvPr/>
        </p:nvSpPr>
        <p:spPr bwMode="auto">
          <a:xfrm>
            <a:off x="3657600" y="41148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6003" name="Rectangle 102"/>
          <p:cNvSpPr>
            <a:spLocks noChangeArrowheads="1"/>
          </p:cNvSpPr>
          <p:nvPr/>
        </p:nvSpPr>
        <p:spPr bwMode="auto">
          <a:xfrm>
            <a:off x="6172200" y="19050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6004" name="Rectangle 103"/>
          <p:cNvSpPr>
            <a:spLocks noChangeArrowheads="1"/>
          </p:cNvSpPr>
          <p:nvPr/>
        </p:nvSpPr>
        <p:spPr bwMode="auto">
          <a:xfrm>
            <a:off x="6400800" y="4267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6005" name="Rectangle 104"/>
          <p:cNvSpPr>
            <a:spLocks noChangeArrowheads="1"/>
          </p:cNvSpPr>
          <p:nvPr/>
        </p:nvSpPr>
        <p:spPr bwMode="auto">
          <a:xfrm>
            <a:off x="3962400" y="609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6006" name="Rectangle 105"/>
          <p:cNvSpPr>
            <a:spLocks noChangeArrowheads="1"/>
          </p:cNvSpPr>
          <p:nvPr/>
        </p:nvSpPr>
        <p:spPr bwMode="auto">
          <a:xfrm>
            <a:off x="4114800" y="2514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6007" name="Rectangle 106"/>
          <p:cNvSpPr>
            <a:spLocks noChangeArrowheads="1"/>
          </p:cNvSpPr>
          <p:nvPr/>
        </p:nvSpPr>
        <p:spPr bwMode="auto">
          <a:xfrm>
            <a:off x="4876800" y="45720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6008" name="Rectangle 107"/>
          <p:cNvSpPr>
            <a:spLocks noChangeArrowheads="1"/>
          </p:cNvSpPr>
          <p:nvPr/>
        </p:nvSpPr>
        <p:spPr bwMode="auto">
          <a:xfrm>
            <a:off x="4572000" y="1371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6009" name="Rectangle 108"/>
          <p:cNvSpPr>
            <a:spLocks noChangeArrowheads="1"/>
          </p:cNvSpPr>
          <p:nvPr/>
        </p:nvSpPr>
        <p:spPr bwMode="auto">
          <a:xfrm>
            <a:off x="5638800" y="2895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6010" name="Rectangle 109"/>
          <p:cNvSpPr>
            <a:spLocks noChangeArrowheads="1"/>
          </p:cNvSpPr>
          <p:nvPr/>
        </p:nvSpPr>
        <p:spPr bwMode="auto">
          <a:xfrm>
            <a:off x="6019800" y="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6011" name="Rectangle 110"/>
          <p:cNvSpPr>
            <a:spLocks noChangeArrowheads="1"/>
          </p:cNvSpPr>
          <p:nvPr/>
        </p:nvSpPr>
        <p:spPr bwMode="auto">
          <a:xfrm>
            <a:off x="8001000" y="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6012" name="Rectangle 111"/>
          <p:cNvSpPr>
            <a:spLocks noChangeArrowheads="1"/>
          </p:cNvSpPr>
          <p:nvPr/>
        </p:nvSpPr>
        <p:spPr bwMode="auto">
          <a:xfrm>
            <a:off x="7010400" y="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6013" name="Rectangle 112"/>
          <p:cNvSpPr>
            <a:spLocks noChangeArrowheads="1"/>
          </p:cNvSpPr>
          <p:nvPr/>
        </p:nvSpPr>
        <p:spPr bwMode="auto">
          <a:xfrm>
            <a:off x="1676400" y="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6014" name="Rectangle 113"/>
          <p:cNvSpPr>
            <a:spLocks noChangeArrowheads="1"/>
          </p:cNvSpPr>
          <p:nvPr/>
        </p:nvSpPr>
        <p:spPr bwMode="auto">
          <a:xfrm>
            <a:off x="2209800" y="838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6015" name="Rectangle 114"/>
          <p:cNvSpPr>
            <a:spLocks noChangeArrowheads="1"/>
          </p:cNvSpPr>
          <p:nvPr/>
        </p:nvSpPr>
        <p:spPr bwMode="auto">
          <a:xfrm>
            <a:off x="1676400" y="2514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6016" name="Rectangle 115"/>
          <p:cNvSpPr>
            <a:spLocks noChangeArrowheads="1"/>
          </p:cNvSpPr>
          <p:nvPr/>
        </p:nvSpPr>
        <p:spPr bwMode="auto">
          <a:xfrm>
            <a:off x="990600" y="4267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6017" name="Rectangle 116"/>
          <p:cNvSpPr>
            <a:spLocks noChangeArrowheads="1"/>
          </p:cNvSpPr>
          <p:nvPr/>
        </p:nvSpPr>
        <p:spPr bwMode="auto">
          <a:xfrm>
            <a:off x="5334000" y="5791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6018" name="Rectangle 117"/>
          <p:cNvSpPr>
            <a:spLocks noChangeArrowheads="1"/>
          </p:cNvSpPr>
          <p:nvPr/>
        </p:nvSpPr>
        <p:spPr bwMode="auto">
          <a:xfrm>
            <a:off x="3733800" y="5791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6019" name="Rectangle 118"/>
          <p:cNvSpPr>
            <a:spLocks noChangeArrowheads="1"/>
          </p:cNvSpPr>
          <p:nvPr/>
        </p:nvSpPr>
        <p:spPr bwMode="auto">
          <a:xfrm>
            <a:off x="1143000" y="5410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60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36931" name="Picture 3" descr="heike%20crab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36932" name="Rectangle 4"/>
          <p:cNvSpPr>
            <a:spLocks noChangeArrowheads="1"/>
          </p:cNvSpPr>
          <p:nvPr/>
        </p:nvSpPr>
        <p:spPr bwMode="auto">
          <a:xfrm>
            <a:off x="0" y="15240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6933" name="Rectangle 5"/>
          <p:cNvSpPr>
            <a:spLocks noChangeArrowheads="1"/>
          </p:cNvSpPr>
          <p:nvPr/>
        </p:nvSpPr>
        <p:spPr bwMode="auto">
          <a:xfrm>
            <a:off x="762000" y="5791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6934" name="Rectangle 6"/>
          <p:cNvSpPr>
            <a:spLocks noChangeArrowheads="1"/>
          </p:cNvSpPr>
          <p:nvPr/>
        </p:nvSpPr>
        <p:spPr bwMode="auto">
          <a:xfrm>
            <a:off x="1600200" y="-5334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6935" name="Rectangle 7"/>
          <p:cNvSpPr>
            <a:spLocks noChangeArrowheads="1"/>
          </p:cNvSpPr>
          <p:nvPr/>
        </p:nvSpPr>
        <p:spPr bwMode="auto">
          <a:xfrm>
            <a:off x="1600200" y="457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6936" name="Rectangle 8"/>
          <p:cNvSpPr>
            <a:spLocks noChangeArrowheads="1"/>
          </p:cNvSpPr>
          <p:nvPr/>
        </p:nvSpPr>
        <p:spPr bwMode="auto">
          <a:xfrm>
            <a:off x="1600200" y="15240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6937" name="Rectangle 9"/>
          <p:cNvSpPr>
            <a:spLocks noChangeArrowheads="1"/>
          </p:cNvSpPr>
          <p:nvPr/>
        </p:nvSpPr>
        <p:spPr bwMode="auto">
          <a:xfrm>
            <a:off x="1600200" y="25908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6938" name="Rectangle 10"/>
          <p:cNvSpPr>
            <a:spLocks noChangeArrowheads="1"/>
          </p:cNvSpPr>
          <p:nvPr/>
        </p:nvSpPr>
        <p:spPr bwMode="auto">
          <a:xfrm>
            <a:off x="1600200" y="3657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6939" name="Rectangle 11"/>
          <p:cNvSpPr>
            <a:spLocks noChangeArrowheads="1"/>
          </p:cNvSpPr>
          <p:nvPr/>
        </p:nvSpPr>
        <p:spPr bwMode="auto">
          <a:xfrm>
            <a:off x="1600200" y="47244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6940" name="Rectangle 12"/>
          <p:cNvSpPr>
            <a:spLocks noChangeArrowheads="1"/>
          </p:cNvSpPr>
          <p:nvPr/>
        </p:nvSpPr>
        <p:spPr bwMode="auto">
          <a:xfrm>
            <a:off x="3276600" y="-5334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6941" name="Rectangle 13"/>
          <p:cNvSpPr>
            <a:spLocks noChangeArrowheads="1"/>
          </p:cNvSpPr>
          <p:nvPr/>
        </p:nvSpPr>
        <p:spPr bwMode="auto">
          <a:xfrm>
            <a:off x="3276600" y="457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6942" name="Rectangle 14"/>
          <p:cNvSpPr>
            <a:spLocks noChangeArrowheads="1"/>
          </p:cNvSpPr>
          <p:nvPr/>
        </p:nvSpPr>
        <p:spPr bwMode="auto">
          <a:xfrm>
            <a:off x="3276600" y="15240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6943" name="Rectangle 15"/>
          <p:cNvSpPr>
            <a:spLocks noChangeArrowheads="1"/>
          </p:cNvSpPr>
          <p:nvPr/>
        </p:nvSpPr>
        <p:spPr bwMode="auto">
          <a:xfrm>
            <a:off x="3276600" y="25908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6944" name="Rectangle 16"/>
          <p:cNvSpPr>
            <a:spLocks noChangeArrowheads="1"/>
          </p:cNvSpPr>
          <p:nvPr/>
        </p:nvSpPr>
        <p:spPr bwMode="auto">
          <a:xfrm>
            <a:off x="3276600" y="3657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6945" name="Rectangle 17"/>
          <p:cNvSpPr>
            <a:spLocks noChangeArrowheads="1"/>
          </p:cNvSpPr>
          <p:nvPr/>
        </p:nvSpPr>
        <p:spPr bwMode="auto">
          <a:xfrm>
            <a:off x="3276600" y="47244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6946" name="Rectangle 18"/>
          <p:cNvSpPr>
            <a:spLocks noChangeArrowheads="1"/>
          </p:cNvSpPr>
          <p:nvPr/>
        </p:nvSpPr>
        <p:spPr bwMode="auto">
          <a:xfrm>
            <a:off x="3276600" y="5791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6947" name="Rectangle 19"/>
          <p:cNvSpPr>
            <a:spLocks noChangeArrowheads="1"/>
          </p:cNvSpPr>
          <p:nvPr/>
        </p:nvSpPr>
        <p:spPr bwMode="auto">
          <a:xfrm>
            <a:off x="4114800" y="-5334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6948" name="Rectangle 20"/>
          <p:cNvSpPr>
            <a:spLocks noChangeArrowheads="1"/>
          </p:cNvSpPr>
          <p:nvPr/>
        </p:nvSpPr>
        <p:spPr bwMode="auto">
          <a:xfrm>
            <a:off x="4114800" y="457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6949" name="Rectangle 21"/>
          <p:cNvSpPr>
            <a:spLocks noChangeArrowheads="1"/>
          </p:cNvSpPr>
          <p:nvPr/>
        </p:nvSpPr>
        <p:spPr bwMode="auto">
          <a:xfrm>
            <a:off x="4114800" y="15240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6950" name="Rectangle 22"/>
          <p:cNvSpPr>
            <a:spLocks noChangeArrowheads="1"/>
          </p:cNvSpPr>
          <p:nvPr/>
        </p:nvSpPr>
        <p:spPr bwMode="auto">
          <a:xfrm>
            <a:off x="4114800" y="25908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6951" name="Rectangle 23"/>
          <p:cNvSpPr>
            <a:spLocks noChangeArrowheads="1"/>
          </p:cNvSpPr>
          <p:nvPr/>
        </p:nvSpPr>
        <p:spPr bwMode="auto">
          <a:xfrm>
            <a:off x="4114800" y="3657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6952" name="Rectangle 24"/>
          <p:cNvSpPr>
            <a:spLocks noChangeArrowheads="1"/>
          </p:cNvSpPr>
          <p:nvPr/>
        </p:nvSpPr>
        <p:spPr bwMode="auto">
          <a:xfrm>
            <a:off x="4114800" y="47244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6953" name="Rectangle 25"/>
          <p:cNvSpPr>
            <a:spLocks noChangeArrowheads="1"/>
          </p:cNvSpPr>
          <p:nvPr/>
        </p:nvSpPr>
        <p:spPr bwMode="auto">
          <a:xfrm>
            <a:off x="4114800" y="5791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6954" name="Rectangle 27"/>
          <p:cNvSpPr>
            <a:spLocks noChangeArrowheads="1"/>
          </p:cNvSpPr>
          <p:nvPr/>
        </p:nvSpPr>
        <p:spPr bwMode="auto">
          <a:xfrm>
            <a:off x="4953000" y="457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6955" name="Rectangle 28"/>
          <p:cNvSpPr>
            <a:spLocks noChangeArrowheads="1"/>
          </p:cNvSpPr>
          <p:nvPr/>
        </p:nvSpPr>
        <p:spPr bwMode="auto">
          <a:xfrm>
            <a:off x="6629400" y="5791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6956" name="Rectangle 29"/>
          <p:cNvSpPr>
            <a:spLocks noChangeArrowheads="1"/>
          </p:cNvSpPr>
          <p:nvPr/>
        </p:nvSpPr>
        <p:spPr bwMode="auto">
          <a:xfrm>
            <a:off x="7467600" y="-5334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6957" name="Rectangle 31"/>
          <p:cNvSpPr>
            <a:spLocks noChangeArrowheads="1"/>
          </p:cNvSpPr>
          <p:nvPr/>
        </p:nvSpPr>
        <p:spPr bwMode="auto">
          <a:xfrm>
            <a:off x="7467600" y="15240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6958" name="Rectangle 32"/>
          <p:cNvSpPr>
            <a:spLocks noChangeArrowheads="1"/>
          </p:cNvSpPr>
          <p:nvPr/>
        </p:nvSpPr>
        <p:spPr bwMode="auto">
          <a:xfrm>
            <a:off x="7467600" y="25908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6959" name="Rectangle 33"/>
          <p:cNvSpPr>
            <a:spLocks noChangeArrowheads="1"/>
          </p:cNvSpPr>
          <p:nvPr/>
        </p:nvSpPr>
        <p:spPr bwMode="auto">
          <a:xfrm>
            <a:off x="7467600" y="3657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6960" name="Rectangle 34"/>
          <p:cNvSpPr>
            <a:spLocks noChangeArrowheads="1"/>
          </p:cNvSpPr>
          <p:nvPr/>
        </p:nvSpPr>
        <p:spPr bwMode="auto">
          <a:xfrm>
            <a:off x="7467600" y="47244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6961" name="Rectangle 35"/>
          <p:cNvSpPr>
            <a:spLocks noChangeArrowheads="1"/>
          </p:cNvSpPr>
          <p:nvPr/>
        </p:nvSpPr>
        <p:spPr bwMode="auto">
          <a:xfrm>
            <a:off x="7467600" y="5791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6962" name="Rectangle 36"/>
          <p:cNvSpPr>
            <a:spLocks noChangeArrowheads="1"/>
          </p:cNvSpPr>
          <p:nvPr/>
        </p:nvSpPr>
        <p:spPr bwMode="auto">
          <a:xfrm>
            <a:off x="8305800" y="-5334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6963" name="Rectangle 37"/>
          <p:cNvSpPr>
            <a:spLocks noChangeArrowheads="1"/>
          </p:cNvSpPr>
          <p:nvPr/>
        </p:nvSpPr>
        <p:spPr bwMode="auto">
          <a:xfrm>
            <a:off x="8305800" y="457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6964" name="Rectangle 38"/>
          <p:cNvSpPr>
            <a:spLocks noChangeArrowheads="1"/>
          </p:cNvSpPr>
          <p:nvPr/>
        </p:nvSpPr>
        <p:spPr bwMode="auto">
          <a:xfrm>
            <a:off x="8305800" y="15240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6965" name="Rectangle 41"/>
          <p:cNvSpPr>
            <a:spLocks noChangeArrowheads="1"/>
          </p:cNvSpPr>
          <p:nvPr/>
        </p:nvSpPr>
        <p:spPr bwMode="auto">
          <a:xfrm>
            <a:off x="8305800" y="47244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6966" name="Rectangle 42"/>
          <p:cNvSpPr>
            <a:spLocks noChangeArrowheads="1"/>
          </p:cNvSpPr>
          <p:nvPr/>
        </p:nvSpPr>
        <p:spPr bwMode="auto">
          <a:xfrm>
            <a:off x="8305800" y="5791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6967" name="Rectangle 43"/>
          <p:cNvSpPr>
            <a:spLocks noChangeArrowheads="1"/>
          </p:cNvSpPr>
          <p:nvPr/>
        </p:nvSpPr>
        <p:spPr bwMode="auto">
          <a:xfrm>
            <a:off x="4953000" y="15240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6968" name="Rectangle 44"/>
          <p:cNvSpPr>
            <a:spLocks noChangeArrowheads="1"/>
          </p:cNvSpPr>
          <p:nvPr/>
        </p:nvSpPr>
        <p:spPr bwMode="auto">
          <a:xfrm>
            <a:off x="4953000" y="25908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6969" name="Rectangle 45"/>
          <p:cNvSpPr>
            <a:spLocks noChangeArrowheads="1"/>
          </p:cNvSpPr>
          <p:nvPr/>
        </p:nvSpPr>
        <p:spPr bwMode="auto">
          <a:xfrm>
            <a:off x="4953000" y="3657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6970" name="Rectangle 46"/>
          <p:cNvSpPr>
            <a:spLocks noChangeArrowheads="1"/>
          </p:cNvSpPr>
          <p:nvPr/>
        </p:nvSpPr>
        <p:spPr bwMode="auto">
          <a:xfrm>
            <a:off x="4953000" y="47244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6971" name="Rectangle 47"/>
          <p:cNvSpPr>
            <a:spLocks noChangeArrowheads="1"/>
          </p:cNvSpPr>
          <p:nvPr/>
        </p:nvSpPr>
        <p:spPr bwMode="auto">
          <a:xfrm>
            <a:off x="6629400" y="-5334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6972" name="Rectangle 48"/>
          <p:cNvSpPr>
            <a:spLocks noChangeArrowheads="1"/>
          </p:cNvSpPr>
          <p:nvPr/>
        </p:nvSpPr>
        <p:spPr bwMode="auto">
          <a:xfrm>
            <a:off x="6629400" y="457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6973" name="Rectangle 49"/>
          <p:cNvSpPr>
            <a:spLocks noChangeArrowheads="1"/>
          </p:cNvSpPr>
          <p:nvPr/>
        </p:nvSpPr>
        <p:spPr bwMode="auto">
          <a:xfrm>
            <a:off x="6629400" y="15240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6974" name="Rectangle 50"/>
          <p:cNvSpPr>
            <a:spLocks noChangeArrowheads="1"/>
          </p:cNvSpPr>
          <p:nvPr/>
        </p:nvSpPr>
        <p:spPr bwMode="auto">
          <a:xfrm>
            <a:off x="6629400" y="25908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6975" name="Rectangle 51"/>
          <p:cNvSpPr>
            <a:spLocks noChangeArrowheads="1"/>
          </p:cNvSpPr>
          <p:nvPr/>
        </p:nvSpPr>
        <p:spPr bwMode="auto">
          <a:xfrm>
            <a:off x="6629400" y="3657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6976" name="Rectangle 52"/>
          <p:cNvSpPr>
            <a:spLocks noChangeArrowheads="1"/>
          </p:cNvSpPr>
          <p:nvPr/>
        </p:nvSpPr>
        <p:spPr bwMode="auto">
          <a:xfrm>
            <a:off x="6629400" y="47244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6977" name="Rectangle 54"/>
          <p:cNvSpPr>
            <a:spLocks noChangeArrowheads="1"/>
          </p:cNvSpPr>
          <p:nvPr/>
        </p:nvSpPr>
        <p:spPr bwMode="auto">
          <a:xfrm>
            <a:off x="5791200" y="-5334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6978" name="Rectangle 55"/>
          <p:cNvSpPr>
            <a:spLocks noChangeArrowheads="1"/>
          </p:cNvSpPr>
          <p:nvPr/>
        </p:nvSpPr>
        <p:spPr bwMode="auto">
          <a:xfrm>
            <a:off x="5791200" y="457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6979" name="Rectangle 56"/>
          <p:cNvSpPr>
            <a:spLocks noChangeArrowheads="1"/>
          </p:cNvSpPr>
          <p:nvPr/>
        </p:nvSpPr>
        <p:spPr bwMode="auto">
          <a:xfrm>
            <a:off x="5791200" y="15240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6980" name="Rectangle 57"/>
          <p:cNvSpPr>
            <a:spLocks noChangeArrowheads="1"/>
          </p:cNvSpPr>
          <p:nvPr/>
        </p:nvSpPr>
        <p:spPr bwMode="auto">
          <a:xfrm>
            <a:off x="5791200" y="25908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6981" name="Rectangle 58"/>
          <p:cNvSpPr>
            <a:spLocks noChangeArrowheads="1"/>
          </p:cNvSpPr>
          <p:nvPr/>
        </p:nvSpPr>
        <p:spPr bwMode="auto">
          <a:xfrm>
            <a:off x="5791200" y="3657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6982" name="Rectangle 59"/>
          <p:cNvSpPr>
            <a:spLocks noChangeArrowheads="1"/>
          </p:cNvSpPr>
          <p:nvPr/>
        </p:nvSpPr>
        <p:spPr bwMode="auto">
          <a:xfrm>
            <a:off x="5791200" y="47244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6983" name="Rectangle 60"/>
          <p:cNvSpPr>
            <a:spLocks noChangeArrowheads="1"/>
          </p:cNvSpPr>
          <p:nvPr/>
        </p:nvSpPr>
        <p:spPr bwMode="auto">
          <a:xfrm>
            <a:off x="5791200" y="5791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6984" name="Rectangle 61"/>
          <p:cNvSpPr>
            <a:spLocks noChangeArrowheads="1"/>
          </p:cNvSpPr>
          <p:nvPr/>
        </p:nvSpPr>
        <p:spPr bwMode="auto">
          <a:xfrm>
            <a:off x="1600200" y="5791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6985" name="Rectangle 63"/>
          <p:cNvSpPr>
            <a:spLocks noChangeArrowheads="1"/>
          </p:cNvSpPr>
          <p:nvPr/>
        </p:nvSpPr>
        <p:spPr bwMode="auto">
          <a:xfrm>
            <a:off x="2438400" y="457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6986" name="Rectangle 64"/>
          <p:cNvSpPr>
            <a:spLocks noChangeArrowheads="1"/>
          </p:cNvSpPr>
          <p:nvPr/>
        </p:nvSpPr>
        <p:spPr bwMode="auto">
          <a:xfrm>
            <a:off x="2438400" y="15240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6987" name="Rectangle 65"/>
          <p:cNvSpPr>
            <a:spLocks noChangeArrowheads="1"/>
          </p:cNvSpPr>
          <p:nvPr/>
        </p:nvSpPr>
        <p:spPr bwMode="auto">
          <a:xfrm>
            <a:off x="2438400" y="25908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6988" name="Rectangle 66"/>
          <p:cNvSpPr>
            <a:spLocks noChangeArrowheads="1"/>
          </p:cNvSpPr>
          <p:nvPr/>
        </p:nvSpPr>
        <p:spPr bwMode="auto">
          <a:xfrm>
            <a:off x="2438400" y="3657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6989" name="Rectangle 67"/>
          <p:cNvSpPr>
            <a:spLocks noChangeArrowheads="1"/>
          </p:cNvSpPr>
          <p:nvPr/>
        </p:nvSpPr>
        <p:spPr bwMode="auto">
          <a:xfrm>
            <a:off x="2438400" y="47244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6990" name="Rectangle 68"/>
          <p:cNvSpPr>
            <a:spLocks noChangeArrowheads="1"/>
          </p:cNvSpPr>
          <p:nvPr/>
        </p:nvSpPr>
        <p:spPr bwMode="auto">
          <a:xfrm>
            <a:off x="2438400" y="5791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6991" name="Rectangle 70"/>
          <p:cNvSpPr>
            <a:spLocks noChangeArrowheads="1"/>
          </p:cNvSpPr>
          <p:nvPr/>
        </p:nvSpPr>
        <p:spPr bwMode="auto">
          <a:xfrm>
            <a:off x="762000" y="457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6992" name="Rectangle 71"/>
          <p:cNvSpPr>
            <a:spLocks noChangeArrowheads="1"/>
          </p:cNvSpPr>
          <p:nvPr/>
        </p:nvSpPr>
        <p:spPr bwMode="auto">
          <a:xfrm>
            <a:off x="762000" y="15240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6993" name="Rectangle 72"/>
          <p:cNvSpPr>
            <a:spLocks noChangeArrowheads="1"/>
          </p:cNvSpPr>
          <p:nvPr/>
        </p:nvSpPr>
        <p:spPr bwMode="auto">
          <a:xfrm>
            <a:off x="762000" y="25908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6994" name="Rectangle 73"/>
          <p:cNvSpPr>
            <a:spLocks noChangeArrowheads="1"/>
          </p:cNvSpPr>
          <p:nvPr/>
        </p:nvSpPr>
        <p:spPr bwMode="auto">
          <a:xfrm>
            <a:off x="762000" y="3657600"/>
            <a:ext cx="838200" cy="11430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6995" name="Rectangle 74"/>
          <p:cNvSpPr>
            <a:spLocks noChangeArrowheads="1"/>
          </p:cNvSpPr>
          <p:nvPr/>
        </p:nvSpPr>
        <p:spPr bwMode="auto">
          <a:xfrm>
            <a:off x="762000" y="47244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6996" name="Rectangle 75"/>
          <p:cNvSpPr>
            <a:spLocks noChangeArrowheads="1"/>
          </p:cNvSpPr>
          <p:nvPr/>
        </p:nvSpPr>
        <p:spPr bwMode="auto">
          <a:xfrm>
            <a:off x="0" y="25908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6997" name="Rectangle 76"/>
          <p:cNvSpPr>
            <a:spLocks noChangeArrowheads="1"/>
          </p:cNvSpPr>
          <p:nvPr/>
        </p:nvSpPr>
        <p:spPr bwMode="auto">
          <a:xfrm>
            <a:off x="0" y="3657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6998" name="Rectangle 77"/>
          <p:cNvSpPr>
            <a:spLocks noChangeArrowheads="1"/>
          </p:cNvSpPr>
          <p:nvPr/>
        </p:nvSpPr>
        <p:spPr bwMode="auto">
          <a:xfrm>
            <a:off x="0" y="47244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6999" name="Rectangle 79"/>
          <p:cNvSpPr>
            <a:spLocks noChangeArrowheads="1"/>
          </p:cNvSpPr>
          <p:nvPr/>
        </p:nvSpPr>
        <p:spPr bwMode="auto">
          <a:xfrm>
            <a:off x="0" y="-5334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7000" name="Rectangle 80"/>
          <p:cNvSpPr>
            <a:spLocks noChangeArrowheads="1"/>
          </p:cNvSpPr>
          <p:nvPr/>
        </p:nvSpPr>
        <p:spPr bwMode="auto">
          <a:xfrm>
            <a:off x="0" y="457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7001" name="Rectangle 81"/>
          <p:cNvSpPr>
            <a:spLocks noChangeArrowheads="1"/>
          </p:cNvSpPr>
          <p:nvPr/>
        </p:nvSpPr>
        <p:spPr bwMode="auto">
          <a:xfrm>
            <a:off x="0" y="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7002" name="Rectangle 82"/>
          <p:cNvSpPr>
            <a:spLocks noChangeArrowheads="1"/>
          </p:cNvSpPr>
          <p:nvPr/>
        </p:nvSpPr>
        <p:spPr bwMode="auto">
          <a:xfrm>
            <a:off x="457200" y="990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7003" name="Rectangle 83"/>
          <p:cNvSpPr>
            <a:spLocks noChangeArrowheads="1"/>
          </p:cNvSpPr>
          <p:nvPr/>
        </p:nvSpPr>
        <p:spPr bwMode="auto">
          <a:xfrm>
            <a:off x="1143000" y="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7004" name="Rectangle 84"/>
          <p:cNvSpPr>
            <a:spLocks noChangeArrowheads="1"/>
          </p:cNvSpPr>
          <p:nvPr/>
        </p:nvSpPr>
        <p:spPr bwMode="auto">
          <a:xfrm>
            <a:off x="1371600" y="14478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7005" name="Rectangle 85"/>
          <p:cNvSpPr>
            <a:spLocks noChangeArrowheads="1"/>
          </p:cNvSpPr>
          <p:nvPr/>
        </p:nvSpPr>
        <p:spPr bwMode="auto">
          <a:xfrm>
            <a:off x="381000" y="24384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7006" name="Rectangle 86"/>
          <p:cNvSpPr>
            <a:spLocks noChangeArrowheads="1"/>
          </p:cNvSpPr>
          <p:nvPr/>
        </p:nvSpPr>
        <p:spPr bwMode="auto">
          <a:xfrm>
            <a:off x="2133600" y="3505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7007" name="Rectangle 87"/>
          <p:cNvSpPr>
            <a:spLocks noChangeArrowheads="1"/>
          </p:cNvSpPr>
          <p:nvPr/>
        </p:nvSpPr>
        <p:spPr bwMode="auto">
          <a:xfrm>
            <a:off x="4343400" y="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7008" name="Rectangle 88"/>
          <p:cNvSpPr>
            <a:spLocks noChangeArrowheads="1"/>
          </p:cNvSpPr>
          <p:nvPr/>
        </p:nvSpPr>
        <p:spPr bwMode="auto">
          <a:xfrm>
            <a:off x="5334000" y="11430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7009" name="Rectangle 89"/>
          <p:cNvSpPr>
            <a:spLocks noChangeArrowheads="1"/>
          </p:cNvSpPr>
          <p:nvPr/>
        </p:nvSpPr>
        <p:spPr bwMode="auto">
          <a:xfrm>
            <a:off x="2895600" y="2895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7010" name="Rectangle 90"/>
          <p:cNvSpPr>
            <a:spLocks noChangeArrowheads="1"/>
          </p:cNvSpPr>
          <p:nvPr/>
        </p:nvSpPr>
        <p:spPr bwMode="auto">
          <a:xfrm>
            <a:off x="3200400" y="12954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7011" name="Rectangle 91"/>
          <p:cNvSpPr>
            <a:spLocks noChangeArrowheads="1"/>
          </p:cNvSpPr>
          <p:nvPr/>
        </p:nvSpPr>
        <p:spPr bwMode="auto">
          <a:xfrm>
            <a:off x="3352800" y="-228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7012" name="Rectangle 92"/>
          <p:cNvSpPr>
            <a:spLocks noChangeArrowheads="1"/>
          </p:cNvSpPr>
          <p:nvPr/>
        </p:nvSpPr>
        <p:spPr bwMode="auto">
          <a:xfrm>
            <a:off x="8001000" y="4267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7013" name="Rectangle 93"/>
          <p:cNvSpPr>
            <a:spLocks noChangeArrowheads="1"/>
          </p:cNvSpPr>
          <p:nvPr/>
        </p:nvSpPr>
        <p:spPr bwMode="auto">
          <a:xfrm>
            <a:off x="7467600" y="5562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7014" name="Rectangle 94"/>
          <p:cNvSpPr>
            <a:spLocks noChangeArrowheads="1"/>
          </p:cNvSpPr>
          <p:nvPr/>
        </p:nvSpPr>
        <p:spPr bwMode="auto">
          <a:xfrm>
            <a:off x="2590800" y="48768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7015" name="Rectangle 95"/>
          <p:cNvSpPr>
            <a:spLocks noChangeArrowheads="1"/>
          </p:cNvSpPr>
          <p:nvPr/>
        </p:nvSpPr>
        <p:spPr bwMode="auto">
          <a:xfrm>
            <a:off x="3505200" y="3276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7016" name="Rectangle 96"/>
          <p:cNvSpPr>
            <a:spLocks noChangeArrowheads="1"/>
          </p:cNvSpPr>
          <p:nvPr/>
        </p:nvSpPr>
        <p:spPr bwMode="auto">
          <a:xfrm>
            <a:off x="7010400" y="1219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7017" name="Rectangle 97"/>
          <p:cNvSpPr>
            <a:spLocks noChangeArrowheads="1"/>
          </p:cNvSpPr>
          <p:nvPr/>
        </p:nvSpPr>
        <p:spPr bwMode="auto">
          <a:xfrm>
            <a:off x="7315200" y="2514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7018" name="Rectangle 98"/>
          <p:cNvSpPr>
            <a:spLocks noChangeArrowheads="1"/>
          </p:cNvSpPr>
          <p:nvPr/>
        </p:nvSpPr>
        <p:spPr bwMode="auto">
          <a:xfrm>
            <a:off x="3657600" y="41148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7019" name="Rectangle 99"/>
          <p:cNvSpPr>
            <a:spLocks noChangeArrowheads="1"/>
          </p:cNvSpPr>
          <p:nvPr/>
        </p:nvSpPr>
        <p:spPr bwMode="auto">
          <a:xfrm>
            <a:off x="6172200" y="19050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7020" name="Rectangle 100"/>
          <p:cNvSpPr>
            <a:spLocks noChangeArrowheads="1"/>
          </p:cNvSpPr>
          <p:nvPr/>
        </p:nvSpPr>
        <p:spPr bwMode="auto">
          <a:xfrm>
            <a:off x="6400800" y="4267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7021" name="Rectangle 101"/>
          <p:cNvSpPr>
            <a:spLocks noChangeArrowheads="1"/>
          </p:cNvSpPr>
          <p:nvPr/>
        </p:nvSpPr>
        <p:spPr bwMode="auto">
          <a:xfrm>
            <a:off x="3962400" y="609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7022" name="Rectangle 102"/>
          <p:cNvSpPr>
            <a:spLocks noChangeArrowheads="1"/>
          </p:cNvSpPr>
          <p:nvPr/>
        </p:nvSpPr>
        <p:spPr bwMode="auto">
          <a:xfrm>
            <a:off x="4114800" y="2514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7023" name="Rectangle 103"/>
          <p:cNvSpPr>
            <a:spLocks noChangeArrowheads="1"/>
          </p:cNvSpPr>
          <p:nvPr/>
        </p:nvSpPr>
        <p:spPr bwMode="auto">
          <a:xfrm>
            <a:off x="4876800" y="45720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7024" name="Rectangle 104"/>
          <p:cNvSpPr>
            <a:spLocks noChangeArrowheads="1"/>
          </p:cNvSpPr>
          <p:nvPr/>
        </p:nvSpPr>
        <p:spPr bwMode="auto">
          <a:xfrm>
            <a:off x="4572000" y="1371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7025" name="Rectangle 105"/>
          <p:cNvSpPr>
            <a:spLocks noChangeArrowheads="1"/>
          </p:cNvSpPr>
          <p:nvPr/>
        </p:nvSpPr>
        <p:spPr bwMode="auto">
          <a:xfrm>
            <a:off x="5638800" y="2895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7026" name="Rectangle 106"/>
          <p:cNvSpPr>
            <a:spLocks noChangeArrowheads="1"/>
          </p:cNvSpPr>
          <p:nvPr/>
        </p:nvSpPr>
        <p:spPr bwMode="auto">
          <a:xfrm>
            <a:off x="6019800" y="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7027" name="Rectangle 107"/>
          <p:cNvSpPr>
            <a:spLocks noChangeArrowheads="1"/>
          </p:cNvSpPr>
          <p:nvPr/>
        </p:nvSpPr>
        <p:spPr bwMode="auto">
          <a:xfrm>
            <a:off x="8001000" y="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7028" name="Rectangle 108"/>
          <p:cNvSpPr>
            <a:spLocks noChangeArrowheads="1"/>
          </p:cNvSpPr>
          <p:nvPr/>
        </p:nvSpPr>
        <p:spPr bwMode="auto">
          <a:xfrm>
            <a:off x="7010400" y="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7029" name="Rectangle 109"/>
          <p:cNvSpPr>
            <a:spLocks noChangeArrowheads="1"/>
          </p:cNvSpPr>
          <p:nvPr/>
        </p:nvSpPr>
        <p:spPr bwMode="auto">
          <a:xfrm>
            <a:off x="1676400" y="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7030" name="Rectangle 110"/>
          <p:cNvSpPr>
            <a:spLocks noChangeArrowheads="1"/>
          </p:cNvSpPr>
          <p:nvPr/>
        </p:nvSpPr>
        <p:spPr bwMode="auto">
          <a:xfrm>
            <a:off x="2209800" y="838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7031" name="Rectangle 111"/>
          <p:cNvSpPr>
            <a:spLocks noChangeArrowheads="1"/>
          </p:cNvSpPr>
          <p:nvPr/>
        </p:nvSpPr>
        <p:spPr bwMode="auto">
          <a:xfrm>
            <a:off x="1676400" y="2514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7032" name="Rectangle 112"/>
          <p:cNvSpPr>
            <a:spLocks noChangeArrowheads="1"/>
          </p:cNvSpPr>
          <p:nvPr/>
        </p:nvSpPr>
        <p:spPr bwMode="auto">
          <a:xfrm>
            <a:off x="990600" y="4267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7033" name="Rectangle 115"/>
          <p:cNvSpPr>
            <a:spLocks noChangeArrowheads="1"/>
          </p:cNvSpPr>
          <p:nvPr/>
        </p:nvSpPr>
        <p:spPr bwMode="auto">
          <a:xfrm>
            <a:off x="1143000" y="5410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6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37955" name="Picture 3" descr="heike%20crab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37956" name="Rectangle 5"/>
          <p:cNvSpPr>
            <a:spLocks noChangeArrowheads="1"/>
          </p:cNvSpPr>
          <p:nvPr/>
        </p:nvSpPr>
        <p:spPr bwMode="auto">
          <a:xfrm>
            <a:off x="762000" y="5791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7957" name="Rectangle 6"/>
          <p:cNvSpPr>
            <a:spLocks noChangeArrowheads="1"/>
          </p:cNvSpPr>
          <p:nvPr/>
        </p:nvSpPr>
        <p:spPr bwMode="auto">
          <a:xfrm>
            <a:off x="1600200" y="-5334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7958" name="Rectangle 7"/>
          <p:cNvSpPr>
            <a:spLocks noChangeArrowheads="1"/>
          </p:cNvSpPr>
          <p:nvPr/>
        </p:nvSpPr>
        <p:spPr bwMode="auto">
          <a:xfrm>
            <a:off x="1600200" y="457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7959" name="Rectangle 8"/>
          <p:cNvSpPr>
            <a:spLocks noChangeArrowheads="1"/>
          </p:cNvSpPr>
          <p:nvPr/>
        </p:nvSpPr>
        <p:spPr bwMode="auto">
          <a:xfrm>
            <a:off x="1600200" y="15240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7960" name="Rectangle 9"/>
          <p:cNvSpPr>
            <a:spLocks noChangeArrowheads="1"/>
          </p:cNvSpPr>
          <p:nvPr/>
        </p:nvSpPr>
        <p:spPr bwMode="auto">
          <a:xfrm>
            <a:off x="1600200" y="25908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7961" name="Rectangle 10"/>
          <p:cNvSpPr>
            <a:spLocks noChangeArrowheads="1"/>
          </p:cNvSpPr>
          <p:nvPr/>
        </p:nvSpPr>
        <p:spPr bwMode="auto">
          <a:xfrm>
            <a:off x="1600200" y="3657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7962" name="Rectangle 11"/>
          <p:cNvSpPr>
            <a:spLocks noChangeArrowheads="1"/>
          </p:cNvSpPr>
          <p:nvPr/>
        </p:nvSpPr>
        <p:spPr bwMode="auto">
          <a:xfrm>
            <a:off x="1600200" y="47244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7963" name="Rectangle 12"/>
          <p:cNvSpPr>
            <a:spLocks noChangeArrowheads="1"/>
          </p:cNvSpPr>
          <p:nvPr/>
        </p:nvSpPr>
        <p:spPr bwMode="auto">
          <a:xfrm>
            <a:off x="3276600" y="-5334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7964" name="Rectangle 13"/>
          <p:cNvSpPr>
            <a:spLocks noChangeArrowheads="1"/>
          </p:cNvSpPr>
          <p:nvPr/>
        </p:nvSpPr>
        <p:spPr bwMode="auto">
          <a:xfrm>
            <a:off x="3276600" y="457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7965" name="Rectangle 14"/>
          <p:cNvSpPr>
            <a:spLocks noChangeArrowheads="1"/>
          </p:cNvSpPr>
          <p:nvPr/>
        </p:nvSpPr>
        <p:spPr bwMode="auto">
          <a:xfrm>
            <a:off x="3276600" y="15240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7966" name="Rectangle 15"/>
          <p:cNvSpPr>
            <a:spLocks noChangeArrowheads="1"/>
          </p:cNvSpPr>
          <p:nvPr/>
        </p:nvSpPr>
        <p:spPr bwMode="auto">
          <a:xfrm>
            <a:off x="3276600" y="25908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7967" name="Rectangle 16"/>
          <p:cNvSpPr>
            <a:spLocks noChangeArrowheads="1"/>
          </p:cNvSpPr>
          <p:nvPr/>
        </p:nvSpPr>
        <p:spPr bwMode="auto">
          <a:xfrm>
            <a:off x="3276600" y="3657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7968" name="Rectangle 17"/>
          <p:cNvSpPr>
            <a:spLocks noChangeArrowheads="1"/>
          </p:cNvSpPr>
          <p:nvPr/>
        </p:nvSpPr>
        <p:spPr bwMode="auto">
          <a:xfrm>
            <a:off x="3276600" y="47244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7969" name="Rectangle 18"/>
          <p:cNvSpPr>
            <a:spLocks noChangeArrowheads="1"/>
          </p:cNvSpPr>
          <p:nvPr/>
        </p:nvSpPr>
        <p:spPr bwMode="auto">
          <a:xfrm>
            <a:off x="3276600" y="5791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7970" name="Rectangle 19"/>
          <p:cNvSpPr>
            <a:spLocks noChangeArrowheads="1"/>
          </p:cNvSpPr>
          <p:nvPr/>
        </p:nvSpPr>
        <p:spPr bwMode="auto">
          <a:xfrm>
            <a:off x="4114800" y="-5334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7971" name="Rectangle 20"/>
          <p:cNvSpPr>
            <a:spLocks noChangeArrowheads="1"/>
          </p:cNvSpPr>
          <p:nvPr/>
        </p:nvSpPr>
        <p:spPr bwMode="auto">
          <a:xfrm>
            <a:off x="4114800" y="457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7972" name="Rectangle 21"/>
          <p:cNvSpPr>
            <a:spLocks noChangeArrowheads="1"/>
          </p:cNvSpPr>
          <p:nvPr/>
        </p:nvSpPr>
        <p:spPr bwMode="auto">
          <a:xfrm>
            <a:off x="4114800" y="15240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7973" name="Rectangle 22"/>
          <p:cNvSpPr>
            <a:spLocks noChangeArrowheads="1"/>
          </p:cNvSpPr>
          <p:nvPr/>
        </p:nvSpPr>
        <p:spPr bwMode="auto">
          <a:xfrm>
            <a:off x="4114800" y="25908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7974" name="Rectangle 23"/>
          <p:cNvSpPr>
            <a:spLocks noChangeArrowheads="1"/>
          </p:cNvSpPr>
          <p:nvPr/>
        </p:nvSpPr>
        <p:spPr bwMode="auto">
          <a:xfrm>
            <a:off x="4114800" y="3657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7975" name="Rectangle 24"/>
          <p:cNvSpPr>
            <a:spLocks noChangeArrowheads="1"/>
          </p:cNvSpPr>
          <p:nvPr/>
        </p:nvSpPr>
        <p:spPr bwMode="auto">
          <a:xfrm>
            <a:off x="4114800" y="47244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7976" name="Rectangle 25"/>
          <p:cNvSpPr>
            <a:spLocks noChangeArrowheads="1"/>
          </p:cNvSpPr>
          <p:nvPr/>
        </p:nvSpPr>
        <p:spPr bwMode="auto">
          <a:xfrm>
            <a:off x="4114800" y="5791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7977" name="Rectangle 26"/>
          <p:cNvSpPr>
            <a:spLocks noChangeArrowheads="1"/>
          </p:cNvSpPr>
          <p:nvPr/>
        </p:nvSpPr>
        <p:spPr bwMode="auto">
          <a:xfrm>
            <a:off x="4953000" y="457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7978" name="Rectangle 27"/>
          <p:cNvSpPr>
            <a:spLocks noChangeArrowheads="1"/>
          </p:cNvSpPr>
          <p:nvPr/>
        </p:nvSpPr>
        <p:spPr bwMode="auto">
          <a:xfrm>
            <a:off x="6629400" y="5791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7979" name="Rectangle 28"/>
          <p:cNvSpPr>
            <a:spLocks noChangeArrowheads="1"/>
          </p:cNvSpPr>
          <p:nvPr/>
        </p:nvSpPr>
        <p:spPr bwMode="auto">
          <a:xfrm>
            <a:off x="7467600" y="-5334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7980" name="Rectangle 29"/>
          <p:cNvSpPr>
            <a:spLocks noChangeArrowheads="1"/>
          </p:cNvSpPr>
          <p:nvPr/>
        </p:nvSpPr>
        <p:spPr bwMode="auto">
          <a:xfrm>
            <a:off x="7467600" y="15240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7981" name="Rectangle 30"/>
          <p:cNvSpPr>
            <a:spLocks noChangeArrowheads="1"/>
          </p:cNvSpPr>
          <p:nvPr/>
        </p:nvSpPr>
        <p:spPr bwMode="auto">
          <a:xfrm>
            <a:off x="7467600" y="25908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7982" name="Rectangle 31"/>
          <p:cNvSpPr>
            <a:spLocks noChangeArrowheads="1"/>
          </p:cNvSpPr>
          <p:nvPr/>
        </p:nvSpPr>
        <p:spPr bwMode="auto">
          <a:xfrm>
            <a:off x="7467600" y="3657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7983" name="Rectangle 32"/>
          <p:cNvSpPr>
            <a:spLocks noChangeArrowheads="1"/>
          </p:cNvSpPr>
          <p:nvPr/>
        </p:nvSpPr>
        <p:spPr bwMode="auto">
          <a:xfrm>
            <a:off x="7467600" y="47244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7984" name="Rectangle 33"/>
          <p:cNvSpPr>
            <a:spLocks noChangeArrowheads="1"/>
          </p:cNvSpPr>
          <p:nvPr/>
        </p:nvSpPr>
        <p:spPr bwMode="auto">
          <a:xfrm>
            <a:off x="7467600" y="5791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7985" name="Rectangle 36"/>
          <p:cNvSpPr>
            <a:spLocks noChangeArrowheads="1"/>
          </p:cNvSpPr>
          <p:nvPr/>
        </p:nvSpPr>
        <p:spPr bwMode="auto">
          <a:xfrm>
            <a:off x="8305800" y="15240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7986" name="Rectangle 39"/>
          <p:cNvSpPr>
            <a:spLocks noChangeArrowheads="1"/>
          </p:cNvSpPr>
          <p:nvPr/>
        </p:nvSpPr>
        <p:spPr bwMode="auto">
          <a:xfrm>
            <a:off x="4953000" y="15240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7987" name="Rectangle 40"/>
          <p:cNvSpPr>
            <a:spLocks noChangeArrowheads="1"/>
          </p:cNvSpPr>
          <p:nvPr/>
        </p:nvSpPr>
        <p:spPr bwMode="auto">
          <a:xfrm>
            <a:off x="4953000" y="25908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7988" name="Rectangle 41"/>
          <p:cNvSpPr>
            <a:spLocks noChangeArrowheads="1"/>
          </p:cNvSpPr>
          <p:nvPr/>
        </p:nvSpPr>
        <p:spPr bwMode="auto">
          <a:xfrm>
            <a:off x="4953000" y="3657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7989" name="Rectangle 42"/>
          <p:cNvSpPr>
            <a:spLocks noChangeArrowheads="1"/>
          </p:cNvSpPr>
          <p:nvPr/>
        </p:nvSpPr>
        <p:spPr bwMode="auto">
          <a:xfrm>
            <a:off x="4953000" y="47244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7990" name="Rectangle 43"/>
          <p:cNvSpPr>
            <a:spLocks noChangeArrowheads="1"/>
          </p:cNvSpPr>
          <p:nvPr/>
        </p:nvSpPr>
        <p:spPr bwMode="auto">
          <a:xfrm>
            <a:off x="6629400" y="-5334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7991" name="Rectangle 44"/>
          <p:cNvSpPr>
            <a:spLocks noChangeArrowheads="1"/>
          </p:cNvSpPr>
          <p:nvPr/>
        </p:nvSpPr>
        <p:spPr bwMode="auto">
          <a:xfrm>
            <a:off x="6629400" y="457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7992" name="Rectangle 45"/>
          <p:cNvSpPr>
            <a:spLocks noChangeArrowheads="1"/>
          </p:cNvSpPr>
          <p:nvPr/>
        </p:nvSpPr>
        <p:spPr bwMode="auto">
          <a:xfrm>
            <a:off x="6629400" y="15240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7993" name="Rectangle 46"/>
          <p:cNvSpPr>
            <a:spLocks noChangeArrowheads="1"/>
          </p:cNvSpPr>
          <p:nvPr/>
        </p:nvSpPr>
        <p:spPr bwMode="auto">
          <a:xfrm>
            <a:off x="6629400" y="25908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7994" name="Rectangle 47"/>
          <p:cNvSpPr>
            <a:spLocks noChangeArrowheads="1"/>
          </p:cNvSpPr>
          <p:nvPr/>
        </p:nvSpPr>
        <p:spPr bwMode="auto">
          <a:xfrm>
            <a:off x="6629400" y="3657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7995" name="Rectangle 50"/>
          <p:cNvSpPr>
            <a:spLocks noChangeArrowheads="1"/>
          </p:cNvSpPr>
          <p:nvPr/>
        </p:nvSpPr>
        <p:spPr bwMode="auto">
          <a:xfrm>
            <a:off x="5791200" y="457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7996" name="Rectangle 52"/>
          <p:cNvSpPr>
            <a:spLocks noChangeArrowheads="1"/>
          </p:cNvSpPr>
          <p:nvPr/>
        </p:nvSpPr>
        <p:spPr bwMode="auto">
          <a:xfrm>
            <a:off x="5791200" y="25908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7997" name="Rectangle 53"/>
          <p:cNvSpPr>
            <a:spLocks noChangeArrowheads="1"/>
          </p:cNvSpPr>
          <p:nvPr/>
        </p:nvSpPr>
        <p:spPr bwMode="auto">
          <a:xfrm>
            <a:off x="5791200" y="3657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7998" name="Rectangle 54"/>
          <p:cNvSpPr>
            <a:spLocks noChangeArrowheads="1"/>
          </p:cNvSpPr>
          <p:nvPr/>
        </p:nvSpPr>
        <p:spPr bwMode="auto">
          <a:xfrm>
            <a:off x="5791200" y="47244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7999" name="Rectangle 55"/>
          <p:cNvSpPr>
            <a:spLocks noChangeArrowheads="1"/>
          </p:cNvSpPr>
          <p:nvPr/>
        </p:nvSpPr>
        <p:spPr bwMode="auto">
          <a:xfrm>
            <a:off x="5791200" y="5791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8000" name="Rectangle 57"/>
          <p:cNvSpPr>
            <a:spLocks noChangeArrowheads="1"/>
          </p:cNvSpPr>
          <p:nvPr/>
        </p:nvSpPr>
        <p:spPr bwMode="auto">
          <a:xfrm>
            <a:off x="2438400" y="457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8001" name="Rectangle 58"/>
          <p:cNvSpPr>
            <a:spLocks noChangeArrowheads="1"/>
          </p:cNvSpPr>
          <p:nvPr/>
        </p:nvSpPr>
        <p:spPr bwMode="auto">
          <a:xfrm>
            <a:off x="2438400" y="15240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8002" name="Rectangle 60"/>
          <p:cNvSpPr>
            <a:spLocks noChangeArrowheads="1"/>
          </p:cNvSpPr>
          <p:nvPr/>
        </p:nvSpPr>
        <p:spPr bwMode="auto">
          <a:xfrm>
            <a:off x="2438400" y="3657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8003" name="Rectangle 61"/>
          <p:cNvSpPr>
            <a:spLocks noChangeArrowheads="1"/>
          </p:cNvSpPr>
          <p:nvPr/>
        </p:nvSpPr>
        <p:spPr bwMode="auto">
          <a:xfrm>
            <a:off x="2438400" y="47244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8004" name="Rectangle 62"/>
          <p:cNvSpPr>
            <a:spLocks noChangeArrowheads="1"/>
          </p:cNvSpPr>
          <p:nvPr/>
        </p:nvSpPr>
        <p:spPr bwMode="auto">
          <a:xfrm>
            <a:off x="2438400" y="5791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8005" name="Rectangle 63"/>
          <p:cNvSpPr>
            <a:spLocks noChangeArrowheads="1"/>
          </p:cNvSpPr>
          <p:nvPr/>
        </p:nvSpPr>
        <p:spPr bwMode="auto">
          <a:xfrm>
            <a:off x="762000" y="457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8006" name="Rectangle 64"/>
          <p:cNvSpPr>
            <a:spLocks noChangeArrowheads="1"/>
          </p:cNvSpPr>
          <p:nvPr/>
        </p:nvSpPr>
        <p:spPr bwMode="auto">
          <a:xfrm>
            <a:off x="762000" y="15240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8007" name="Rectangle 65"/>
          <p:cNvSpPr>
            <a:spLocks noChangeArrowheads="1"/>
          </p:cNvSpPr>
          <p:nvPr/>
        </p:nvSpPr>
        <p:spPr bwMode="auto">
          <a:xfrm>
            <a:off x="762000" y="25908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8008" name="Rectangle 66"/>
          <p:cNvSpPr>
            <a:spLocks noChangeArrowheads="1"/>
          </p:cNvSpPr>
          <p:nvPr/>
        </p:nvSpPr>
        <p:spPr bwMode="auto">
          <a:xfrm>
            <a:off x="762000" y="3657600"/>
            <a:ext cx="838200" cy="11430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8009" name="Rectangle 67"/>
          <p:cNvSpPr>
            <a:spLocks noChangeArrowheads="1"/>
          </p:cNvSpPr>
          <p:nvPr/>
        </p:nvSpPr>
        <p:spPr bwMode="auto">
          <a:xfrm>
            <a:off x="762000" y="47244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8010" name="Rectangle 68"/>
          <p:cNvSpPr>
            <a:spLocks noChangeArrowheads="1"/>
          </p:cNvSpPr>
          <p:nvPr/>
        </p:nvSpPr>
        <p:spPr bwMode="auto">
          <a:xfrm>
            <a:off x="0" y="25908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8011" name="Rectangle 70"/>
          <p:cNvSpPr>
            <a:spLocks noChangeArrowheads="1"/>
          </p:cNvSpPr>
          <p:nvPr/>
        </p:nvSpPr>
        <p:spPr bwMode="auto">
          <a:xfrm>
            <a:off x="0" y="47244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8012" name="Rectangle 71"/>
          <p:cNvSpPr>
            <a:spLocks noChangeArrowheads="1"/>
          </p:cNvSpPr>
          <p:nvPr/>
        </p:nvSpPr>
        <p:spPr bwMode="auto">
          <a:xfrm>
            <a:off x="0" y="-5334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8013" name="Rectangle 72"/>
          <p:cNvSpPr>
            <a:spLocks noChangeArrowheads="1"/>
          </p:cNvSpPr>
          <p:nvPr/>
        </p:nvSpPr>
        <p:spPr bwMode="auto">
          <a:xfrm>
            <a:off x="0" y="457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8014" name="Rectangle 73"/>
          <p:cNvSpPr>
            <a:spLocks noChangeArrowheads="1"/>
          </p:cNvSpPr>
          <p:nvPr/>
        </p:nvSpPr>
        <p:spPr bwMode="auto">
          <a:xfrm>
            <a:off x="0" y="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8015" name="Rectangle 74"/>
          <p:cNvSpPr>
            <a:spLocks noChangeArrowheads="1"/>
          </p:cNvSpPr>
          <p:nvPr/>
        </p:nvSpPr>
        <p:spPr bwMode="auto">
          <a:xfrm>
            <a:off x="457200" y="990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8016" name="Rectangle 75"/>
          <p:cNvSpPr>
            <a:spLocks noChangeArrowheads="1"/>
          </p:cNvSpPr>
          <p:nvPr/>
        </p:nvSpPr>
        <p:spPr bwMode="auto">
          <a:xfrm>
            <a:off x="1143000" y="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8017" name="Rectangle 76"/>
          <p:cNvSpPr>
            <a:spLocks noChangeArrowheads="1"/>
          </p:cNvSpPr>
          <p:nvPr/>
        </p:nvSpPr>
        <p:spPr bwMode="auto">
          <a:xfrm>
            <a:off x="1371600" y="14478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8018" name="Rectangle 77"/>
          <p:cNvSpPr>
            <a:spLocks noChangeArrowheads="1"/>
          </p:cNvSpPr>
          <p:nvPr/>
        </p:nvSpPr>
        <p:spPr bwMode="auto">
          <a:xfrm>
            <a:off x="381000" y="24384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8019" name="Rectangle 78"/>
          <p:cNvSpPr>
            <a:spLocks noChangeArrowheads="1"/>
          </p:cNvSpPr>
          <p:nvPr/>
        </p:nvSpPr>
        <p:spPr bwMode="auto">
          <a:xfrm>
            <a:off x="2133600" y="3505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8020" name="Rectangle 79"/>
          <p:cNvSpPr>
            <a:spLocks noChangeArrowheads="1"/>
          </p:cNvSpPr>
          <p:nvPr/>
        </p:nvSpPr>
        <p:spPr bwMode="auto">
          <a:xfrm>
            <a:off x="4343400" y="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8021" name="Rectangle 81"/>
          <p:cNvSpPr>
            <a:spLocks noChangeArrowheads="1"/>
          </p:cNvSpPr>
          <p:nvPr/>
        </p:nvSpPr>
        <p:spPr bwMode="auto">
          <a:xfrm>
            <a:off x="2895600" y="2895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8022" name="Rectangle 82"/>
          <p:cNvSpPr>
            <a:spLocks noChangeArrowheads="1"/>
          </p:cNvSpPr>
          <p:nvPr/>
        </p:nvSpPr>
        <p:spPr bwMode="auto">
          <a:xfrm>
            <a:off x="3200400" y="12954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8023" name="Rectangle 83"/>
          <p:cNvSpPr>
            <a:spLocks noChangeArrowheads="1"/>
          </p:cNvSpPr>
          <p:nvPr/>
        </p:nvSpPr>
        <p:spPr bwMode="auto">
          <a:xfrm>
            <a:off x="3352800" y="-228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8024" name="Rectangle 84"/>
          <p:cNvSpPr>
            <a:spLocks noChangeArrowheads="1"/>
          </p:cNvSpPr>
          <p:nvPr/>
        </p:nvSpPr>
        <p:spPr bwMode="auto">
          <a:xfrm>
            <a:off x="8001000" y="4267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8025" name="Rectangle 85"/>
          <p:cNvSpPr>
            <a:spLocks noChangeArrowheads="1"/>
          </p:cNvSpPr>
          <p:nvPr/>
        </p:nvSpPr>
        <p:spPr bwMode="auto">
          <a:xfrm>
            <a:off x="7467600" y="5562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8026" name="Rectangle 86"/>
          <p:cNvSpPr>
            <a:spLocks noChangeArrowheads="1"/>
          </p:cNvSpPr>
          <p:nvPr/>
        </p:nvSpPr>
        <p:spPr bwMode="auto">
          <a:xfrm>
            <a:off x="2590800" y="48768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8027" name="Rectangle 87"/>
          <p:cNvSpPr>
            <a:spLocks noChangeArrowheads="1"/>
          </p:cNvSpPr>
          <p:nvPr/>
        </p:nvSpPr>
        <p:spPr bwMode="auto">
          <a:xfrm>
            <a:off x="3505200" y="3276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8028" name="Rectangle 88"/>
          <p:cNvSpPr>
            <a:spLocks noChangeArrowheads="1"/>
          </p:cNvSpPr>
          <p:nvPr/>
        </p:nvSpPr>
        <p:spPr bwMode="auto">
          <a:xfrm>
            <a:off x="7010400" y="1219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8029" name="Rectangle 89"/>
          <p:cNvSpPr>
            <a:spLocks noChangeArrowheads="1"/>
          </p:cNvSpPr>
          <p:nvPr/>
        </p:nvSpPr>
        <p:spPr bwMode="auto">
          <a:xfrm>
            <a:off x="7315200" y="2514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8030" name="Rectangle 90"/>
          <p:cNvSpPr>
            <a:spLocks noChangeArrowheads="1"/>
          </p:cNvSpPr>
          <p:nvPr/>
        </p:nvSpPr>
        <p:spPr bwMode="auto">
          <a:xfrm>
            <a:off x="3657600" y="41148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8031" name="Rectangle 92"/>
          <p:cNvSpPr>
            <a:spLocks noChangeArrowheads="1"/>
          </p:cNvSpPr>
          <p:nvPr/>
        </p:nvSpPr>
        <p:spPr bwMode="auto">
          <a:xfrm>
            <a:off x="6400800" y="4267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8032" name="Rectangle 93"/>
          <p:cNvSpPr>
            <a:spLocks noChangeArrowheads="1"/>
          </p:cNvSpPr>
          <p:nvPr/>
        </p:nvSpPr>
        <p:spPr bwMode="auto">
          <a:xfrm>
            <a:off x="3962400" y="609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8033" name="Rectangle 94"/>
          <p:cNvSpPr>
            <a:spLocks noChangeArrowheads="1"/>
          </p:cNvSpPr>
          <p:nvPr/>
        </p:nvSpPr>
        <p:spPr bwMode="auto">
          <a:xfrm>
            <a:off x="4114800" y="2514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8034" name="Rectangle 95"/>
          <p:cNvSpPr>
            <a:spLocks noChangeArrowheads="1"/>
          </p:cNvSpPr>
          <p:nvPr/>
        </p:nvSpPr>
        <p:spPr bwMode="auto">
          <a:xfrm>
            <a:off x="4876800" y="45720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8035" name="Rectangle 96"/>
          <p:cNvSpPr>
            <a:spLocks noChangeArrowheads="1"/>
          </p:cNvSpPr>
          <p:nvPr/>
        </p:nvSpPr>
        <p:spPr bwMode="auto">
          <a:xfrm>
            <a:off x="4572000" y="1371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8036" name="Rectangle 97"/>
          <p:cNvSpPr>
            <a:spLocks noChangeArrowheads="1"/>
          </p:cNvSpPr>
          <p:nvPr/>
        </p:nvSpPr>
        <p:spPr bwMode="auto">
          <a:xfrm>
            <a:off x="5638800" y="2895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8037" name="Rectangle 100"/>
          <p:cNvSpPr>
            <a:spLocks noChangeArrowheads="1"/>
          </p:cNvSpPr>
          <p:nvPr/>
        </p:nvSpPr>
        <p:spPr bwMode="auto">
          <a:xfrm>
            <a:off x="7010400" y="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8038" name="Rectangle 101"/>
          <p:cNvSpPr>
            <a:spLocks noChangeArrowheads="1"/>
          </p:cNvSpPr>
          <p:nvPr/>
        </p:nvSpPr>
        <p:spPr bwMode="auto">
          <a:xfrm>
            <a:off x="1676400" y="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8039" name="Rectangle 102"/>
          <p:cNvSpPr>
            <a:spLocks noChangeArrowheads="1"/>
          </p:cNvSpPr>
          <p:nvPr/>
        </p:nvSpPr>
        <p:spPr bwMode="auto">
          <a:xfrm>
            <a:off x="2209800" y="838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8040" name="Rectangle 103"/>
          <p:cNvSpPr>
            <a:spLocks noChangeArrowheads="1"/>
          </p:cNvSpPr>
          <p:nvPr/>
        </p:nvSpPr>
        <p:spPr bwMode="auto">
          <a:xfrm>
            <a:off x="1676400" y="2514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8041" name="Rectangle 104"/>
          <p:cNvSpPr>
            <a:spLocks noChangeArrowheads="1"/>
          </p:cNvSpPr>
          <p:nvPr/>
        </p:nvSpPr>
        <p:spPr bwMode="auto">
          <a:xfrm>
            <a:off x="990600" y="4267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8042" name="Rectangle 105"/>
          <p:cNvSpPr>
            <a:spLocks noChangeArrowheads="1"/>
          </p:cNvSpPr>
          <p:nvPr/>
        </p:nvSpPr>
        <p:spPr bwMode="auto">
          <a:xfrm>
            <a:off x="1143000" y="5410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30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304800"/>
            <a:ext cx="8839200" cy="5821363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66FF99"/>
                </a:solidFill>
              </a:rPr>
              <a:t>Picture of fossilized cyanobacteria. 3.5 billion years ago.</a:t>
            </a:r>
            <a:r>
              <a:rPr lang="en-US" smtClean="0"/>
              <a:t> </a:t>
            </a:r>
          </a:p>
          <a:p>
            <a:pPr eaLnBrk="1" hangingPunct="1"/>
            <a:endParaRPr lang="en-US" smtClean="0"/>
          </a:p>
        </p:txBody>
      </p:sp>
      <p:pic>
        <p:nvPicPr>
          <p:cNvPr id="149507" name="Picture 5" descr="Ancient_Fossil_Bacteria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0"/>
            <a:ext cx="8763000" cy="502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9" name="Rectangle 7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38979" name="Picture 3" descr="heike%20crab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38980" name="Rectangle 4"/>
          <p:cNvSpPr>
            <a:spLocks noChangeArrowheads="1"/>
          </p:cNvSpPr>
          <p:nvPr/>
        </p:nvSpPr>
        <p:spPr bwMode="auto">
          <a:xfrm>
            <a:off x="762000" y="5791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8981" name="Rectangle 6"/>
          <p:cNvSpPr>
            <a:spLocks noChangeArrowheads="1"/>
          </p:cNvSpPr>
          <p:nvPr/>
        </p:nvSpPr>
        <p:spPr bwMode="auto">
          <a:xfrm>
            <a:off x="1600200" y="457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8982" name="Rectangle 8"/>
          <p:cNvSpPr>
            <a:spLocks noChangeArrowheads="1"/>
          </p:cNvSpPr>
          <p:nvPr/>
        </p:nvSpPr>
        <p:spPr bwMode="auto">
          <a:xfrm>
            <a:off x="1600200" y="25908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8983" name="Rectangle 9"/>
          <p:cNvSpPr>
            <a:spLocks noChangeArrowheads="1"/>
          </p:cNvSpPr>
          <p:nvPr/>
        </p:nvSpPr>
        <p:spPr bwMode="auto">
          <a:xfrm>
            <a:off x="1600200" y="3657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8984" name="Rectangle 10"/>
          <p:cNvSpPr>
            <a:spLocks noChangeArrowheads="1"/>
          </p:cNvSpPr>
          <p:nvPr/>
        </p:nvSpPr>
        <p:spPr bwMode="auto">
          <a:xfrm>
            <a:off x="1600200" y="47244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8985" name="Rectangle 12"/>
          <p:cNvSpPr>
            <a:spLocks noChangeArrowheads="1"/>
          </p:cNvSpPr>
          <p:nvPr/>
        </p:nvSpPr>
        <p:spPr bwMode="auto">
          <a:xfrm>
            <a:off x="3276600" y="457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8986" name="Rectangle 13"/>
          <p:cNvSpPr>
            <a:spLocks noChangeArrowheads="1"/>
          </p:cNvSpPr>
          <p:nvPr/>
        </p:nvSpPr>
        <p:spPr bwMode="auto">
          <a:xfrm>
            <a:off x="3276600" y="15240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8987" name="Rectangle 14"/>
          <p:cNvSpPr>
            <a:spLocks noChangeArrowheads="1"/>
          </p:cNvSpPr>
          <p:nvPr/>
        </p:nvSpPr>
        <p:spPr bwMode="auto">
          <a:xfrm>
            <a:off x="3276600" y="25908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8988" name="Rectangle 15"/>
          <p:cNvSpPr>
            <a:spLocks noChangeArrowheads="1"/>
          </p:cNvSpPr>
          <p:nvPr/>
        </p:nvSpPr>
        <p:spPr bwMode="auto">
          <a:xfrm>
            <a:off x="3276600" y="3657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8989" name="Rectangle 16"/>
          <p:cNvSpPr>
            <a:spLocks noChangeArrowheads="1"/>
          </p:cNvSpPr>
          <p:nvPr/>
        </p:nvSpPr>
        <p:spPr bwMode="auto">
          <a:xfrm>
            <a:off x="3276600" y="47244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8990" name="Rectangle 17"/>
          <p:cNvSpPr>
            <a:spLocks noChangeArrowheads="1"/>
          </p:cNvSpPr>
          <p:nvPr/>
        </p:nvSpPr>
        <p:spPr bwMode="auto">
          <a:xfrm>
            <a:off x="3276600" y="5791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8991" name="Rectangle 19"/>
          <p:cNvSpPr>
            <a:spLocks noChangeArrowheads="1"/>
          </p:cNvSpPr>
          <p:nvPr/>
        </p:nvSpPr>
        <p:spPr bwMode="auto">
          <a:xfrm>
            <a:off x="4114800" y="457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8992" name="Rectangle 20"/>
          <p:cNvSpPr>
            <a:spLocks noChangeArrowheads="1"/>
          </p:cNvSpPr>
          <p:nvPr/>
        </p:nvSpPr>
        <p:spPr bwMode="auto">
          <a:xfrm>
            <a:off x="4114800" y="15240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8993" name="Rectangle 21"/>
          <p:cNvSpPr>
            <a:spLocks noChangeArrowheads="1"/>
          </p:cNvSpPr>
          <p:nvPr/>
        </p:nvSpPr>
        <p:spPr bwMode="auto">
          <a:xfrm>
            <a:off x="4114800" y="25908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8994" name="Rectangle 23"/>
          <p:cNvSpPr>
            <a:spLocks noChangeArrowheads="1"/>
          </p:cNvSpPr>
          <p:nvPr/>
        </p:nvSpPr>
        <p:spPr bwMode="auto">
          <a:xfrm>
            <a:off x="4114800" y="47244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8995" name="Rectangle 24"/>
          <p:cNvSpPr>
            <a:spLocks noChangeArrowheads="1"/>
          </p:cNvSpPr>
          <p:nvPr/>
        </p:nvSpPr>
        <p:spPr bwMode="auto">
          <a:xfrm>
            <a:off x="4114800" y="5791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8996" name="Rectangle 25"/>
          <p:cNvSpPr>
            <a:spLocks noChangeArrowheads="1"/>
          </p:cNvSpPr>
          <p:nvPr/>
        </p:nvSpPr>
        <p:spPr bwMode="auto">
          <a:xfrm>
            <a:off x="4953000" y="457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8997" name="Rectangle 26"/>
          <p:cNvSpPr>
            <a:spLocks noChangeArrowheads="1"/>
          </p:cNvSpPr>
          <p:nvPr/>
        </p:nvSpPr>
        <p:spPr bwMode="auto">
          <a:xfrm>
            <a:off x="6629400" y="5791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8998" name="Rectangle 28"/>
          <p:cNvSpPr>
            <a:spLocks noChangeArrowheads="1"/>
          </p:cNvSpPr>
          <p:nvPr/>
        </p:nvSpPr>
        <p:spPr bwMode="auto">
          <a:xfrm>
            <a:off x="7467600" y="15240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8999" name="Rectangle 29"/>
          <p:cNvSpPr>
            <a:spLocks noChangeArrowheads="1"/>
          </p:cNvSpPr>
          <p:nvPr/>
        </p:nvSpPr>
        <p:spPr bwMode="auto">
          <a:xfrm>
            <a:off x="7467600" y="25908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9000" name="Rectangle 30"/>
          <p:cNvSpPr>
            <a:spLocks noChangeArrowheads="1"/>
          </p:cNvSpPr>
          <p:nvPr/>
        </p:nvSpPr>
        <p:spPr bwMode="auto">
          <a:xfrm>
            <a:off x="7467600" y="3657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9001" name="Rectangle 31"/>
          <p:cNvSpPr>
            <a:spLocks noChangeArrowheads="1"/>
          </p:cNvSpPr>
          <p:nvPr/>
        </p:nvSpPr>
        <p:spPr bwMode="auto">
          <a:xfrm>
            <a:off x="7467600" y="47244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9002" name="Rectangle 32"/>
          <p:cNvSpPr>
            <a:spLocks noChangeArrowheads="1"/>
          </p:cNvSpPr>
          <p:nvPr/>
        </p:nvSpPr>
        <p:spPr bwMode="auto">
          <a:xfrm>
            <a:off x="7467600" y="5791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9003" name="Rectangle 33"/>
          <p:cNvSpPr>
            <a:spLocks noChangeArrowheads="1"/>
          </p:cNvSpPr>
          <p:nvPr/>
        </p:nvSpPr>
        <p:spPr bwMode="auto">
          <a:xfrm>
            <a:off x="8305800" y="15240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9004" name="Rectangle 35"/>
          <p:cNvSpPr>
            <a:spLocks noChangeArrowheads="1"/>
          </p:cNvSpPr>
          <p:nvPr/>
        </p:nvSpPr>
        <p:spPr bwMode="auto">
          <a:xfrm>
            <a:off x="4953000" y="25908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9005" name="Rectangle 36"/>
          <p:cNvSpPr>
            <a:spLocks noChangeArrowheads="1"/>
          </p:cNvSpPr>
          <p:nvPr/>
        </p:nvSpPr>
        <p:spPr bwMode="auto">
          <a:xfrm>
            <a:off x="4953000" y="3657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9006" name="Rectangle 37"/>
          <p:cNvSpPr>
            <a:spLocks noChangeArrowheads="1"/>
          </p:cNvSpPr>
          <p:nvPr/>
        </p:nvSpPr>
        <p:spPr bwMode="auto">
          <a:xfrm>
            <a:off x="4953000" y="47244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9007" name="Rectangle 39"/>
          <p:cNvSpPr>
            <a:spLocks noChangeArrowheads="1"/>
          </p:cNvSpPr>
          <p:nvPr/>
        </p:nvSpPr>
        <p:spPr bwMode="auto">
          <a:xfrm>
            <a:off x="6629400" y="457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9008" name="Rectangle 40"/>
          <p:cNvSpPr>
            <a:spLocks noChangeArrowheads="1"/>
          </p:cNvSpPr>
          <p:nvPr/>
        </p:nvSpPr>
        <p:spPr bwMode="auto">
          <a:xfrm>
            <a:off x="6629400" y="15240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9009" name="Rectangle 41"/>
          <p:cNvSpPr>
            <a:spLocks noChangeArrowheads="1"/>
          </p:cNvSpPr>
          <p:nvPr/>
        </p:nvSpPr>
        <p:spPr bwMode="auto">
          <a:xfrm>
            <a:off x="6629400" y="25908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9010" name="Rectangle 43"/>
          <p:cNvSpPr>
            <a:spLocks noChangeArrowheads="1"/>
          </p:cNvSpPr>
          <p:nvPr/>
        </p:nvSpPr>
        <p:spPr bwMode="auto">
          <a:xfrm>
            <a:off x="5791200" y="457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9011" name="Rectangle 44"/>
          <p:cNvSpPr>
            <a:spLocks noChangeArrowheads="1"/>
          </p:cNvSpPr>
          <p:nvPr/>
        </p:nvSpPr>
        <p:spPr bwMode="auto">
          <a:xfrm>
            <a:off x="5791200" y="25908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9012" name="Rectangle 45"/>
          <p:cNvSpPr>
            <a:spLocks noChangeArrowheads="1"/>
          </p:cNvSpPr>
          <p:nvPr/>
        </p:nvSpPr>
        <p:spPr bwMode="auto">
          <a:xfrm>
            <a:off x="5791200" y="3657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9013" name="Rectangle 46"/>
          <p:cNvSpPr>
            <a:spLocks noChangeArrowheads="1"/>
          </p:cNvSpPr>
          <p:nvPr/>
        </p:nvSpPr>
        <p:spPr bwMode="auto">
          <a:xfrm>
            <a:off x="5791200" y="47244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9014" name="Rectangle 47"/>
          <p:cNvSpPr>
            <a:spLocks noChangeArrowheads="1"/>
          </p:cNvSpPr>
          <p:nvPr/>
        </p:nvSpPr>
        <p:spPr bwMode="auto">
          <a:xfrm>
            <a:off x="5791200" y="5791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9015" name="Rectangle 48"/>
          <p:cNvSpPr>
            <a:spLocks noChangeArrowheads="1"/>
          </p:cNvSpPr>
          <p:nvPr/>
        </p:nvSpPr>
        <p:spPr bwMode="auto">
          <a:xfrm>
            <a:off x="2438400" y="457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9016" name="Rectangle 49"/>
          <p:cNvSpPr>
            <a:spLocks noChangeArrowheads="1"/>
          </p:cNvSpPr>
          <p:nvPr/>
        </p:nvSpPr>
        <p:spPr bwMode="auto">
          <a:xfrm>
            <a:off x="2438400" y="15240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9017" name="Rectangle 50"/>
          <p:cNvSpPr>
            <a:spLocks noChangeArrowheads="1"/>
          </p:cNvSpPr>
          <p:nvPr/>
        </p:nvSpPr>
        <p:spPr bwMode="auto">
          <a:xfrm>
            <a:off x="2438400" y="3657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9018" name="Rectangle 52"/>
          <p:cNvSpPr>
            <a:spLocks noChangeArrowheads="1"/>
          </p:cNvSpPr>
          <p:nvPr/>
        </p:nvSpPr>
        <p:spPr bwMode="auto">
          <a:xfrm>
            <a:off x="2438400" y="5791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9019" name="Rectangle 53"/>
          <p:cNvSpPr>
            <a:spLocks noChangeArrowheads="1"/>
          </p:cNvSpPr>
          <p:nvPr/>
        </p:nvSpPr>
        <p:spPr bwMode="auto">
          <a:xfrm>
            <a:off x="762000" y="457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9020" name="Rectangle 54"/>
          <p:cNvSpPr>
            <a:spLocks noChangeArrowheads="1"/>
          </p:cNvSpPr>
          <p:nvPr/>
        </p:nvSpPr>
        <p:spPr bwMode="auto">
          <a:xfrm>
            <a:off x="762000" y="15240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9021" name="Rectangle 56"/>
          <p:cNvSpPr>
            <a:spLocks noChangeArrowheads="1"/>
          </p:cNvSpPr>
          <p:nvPr/>
        </p:nvSpPr>
        <p:spPr bwMode="auto">
          <a:xfrm>
            <a:off x="762000" y="3657600"/>
            <a:ext cx="838200" cy="11430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9022" name="Rectangle 57"/>
          <p:cNvSpPr>
            <a:spLocks noChangeArrowheads="1"/>
          </p:cNvSpPr>
          <p:nvPr/>
        </p:nvSpPr>
        <p:spPr bwMode="auto">
          <a:xfrm>
            <a:off x="762000" y="47244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9023" name="Rectangle 58"/>
          <p:cNvSpPr>
            <a:spLocks noChangeArrowheads="1"/>
          </p:cNvSpPr>
          <p:nvPr/>
        </p:nvSpPr>
        <p:spPr bwMode="auto">
          <a:xfrm>
            <a:off x="0" y="25908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9024" name="Rectangle 59"/>
          <p:cNvSpPr>
            <a:spLocks noChangeArrowheads="1"/>
          </p:cNvSpPr>
          <p:nvPr/>
        </p:nvSpPr>
        <p:spPr bwMode="auto">
          <a:xfrm>
            <a:off x="0" y="47244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9025" name="Rectangle 61"/>
          <p:cNvSpPr>
            <a:spLocks noChangeArrowheads="1"/>
          </p:cNvSpPr>
          <p:nvPr/>
        </p:nvSpPr>
        <p:spPr bwMode="auto">
          <a:xfrm>
            <a:off x="0" y="457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9026" name="Rectangle 62"/>
          <p:cNvSpPr>
            <a:spLocks noChangeArrowheads="1"/>
          </p:cNvSpPr>
          <p:nvPr/>
        </p:nvSpPr>
        <p:spPr bwMode="auto">
          <a:xfrm>
            <a:off x="0" y="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9027" name="Rectangle 63"/>
          <p:cNvSpPr>
            <a:spLocks noChangeArrowheads="1"/>
          </p:cNvSpPr>
          <p:nvPr/>
        </p:nvSpPr>
        <p:spPr bwMode="auto">
          <a:xfrm>
            <a:off x="457200" y="990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9028" name="Rectangle 64"/>
          <p:cNvSpPr>
            <a:spLocks noChangeArrowheads="1"/>
          </p:cNvSpPr>
          <p:nvPr/>
        </p:nvSpPr>
        <p:spPr bwMode="auto">
          <a:xfrm>
            <a:off x="1143000" y="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9029" name="Rectangle 65"/>
          <p:cNvSpPr>
            <a:spLocks noChangeArrowheads="1"/>
          </p:cNvSpPr>
          <p:nvPr/>
        </p:nvSpPr>
        <p:spPr bwMode="auto">
          <a:xfrm>
            <a:off x="1371600" y="14478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9030" name="Rectangle 66"/>
          <p:cNvSpPr>
            <a:spLocks noChangeArrowheads="1"/>
          </p:cNvSpPr>
          <p:nvPr/>
        </p:nvSpPr>
        <p:spPr bwMode="auto">
          <a:xfrm>
            <a:off x="381000" y="24384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9031" name="Rectangle 67"/>
          <p:cNvSpPr>
            <a:spLocks noChangeArrowheads="1"/>
          </p:cNvSpPr>
          <p:nvPr/>
        </p:nvSpPr>
        <p:spPr bwMode="auto">
          <a:xfrm>
            <a:off x="2133600" y="3505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9032" name="Rectangle 68"/>
          <p:cNvSpPr>
            <a:spLocks noChangeArrowheads="1"/>
          </p:cNvSpPr>
          <p:nvPr/>
        </p:nvSpPr>
        <p:spPr bwMode="auto">
          <a:xfrm>
            <a:off x="4343400" y="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9033" name="Rectangle 69"/>
          <p:cNvSpPr>
            <a:spLocks noChangeArrowheads="1"/>
          </p:cNvSpPr>
          <p:nvPr/>
        </p:nvSpPr>
        <p:spPr bwMode="auto">
          <a:xfrm>
            <a:off x="2895600" y="2895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9034" name="Rectangle 70"/>
          <p:cNvSpPr>
            <a:spLocks noChangeArrowheads="1"/>
          </p:cNvSpPr>
          <p:nvPr/>
        </p:nvSpPr>
        <p:spPr bwMode="auto">
          <a:xfrm>
            <a:off x="3200400" y="12954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9035" name="Rectangle 71"/>
          <p:cNvSpPr>
            <a:spLocks noChangeArrowheads="1"/>
          </p:cNvSpPr>
          <p:nvPr/>
        </p:nvSpPr>
        <p:spPr bwMode="auto">
          <a:xfrm>
            <a:off x="3352800" y="-228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9036" name="Rectangle 72"/>
          <p:cNvSpPr>
            <a:spLocks noChangeArrowheads="1"/>
          </p:cNvSpPr>
          <p:nvPr/>
        </p:nvSpPr>
        <p:spPr bwMode="auto">
          <a:xfrm>
            <a:off x="8001000" y="4267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9037" name="Rectangle 73"/>
          <p:cNvSpPr>
            <a:spLocks noChangeArrowheads="1"/>
          </p:cNvSpPr>
          <p:nvPr/>
        </p:nvSpPr>
        <p:spPr bwMode="auto">
          <a:xfrm>
            <a:off x="7467600" y="5562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9038" name="Rectangle 76"/>
          <p:cNvSpPr>
            <a:spLocks noChangeArrowheads="1"/>
          </p:cNvSpPr>
          <p:nvPr/>
        </p:nvSpPr>
        <p:spPr bwMode="auto">
          <a:xfrm>
            <a:off x="7010400" y="1219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9039" name="Rectangle 77"/>
          <p:cNvSpPr>
            <a:spLocks noChangeArrowheads="1"/>
          </p:cNvSpPr>
          <p:nvPr/>
        </p:nvSpPr>
        <p:spPr bwMode="auto">
          <a:xfrm>
            <a:off x="7315200" y="2514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9040" name="Rectangle 78"/>
          <p:cNvSpPr>
            <a:spLocks noChangeArrowheads="1"/>
          </p:cNvSpPr>
          <p:nvPr/>
        </p:nvSpPr>
        <p:spPr bwMode="auto">
          <a:xfrm>
            <a:off x="3657600" y="41148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9041" name="Rectangle 79"/>
          <p:cNvSpPr>
            <a:spLocks noChangeArrowheads="1"/>
          </p:cNvSpPr>
          <p:nvPr/>
        </p:nvSpPr>
        <p:spPr bwMode="auto">
          <a:xfrm>
            <a:off x="6400800" y="4267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9042" name="Rectangle 80"/>
          <p:cNvSpPr>
            <a:spLocks noChangeArrowheads="1"/>
          </p:cNvSpPr>
          <p:nvPr/>
        </p:nvSpPr>
        <p:spPr bwMode="auto">
          <a:xfrm>
            <a:off x="3962400" y="609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9043" name="Rectangle 81"/>
          <p:cNvSpPr>
            <a:spLocks noChangeArrowheads="1"/>
          </p:cNvSpPr>
          <p:nvPr/>
        </p:nvSpPr>
        <p:spPr bwMode="auto">
          <a:xfrm>
            <a:off x="4114800" y="2514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9044" name="Rectangle 82"/>
          <p:cNvSpPr>
            <a:spLocks noChangeArrowheads="1"/>
          </p:cNvSpPr>
          <p:nvPr/>
        </p:nvSpPr>
        <p:spPr bwMode="auto">
          <a:xfrm>
            <a:off x="4876800" y="45720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9045" name="Rectangle 83"/>
          <p:cNvSpPr>
            <a:spLocks noChangeArrowheads="1"/>
          </p:cNvSpPr>
          <p:nvPr/>
        </p:nvSpPr>
        <p:spPr bwMode="auto">
          <a:xfrm>
            <a:off x="4572000" y="1371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9046" name="Rectangle 84"/>
          <p:cNvSpPr>
            <a:spLocks noChangeArrowheads="1"/>
          </p:cNvSpPr>
          <p:nvPr/>
        </p:nvSpPr>
        <p:spPr bwMode="auto">
          <a:xfrm>
            <a:off x="5638800" y="2895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9047" name="Rectangle 85"/>
          <p:cNvSpPr>
            <a:spLocks noChangeArrowheads="1"/>
          </p:cNvSpPr>
          <p:nvPr/>
        </p:nvSpPr>
        <p:spPr bwMode="auto">
          <a:xfrm>
            <a:off x="7010400" y="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9048" name="Rectangle 86"/>
          <p:cNvSpPr>
            <a:spLocks noChangeArrowheads="1"/>
          </p:cNvSpPr>
          <p:nvPr/>
        </p:nvSpPr>
        <p:spPr bwMode="auto">
          <a:xfrm>
            <a:off x="1676400" y="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9049" name="Rectangle 88"/>
          <p:cNvSpPr>
            <a:spLocks noChangeArrowheads="1"/>
          </p:cNvSpPr>
          <p:nvPr/>
        </p:nvSpPr>
        <p:spPr bwMode="auto">
          <a:xfrm>
            <a:off x="1676400" y="2514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9050" name="Rectangle 89"/>
          <p:cNvSpPr>
            <a:spLocks noChangeArrowheads="1"/>
          </p:cNvSpPr>
          <p:nvPr/>
        </p:nvSpPr>
        <p:spPr bwMode="auto">
          <a:xfrm>
            <a:off x="990600" y="4267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9051" name="Rectangle 90"/>
          <p:cNvSpPr>
            <a:spLocks noChangeArrowheads="1"/>
          </p:cNvSpPr>
          <p:nvPr/>
        </p:nvSpPr>
        <p:spPr bwMode="auto">
          <a:xfrm>
            <a:off x="1143000" y="5410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963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40003" name="Picture 3" descr="heike%20crab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40004" name="Rectangle 4"/>
          <p:cNvSpPr>
            <a:spLocks noChangeArrowheads="1"/>
          </p:cNvSpPr>
          <p:nvPr/>
        </p:nvSpPr>
        <p:spPr bwMode="auto">
          <a:xfrm>
            <a:off x="762000" y="5791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0005" name="Rectangle 5"/>
          <p:cNvSpPr>
            <a:spLocks noChangeArrowheads="1"/>
          </p:cNvSpPr>
          <p:nvPr/>
        </p:nvSpPr>
        <p:spPr bwMode="auto">
          <a:xfrm>
            <a:off x="1600200" y="457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0006" name="Rectangle 6"/>
          <p:cNvSpPr>
            <a:spLocks noChangeArrowheads="1"/>
          </p:cNvSpPr>
          <p:nvPr/>
        </p:nvSpPr>
        <p:spPr bwMode="auto">
          <a:xfrm>
            <a:off x="1600200" y="25908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0007" name="Rectangle 7"/>
          <p:cNvSpPr>
            <a:spLocks noChangeArrowheads="1"/>
          </p:cNvSpPr>
          <p:nvPr/>
        </p:nvSpPr>
        <p:spPr bwMode="auto">
          <a:xfrm>
            <a:off x="1600200" y="3657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0008" name="Rectangle 8"/>
          <p:cNvSpPr>
            <a:spLocks noChangeArrowheads="1"/>
          </p:cNvSpPr>
          <p:nvPr/>
        </p:nvSpPr>
        <p:spPr bwMode="auto">
          <a:xfrm>
            <a:off x="1600200" y="47244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0009" name="Rectangle 9"/>
          <p:cNvSpPr>
            <a:spLocks noChangeArrowheads="1"/>
          </p:cNvSpPr>
          <p:nvPr/>
        </p:nvSpPr>
        <p:spPr bwMode="auto">
          <a:xfrm>
            <a:off x="3276600" y="457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0010" name="Rectangle 10"/>
          <p:cNvSpPr>
            <a:spLocks noChangeArrowheads="1"/>
          </p:cNvSpPr>
          <p:nvPr/>
        </p:nvSpPr>
        <p:spPr bwMode="auto">
          <a:xfrm>
            <a:off x="3276600" y="15240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0011" name="Rectangle 11"/>
          <p:cNvSpPr>
            <a:spLocks noChangeArrowheads="1"/>
          </p:cNvSpPr>
          <p:nvPr/>
        </p:nvSpPr>
        <p:spPr bwMode="auto">
          <a:xfrm>
            <a:off x="3276600" y="25908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0012" name="Rectangle 12"/>
          <p:cNvSpPr>
            <a:spLocks noChangeArrowheads="1"/>
          </p:cNvSpPr>
          <p:nvPr/>
        </p:nvSpPr>
        <p:spPr bwMode="auto">
          <a:xfrm>
            <a:off x="3276600" y="3657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0013" name="Rectangle 13"/>
          <p:cNvSpPr>
            <a:spLocks noChangeArrowheads="1"/>
          </p:cNvSpPr>
          <p:nvPr/>
        </p:nvSpPr>
        <p:spPr bwMode="auto">
          <a:xfrm>
            <a:off x="3276600" y="47244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0014" name="Rectangle 14"/>
          <p:cNvSpPr>
            <a:spLocks noChangeArrowheads="1"/>
          </p:cNvSpPr>
          <p:nvPr/>
        </p:nvSpPr>
        <p:spPr bwMode="auto">
          <a:xfrm>
            <a:off x="3276600" y="5791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0015" name="Rectangle 15"/>
          <p:cNvSpPr>
            <a:spLocks noChangeArrowheads="1"/>
          </p:cNvSpPr>
          <p:nvPr/>
        </p:nvSpPr>
        <p:spPr bwMode="auto">
          <a:xfrm>
            <a:off x="4114800" y="457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0016" name="Rectangle 17"/>
          <p:cNvSpPr>
            <a:spLocks noChangeArrowheads="1"/>
          </p:cNvSpPr>
          <p:nvPr/>
        </p:nvSpPr>
        <p:spPr bwMode="auto">
          <a:xfrm>
            <a:off x="4114800" y="25908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0017" name="Rectangle 19"/>
          <p:cNvSpPr>
            <a:spLocks noChangeArrowheads="1"/>
          </p:cNvSpPr>
          <p:nvPr/>
        </p:nvSpPr>
        <p:spPr bwMode="auto">
          <a:xfrm>
            <a:off x="4114800" y="5791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0018" name="Rectangle 22"/>
          <p:cNvSpPr>
            <a:spLocks noChangeArrowheads="1"/>
          </p:cNvSpPr>
          <p:nvPr/>
        </p:nvSpPr>
        <p:spPr bwMode="auto">
          <a:xfrm>
            <a:off x="7467600" y="15240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0019" name="Rectangle 23"/>
          <p:cNvSpPr>
            <a:spLocks noChangeArrowheads="1"/>
          </p:cNvSpPr>
          <p:nvPr/>
        </p:nvSpPr>
        <p:spPr bwMode="auto">
          <a:xfrm>
            <a:off x="7467600" y="25908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0020" name="Rectangle 24"/>
          <p:cNvSpPr>
            <a:spLocks noChangeArrowheads="1"/>
          </p:cNvSpPr>
          <p:nvPr/>
        </p:nvSpPr>
        <p:spPr bwMode="auto">
          <a:xfrm>
            <a:off x="7467600" y="3657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0021" name="Rectangle 26"/>
          <p:cNvSpPr>
            <a:spLocks noChangeArrowheads="1"/>
          </p:cNvSpPr>
          <p:nvPr/>
        </p:nvSpPr>
        <p:spPr bwMode="auto">
          <a:xfrm>
            <a:off x="7467600" y="5791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0022" name="Rectangle 28"/>
          <p:cNvSpPr>
            <a:spLocks noChangeArrowheads="1"/>
          </p:cNvSpPr>
          <p:nvPr/>
        </p:nvSpPr>
        <p:spPr bwMode="auto">
          <a:xfrm>
            <a:off x="4953000" y="25908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0023" name="Rectangle 29"/>
          <p:cNvSpPr>
            <a:spLocks noChangeArrowheads="1"/>
          </p:cNvSpPr>
          <p:nvPr/>
        </p:nvSpPr>
        <p:spPr bwMode="auto">
          <a:xfrm>
            <a:off x="4953000" y="3657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0024" name="Rectangle 30"/>
          <p:cNvSpPr>
            <a:spLocks noChangeArrowheads="1"/>
          </p:cNvSpPr>
          <p:nvPr/>
        </p:nvSpPr>
        <p:spPr bwMode="auto">
          <a:xfrm>
            <a:off x="4953000" y="47244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0025" name="Rectangle 31"/>
          <p:cNvSpPr>
            <a:spLocks noChangeArrowheads="1"/>
          </p:cNvSpPr>
          <p:nvPr/>
        </p:nvSpPr>
        <p:spPr bwMode="auto">
          <a:xfrm>
            <a:off x="6629400" y="457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0026" name="Rectangle 32"/>
          <p:cNvSpPr>
            <a:spLocks noChangeArrowheads="1"/>
          </p:cNvSpPr>
          <p:nvPr/>
        </p:nvSpPr>
        <p:spPr bwMode="auto">
          <a:xfrm>
            <a:off x="6629400" y="15240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0027" name="Rectangle 33"/>
          <p:cNvSpPr>
            <a:spLocks noChangeArrowheads="1"/>
          </p:cNvSpPr>
          <p:nvPr/>
        </p:nvSpPr>
        <p:spPr bwMode="auto">
          <a:xfrm>
            <a:off x="6629400" y="25908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0028" name="Rectangle 34"/>
          <p:cNvSpPr>
            <a:spLocks noChangeArrowheads="1"/>
          </p:cNvSpPr>
          <p:nvPr/>
        </p:nvSpPr>
        <p:spPr bwMode="auto">
          <a:xfrm>
            <a:off x="5791200" y="457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0029" name="Rectangle 35"/>
          <p:cNvSpPr>
            <a:spLocks noChangeArrowheads="1"/>
          </p:cNvSpPr>
          <p:nvPr/>
        </p:nvSpPr>
        <p:spPr bwMode="auto">
          <a:xfrm>
            <a:off x="5791200" y="25908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0030" name="Rectangle 36"/>
          <p:cNvSpPr>
            <a:spLocks noChangeArrowheads="1"/>
          </p:cNvSpPr>
          <p:nvPr/>
        </p:nvSpPr>
        <p:spPr bwMode="auto">
          <a:xfrm>
            <a:off x="5791200" y="3657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0031" name="Rectangle 37"/>
          <p:cNvSpPr>
            <a:spLocks noChangeArrowheads="1"/>
          </p:cNvSpPr>
          <p:nvPr/>
        </p:nvSpPr>
        <p:spPr bwMode="auto">
          <a:xfrm>
            <a:off x="5791200" y="47244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0032" name="Rectangle 38"/>
          <p:cNvSpPr>
            <a:spLocks noChangeArrowheads="1"/>
          </p:cNvSpPr>
          <p:nvPr/>
        </p:nvSpPr>
        <p:spPr bwMode="auto">
          <a:xfrm>
            <a:off x="5791200" y="5791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0033" name="Rectangle 39"/>
          <p:cNvSpPr>
            <a:spLocks noChangeArrowheads="1"/>
          </p:cNvSpPr>
          <p:nvPr/>
        </p:nvSpPr>
        <p:spPr bwMode="auto">
          <a:xfrm>
            <a:off x="2438400" y="457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0034" name="Rectangle 40"/>
          <p:cNvSpPr>
            <a:spLocks noChangeArrowheads="1"/>
          </p:cNvSpPr>
          <p:nvPr/>
        </p:nvSpPr>
        <p:spPr bwMode="auto">
          <a:xfrm>
            <a:off x="2438400" y="15240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0035" name="Rectangle 43"/>
          <p:cNvSpPr>
            <a:spLocks noChangeArrowheads="1"/>
          </p:cNvSpPr>
          <p:nvPr/>
        </p:nvSpPr>
        <p:spPr bwMode="auto">
          <a:xfrm>
            <a:off x="762000" y="457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0036" name="Rectangle 44"/>
          <p:cNvSpPr>
            <a:spLocks noChangeArrowheads="1"/>
          </p:cNvSpPr>
          <p:nvPr/>
        </p:nvSpPr>
        <p:spPr bwMode="auto">
          <a:xfrm>
            <a:off x="762000" y="15240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0037" name="Rectangle 45"/>
          <p:cNvSpPr>
            <a:spLocks noChangeArrowheads="1"/>
          </p:cNvSpPr>
          <p:nvPr/>
        </p:nvSpPr>
        <p:spPr bwMode="auto">
          <a:xfrm>
            <a:off x="762000" y="3657600"/>
            <a:ext cx="838200" cy="11430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0038" name="Rectangle 46"/>
          <p:cNvSpPr>
            <a:spLocks noChangeArrowheads="1"/>
          </p:cNvSpPr>
          <p:nvPr/>
        </p:nvSpPr>
        <p:spPr bwMode="auto">
          <a:xfrm>
            <a:off x="762000" y="47244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0039" name="Rectangle 48"/>
          <p:cNvSpPr>
            <a:spLocks noChangeArrowheads="1"/>
          </p:cNvSpPr>
          <p:nvPr/>
        </p:nvSpPr>
        <p:spPr bwMode="auto">
          <a:xfrm>
            <a:off x="0" y="47244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0040" name="Rectangle 49"/>
          <p:cNvSpPr>
            <a:spLocks noChangeArrowheads="1"/>
          </p:cNvSpPr>
          <p:nvPr/>
        </p:nvSpPr>
        <p:spPr bwMode="auto">
          <a:xfrm>
            <a:off x="0" y="457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0041" name="Rectangle 50"/>
          <p:cNvSpPr>
            <a:spLocks noChangeArrowheads="1"/>
          </p:cNvSpPr>
          <p:nvPr/>
        </p:nvSpPr>
        <p:spPr bwMode="auto">
          <a:xfrm>
            <a:off x="0" y="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0042" name="Rectangle 51"/>
          <p:cNvSpPr>
            <a:spLocks noChangeArrowheads="1"/>
          </p:cNvSpPr>
          <p:nvPr/>
        </p:nvSpPr>
        <p:spPr bwMode="auto">
          <a:xfrm>
            <a:off x="457200" y="990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0043" name="Rectangle 52"/>
          <p:cNvSpPr>
            <a:spLocks noChangeArrowheads="1"/>
          </p:cNvSpPr>
          <p:nvPr/>
        </p:nvSpPr>
        <p:spPr bwMode="auto">
          <a:xfrm>
            <a:off x="1143000" y="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0044" name="Rectangle 54"/>
          <p:cNvSpPr>
            <a:spLocks noChangeArrowheads="1"/>
          </p:cNvSpPr>
          <p:nvPr/>
        </p:nvSpPr>
        <p:spPr bwMode="auto">
          <a:xfrm>
            <a:off x="381000" y="24384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0045" name="Rectangle 55"/>
          <p:cNvSpPr>
            <a:spLocks noChangeArrowheads="1"/>
          </p:cNvSpPr>
          <p:nvPr/>
        </p:nvSpPr>
        <p:spPr bwMode="auto">
          <a:xfrm>
            <a:off x="2133600" y="3505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0046" name="Rectangle 57"/>
          <p:cNvSpPr>
            <a:spLocks noChangeArrowheads="1"/>
          </p:cNvSpPr>
          <p:nvPr/>
        </p:nvSpPr>
        <p:spPr bwMode="auto">
          <a:xfrm>
            <a:off x="2895600" y="2895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0047" name="Rectangle 60"/>
          <p:cNvSpPr>
            <a:spLocks noChangeArrowheads="1"/>
          </p:cNvSpPr>
          <p:nvPr/>
        </p:nvSpPr>
        <p:spPr bwMode="auto">
          <a:xfrm>
            <a:off x="8001000" y="4267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0048" name="Rectangle 61"/>
          <p:cNvSpPr>
            <a:spLocks noChangeArrowheads="1"/>
          </p:cNvSpPr>
          <p:nvPr/>
        </p:nvSpPr>
        <p:spPr bwMode="auto">
          <a:xfrm>
            <a:off x="7467600" y="5562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0049" name="Rectangle 62"/>
          <p:cNvSpPr>
            <a:spLocks noChangeArrowheads="1"/>
          </p:cNvSpPr>
          <p:nvPr/>
        </p:nvSpPr>
        <p:spPr bwMode="auto">
          <a:xfrm>
            <a:off x="7010400" y="1219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0050" name="Rectangle 63"/>
          <p:cNvSpPr>
            <a:spLocks noChangeArrowheads="1"/>
          </p:cNvSpPr>
          <p:nvPr/>
        </p:nvSpPr>
        <p:spPr bwMode="auto">
          <a:xfrm>
            <a:off x="7315200" y="2514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0051" name="Rectangle 64"/>
          <p:cNvSpPr>
            <a:spLocks noChangeArrowheads="1"/>
          </p:cNvSpPr>
          <p:nvPr/>
        </p:nvSpPr>
        <p:spPr bwMode="auto">
          <a:xfrm>
            <a:off x="3657600" y="41148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0052" name="Rectangle 65"/>
          <p:cNvSpPr>
            <a:spLocks noChangeArrowheads="1"/>
          </p:cNvSpPr>
          <p:nvPr/>
        </p:nvSpPr>
        <p:spPr bwMode="auto">
          <a:xfrm>
            <a:off x="6400800" y="4267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0053" name="Rectangle 67"/>
          <p:cNvSpPr>
            <a:spLocks noChangeArrowheads="1"/>
          </p:cNvSpPr>
          <p:nvPr/>
        </p:nvSpPr>
        <p:spPr bwMode="auto">
          <a:xfrm>
            <a:off x="4114800" y="2514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0054" name="Rectangle 68"/>
          <p:cNvSpPr>
            <a:spLocks noChangeArrowheads="1"/>
          </p:cNvSpPr>
          <p:nvPr/>
        </p:nvSpPr>
        <p:spPr bwMode="auto">
          <a:xfrm>
            <a:off x="4876800" y="45720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0055" name="Rectangle 69"/>
          <p:cNvSpPr>
            <a:spLocks noChangeArrowheads="1"/>
          </p:cNvSpPr>
          <p:nvPr/>
        </p:nvSpPr>
        <p:spPr bwMode="auto">
          <a:xfrm>
            <a:off x="4572000" y="1371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0056" name="Rectangle 70"/>
          <p:cNvSpPr>
            <a:spLocks noChangeArrowheads="1"/>
          </p:cNvSpPr>
          <p:nvPr/>
        </p:nvSpPr>
        <p:spPr bwMode="auto">
          <a:xfrm>
            <a:off x="5638800" y="2895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0057" name="Rectangle 71"/>
          <p:cNvSpPr>
            <a:spLocks noChangeArrowheads="1"/>
          </p:cNvSpPr>
          <p:nvPr/>
        </p:nvSpPr>
        <p:spPr bwMode="auto">
          <a:xfrm>
            <a:off x="7010400" y="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0058" name="Rectangle 74"/>
          <p:cNvSpPr>
            <a:spLocks noChangeArrowheads="1"/>
          </p:cNvSpPr>
          <p:nvPr/>
        </p:nvSpPr>
        <p:spPr bwMode="auto">
          <a:xfrm>
            <a:off x="990600" y="4267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0059" name="Rectangle 75"/>
          <p:cNvSpPr>
            <a:spLocks noChangeArrowheads="1"/>
          </p:cNvSpPr>
          <p:nvPr/>
        </p:nvSpPr>
        <p:spPr bwMode="auto">
          <a:xfrm>
            <a:off x="1143000" y="5410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0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41027" name="Picture 3" descr="heike%20crab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41028" name="Rectangle 6"/>
          <p:cNvSpPr>
            <a:spLocks noChangeArrowheads="1"/>
          </p:cNvSpPr>
          <p:nvPr/>
        </p:nvSpPr>
        <p:spPr bwMode="auto">
          <a:xfrm>
            <a:off x="1600200" y="25908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1029" name="Rectangle 7"/>
          <p:cNvSpPr>
            <a:spLocks noChangeArrowheads="1"/>
          </p:cNvSpPr>
          <p:nvPr/>
        </p:nvSpPr>
        <p:spPr bwMode="auto">
          <a:xfrm>
            <a:off x="1600200" y="3657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1030" name="Rectangle 8"/>
          <p:cNvSpPr>
            <a:spLocks noChangeArrowheads="1"/>
          </p:cNvSpPr>
          <p:nvPr/>
        </p:nvSpPr>
        <p:spPr bwMode="auto">
          <a:xfrm>
            <a:off x="1600200" y="47244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1031" name="Rectangle 9"/>
          <p:cNvSpPr>
            <a:spLocks noChangeArrowheads="1"/>
          </p:cNvSpPr>
          <p:nvPr/>
        </p:nvSpPr>
        <p:spPr bwMode="auto">
          <a:xfrm>
            <a:off x="3276600" y="457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1032" name="Rectangle 10"/>
          <p:cNvSpPr>
            <a:spLocks noChangeArrowheads="1"/>
          </p:cNvSpPr>
          <p:nvPr/>
        </p:nvSpPr>
        <p:spPr bwMode="auto">
          <a:xfrm>
            <a:off x="3276600" y="15240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1033" name="Rectangle 11"/>
          <p:cNvSpPr>
            <a:spLocks noChangeArrowheads="1"/>
          </p:cNvSpPr>
          <p:nvPr/>
        </p:nvSpPr>
        <p:spPr bwMode="auto">
          <a:xfrm>
            <a:off x="3276600" y="25908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1034" name="Rectangle 12"/>
          <p:cNvSpPr>
            <a:spLocks noChangeArrowheads="1"/>
          </p:cNvSpPr>
          <p:nvPr/>
        </p:nvSpPr>
        <p:spPr bwMode="auto">
          <a:xfrm>
            <a:off x="3276600" y="3657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1035" name="Rectangle 13"/>
          <p:cNvSpPr>
            <a:spLocks noChangeArrowheads="1"/>
          </p:cNvSpPr>
          <p:nvPr/>
        </p:nvSpPr>
        <p:spPr bwMode="auto">
          <a:xfrm>
            <a:off x="3276600" y="47244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1036" name="Rectangle 15"/>
          <p:cNvSpPr>
            <a:spLocks noChangeArrowheads="1"/>
          </p:cNvSpPr>
          <p:nvPr/>
        </p:nvSpPr>
        <p:spPr bwMode="auto">
          <a:xfrm>
            <a:off x="4114800" y="457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1037" name="Rectangle 16"/>
          <p:cNvSpPr>
            <a:spLocks noChangeArrowheads="1"/>
          </p:cNvSpPr>
          <p:nvPr/>
        </p:nvSpPr>
        <p:spPr bwMode="auto">
          <a:xfrm>
            <a:off x="4114800" y="25908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1038" name="Rectangle 18"/>
          <p:cNvSpPr>
            <a:spLocks noChangeArrowheads="1"/>
          </p:cNvSpPr>
          <p:nvPr/>
        </p:nvSpPr>
        <p:spPr bwMode="auto">
          <a:xfrm>
            <a:off x="7467600" y="15240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1039" name="Rectangle 19"/>
          <p:cNvSpPr>
            <a:spLocks noChangeArrowheads="1"/>
          </p:cNvSpPr>
          <p:nvPr/>
        </p:nvSpPr>
        <p:spPr bwMode="auto">
          <a:xfrm>
            <a:off x="7467600" y="25908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1040" name="Rectangle 22"/>
          <p:cNvSpPr>
            <a:spLocks noChangeArrowheads="1"/>
          </p:cNvSpPr>
          <p:nvPr/>
        </p:nvSpPr>
        <p:spPr bwMode="auto">
          <a:xfrm>
            <a:off x="4953000" y="25908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1041" name="Rectangle 23"/>
          <p:cNvSpPr>
            <a:spLocks noChangeArrowheads="1"/>
          </p:cNvSpPr>
          <p:nvPr/>
        </p:nvSpPr>
        <p:spPr bwMode="auto">
          <a:xfrm>
            <a:off x="4953000" y="3657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1042" name="Rectangle 24"/>
          <p:cNvSpPr>
            <a:spLocks noChangeArrowheads="1"/>
          </p:cNvSpPr>
          <p:nvPr/>
        </p:nvSpPr>
        <p:spPr bwMode="auto">
          <a:xfrm>
            <a:off x="4953000" y="47244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1043" name="Rectangle 26"/>
          <p:cNvSpPr>
            <a:spLocks noChangeArrowheads="1"/>
          </p:cNvSpPr>
          <p:nvPr/>
        </p:nvSpPr>
        <p:spPr bwMode="auto">
          <a:xfrm>
            <a:off x="6629400" y="15240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1044" name="Rectangle 27"/>
          <p:cNvSpPr>
            <a:spLocks noChangeArrowheads="1"/>
          </p:cNvSpPr>
          <p:nvPr/>
        </p:nvSpPr>
        <p:spPr bwMode="auto">
          <a:xfrm>
            <a:off x="6629400" y="25908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1045" name="Rectangle 29"/>
          <p:cNvSpPr>
            <a:spLocks noChangeArrowheads="1"/>
          </p:cNvSpPr>
          <p:nvPr/>
        </p:nvSpPr>
        <p:spPr bwMode="auto">
          <a:xfrm>
            <a:off x="5791200" y="25908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1046" name="Rectangle 30"/>
          <p:cNvSpPr>
            <a:spLocks noChangeArrowheads="1"/>
          </p:cNvSpPr>
          <p:nvPr/>
        </p:nvSpPr>
        <p:spPr bwMode="auto">
          <a:xfrm>
            <a:off x="5791200" y="3657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1047" name="Rectangle 31"/>
          <p:cNvSpPr>
            <a:spLocks noChangeArrowheads="1"/>
          </p:cNvSpPr>
          <p:nvPr/>
        </p:nvSpPr>
        <p:spPr bwMode="auto">
          <a:xfrm>
            <a:off x="5791200" y="47244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1048" name="Rectangle 34"/>
          <p:cNvSpPr>
            <a:spLocks noChangeArrowheads="1"/>
          </p:cNvSpPr>
          <p:nvPr/>
        </p:nvSpPr>
        <p:spPr bwMode="auto">
          <a:xfrm>
            <a:off x="2438400" y="15240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1049" name="Rectangle 36"/>
          <p:cNvSpPr>
            <a:spLocks noChangeArrowheads="1"/>
          </p:cNvSpPr>
          <p:nvPr/>
        </p:nvSpPr>
        <p:spPr bwMode="auto">
          <a:xfrm>
            <a:off x="762000" y="15240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1050" name="Rectangle 37"/>
          <p:cNvSpPr>
            <a:spLocks noChangeArrowheads="1"/>
          </p:cNvSpPr>
          <p:nvPr/>
        </p:nvSpPr>
        <p:spPr bwMode="auto">
          <a:xfrm>
            <a:off x="762000" y="3657600"/>
            <a:ext cx="838200" cy="11430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1051" name="Rectangle 38"/>
          <p:cNvSpPr>
            <a:spLocks noChangeArrowheads="1"/>
          </p:cNvSpPr>
          <p:nvPr/>
        </p:nvSpPr>
        <p:spPr bwMode="auto">
          <a:xfrm>
            <a:off x="762000" y="47244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1052" name="Rectangle 45"/>
          <p:cNvSpPr>
            <a:spLocks noChangeArrowheads="1"/>
          </p:cNvSpPr>
          <p:nvPr/>
        </p:nvSpPr>
        <p:spPr bwMode="auto">
          <a:xfrm>
            <a:off x="2133600" y="3505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1053" name="Rectangle 46"/>
          <p:cNvSpPr>
            <a:spLocks noChangeArrowheads="1"/>
          </p:cNvSpPr>
          <p:nvPr/>
        </p:nvSpPr>
        <p:spPr bwMode="auto">
          <a:xfrm>
            <a:off x="2895600" y="2895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1054" name="Rectangle 50"/>
          <p:cNvSpPr>
            <a:spLocks noChangeArrowheads="1"/>
          </p:cNvSpPr>
          <p:nvPr/>
        </p:nvSpPr>
        <p:spPr bwMode="auto">
          <a:xfrm>
            <a:off x="7315200" y="2514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1055" name="Rectangle 51"/>
          <p:cNvSpPr>
            <a:spLocks noChangeArrowheads="1"/>
          </p:cNvSpPr>
          <p:nvPr/>
        </p:nvSpPr>
        <p:spPr bwMode="auto">
          <a:xfrm>
            <a:off x="3657600" y="41148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1056" name="Rectangle 52"/>
          <p:cNvSpPr>
            <a:spLocks noChangeArrowheads="1"/>
          </p:cNvSpPr>
          <p:nvPr/>
        </p:nvSpPr>
        <p:spPr bwMode="auto">
          <a:xfrm>
            <a:off x="6400800" y="4267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1057" name="Rectangle 53"/>
          <p:cNvSpPr>
            <a:spLocks noChangeArrowheads="1"/>
          </p:cNvSpPr>
          <p:nvPr/>
        </p:nvSpPr>
        <p:spPr bwMode="auto">
          <a:xfrm>
            <a:off x="4114800" y="2514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1058" name="Rectangle 54"/>
          <p:cNvSpPr>
            <a:spLocks noChangeArrowheads="1"/>
          </p:cNvSpPr>
          <p:nvPr/>
        </p:nvSpPr>
        <p:spPr bwMode="auto">
          <a:xfrm>
            <a:off x="4876800" y="45720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1059" name="Rectangle 55"/>
          <p:cNvSpPr>
            <a:spLocks noChangeArrowheads="1"/>
          </p:cNvSpPr>
          <p:nvPr/>
        </p:nvSpPr>
        <p:spPr bwMode="auto">
          <a:xfrm>
            <a:off x="4572000" y="1371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1060" name="Rectangle 56"/>
          <p:cNvSpPr>
            <a:spLocks noChangeArrowheads="1"/>
          </p:cNvSpPr>
          <p:nvPr/>
        </p:nvSpPr>
        <p:spPr bwMode="auto">
          <a:xfrm>
            <a:off x="5638800" y="2895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1061" name="Rectangle 58"/>
          <p:cNvSpPr>
            <a:spLocks noChangeArrowheads="1"/>
          </p:cNvSpPr>
          <p:nvPr/>
        </p:nvSpPr>
        <p:spPr bwMode="auto">
          <a:xfrm>
            <a:off x="990600" y="4267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27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42051" name="Picture 3" descr="heike%20crab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42052" name="Rectangle 4"/>
          <p:cNvSpPr>
            <a:spLocks noChangeArrowheads="1"/>
          </p:cNvSpPr>
          <p:nvPr/>
        </p:nvSpPr>
        <p:spPr bwMode="auto">
          <a:xfrm>
            <a:off x="1600200" y="25908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2053" name="Rectangle 5"/>
          <p:cNvSpPr>
            <a:spLocks noChangeArrowheads="1"/>
          </p:cNvSpPr>
          <p:nvPr/>
        </p:nvSpPr>
        <p:spPr bwMode="auto">
          <a:xfrm>
            <a:off x="1600200" y="3657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2054" name="Rectangle 8"/>
          <p:cNvSpPr>
            <a:spLocks noChangeArrowheads="1"/>
          </p:cNvSpPr>
          <p:nvPr/>
        </p:nvSpPr>
        <p:spPr bwMode="auto">
          <a:xfrm>
            <a:off x="3276600" y="15240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2055" name="Rectangle 9"/>
          <p:cNvSpPr>
            <a:spLocks noChangeArrowheads="1"/>
          </p:cNvSpPr>
          <p:nvPr/>
        </p:nvSpPr>
        <p:spPr bwMode="auto">
          <a:xfrm>
            <a:off x="3276600" y="25908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2056" name="Rectangle 10"/>
          <p:cNvSpPr>
            <a:spLocks noChangeArrowheads="1"/>
          </p:cNvSpPr>
          <p:nvPr/>
        </p:nvSpPr>
        <p:spPr bwMode="auto">
          <a:xfrm>
            <a:off x="3276600" y="3657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2057" name="Rectangle 13"/>
          <p:cNvSpPr>
            <a:spLocks noChangeArrowheads="1"/>
          </p:cNvSpPr>
          <p:nvPr/>
        </p:nvSpPr>
        <p:spPr bwMode="auto">
          <a:xfrm>
            <a:off x="4114800" y="25908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2058" name="Rectangle 16"/>
          <p:cNvSpPr>
            <a:spLocks noChangeArrowheads="1"/>
          </p:cNvSpPr>
          <p:nvPr/>
        </p:nvSpPr>
        <p:spPr bwMode="auto">
          <a:xfrm>
            <a:off x="4953000" y="25908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2059" name="Rectangle 17"/>
          <p:cNvSpPr>
            <a:spLocks noChangeArrowheads="1"/>
          </p:cNvSpPr>
          <p:nvPr/>
        </p:nvSpPr>
        <p:spPr bwMode="auto">
          <a:xfrm>
            <a:off x="4953000" y="3657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2060" name="Rectangle 20"/>
          <p:cNvSpPr>
            <a:spLocks noChangeArrowheads="1"/>
          </p:cNvSpPr>
          <p:nvPr/>
        </p:nvSpPr>
        <p:spPr bwMode="auto">
          <a:xfrm>
            <a:off x="6629400" y="25908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2061" name="Rectangle 21"/>
          <p:cNvSpPr>
            <a:spLocks noChangeArrowheads="1"/>
          </p:cNvSpPr>
          <p:nvPr/>
        </p:nvSpPr>
        <p:spPr bwMode="auto">
          <a:xfrm>
            <a:off x="5791200" y="25908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2062" name="Rectangle 22"/>
          <p:cNvSpPr>
            <a:spLocks noChangeArrowheads="1"/>
          </p:cNvSpPr>
          <p:nvPr/>
        </p:nvSpPr>
        <p:spPr bwMode="auto">
          <a:xfrm>
            <a:off x="5791200" y="3657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2063" name="Rectangle 24"/>
          <p:cNvSpPr>
            <a:spLocks noChangeArrowheads="1"/>
          </p:cNvSpPr>
          <p:nvPr/>
        </p:nvSpPr>
        <p:spPr bwMode="auto">
          <a:xfrm>
            <a:off x="2438400" y="15240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2064" name="Rectangle 28"/>
          <p:cNvSpPr>
            <a:spLocks noChangeArrowheads="1"/>
          </p:cNvSpPr>
          <p:nvPr/>
        </p:nvSpPr>
        <p:spPr bwMode="auto">
          <a:xfrm>
            <a:off x="2133600" y="35052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2065" name="Rectangle 29"/>
          <p:cNvSpPr>
            <a:spLocks noChangeArrowheads="1"/>
          </p:cNvSpPr>
          <p:nvPr/>
        </p:nvSpPr>
        <p:spPr bwMode="auto">
          <a:xfrm>
            <a:off x="2895600" y="2895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2066" name="Rectangle 31"/>
          <p:cNvSpPr>
            <a:spLocks noChangeArrowheads="1"/>
          </p:cNvSpPr>
          <p:nvPr/>
        </p:nvSpPr>
        <p:spPr bwMode="auto">
          <a:xfrm>
            <a:off x="3657600" y="41148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2067" name="Rectangle 33"/>
          <p:cNvSpPr>
            <a:spLocks noChangeArrowheads="1"/>
          </p:cNvSpPr>
          <p:nvPr/>
        </p:nvSpPr>
        <p:spPr bwMode="auto">
          <a:xfrm>
            <a:off x="4114800" y="2514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2068" name="Rectangle 36"/>
          <p:cNvSpPr>
            <a:spLocks noChangeArrowheads="1"/>
          </p:cNvSpPr>
          <p:nvPr/>
        </p:nvSpPr>
        <p:spPr bwMode="auto">
          <a:xfrm>
            <a:off x="5638800" y="2895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1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43075" name="Picture 3" descr="heike%20crab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43076" name="Rectangle 6"/>
          <p:cNvSpPr>
            <a:spLocks noChangeArrowheads="1"/>
          </p:cNvSpPr>
          <p:nvPr/>
        </p:nvSpPr>
        <p:spPr bwMode="auto">
          <a:xfrm>
            <a:off x="3276600" y="15240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3077" name="Rectangle 7"/>
          <p:cNvSpPr>
            <a:spLocks noChangeArrowheads="1"/>
          </p:cNvSpPr>
          <p:nvPr/>
        </p:nvSpPr>
        <p:spPr bwMode="auto">
          <a:xfrm>
            <a:off x="3276600" y="25908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3078" name="Rectangle 9"/>
          <p:cNvSpPr>
            <a:spLocks noChangeArrowheads="1"/>
          </p:cNvSpPr>
          <p:nvPr/>
        </p:nvSpPr>
        <p:spPr bwMode="auto">
          <a:xfrm>
            <a:off x="4114800" y="25908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3079" name="Rectangle 15"/>
          <p:cNvSpPr>
            <a:spLocks noChangeArrowheads="1"/>
          </p:cNvSpPr>
          <p:nvPr/>
        </p:nvSpPr>
        <p:spPr bwMode="auto">
          <a:xfrm>
            <a:off x="2438400" y="15240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3080" name="Rectangle 17"/>
          <p:cNvSpPr>
            <a:spLocks noChangeArrowheads="1"/>
          </p:cNvSpPr>
          <p:nvPr/>
        </p:nvSpPr>
        <p:spPr bwMode="auto">
          <a:xfrm>
            <a:off x="2895600" y="28956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22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44099" name="Picture 3" descr="heike%20crab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44100" name="Rectangle 4"/>
          <p:cNvSpPr>
            <a:spLocks noChangeArrowheads="1"/>
          </p:cNvSpPr>
          <p:nvPr/>
        </p:nvSpPr>
        <p:spPr bwMode="auto">
          <a:xfrm>
            <a:off x="3276600" y="15240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4101" name="Rectangle 5"/>
          <p:cNvSpPr>
            <a:spLocks noChangeArrowheads="1"/>
          </p:cNvSpPr>
          <p:nvPr/>
        </p:nvSpPr>
        <p:spPr bwMode="auto">
          <a:xfrm>
            <a:off x="3276600" y="25908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37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45123" name="Picture 3" descr="heike%20crab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45124" name="Rectangle 4"/>
          <p:cNvSpPr>
            <a:spLocks noChangeArrowheads="1"/>
          </p:cNvSpPr>
          <p:nvPr/>
        </p:nvSpPr>
        <p:spPr bwMode="auto">
          <a:xfrm>
            <a:off x="3276600" y="1524000"/>
            <a:ext cx="838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71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46147" name="Picture 3" descr="heike%20crab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61226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47171" name="Picture 3" descr="heike%20crab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47172" name="WordArt 7"/>
          <p:cNvSpPr>
            <a:spLocks noChangeArrowheads="1" noChangeShapeType="1" noTextEdit="1"/>
          </p:cNvSpPr>
          <p:nvPr/>
        </p:nvSpPr>
        <p:spPr bwMode="auto">
          <a:xfrm>
            <a:off x="304800" y="3429000"/>
            <a:ext cx="8610600" cy="324485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Samurai Crab</a:t>
            </a:r>
          </a:p>
        </p:txBody>
      </p:sp>
    </p:spTree>
    <p:extLst>
      <p:ext uri="{BB962C8B-B14F-4D97-AF65-F5344CB8AC3E}">
        <p14:creationId xmlns:p14="http://schemas.microsoft.com/office/powerpoint/2010/main" val="216065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19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48195" name="Picture 3" descr="heike%20crab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4819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08356">
            <a:off x="1676400" y="457200"/>
            <a:ext cx="3494088" cy="455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8197" name="WordArt 6"/>
          <p:cNvSpPr>
            <a:spLocks noChangeArrowheads="1" noChangeShapeType="1" noTextEdit="1"/>
          </p:cNvSpPr>
          <p:nvPr/>
        </p:nvSpPr>
        <p:spPr bwMode="auto">
          <a:xfrm>
            <a:off x="304800" y="3581400"/>
            <a:ext cx="8458200" cy="29845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Tom Cruise Crab</a:t>
            </a:r>
          </a:p>
        </p:txBody>
      </p:sp>
    </p:spTree>
    <p:extLst>
      <p:ext uri="{BB962C8B-B14F-4D97-AF65-F5344CB8AC3E}">
        <p14:creationId xmlns:p14="http://schemas.microsoft.com/office/powerpoint/2010/main" val="8899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81000"/>
            <a:ext cx="8229600" cy="5745163"/>
          </a:xfrm>
        </p:spPr>
        <p:txBody>
          <a:bodyPr/>
          <a:lstStyle/>
          <a:p>
            <a:pPr eaLnBrk="1" hangingPunct="1"/>
            <a:r>
              <a:rPr lang="en-US" smtClean="0"/>
              <a:t>Many fossils are primitive sea creatures of the Cambrian period.</a:t>
            </a:r>
          </a:p>
          <a:p>
            <a:pPr eaLnBrk="1" hangingPunct="1"/>
            <a:endParaRPr lang="en-US" smtClean="0"/>
          </a:p>
        </p:txBody>
      </p:sp>
      <p:pic>
        <p:nvPicPr>
          <p:cNvPr id="150531" name="Picture 5" descr="mysteryfoss20_b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0200"/>
            <a:ext cx="8610600" cy="4953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03" name="Rectangle 7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21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pPr eaLnBrk="1" hangingPunct="1"/>
            <a:r>
              <a:rPr lang="en-US" sz="2800" smtClean="0"/>
              <a:t>Try Again! Try to guess the picture hidden beneath the boxes.</a:t>
            </a:r>
          </a:p>
          <a:p>
            <a:pPr lvl="1" eaLnBrk="1" hangingPunct="1"/>
            <a:r>
              <a:rPr lang="en-US" sz="2400" smtClean="0"/>
              <a:t>You only get one guess. Raise your hand when you want to guess.</a:t>
            </a:r>
          </a:p>
        </p:txBody>
      </p:sp>
      <p:pic>
        <p:nvPicPr>
          <p:cNvPr id="649219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2133600"/>
            <a:ext cx="8686800" cy="4414838"/>
          </a:xfrm>
          <a:noFill/>
        </p:spPr>
      </p:pic>
      <p:sp>
        <p:nvSpPr>
          <p:cNvPr id="382983" name="Rectangle 7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4736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024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8534400" cy="6172200"/>
          </a:xfrm>
          <a:prstGeom prst="rect">
            <a:avLst/>
          </a:prstGeom>
          <a:noFill/>
          <a:ln w="76200">
            <a:solidFill>
              <a:srgbClr val="99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0243" name="Rectangle 5"/>
          <p:cNvSpPr>
            <a:spLocks noChangeArrowheads="1"/>
          </p:cNvSpPr>
          <p:nvPr/>
        </p:nvSpPr>
        <p:spPr bwMode="auto">
          <a:xfrm>
            <a:off x="2438400" y="0"/>
            <a:ext cx="838200" cy="1905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0244" name="Rectangle 6"/>
          <p:cNvSpPr>
            <a:spLocks noChangeArrowheads="1"/>
          </p:cNvSpPr>
          <p:nvPr/>
        </p:nvSpPr>
        <p:spPr bwMode="auto">
          <a:xfrm>
            <a:off x="3276600" y="1143000"/>
            <a:ext cx="838200" cy="1905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0245" name="Rectangle 7"/>
          <p:cNvSpPr>
            <a:spLocks noChangeArrowheads="1"/>
          </p:cNvSpPr>
          <p:nvPr/>
        </p:nvSpPr>
        <p:spPr bwMode="auto">
          <a:xfrm>
            <a:off x="3276600" y="3048000"/>
            <a:ext cx="838200" cy="1905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0246" name="Rectangle 8"/>
          <p:cNvSpPr>
            <a:spLocks noChangeArrowheads="1"/>
          </p:cNvSpPr>
          <p:nvPr/>
        </p:nvSpPr>
        <p:spPr bwMode="auto">
          <a:xfrm>
            <a:off x="3276600" y="4953000"/>
            <a:ext cx="838200" cy="1905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0247" name="Rectangle 9"/>
          <p:cNvSpPr>
            <a:spLocks noChangeArrowheads="1"/>
          </p:cNvSpPr>
          <p:nvPr/>
        </p:nvSpPr>
        <p:spPr bwMode="auto">
          <a:xfrm>
            <a:off x="4114800" y="3810000"/>
            <a:ext cx="838200" cy="1905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0248" name="Rectangle 10"/>
          <p:cNvSpPr>
            <a:spLocks noChangeArrowheads="1"/>
          </p:cNvSpPr>
          <p:nvPr/>
        </p:nvSpPr>
        <p:spPr bwMode="auto">
          <a:xfrm>
            <a:off x="4114800" y="1905000"/>
            <a:ext cx="838200" cy="1905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0249" name="Rectangle 11"/>
          <p:cNvSpPr>
            <a:spLocks noChangeArrowheads="1"/>
          </p:cNvSpPr>
          <p:nvPr/>
        </p:nvSpPr>
        <p:spPr bwMode="auto">
          <a:xfrm>
            <a:off x="4114800" y="0"/>
            <a:ext cx="838200" cy="1905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0250" name="Rectangle 12"/>
          <p:cNvSpPr>
            <a:spLocks noChangeArrowheads="1"/>
          </p:cNvSpPr>
          <p:nvPr/>
        </p:nvSpPr>
        <p:spPr bwMode="auto">
          <a:xfrm>
            <a:off x="4953000" y="1143000"/>
            <a:ext cx="838200" cy="1905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0251" name="Rectangle 13"/>
          <p:cNvSpPr>
            <a:spLocks noChangeArrowheads="1"/>
          </p:cNvSpPr>
          <p:nvPr/>
        </p:nvSpPr>
        <p:spPr bwMode="auto">
          <a:xfrm>
            <a:off x="4953000" y="3048000"/>
            <a:ext cx="838200" cy="1905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0252" name="Rectangle 14"/>
          <p:cNvSpPr>
            <a:spLocks noChangeArrowheads="1"/>
          </p:cNvSpPr>
          <p:nvPr/>
        </p:nvSpPr>
        <p:spPr bwMode="auto">
          <a:xfrm>
            <a:off x="4953000" y="4953000"/>
            <a:ext cx="838200" cy="1905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0253" name="Rectangle 15"/>
          <p:cNvSpPr>
            <a:spLocks noChangeArrowheads="1"/>
          </p:cNvSpPr>
          <p:nvPr/>
        </p:nvSpPr>
        <p:spPr bwMode="auto">
          <a:xfrm>
            <a:off x="5791200" y="3810000"/>
            <a:ext cx="838200" cy="1905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0254" name="Rectangle 16"/>
          <p:cNvSpPr>
            <a:spLocks noChangeArrowheads="1"/>
          </p:cNvSpPr>
          <p:nvPr/>
        </p:nvSpPr>
        <p:spPr bwMode="auto">
          <a:xfrm>
            <a:off x="5791200" y="1905000"/>
            <a:ext cx="838200" cy="1905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0255" name="Rectangle 17"/>
          <p:cNvSpPr>
            <a:spLocks noChangeArrowheads="1"/>
          </p:cNvSpPr>
          <p:nvPr/>
        </p:nvSpPr>
        <p:spPr bwMode="auto">
          <a:xfrm>
            <a:off x="5791200" y="0"/>
            <a:ext cx="838200" cy="1905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0256" name="Rectangle 18"/>
          <p:cNvSpPr>
            <a:spLocks noChangeArrowheads="1"/>
          </p:cNvSpPr>
          <p:nvPr/>
        </p:nvSpPr>
        <p:spPr bwMode="auto">
          <a:xfrm>
            <a:off x="6629400" y="1143000"/>
            <a:ext cx="838200" cy="1905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0257" name="Rectangle 19"/>
          <p:cNvSpPr>
            <a:spLocks noChangeArrowheads="1"/>
          </p:cNvSpPr>
          <p:nvPr/>
        </p:nvSpPr>
        <p:spPr bwMode="auto">
          <a:xfrm>
            <a:off x="6629400" y="3048000"/>
            <a:ext cx="838200" cy="1905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0258" name="Rectangle 20"/>
          <p:cNvSpPr>
            <a:spLocks noChangeArrowheads="1"/>
          </p:cNvSpPr>
          <p:nvPr/>
        </p:nvSpPr>
        <p:spPr bwMode="auto">
          <a:xfrm>
            <a:off x="6629400" y="4953000"/>
            <a:ext cx="838200" cy="1905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0259" name="Rectangle 21"/>
          <p:cNvSpPr>
            <a:spLocks noChangeArrowheads="1"/>
          </p:cNvSpPr>
          <p:nvPr/>
        </p:nvSpPr>
        <p:spPr bwMode="auto">
          <a:xfrm>
            <a:off x="7467600" y="3810000"/>
            <a:ext cx="838200" cy="1905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0260" name="Rectangle 22"/>
          <p:cNvSpPr>
            <a:spLocks noChangeArrowheads="1"/>
          </p:cNvSpPr>
          <p:nvPr/>
        </p:nvSpPr>
        <p:spPr bwMode="auto">
          <a:xfrm>
            <a:off x="7467600" y="1905000"/>
            <a:ext cx="838200" cy="1905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0261" name="Rectangle 23"/>
          <p:cNvSpPr>
            <a:spLocks noChangeArrowheads="1"/>
          </p:cNvSpPr>
          <p:nvPr/>
        </p:nvSpPr>
        <p:spPr bwMode="auto">
          <a:xfrm>
            <a:off x="7467600" y="0"/>
            <a:ext cx="838200" cy="1905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0262" name="Rectangle 24"/>
          <p:cNvSpPr>
            <a:spLocks noChangeArrowheads="1"/>
          </p:cNvSpPr>
          <p:nvPr/>
        </p:nvSpPr>
        <p:spPr bwMode="auto">
          <a:xfrm>
            <a:off x="8305800" y="1143000"/>
            <a:ext cx="838200" cy="1905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0263" name="Rectangle 25"/>
          <p:cNvSpPr>
            <a:spLocks noChangeArrowheads="1"/>
          </p:cNvSpPr>
          <p:nvPr/>
        </p:nvSpPr>
        <p:spPr bwMode="auto">
          <a:xfrm>
            <a:off x="8305800" y="3048000"/>
            <a:ext cx="838200" cy="1905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0264" name="Rectangle 26"/>
          <p:cNvSpPr>
            <a:spLocks noChangeArrowheads="1"/>
          </p:cNvSpPr>
          <p:nvPr/>
        </p:nvSpPr>
        <p:spPr bwMode="auto">
          <a:xfrm>
            <a:off x="8305800" y="4953000"/>
            <a:ext cx="838200" cy="1905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0265" name="Rectangle 27"/>
          <p:cNvSpPr>
            <a:spLocks noChangeArrowheads="1"/>
          </p:cNvSpPr>
          <p:nvPr/>
        </p:nvSpPr>
        <p:spPr bwMode="auto">
          <a:xfrm>
            <a:off x="762000" y="3810000"/>
            <a:ext cx="838200" cy="1905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0266" name="Rectangle 28"/>
          <p:cNvSpPr>
            <a:spLocks noChangeArrowheads="1"/>
          </p:cNvSpPr>
          <p:nvPr/>
        </p:nvSpPr>
        <p:spPr bwMode="auto">
          <a:xfrm>
            <a:off x="762000" y="1905000"/>
            <a:ext cx="838200" cy="1905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0267" name="Rectangle 29"/>
          <p:cNvSpPr>
            <a:spLocks noChangeArrowheads="1"/>
          </p:cNvSpPr>
          <p:nvPr/>
        </p:nvSpPr>
        <p:spPr bwMode="auto">
          <a:xfrm>
            <a:off x="762000" y="0"/>
            <a:ext cx="838200" cy="1905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0268" name="Rectangle 30"/>
          <p:cNvSpPr>
            <a:spLocks noChangeArrowheads="1"/>
          </p:cNvSpPr>
          <p:nvPr/>
        </p:nvSpPr>
        <p:spPr bwMode="auto">
          <a:xfrm>
            <a:off x="1600200" y="1143000"/>
            <a:ext cx="838200" cy="1905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0269" name="Rectangle 31"/>
          <p:cNvSpPr>
            <a:spLocks noChangeArrowheads="1"/>
          </p:cNvSpPr>
          <p:nvPr/>
        </p:nvSpPr>
        <p:spPr bwMode="auto">
          <a:xfrm>
            <a:off x="1600200" y="3048000"/>
            <a:ext cx="838200" cy="1905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0270" name="Rectangle 32"/>
          <p:cNvSpPr>
            <a:spLocks noChangeArrowheads="1"/>
          </p:cNvSpPr>
          <p:nvPr/>
        </p:nvSpPr>
        <p:spPr bwMode="auto">
          <a:xfrm>
            <a:off x="1600200" y="4953000"/>
            <a:ext cx="838200" cy="1905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0271" name="Rectangle 33"/>
          <p:cNvSpPr>
            <a:spLocks noChangeArrowheads="1"/>
          </p:cNvSpPr>
          <p:nvPr/>
        </p:nvSpPr>
        <p:spPr bwMode="auto">
          <a:xfrm>
            <a:off x="2438400" y="3810000"/>
            <a:ext cx="838200" cy="1905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0272" name="Rectangle 34"/>
          <p:cNvSpPr>
            <a:spLocks noChangeArrowheads="1"/>
          </p:cNvSpPr>
          <p:nvPr/>
        </p:nvSpPr>
        <p:spPr bwMode="auto">
          <a:xfrm>
            <a:off x="2438400" y="1905000"/>
            <a:ext cx="838200" cy="1905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0273" name="Rectangle 35"/>
          <p:cNvSpPr>
            <a:spLocks noChangeArrowheads="1"/>
          </p:cNvSpPr>
          <p:nvPr/>
        </p:nvSpPr>
        <p:spPr bwMode="auto">
          <a:xfrm>
            <a:off x="-152400" y="4953000"/>
            <a:ext cx="914400" cy="1905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0274" name="Rectangle 36"/>
          <p:cNvSpPr>
            <a:spLocks noChangeArrowheads="1"/>
          </p:cNvSpPr>
          <p:nvPr/>
        </p:nvSpPr>
        <p:spPr bwMode="auto">
          <a:xfrm>
            <a:off x="-152400" y="3048000"/>
            <a:ext cx="914400" cy="1905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0275" name="Rectangle 37"/>
          <p:cNvSpPr>
            <a:spLocks noChangeArrowheads="1"/>
          </p:cNvSpPr>
          <p:nvPr/>
        </p:nvSpPr>
        <p:spPr bwMode="auto">
          <a:xfrm>
            <a:off x="-152400" y="1143000"/>
            <a:ext cx="914400" cy="1905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0276" name="Rectangle 38"/>
          <p:cNvSpPr>
            <a:spLocks noChangeArrowheads="1"/>
          </p:cNvSpPr>
          <p:nvPr/>
        </p:nvSpPr>
        <p:spPr bwMode="auto">
          <a:xfrm>
            <a:off x="-152400" y="0"/>
            <a:ext cx="914400" cy="1143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0277" name="Rectangle 39"/>
          <p:cNvSpPr>
            <a:spLocks noChangeArrowheads="1"/>
          </p:cNvSpPr>
          <p:nvPr/>
        </p:nvSpPr>
        <p:spPr bwMode="auto">
          <a:xfrm>
            <a:off x="1600200" y="0"/>
            <a:ext cx="838200" cy="1143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0278" name="Rectangle 40"/>
          <p:cNvSpPr>
            <a:spLocks noChangeArrowheads="1"/>
          </p:cNvSpPr>
          <p:nvPr/>
        </p:nvSpPr>
        <p:spPr bwMode="auto">
          <a:xfrm>
            <a:off x="3276600" y="0"/>
            <a:ext cx="838200" cy="1143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0279" name="Rectangle 41"/>
          <p:cNvSpPr>
            <a:spLocks noChangeArrowheads="1"/>
          </p:cNvSpPr>
          <p:nvPr/>
        </p:nvSpPr>
        <p:spPr bwMode="auto">
          <a:xfrm>
            <a:off x="4953000" y="0"/>
            <a:ext cx="838200" cy="1143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0280" name="Rectangle 42"/>
          <p:cNvSpPr>
            <a:spLocks noChangeArrowheads="1"/>
          </p:cNvSpPr>
          <p:nvPr/>
        </p:nvSpPr>
        <p:spPr bwMode="auto">
          <a:xfrm>
            <a:off x="6629400" y="0"/>
            <a:ext cx="838200" cy="1143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0281" name="Rectangle 43"/>
          <p:cNvSpPr>
            <a:spLocks noChangeArrowheads="1"/>
          </p:cNvSpPr>
          <p:nvPr/>
        </p:nvSpPr>
        <p:spPr bwMode="auto">
          <a:xfrm>
            <a:off x="8305800" y="0"/>
            <a:ext cx="838200" cy="1143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0282" name="Rectangle 44"/>
          <p:cNvSpPr>
            <a:spLocks noChangeArrowheads="1"/>
          </p:cNvSpPr>
          <p:nvPr/>
        </p:nvSpPr>
        <p:spPr bwMode="auto">
          <a:xfrm>
            <a:off x="762000" y="5715000"/>
            <a:ext cx="838200" cy="1143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0283" name="Rectangle 45"/>
          <p:cNvSpPr>
            <a:spLocks noChangeArrowheads="1"/>
          </p:cNvSpPr>
          <p:nvPr/>
        </p:nvSpPr>
        <p:spPr bwMode="auto">
          <a:xfrm>
            <a:off x="2438400" y="5715000"/>
            <a:ext cx="838200" cy="1143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0284" name="Rectangle 46"/>
          <p:cNvSpPr>
            <a:spLocks noChangeArrowheads="1"/>
          </p:cNvSpPr>
          <p:nvPr/>
        </p:nvSpPr>
        <p:spPr bwMode="auto">
          <a:xfrm>
            <a:off x="4114800" y="5715000"/>
            <a:ext cx="838200" cy="1143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0285" name="Rectangle 47"/>
          <p:cNvSpPr>
            <a:spLocks noChangeArrowheads="1"/>
          </p:cNvSpPr>
          <p:nvPr/>
        </p:nvSpPr>
        <p:spPr bwMode="auto">
          <a:xfrm>
            <a:off x="5791200" y="5715000"/>
            <a:ext cx="838200" cy="1143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0286" name="Rectangle 48"/>
          <p:cNvSpPr>
            <a:spLocks noChangeArrowheads="1"/>
          </p:cNvSpPr>
          <p:nvPr/>
        </p:nvSpPr>
        <p:spPr bwMode="auto">
          <a:xfrm>
            <a:off x="7467600" y="5715000"/>
            <a:ext cx="838200" cy="1143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0287" name="Freeform 49"/>
          <p:cNvSpPr>
            <a:spLocks/>
          </p:cNvSpPr>
          <p:nvPr/>
        </p:nvSpPr>
        <p:spPr bwMode="auto">
          <a:xfrm>
            <a:off x="-869950" y="61913"/>
            <a:ext cx="10212388" cy="7216775"/>
          </a:xfrm>
          <a:custGeom>
            <a:avLst/>
            <a:gdLst>
              <a:gd name="T0" fmla="*/ 2147483647 w 6433"/>
              <a:gd name="T1" fmla="*/ 2147483647 h 4546"/>
              <a:gd name="T2" fmla="*/ 2147483647 w 6433"/>
              <a:gd name="T3" fmla="*/ 2147483647 h 4546"/>
              <a:gd name="T4" fmla="*/ 2147483647 w 6433"/>
              <a:gd name="T5" fmla="*/ 2147483647 h 4546"/>
              <a:gd name="T6" fmla="*/ 2147483647 w 6433"/>
              <a:gd name="T7" fmla="*/ 2147483647 h 4546"/>
              <a:gd name="T8" fmla="*/ 2147483647 w 6433"/>
              <a:gd name="T9" fmla="*/ 2147483647 h 4546"/>
              <a:gd name="T10" fmla="*/ 2147483647 w 6433"/>
              <a:gd name="T11" fmla="*/ 2147483647 h 4546"/>
              <a:gd name="T12" fmla="*/ 2147483647 w 6433"/>
              <a:gd name="T13" fmla="*/ 2147483647 h 4546"/>
              <a:gd name="T14" fmla="*/ 2147483647 w 6433"/>
              <a:gd name="T15" fmla="*/ 2147483647 h 4546"/>
              <a:gd name="T16" fmla="*/ 2147483647 w 6433"/>
              <a:gd name="T17" fmla="*/ 2147483647 h 4546"/>
              <a:gd name="T18" fmla="*/ 2147483647 w 6433"/>
              <a:gd name="T19" fmla="*/ 2147483647 h 4546"/>
              <a:gd name="T20" fmla="*/ 2147483647 w 6433"/>
              <a:gd name="T21" fmla="*/ 2147483647 h 4546"/>
              <a:gd name="T22" fmla="*/ 2147483647 w 6433"/>
              <a:gd name="T23" fmla="*/ 2147483647 h 4546"/>
              <a:gd name="T24" fmla="*/ 2147483647 w 6433"/>
              <a:gd name="T25" fmla="*/ 2147483647 h 4546"/>
              <a:gd name="T26" fmla="*/ 2147483647 w 6433"/>
              <a:gd name="T27" fmla="*/ 2147483647 h 4546"/>
              <a:gd name="T28" fmla="*/ 2147483647 w 6433"/>
              <a:gd name="T29" fmla="*/ 2147483647 h 4546"/>
              <a:gd name="T30" fmla="*/ 2147483647 w 6433"/>
              <a:gd name="T31" fmla="*/ 2147483647 h 4546"/>
              <a:gd name="T32" fmla="*/ 2147483647 w 6433"/>
              <a:gd name="T33" fmla="*/ 2147483647 h 4546"/>
              <a:gd name="T34" fmla="*/ 2147483647 w 6433"/>
              <a:gd name="T35" fmla="*/ 2147483647 h 4546"/>
              <a:gd name="T36" fmla="*/ 2147483647 w 6433"/>
              <a:gd name="T37" fmla="*/ 2147483647 h 4546"/>
              <a:gd name="T38" fmla="*/ 2147483647 w 6433"/>
              <a:gd name="T39" fmla="*/ 2147483647 h 4546"/>
              <a:gd name="T40" fmla="*/ 2147483647 w 6433"/>
              <a:gd name="T41" fmla="*/ 2147483647 h 4546"/>
              <a:gd name="T42" fmla="*/ 2147483647 w 6433"/>
              <a:gd name="T43" fmla="*/ 2147483647 h 4546"/>
              <a:gd name="T44" fmla="*/ 2147483647 w 6433"/>
              <a:gd name="T45" fmla="*/ 2147483647 h 4546"/>
              <a:gd name="T46" fmla="*/ 2147483647 w 6433"/>
              <a:gd name="T47" fmla="*/ 2147483647 h 4546"/>
              <a:gd name="T48" fmla="*/ 2147483647 w 6433"/>
              <a:gd name="T49" fmla="*/ 2147483647 h 4546"/>
              <a:gd name="T50" fmla="*/ 2147483647 w 6433"/>
              <a:gd name="T51" fmla="*/ 2147483647 h 4546"/>
              <a:gd name="T52" fmla="*/ 2147483647 w 6433"/>
              <a:gd name="T53" fmla="*/ 2147483647 h 4546"/>
              <a:gd name="T54" fmla="*/ 2147483647 w 6433"/>
              <a:gd name="T55" fmla="*/ 2147483647 h 4546"/>
              <a:gd name="T56" fmla="*/ 2147483647 w 6433"/>
              <a:gd name="T57" fmla="*/ 2147483647 h 4546"/>
              <a:gd name="T58" fmla="*/ 2147483647 w 6433"/>
              <a:gd name="T59" fmla="*/ 2147483647 h 4546"/>
              <a:gd name="T60" fmla="*/ 2147483647 w 6433"/>
              <a:gd name="T61" fmla="*/ 2147483647 h 4546"/>
              <a:gd name="T62" fmla="*/ 2147483647 w 6433"/>
              <a:gd name="T63" fmla="*/ 2147483647 h 4546"/>
              <a:gd name="T64" fmla="*/ 2147483647 w 6433"/>
              <a:gd name="T65" fmla="*/ 2147483647 h 4546"/>
              <a:gd name="T66" fmla="*/ 2147483647 w 6433"/>
              <a:gd name="T67" fmla="*/ 2147483647 h 4546"/>
              <a:gd name="T68" fmla="*/ 2147483647 w 6433"/>
              <a:gd name="T69" fmla="*/ 2147483647 h 4546"/>
              <a:gd name="T70" fmla="*/ 2147483647 w 6433"/>
              <a:gd name="T71" fmla="*/ 2147483647 h 4546"/>
              <a:gd name="T72" fmla="*/ 2147483647 w 6433"/>
              <a:gd name="T73" fmla="*/ 2147483647 h 4546"/>
              <a:gd name="T74" fmla="*/ 2147483647 w 6433"/>
              <a:gd name="T75" fmla="*/ 2147483647 h 4546"/>
              <a:gd name="T76" fmla="*/ 2147483647 w 6433"/>
              <a:gd name="T77" fmla="*/ 2147483647 h 4546"/>
              <a:gd name="T78" fmla="*/ 2147483647 w 6433"/>
              <a:gd name="T79" fmla="*/ 2147483647 h 4546"/>
              <a:gd name="T80" fmla="*/ 2147483647 w 6433"/>
              <a:gd name="T81" fmla="*/ 2147483647 h 4546"/>
              <a:gd name="T82" fmla="*/ 2147483647 w 6433"/>
              <a:gd name="T83" fmla="*/ 2147483647 h 4546"/>
              <a:gd name="T84" fmla="*/ 2147483647 w 6433"/>
              <a:gd name="T85" fmla="*/ 2147483647 h 4546"/>
              <a:gd name="T86" fmla="*/ 2147483647 w 6433"/>
              <a:gd name="T87" fmla="*/ 2147483647 h 4546"/>
              <a:gd name="T88" fmla="*/ 2147483647 w 6433"/>
              <a:gd name="T89" fmla="*/ 2147483647 h 4546"/>
              <a:gd name="T90" fmla="*/ 2147483647 w 6433"/>
              <a:gd name="T91" fmla="*/ 2147483647 h 4546"/>
              <a:gd name="T92" fmla="*/ 2147483647 w 6433"/>
              <a:gd name="T93" fmla="*/ 2147483647 h 4546"/>
              <a:gd name="T94" fmla="*/ 2147483647 w 6433"/>
              <a:gd name="T95" fmla="*/ 2147483647 h 4546"/>
              <a:gd name="T96" fmla="*/ 2147483647 w 6433"/>
              <a:gd name="T97" fmla="*/ 2147483647 h 4546"/>
              <a:gd name="T98" fmla="*/ 2147483647 w 6433"/>
              <a:gd name="T99" fmla="*/ 2147483647 h 4546"/>
              <a:gd name="T100" fmla="*/ 2147483647 w 6433"/>
              <a:gd name="T101" fmla="*/ 2147483647 h 4546"/>
              <a:gd name="T102" fmla="*/ 2147483647 w 6433"/>
              <a:gd name="T103" fmla="*/ 2147483647 h 4546"/>
              <a:gd name="T104" fmla="*/ 2147483647 w 6433"/>
              <a:gd name="T105" fmla="*/ 2147483647 h 4546"/>
              <a:gd name="T106" fmla="*/ 2147483647 w 6433"/>
              <a:gd name="T107" fmla="*/ 2147483647 h 4546"/>
              <a:gd name="T108" fmla="*/ 2147483647 w 6433"/>
              <a:gd name="T109" fmla="*/ 2147483647 h 4546"/>
              <a:gd name="T110" fmla="*/ 2147483647 w 6433"/>
              <a:gd name="T111" fmla="*/ 2147483647 h 4546"/>
              <a:gd name="T112" fmla="*/ 2147483647 w 6433"/>
              <a:gd name="T113" fmla="*/ 2147483647 h 4546"/>
              <a:gd name="T114" fmla="*/ 2147483647 w 6433"/>
              <a:gd name="T115" fmla="*/ 2147483647 h 454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6433"/>
              <a:gd name="T175" fmla="*/ 0 h 4546"/>
              <a:gd name="T176" fmla="*/ 6433 w 6433"/>
              <a:gd name="T177" fmla="*/ 4546 h 454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6433" h="4546">
                <a:moveTo>
                  <a:pt x="273" y="242"/>
                </a:moveTo>
                <a:cubicBezTo>
                  <a:pt x="293" y="273"/>
                  <a:pt x="317" y="268"/>
                  <a:pt x="352" y="282"/>
                </a:cubicBezTo>
                <a:cubicBezTo>
                  <a:pt x="401" y="302"/>
                  <a:pt x="436" y="327"/>
                  <a:pt x="489" y="334"/>
                </a:cubicBezTo>
                <a:cubicBezTo>
                  <a:pt x="571" y="375"/>
                  <a:pt x="649" y="377"/>
                  <a:pt x="738" y="393"/>
                </a:cubicBezTo>
                <a:cubicBezTo>
                  <a:pt x="769" y="399"/>
                  <a:pt x="798" y="413"/>
                  <a:pt x="829" y="413"/>
                </a:cubicBezTo>
                <a:cubicBezTo>
                  <a:pt x="1283" y="415"/>
                  <a:pt x="1737" y="417"/>
                  <a:pt x="2191" y="419"/>
                </a:cubicBezTo>
                <a:cubicBezTo>
                  <a:pt x="2291" y="430"/>
                  <a:pt x="2392" y="450"/>
                  <a:pt x="2492" y="465"/>
                </a:cubicBezTo>
                <a:cubicBezTo>
                  <a:pt x="2601" y="508"/>
                  <a:pt x="2663" y="562"/>
                  <a:pt x="2708" y="674"/>
                </a:cubicBezTo>
                <a:cubicBezTo>
                  <a:pt x="2697" y="813"/>
                  <a:pt x="2730" y="853"/>
                  <a:pt x="2610" y="871"/>
                </a:cubicBezTo>
                <a:cubicBezTo>
                  <a:pt x="2348" y="1002"/>
                  <a:pt x="2026" y="914"/>
                  <a:pt x="1739" y="871"/>
                </a:cubicBezTo>
                <a:cubicBezTo>
                  <a:pt x="1670" y="848"/>
                  <a:pt x="1595" y="838"/>
                  <a:pt x="1523" y="825"/>
                </a:cubicBezTo>
                <a:cubicBezTo>
                  <a:pt x="1501" y="821"/>
                  <a:pt x="1479" y="818"/>
                  <a:pt x="1458" y="812"/>
                </a:cubicBezTo>
                <a:cubicBezTo>
                  <a:pt x="1445" y="809"/>
                  <a:pt x="1419" y="799"/>
                  <a:pt x="1419" y="799"/>
                </a:cubicBezTo>
                <a:cubicBezTo>
                  <a:pt x="1286" y="801"/>
                  <a:pt x="1152" y="801"/>
                  <a:pt x="1019" y="805"/>
                </a:cubicBezTo>
                <a:cubicBezTo>
                  <a:pt x="978" y="806"/>
                  <a:pt x="930" y="832"/>
                  <a:pt x="888" y="838"/>
                </a:cubicBezTo>
                <a:cubicBezTo>
                  <a:pt x="863" y="855"/>
                  <a:pt x="825" y="874"/>
                  <a:pt x="803" y="897"/>
                </a:cubicBezTo>
                <a:cubicBezTo>
                  <a:pt x="785" y="915"/>
                  <a:pt x="772" y="941"/>
                  <a:pt x="757" y="962"/>
                </a:cubicBezTo>
                <a:cubicBezTo>
                  <a:pt x="750" y="987"/>
                  <a:pt x="741" y="1010"/>
                  <a:pt x="731" y="1034"/>
                </a:cubicBezTo>
                <a:cubicBezTo>
                  <a:pt x="724" y="1098"/>
                  <a:pt x="715" y="1168"/>
                  <a:pt x="731" y="1231"/>
                </a:cubicBezTo>
                <a:cubicBezTo>
                  <a:pt x="737" y="1254"/>
                  <a:pt x="809" y="1294"/>
                  <a:pt x="823" y="1303"/>
                </a:cubicBezTo>
                <a:cubicBezTo>
                  <a:pt x="943" y="1381"/>
                  <a:pt x="1101" y="1413"/>
                  <a:pt x="1242" y="1414"/>
                </a:cubicBezTo>
                <a:cubicBezTo>
                  <a:pt x="1663" y="1418"/>
                  <a:pt x="2084" y="1419"/>
                  <a:pt x="2505" y="1421"/>
                </a:cubicBezTo>
                <a:cubicBezTo>
                  <a:pt x="2547" y="1442"/>
                  <a:pt x="2597" y="1431"/>
                  <a:pt x="2636" y="1460"/>
                </a:cubicBezTo>
                <a:cubicBezTo>
                  <a:pt x="2702" y="1509"/>
                  <a:pt x="2720" y="1576"/>
                  <a:pt x="2754" y="1643"/>
                </a:cubicBezTo>
                <a:cubicBezTo>
                  <a:pt x="2771" y="1738"/>
                  <a:pt x="2773" y="1802"/>
                  <a:pt x="2760" y="1912"/>
                </a:cubicBezTo>
                <a:cubicBezTo>
                  <a:pt x="2757" y="1936"/>
                  <a:pt x="2730" y="1951"/>
                  <a:pt x="2715" y="1970"/>
                </a:cubicBezTo>
                <a:cubicBezTo>
                  <a:pt x="2702" y="2008"/>
                  <a:pt x="2681" y="2042"/>
                  <a:pt x="2643" y="2056"/>
                </a:cubicBezTo>
                <a:cubicBezTo>
                  <a:pt x="2616" y="2082"/>
                  <a:pt x="2593" y="2081"/>
                  <a:pt x="2557" y="2088"/>
                </a:cubicBezTo>
                <a:cubicBezTo>
                  <a:pt x="2498" y="2100"/>
                  <a:pt x="2447" y="2115"/>
                  <a:pt x="2387" y="2121"/>
                </a:cubicBezTo>
                <a:cubicBezTo>
                  <a:pt x="2267" y="2119"/>
                  <a:pt x="2147" y="2121"/>
                  <a:pt x="2027" y="2114"/>
                </a:cubicBezTo>
                <a:cubicBezTo>
                  <a:pt x="1958" y="2110"/>
                  <a:pt x="1889" y="2065"/>
                  <a:pt x="1818" y="2056"/>
                </a:cubicBezTo>
                <a:cubicBezTo>
                  <a:pt x="1636" y="1963"/>
                  <a:pt x="1399" y="1975"/>
                  <a:pt x="1203" y="1970"/>
                </a:cubicBezTo>
                <a:cubicBezTo>
                  <a:pt x="1149" y="1977"/>
                  <a:pt x="1115" y="1990"/>
                  <a:pt x="1065" y="2010"/>
                </a:cubicBezTo>
                <a:cubicBezTo>
                  <a:pt x="1058" y="2016"/>
                  <a:pt x="1053" y="2024"/>
                  <a:pt x="1045" y="2029"/>
                </a:cubicBezTo>
                <a:cubicBezTo>
                  <a:pt x="1039" y="2033"/>
                  <a:pt x="1032" y="2032"/>
                  <a:pt x="1026" y="2036"/>
                </a:cubicBezTo>
                <a:cubicBezTo>
                  <a:pt x="1009" y="2047"/>
                  <a:pt x="996" y="2063"/>
                  <a:pt x="980" y="2075"/>
                </a:cubicBezTo>
                <a:cubicBezTo>
                  <a:pt x="949" y="2121"/>
                  <a:pt x="942" y="2158"/>
                  <a:pt x="934" y="2213"/>
                </a:cubicBezTo>
                <a:cubicBezTo>
                  <a:pt x="936" y="2229"/>
                  <a:pt x="941" y="2304"/>
                  <a:pt x="960" y="2330"/>
                </a:cubicBezTo>
                <a:cubicBezTo>
                  <a:pt x="1008" y="2397"/>
                  <a:pt x="1105" y="2402"/>
                  <a:pt x="1176" y="2422"/>
                </a:cubicBezTo>
                <a:cubicBezTo>
                  <a:pt x="1323" y="2464"/>
                  <a:pt x="1473" y="2513"/>
                  <a:pt x="1628" y="2514"/>
                </a:cubicBezTo>
                <a:cubicBezTo>
                  <a:pt x="2075" y="2518"/>
                  <a:pt x="2523" y="2518"/>
                  <a:pt x="2970" y="2520"/>
                </a:cubicBezTo>
                <a:cubicBezTo>
                  <a:pt x="2979" y="2524"/>
                  <a:pt x="2986" y="2531"/>
                  <a:pt x="2996" y="2533"/>
                </a:cubicBezTo>
                <a:cubicBezTo>
                  <a:pt x="3022" y="2538"/>
                  <a:pt x="3050" y="2532"/>
                  <a:pt x="3075" y="2540"/>
                </a:cubicBezTo>
                <a:cubicBezTo>
                  <a:pt x="3148" y="2562"/>
                  <a:pt x="3206" y="2644"/>
                  <a:pt x="3232" y="2710"/>
                </a:cubicBezTo>
                <a:cubicBezTo>
                  <a:pt x="3238" y="2752"/>
                  <a:pt x="3245" y="2781"/>
                  <a:pt x="3271" y="2815"/>
                </a:cubicBezTo>
                <a:cubicBezTo>
                  <a:pt x="3283" y="2880"/>
                  <a:pt x="3285" y="2877"/>
                  <a:pt x="3264" y="2978"/>
                </a:cubicBezTo>
                <a:cubicBezTo>
                  <a:pt x="3255" y="3019"/>
                  <a:pt x="3087" y="3050"/>
                  <a:pt x="3061" y="3050"/>
                </a:cubicBezTo>
                <a:cubicBezTo>
                  <a:pt x="2791" y="3054"/>
                  <a:pt x="2520" y="3055"/>
                  <a:pt x="2250" y="3057"/>
                </a:cubicBezTo>
                <a:cubicBezTo>
                  <a:pt x="2228" y="3072"/>
                  <a:pt x="2211" y="3077"/>
                  <a:pt x="2191" y="3096"/>
                </a:cubicBezTo>
                <a:cubicBezTo>
                  <a:pt x="2193" y="3146"/>
                  <a:pt x="2190" y="3197"/>
                  <a:pt x="2197" y="3247"/>
                </a:cubicBezTo>
                <a:cubicBezTo>
                  <a:pt x="2199" y="3258"/>
                  <a:pt x="2210" y="3265"/>
                  <a:pt x="2217" y="3273"/>
                </a:cubicBezTo>
                <a:cubicBezTo>
                  <a:pt x="2268" y="3329"/>
                  <a:pt x="2327" y="3352"/>
                  <a:pt x="2400" y="3365"/>
                </a:cubicBezTo>
                <a:cubicBezTo>
                  <a:pt x="2504" y="3406"/>
                  <a:pt x="2611" y="3413"/>
                  <a:pt x="2721" y="3424"/>
                </a:cubicBezTo>
                <a:cubicBezTo>
                  <a:pt x="2876" y="3459"/>
                  <a:pt x="3027" y="3470"/>
                  <a:pt x="3186" y="3476"/>
                </a:cubicBezTo>
                <a:cubicBezTo>
                  <a:pt x="3269" y="3486"/>
                  <a:pt x="3345" y="3507"/>
                  <a:pt x="3428" y="3515"/>
                </a:cubicBezTo>
                <a:cubicBezTo>
                  <a:pt x="3495" y="3538"/>
                  <a:pt x="3510" y="3550"/>
                  <a:pt x="3552" y="3607"/>
                </a:cubicBezTo>
                <a:cubicBezTo>
                  <a:pt x="3560" y="3649"/>
                  <a:pt x="3578" y="3685"/>
                  <a:pt x="3592" y="3725"/>
                </a:cubicBezTo>
                <a:cubicBezTo>
                  <a:pt x="3590" y="3758"/>
                  <a:pt x="3596" y="3792"/>
                  <a:pt x="3585" y="3823"/>
                </a:cubicBezTo>
                <a:cubicBezTo>
                  <a:pt x="3581" y="3834"/>
                  <a:pt x="3563" y="3831"/>
                  <a:pt x="3552" y="3836"/>
                </a:cubicBezTo>
                <a:cubicBezTo>
                  <a:pt x="3513" y="3856"/>
                  <a:pt x="3480" y="3869"/>
                  <a:pt x="3435" y="3875"/>
                </a:cubicBezTo>
                <a:cubicBezTo>
                  <a:pt x="3228" y="3873"/>
                  <a:pt x="3020" y="3878"/>
                  <a:pt x="2813" y="3869"/>
                </a:cubicBezTo>
                <a:cubicBezTo>
                  <a:pt x="2705" y="3864"/>
                  <a:pt x="2679" y="3832"/>
                  <a:pt x="2590" y="3803"/>
                </a:cubicBezTo>
                <a:cubicBezTo>
                  <a:pt x="2554" y="3791"/>
                  <a:pt x="2516" y="3791"/>
                  <a:pt x="2479" y="3784"/>
                </a:cubicBezTo>
                <a:cubicBezTo>
                  <a:pt x="2408" y="3753"/>
                  <a:pt x="2330" y="3741"/>
                  <a:pt x="2256" y="3718"/>
                </a:cubicBezTo>
                <a:cubicBezTo>
                  <a:pt x="2189" y="3697"/>
                  <a:pt x="2138" y="3664"/>
                  <a:pt x="2073" y="3646"/>
                </a:cubicBezTo>
                <a:cubicBezTo>
                  <a:pt x="2028" y="3617"/>
                  <a:pt x="2084" y="3650"/>
                  <a:pt x="2001" y="3620"/>
                </a:cubicBezTo>
                <a:cubicBezTo>
                  <a:pt x="1969" y="3608"/>
                  <a:pt x="1941" y="3576"/>
                  <a:pt x="1909" y="3561"/>
                </a:cubicBezTo>
                <a:cubicBezTo>
                  <a:pt x="1903" y="3552"/>
                  <a:pt x="1898" y="3543"/>
                  <a:pt x="1890" y="3535"/>
                </a:cubicBezTo>
                <a:cubicBezTo>
                  <a:pt x="1884" y="3529"/>
                  <a:pt x="1875" y="3528"/>
                  <a:pt x="1870" y="3522"/>
                </a:cubicBezTo>
                <a:cubicBezTo>
                  <a:pt x="1845" y="3492"/>
                  <a:pt x="1834" y="3453"/>
                  <a:pt x="1805" y="3424"/>
                </a:cubicBezTo>
                <a:cubicBezTo>
                  <a:pt x="1784" y="3324"/>
                  <a:pt x="1777" y="3328"/>
                  <a:pt x="1805" y="3168"/>
                </a:cubicBezTo>
                <a:cubicBezTo>
                  <a:pt x="1807" y="3157"/>
                  <a:pt x="1823" y="3157"/>
                  <a:pt x="1831" y="3149"/>
                </a:cubicBezTo>
                <a:cubicBezTo>
                  <a:pt x="1841" y="3139"/>
                  <a:pt x="1847" y="3126"/>
                  <a:pt x="1857" y="3116"/>
                </a:cubicBezTo>
                <a:cubicBezTo>
                  <a:pt x="1865" y="3108"/>
                  <a:pt x="1875" y="3103"/>
                  <a:pt x="1883" y="3096"/>
                </a:cubicBezTo>
                <a:cubicBezTo>
                  <a:pt x="1906" y="3076"/>
                  <a:pt x="1922" y="3058"/>
                  <a:pt x="1942" y="3037"/>
                </a:cubicBezTo>
                <a:cubicBezTo>
                  <a:pt x="1948" y="3031"/>
                  <a:pt x="1997" y="3013"/>
                  <a:pt x="2001" y="3011"/>
                </a:cubicBezTo>
                <a:cubicBezTo>
                  <a:pt x="2055" y="2992"/>
                  <a:pt x="2113" y="2985"/>
                  <a:pt x="2165" y="2959"/>
                </a:cubicBezTo>
                <a:cubicBezTo>
                  <a:pt x="2244" y="2876"/>
                  <a:pt x="2162" y="2806"/>
                  <a:pt x="2093" y="2762"/>
                </a:cubicBezTo>
                <a:cubicBezTo>
                  <a:pt x="2072" y="2749"/>
                  <a:pt x="2045" y="2749"/>
                  <a:pt x="2021" y="2743"/>
                </a:cubicBezTo>
                <a:cubicBezTo>
                  <a:pt x="1829" y="2746"/>
                  <a:pt x="1693" y="2744"/>
                  <a:pt x="1517" y="2769"/>
                </a:cubicBezTo>
                <a:cubicBezTo>
                  <a:pt x="1371" y="2767"/>
                  <a:pt x="1224" y="2766"/>
                  <a:pt x="1078" y="2762"/>
                </a:cubicBezTo>
                <a:cubicBezTo>
                  <a:pt x="1055" y="2761"/>
                  <a:pt x="1013" y="2743"/>
                  <a:pt x="1013" y="2743"/>
                </a:cubicBezTo>
                <a:cubicBezTo>
                  <a:pt x="992" y="2729"/>
                  <a:pt x="966" y="2720"/>
                  <a:pt x="947" y="2704"/>
                </a:cubicBezTo>
                <a:cubicBezTo>
                  <a:pt x="912" y="2673"/>
                  <a:pt x="875" y="2623"/>
                  <a:pt x="836" y="2599"/>
                </a:cubicBezTo>
                <a:cubicBezTo>
                  <a:pt x="793" y="2573"/>
                  <a:pt x="812" y="2588"/>
                  <a:pt x="777" y="2553"/>
                </a:cubicBezTo>
                <a:cubicBezTo>
                  <a:pt x="762" y="2515"/>
                  <a:pt x="743" y="2480"/>
                  <a:pt x="718" y="2448"/>
                </a:cubicBezTo>
                <a:cubicBezTo>
                  <a:pt x="711" y="2409"/>
                  <a:pt x="695" y="2375"/>
                  <a:pt x="685" y="2337"/>
                </a:cubicBezTo>
                <a:cubicBezTo>
                  <a:pt x="676" y="2269"/>
                  <a:pt x="663" y="2202"/>
                  <a:pt x="653" y="2134"/>
                </a:cubicBezTo>
                <a:cubicBezTo>
                  <a:pt x="655" y="2088"/>
                  <a:pt x="650" y="2042"/>
                  <a:pt x="659" y="1997"/>
                </a:cubicBezTo>
                <a:cubicBezTo>
                  <a:pt x="664" y="1970"/>
                  <a:pt x="701" y="1966"/>
                  <a:pt x="718" y="1957"/>
                </a:cubicBezTo>
                <a:cubicBezTo>
                  <a:pt x="752" y="1938"/>
                  <a:pt x="786" y="1919"/>
                  <a:pt x="823" y="1905"/>
                </a:cubicBezTo>
                <a:cubicBezTo>
                  <a:pt x="851" y="1894"/>
                  <a:pt x="879" y="1884"/>
                  <a:pt x="908" y="1879"/>
                </a:cubicBezTo>
                <a:cubicBezTo>
                  <a:pt x="945" y="1873"/>
                  <a:pt x="1019" y="1866"/>
                  <a:pt x="1019" y="1866"/>
                </a:cubicBezTo>
                <a:cubicBezTo>
                  <a:pt x="1179" y="1803"/>
                  <a:pt x="1410" y="1788"/>
                  <a:pt x="1582" y="1781"/>
                </a:cubicBezTo>
                <a:cubicBezTo>
                  <a:pt x="1628" y="1758"/>
                  <a:pt x="1676" y="1769"/>
                  <a:pt x="1720" y="1741"/>
                </a:cubicBezTo>
                <a:cubicBezTo>
                  <a:pt x="1704" y="1653"/>
                  <a:pt x="1610" y="1632"/>
                  <a:pt x="1530" y="1630"/>
                </a:cubicBezTo>
                <a:cubicBezTo>
                  <a:pt x="1316" y="1626"/>
                  <a:pt x="1102" y="1626"/>
                  <a:pt x="888" y="1624"/>
                </a:cubicBezTo>
                <a:cubicBezTo>
                  <a:pt x="864" y="1615"/>
                  <a:pt x="848" y="1598"/>
                  <a:pt x="823" y="1591"/>
                </a:cubicBezTo>
                <a:cubicBezTo>
                  <a:pt x="791" y="1559"/>
                  <a:pt x="742" y="1541"/>
                  <a:pt x="718" y="1499"/>
                </a:cubicBezTo>
                <a:cubicBezTo>
                  <a:pt x="681" y="1434"/>
                  <a:pt x="631" y="1377"/>
                  <a:pt x="587" y="1316"/>
                </a:cubicBezTo>
                <a:cubicBezTo>
                  <a:pt x="559" y="1277"/>
                  <a:pt x="545" y="1230"/>
                  <a:pt x="515" y="1192"/>
                </a:cubicBezTo>
                <a:cubicBezTo>
                  <a:pt x="506" y="1163"/>
                  <a:pt x="499" y="1134"/>
                  <a:pt x="489" y="1106"/>
                </a:cubicBezTo>
                <a:cubicBezTo>
                  <a:pt x="477" y="1025"/>
                  <a:pt x="469" y="1031"/>
                  <a:pt x="483" y="917"/>
                </a:cubicBezTo>
                <a:cubicBezTo>
                  <a:pt x="486" y="891"/>
                  <a:pt x="529" y="854"/>
                  <a:pt x="541" y="845"/>
                </a:cubicBezTo>
                <a:cubicBezTo>
                  <a:pt x="621" y="786"/>
                  <a:pt x="707" y="768"/>
                  <a:pt x="803" y="753"/>
                </a:cubicBezTo>
                <a:cubicBezTo>
                  <a:pt x="850" y="737"/>
                  <a:pt x="900" y="743"/>
                  <a:pt x="947" y="727"/>
                </a:cubicBezTo>
                <a:cubicBezTo>
                  <a:pt x="968" y="720"/>
                  <a:pt x="1006" y="694"/>
                  <a:pt x="1006" y="694"/>
                </a:cubicBezTo>
                <a:cubicBezTo>
                  <a:pt x="1044" y="636"/>
                  <a:pt x="899" y="598"/>
                  <a:pt x="856" y="589"/>
                </a:cubicBezTo>
                <a:cubicBezTo>
                  <a:pt x="751" y="567"/>
                  <a:pt x="642" y="579"/>
                  <a:pt x="535" y="576"/>
                </a:cubicBezTo>
                <a:cubicBezTo>
                  <a:pt x="522" y="572"/>
                  <a:pt x="509" y="566"/>
                  <a:pt x="496" y="563"/>
                </a:cubicBezTo>
                <a:cubicBezTo>
                  <a:pt x="483" y="560"/>
                  <a:pt x="469" y="561"/>
                  <a:pt x="456" y="557"/>
                </a:cubicBezTo>
                <a:cubicBezTo>
                  <a:pt x="409" y="542"/>
                  <a:pt x="363" y="507"/>
                  <a:pt x="312" y="491"/>
                </a:cubicBezTo>
                <a:cubicBezTo>
                  <a:pt x="280" y="467"/>
                  <a:pt x="246" y="449"/>
                  <a:pt x="214" y="426"/>
                </a:cubicBezTo>
                <a:cubicBezTo>
                  <a:pt x="185" y="405"/>
                  <a:pt x="157" y="378"/>
                  <a:pt x="123" y="367"/>
                </a:cubicBezTo>
                <a:cubicBezTo>
                  <a:pt x="87" y="315"/>
                  <a:pt x="136" y="379"/>
                  <a:pt x="83" y="334"/>
                </a:cubicBezTo>
                <a:cubicBezTo>
                  <a:pt x="62" y="317"/>
                  <a:pt x="60" y="285"/>
                  <a:pt x="37" y="262"/>
                </a:cubicBezTo>
                <a:cubicBezTo>
                  <a:pt x="0" y="138"/>
                  <a:pt x="79" y="38"/>
                  <a:pt x="188" y="0"/>
                </a:cubicBezTo>
                <a:cubicBezTo>
                  <a:pt x="304" y="2"/>
                  <a:pt x="419" y="1"/>
                  <a:pt x="535" y="7"/>
                </a:cubicBezTo>
                <a:cubicBezTo>
                  <a:pt x="601" y="10"/>
                  <a:pt x="645" y="96"/>
                  <a:pt x="705" y="112"/>
                </a:cubicBezTo>
                <a:cubicBezTo>
                  <a:pt x="751" y="139"/>
                  <a:pt x="799" y="147"/>
                  <a:pt x="849" y="164"/>
                </a:cubicBezTo>
                <a:cubicBezTo>
                  <a:pt x="956" y="159"/>
                  <a:pt x="1072" y="188"/>
                  <a:pt x="1170" y="144"/>
                </a:cubicBezTo>
                <a:cubicBezTo>
                  <a:pt x="1178" y="140"/>
                  <a:pt x="1181" y="129"/>
                  <a:pt x="1189" y="125"/>
                </a:cubicBezTo>
                <a:cubicBezTo>
                  <a:pt x="1205" y="117"/>
                  <a:pt x="1225" y="117"/>
                  <a:pt x="1242" y="112"/>
                </a:cubicBezTo>
                <a:cubicBezTo>
                  <a:pt x="1265" y="87"/>
                  <a:pt x="1320" y="83"/>
                  <a:pt x="1353" y="72"/>
                </a:cubicBezTo>
                <a:cubicBezTo>
                  <a:pt x="1484" y="74"/>
                  <a:pt x="1615" y="73"/>
                  <a:pt x="1746" y="79"/>
                </a:cubicBezTo>
                <a:cubicBezTo>
                  <a:pt x="1809" y="82"/>
                  <a:pt x="1785" y="185"/>
                  <a:pt x="1824" y="210"/>
                </a:cubicBezTo>
                <a:cubicBezTo>
                  <a:pt x="1841" y="221"/>
                  <a:pt x="1883" y="224"/>
                  <a:pt x="1903" y="229"/>
                </a:cubicBezTo>
                <a:cubicBezTo>
                  <a:pt x="1999" y="227"/>
                  <a:pt x="2095" y="227"/>
                  <a:pt x="2191" y="223"/>
                </a:cubicBezTo>
                <a:cubicBezTo>
                  <a:pt x="2253" y="220"/>
                  <a:pt x="2309" y="177"/>
                  <a:pt x="2368" y="164"/>
                </a:cubicBezTo>
                <a:cubicBezTo>
                  <a:pt x="2404" y="136"/>
                  <a:pt x="2440" y="138"/>
                  <a:pt x="2485" y="131"/>
                </a:cubicBezTo>
                <a:cubicBezTo>
                  <a:pt x="2595" y="136"/>
                  <a:pt x="2711" y="118"/>
                  <a:pt x="2813" y="157"/>
                </a:cubicBezTo>
                <a:cubicBezTo>
                  <a:pt x="2902" y="191"/>
                  <a:pt x="2985" y="250"/>
                  <a:pt x="3075" y="282"/>
                </a:cubicBezTo>
                <a:cubicBezTo>
                  <a:pt x="3092" y="355"/>
                  <a:pt x="3087" y="468"/>
                  <a:pt x="3186" y="478"/>
                </a:cubicBezTo>
                <a:cubicBezTo>
                  <a:pt x="3221" y="482"/>
                  <a:pt x="3256" y="483"/>
                  <a:pt x="3291" y="485"/>
                </a:cubicBezTo>
                <a:cubicBezTo>
                  <a:pt x="3522" y="476"/>
                  <a:pt x="3828" y="580"/>
                  <a:pt x="3919" y="321"/>
                </a:cubicBezTo>
                <a:cubicBezTo>
                  <a:pt x="3928" y="244"/>
                  <a:pt x="3933" y="167"/>
                  <a:pt x="4017" y="144"/>
                </a:cubicBezTo>
                <a:cubicBezTo>
                  <a:pt x="4058" y="117"/>
                  <a:pt x="4122" y="109"/>
                  <a:pt x="4168" y="92"/>
                </a:cubicBezTo>
                <a:cubicBezTo>
                  <a:pt x="4273" y="96"/>
                  <a:pt x="4378" y="94"/>
                  <a:pt x="4482" y="105"/>
                </a:cubicBezTo>
                <a:cubicBezTo>
                  <a:pt x="4522" y="109"/>
                  <a:pt x="4535" y="135"/>
                  <a:pt x="4560" y="157"/>
                </a:cubicBezTo>
                <a:cubicBezTo>
                  <a:pt x="4618" y="209"/>
                  <a:pt x="4673" y="255"/>
                  <a:pt x="4691" y="334"/>
                </a:cubicBezTo>
                <a:cubicBezTo>
                  <a:pt x="4689" y="347"/>
                  <a:pt x="4689" y="361"/>
                  <a:pt x="4685" y="373"/>
                </a:cubicBezTo>
                <a:cubicBezTo>
                  <a:pt x="4674" y="405"/>
                  <a:pt x="4641" y="430"/>
                  <a:pt x="4619" y="452"/>
                </a:cubicBezTo>
                <a:cubicBezTo>
                  <a:pt x="4588" y="483"/>
                  <a:pt x="4572" y="516"/>
                  <a:pt x="4528" y="530"/>
                </a:cubicBezTo>
                <a:cubicBezTo>
                  <a:pt x="4483" y="561"/>
                  <a:pt x="4450" y="557"/>
                  <a:pt x="4416" y="609"/>
                </a:cubicBezTo>
                <a:cubicBezTo>
                  <a:pt x="4420" y="672"/>
                  <a:pt x="4418" y="737"/>
                  <a:pt x="4429" y="799"/>
                </a:cubicBezTo>
                <a:cubicBezTo>
                  <a:pt x="4440" y="863"/>
                  <a:pt x="4575" y="884"/>
                  <a:pt x="4619" y="890"/>
                </a:cubicBezTo>
                <a:cubicBezTo>
                  <a:pt x="4671" y="888"/>
                  <a:pt x="4724" y="888"/>
                  <a:pt x="4776" y="884"/>
                </a:cubicBezTo>
                <a:cubicBezTo>
                  <a:pt x="4816" y="881"/>
                  <a:pt x="4858" y="843"/>
                  <a:pt x="4894" y="825"/>
                </a:cubicBezTo>
                <a:cubicBezTo>
                  <a:pt x="5003" y="770"/>
                  <a:pt x="5093" y="722"/>
                  <a:pt x="5149" y="609"/>
                </a:cubicBezTo>
                <a:cubicBezTo>
                  <a:pt x="5158" y="567"/>
                  <a:pt x="5163" y="549"/>
                  <a:pt x="5163" y="498"/>
                </a:cubicBezTo>
                <a:cubicBezTo>
                  <a:pt x="5163" y="374"/>
                  <a:pt x="5202" y="318"/>
                  <a:pt x="5110" y="282"/>
                </a:cubicBezTo>
                <a:cubicBezTo>
                  <a:pt x="5087" y="258"/>
                  <a:pt x="5075" y="245"/>
                  <a:pt x="5058" y="216"/>
                </a:cubicBezTo>
                <a:cubicBezTo>
                  <a:pt x="5062" y="199"/>
                  <a:pt x="5060" y="178"/>
                  <a:pt x="5071" y="164"/>
                </a:cubicBezTo>
                <a:cubicBezTo>
                  <a:pt x="5087" y="143"/>
                  <a:pt x="5172" y="117"/>
                  <a:pt x="5195" y="112"/>
                </a:cubicBezTo>
                <a:cubicBezTo>
                  <a:pt x="5225" y="105"/>
                  <a:pt x="5287" y="98"/>
                  <a:pt x="5287" y="98"/>
                </a:cubicBezTo>
                <a:cubicBezTo>
                  <a:pt x="5520" y="100"/>
                  <a:pt x="5754" y="99"/>
                  <a:pt x="5987" y="105"/>
                </a:cubicBezTo>
                <a:cubicBezTo>
                  <a:pt x="6025" y="106"/>
                  <a:pt x="6071" y="156"/>
                  <a:pt x="6099" y="177"/>
                </a:cubicBezTo>
                <a:cubicBezTo>
                  <a:pt x="6233" y="276"/>
                  <a:pt x="6292" y="436"/>
                  <a:pt x="6321" y="596"/>
                </a:cubicBezTo>
                <a:cubicBezTo>
                  <a:pt x="6312" y="637"/>
                  <a:pt x="6314" y="682"/>
                  <a:pt x="6295" y="720"/>
                </a:cubicBezTo>
                <a:cubicBezTo>
                  <a:pt x="6283" y="744"/>
                  <a:pt x="6227" y="758"/>
                  <a:pt x="6203" y="766"/>
                </a:cubicBezTo>
                <a:cubicBezTo>
                  <a:pt x="6155" y="797"/>
                  <a:pt x="6107" y="828"/>
                  <a:pt x="6059" y="858"/>
                </a:cubicBezTo>
                <a:cubicBezTo>
                  <a:pt x="6024" y="880"/>
                  <a:pt x="5998" y="887"/>
                  <a:pt x="5968" y="917"/>
                </a:cubicBezTo>
                <a:cubicBezTo>
                  <a:pt x="5904" y="982"/>
                  <a:pt x="5876" y="1067"/>
                  <a:pt x="5837" y="1146"/>
                </a:cubicBezTo>
                <a:cubicBezTo>
                  <a:pt x="5830" y="1192"/>
                  <a:pt x="5818" y="1246"/>
                  <a:pt x="5837" y="1290"/>
                </a:cubicBezTo>
                <a:cubicBezTo>
                  <a:pt x="5857" y="1337"/>
                  <a:pt x="5887" y="1343"/>
                  <a:pt x="5922" y="1362"/>
                </a:cubicBezTo>
                <a:cubicBezTo>
                  <a:pt x="5995" y="1402"/>
                  <a:pt x="6072" y="1416"/>
                  <a:pt x="6151" y="1440"/>
                </a:cubicBezTo>
                <a:cubicBezTo>
                  <a:pt x="6167" y="1456"/>
                  <a:pt x="6188" y="1468"/>
                  <a:pt x="6203" y="1486"/>
                </a:cubicBezTo>
                <a:cubicBezTo>
                  <a:pt x="6220" y="1506"/>
                  <a:pt x="6230" y="1542"/>
                  <a:pt x="6243" y="1565"/>
                </a:cubicBezTo>
                <a:cubicBezTo>
                  <a:pt x="6259" y="1594"/>
                  <a:pt x="6279" y="1621"/>
                  <a:pt x="6295" y="1650"/>
                </a:cubicBezTo>
                <a:cubicBezTo>
                  <a:pt x="6302" y="1683"/>
                  <a:pt x="6316" y="1715"/>
                  <a:pt x="6315" y="1748"/>
                </a:cubicBezTo>
                <a:cubicBezTo>
                  <a:pt x="6313" y="1788"/>
                  <a:pt x="6307" y="1827"/>
                  <a:pt x="6301" y="1866"/>
                </a:cubicBezTo>
                <a:cubicBezTo>
                  <a:pt x="6297" y="1891"/>
                  <a:pt x="6292" y="1884"/>
                  <a:pt x="6275" y="1905"/>
                </a:cubicBezTo>
                <a:cubicBezTo>
                  <a:pt x="6254" y="1930"/>
                  <a:pt x="6234" y="1970"/>
                  <a:pt x="6203" y="1984"/>
                </a:cubicBezTo>
                <a:cubicBezTo>
                  <a:pt x="6155" y="2006"/>
                  <a:pt x="6105" y="2021"/>
                  <a:pt x="6059" y="2049"/>
                </a:cubicBezTo>
                <a:cubicBezTo>
                  <a:pt x="6038" y="2078"/>
                  <a:pt x="6015" y="2105"/>
                  <a:pt x="5994" y="2134"/>
                </a:cubicBezTo>
                <a:cubicBezTo>
                  <a:pt x="5942" y="2284"/>
                  <a:pt x="6059" y="2449"/>
                  <a:pt x="6171" y="2540"/>
                </a:cubicBezTo>
                <a:cubicBezTo>
                  <a:pt x="6209" y="2571"/>
                  <a:pt x="6248" y="2598"/>
                  <a:pt x="6288" y="2625"/>
                </a:cubicBezTo>
                <a:cubicBezTo>
                  <a:pt x="6303" y="2636"/>
                  <a:pt x="6328" y="2664"/>
                  <a:pt x="6328" y="2664"/>
                </a:cubicBezTo>
                <a:cubicBezTo>
                  <a:pt x="6364" y="2738"/>
                  <a:pt x="6342" y="2713"/>
                  <a:pt x="6380" y="2749"/>
                </a:cubicBezTo>
                <a:cubicBezTo>
                  <a:pt x="6384" y="2773"/>
                  <a:pt x="6386" y="2798"/>
                  <a:pt x="6393" y="2821"/>
                </a:cubicBezTo>
                <a:cubicBezTo>
                  <a:pt x="6398" y="2837"/>
                  <a:pt x="6408" y="2851"/>
                  <a:pt x="6413" y="2867"/>
                </a:cubicBezTo>
                <a:cubicBezTo>
                  <a:pt x="6425" y="2909"/>
                  <a:pt x="6422" y="2954"/>
                  <a:pt x="6426" y="2998"/>
                </a:cubicBezTo>
                <a:cubicBezTo>
                  <a:pt x="6424" y="3029"/>
                  <a:pt x="6433" y="3062"/>
                  <a:pt x="6419" y="3090"/>
                </a:cubicBezTo>
                <a:cubicBezTo>
                  <a:pt x="6410" y="3107"/>
                  <a:pt x="6384" y="3107"/>
                  <a:pt x="6367" y="3116"/>
                </a:cubicBezTo>
                <a:cubicBezTo>
                  <a:pt x="6334" y="3133"/>
                  <a:pt x="6285" y="3136"/>
                  <a:pt x="6249" y="3142"/>
                </a:cubicBezTo>
                <a:cubicBezTo>
                  <a:pt x="6190" y="3162"/>
                  <a:pt x="6131" y="3180"/>
                  <a:pt x="6072" y="3201"/>
                </a:cubicBezTo>
                <a:cubicBezTo>
                  <a:pt x="6056" y="3214"/>
                  <a:pt x="6036" y="3221"/>
                  <a:pt x="6020" y="3234"/>
                </a:cubicBezTo>
                <a:cubicBezTo>
                  <a:pt x="5995" y="3255"/>
                  <a:pt x="5985" y="3295"/>
                  <a:pt x="5974" y="3325"/>
                </a:cubicBezTo>
                <a:cubicBezTo>
                  <a:pt x="5979" y="3397"/>
                  <a:pt x="5984" y="3448"/>
                  <a:pt x="6020" y="3509"/>
                </a:cubicBezTo>
                <a:cubicBezTo>
                  <a:pt x="6070" y="3594"/>
                  <a:pt x="6147" y="3648"/>
                  <a:pt x="6177" y="3744"/>
                </a:cubicBezTo>
                <a:cubicBezTo>
                  <a:pt x="6168" y="3895"/>
                  <a:pt x="6207" y="4008"/>
                  <a:pt x="6059" y="4039"/>
                </a:cubicBezTo>
                <a:cubicBezTo>
                  <a:pt x="5976" y="4037"/>
                  <a:pt x="5892" y="4049"/>
                  <a:pt x="5811" y="4032"/>
                </a:cubicBezTo>
                <a:cubicBezTo>
                  <a:pt x="5791" y="4028"/>
                  <a:pt x="5739" y="3953"/>
                  <a:pt x="5719" y="3934"/>
                </a:cubicBezTo>
                <a:cubicBezTo>
                  <a:pt x="5653" y="3869"/>
                  <a:pt x="5607" y="3797"/>
                  <a:pt x="5529" y="3744"/>
                </a:cubicBezTo>
                <a:cubicBezTo>
                  <a:pt x="5502" y="3707"/>
                  <a:pt x="5497" y="3695"/>
                  <a:pt x="5464" y="3666"/>
                </a:cubicBezTo>
                <a:cubicBezTo>
                  <a:pt x="5445" y="3650"/>
                  <a:pt x="5420" y="3640"/>
                  <a:pt x="5405" y="3620"/>
                </a:cubicBezTo>
                <a:cubicBezTo>
                  <a:pt x="5389" y="3599"/>
                  <a:pt x="5375" y="3575"/>
                  <a:pt x="5346" y="3568"/>
                </a:cubicBezTo>
                <a:cubicBezTo>
                  <a:pt x="5265" y="3548"/>
                  <a:pt x="5194" y="3535"/>
                  <a:pt x="5110" y="3528"/>
                </a:cubicBezTo>
                <a:cubicBezTo>
                  <a:pt x="4975" y="3538"/>
                  <a:pt x="4935" y="3515"/>
                  <a:pt x="4868" y="3613"/>
                </a:cubicBezTo>
                <a:cubicBezTo>
                  <a:pt x="4866" y="3622"/>
                  <a:pt x="4865" y="3632"/>
                  <a:pt x="4861" y="3640"/>
                </a:cubicBezTo>
                <a:cubicBezTo>
                  <a:pt x="4854" y="3654"/>
                  <a:pt x="4835" y="3679"/>
                  <a:pt x="4835" y="3679"/>
                </a:cubicBezTo>
                <a:cubicBezTo>
                  <a:pt x="4811" y="3788"/>
                  <a:pt x="4808" y="3779"/>
                  <a:pt x="4829" y="3947"/>
                </a:cubicBezTo>
                <a:cubicBezTo>
                  <a:pt x="4831" y="3967"/>
                  <a:pt x="4855" y="4000"/>
                  <a:pt x="4855" y="4000"/>
                </a:cubicBezTo>
                <a:cubicBezTo>
                  <a:pt x="4864" y="4037"/>
                  <a:pt x="4872" y="4051"/>
                  <a:pt x="4894" y="4085"/>
                </a:cubicBezTo>
                <a:cubicBezTo>
                  <a:pt x="4907" y="4185"/>
                  <a:pt x="4917" y="4199"/>
                  <a:pt x="4894" y="4307"/>
                </a:cubicBezTo>
                <a:cubicBezTo>
                  <a:pt x="4889" y="4329"/>
                  <a:pt x="4866" y="4340"/>
                  <a:pt x="4848" y="4346"/>
                </a:cubicBezTo>
                <a:cubicBezTo>
                  <a:pt x="4831" y="4352"/>
                  <a:pt x="4796" y="4360"/>
                  <a:pt x="4796" y="4360"/>
                </a:cubicBezTo>
                <a:cubicBezTo>
                  <a:pt x="4713" y="4357"/>
                  <a:pt x="4624" y="4378"/>
                  <a:pt x="4547" y="4346"/>
                </a:cubicBezTo>
                <a:cubicBezTo>
                  <a:pt x="4533" y="4340"/>
                  <a:pt x="4522" y="4327"/>
                  <a:pt x="4508" y="4320"/>
                </a:cubicBezTo>
                <a:cubicBezTo>
                  <a:pt x="4498" y="4314"/>
                  <a:pt x="4486" y="4311"/>
                  <a:pt x="4475" y="4307"/>
                </a:cubicBezTo>
                <a:cubicBezTo>
                  <a:pt x="4464" y="4298"/>
                  <a:pt x="4454" y="4289"/>
                  <a:pt x="4443" y="4281"/>
                </a:cubicBezTo>
                <a:cubicBezTo>
                  <a:pt x="4426" y="4269"/>
                  <a:pt x="4390" y="4248"/>
                  <a:pt x="4390" y="4248"/>
                </a:cubicBezTo>
                <a:cubicBezTo>
                  <a:pt x="4376" y="4227"/>
                  <a:pt x="4358" y="4210"/>
                  <a:pt x="4344" y="4189"/>
                </a:cubicBezTo>
                <a:cubicBezTo>
                  <a:pt x="4325" y="4108"/>
                  <a:pt x="4264" y="4004"/>
                  <a:pt x="4213" y="3941"/>
                </a:cubicBezTo>
                <a:cubicBezTo>
                  <a:pt x="4200" y="3925"/>
                  <a:pt x="4187" y="3910"/>
                  <a:pt x="4174" y="3895"/>
                </a:cubicBezTo>
                <a:cubicBezTo>
                  <a:pt x="4162" y="3881"/>
                  <a:pt x="4135" y="3856"/>
                  <a:pt x="4135" y="3856"/>
                </a:cubicBezTo>
                <a:cubicBezTo>
                  <a:pt x="3987" y="3866"/>
                  <a:pt x="3957" y="3875"/>
                  <a:pt x="3840" y="3895"/>
                </a:cubicBezTo>
                <a:cubicBezTo>
                  <a:pt x="3831" y="3899"/>
                  <a:pt x="3821" y="3901"/>
                  <a:pt x="3814" y="3908"/>
                </a:cubicBezTo>
                <a:cubicBezTo>
                  <a:pt x="3803" y="3919"/>
                  <a:pt x="3788" y="3947"/>
                  <a:pt x="3788" y="3947"/>
                </a:cubicBezTo>
                <a:cubicBezTo>
                  <a:pt x="3786" y="4041"/>
                  <a:pt x="3785" y="4135"/>
                  <a:pt x="3781" y="4229"/>
                </a:cubicBezTo>
                <a:cubicBezTo>
                  <a:pt x="3779" y="4274"/>
                  <a:pt x="3746" y="4304"/>
                  <a:pt x="3709" y="4320"/>
                </a:cubicBezTo>
                <a:cubicBezTo>
                  <a:pt x="3626" y="4357"/>
                  <a:pt x="3584" y="4380"/>
                  <a:pt x="3493" y="4392"/>
                </a:cubicBezTo>
                <a:cubicBezTo>
                  <a:pt x="3406" y="4431"/>
                  <a:pt x="3311" y="4438"/>
                  <a:pt x="3219" y="4458"/>
                </a:cubicBezTo>
                <a:cubicBezTo>
                  <a:pt x="3203" y="4461"/>
                  <a:pt x="3189" y="4468"/>
                  <a:pt x="3173" y="4471"/>
                </a:cubicBezTo>
                <a:cubicBezTo>
                  <a:pt x="3141" y="4477"/>
                  <a:pt x="3075" y="4484"/>
                  <a:pt x="3075" y="4484"/>
                </a:cubicBezTo>
                <a:cubicBezTo>
                  <a:pt x="2688" y="4481"/>
                  <a:pt x="2441" y="4546"/>
                  <a:pt x="2132" y="4438"/>
                </a:cubicBezTo>
                <a:cubicBezTo>
                  <a:pt x="2087" y="4393"/>
                  <a:pt x="2143" y="4443"/>
                  <a:pt x="2073" y="4405"/>
                </a:cubicBezTo>
                <a:cubicBezTo>
                  <a:pt x="2061" y="4398"/>
                  <a:pt x="2052" y="4387"/>
                  <a:pt x="2040" y="4379"/>
                </a:cubicBezTo>
                <a:cubicBezTo>
                  <a:pt x="1989" y="4344"/>
                  <a:pt x="1935" y="4315"/>
                  <a:pt x="1877" y="4294"/>
                </a:cubicBezTo>
                <a:cubicBezTo>
                  <a:pt x="1827" y="4257"/>
                  <a:pt x="1778" y="4209"/>
                  <a:pt x="1726" y="4176"/>
                </a:cubicBezTo>
                <a:cubicBezTo>
                  <a:pt x="1652" y="4129"/>
                  <a:pt x="1573" y="4080"/>
                  <a:pt x="1504" y="4026"/>
                </a:cubicBezTo>
                <a:cubicBezTo>
                  <a:pt x="1453" y="3986"/>
                  <a:pt x="1412" y="3933"/>
                  <a:pt x="1360" y="3895"/>
                </a:cubicBezTo>
                <a:cubicBezTo>
                  <a:pt x="1356" y="3888"/>
                  <a:pt x="1352" y="3881"/>
                  <a:pt x="1347" y="3875"/>
                </a:cubicBezTo>
                <a:cubicBezTo>
                  <a:pt x="1339" y="3866"/>
                  <a:pt x="1327" y="3859"/>
                  <a:pt x="1320" y="3849"/>
                </a:cubicBezTo>
                <a:cubicBezTo>
                  <a:pt x="1307" y="3831"/>
                  <a:pt x="1302" y="3790"/>
                  <a:pt x="1294" y="3770"/>
                </a:cubicBezTo>
                <a:cubicBezTo>
                  <a:pt x="1289" y="3725"/>
                  <a:pt x="1282" y="3689"/>
                  <a:pt x="1268" y="3646"/>
                </a:cubicBezTo>
                <a:cubicBezTo>
                  <a:pt x="1265" y="3591"/>
                  <a:pt x="1270" y="3535"/>
                  <a:pt x="1255" y="3482"/>
                </a:cubicBezTo>
                <a:cubicBezTo>
                  <a:pt x="1249" y="3462"/>
                  <a:pt x="1236" y="3444"/>
                  <a:pt x="1229" y="3424"/>
                </a:cubicBezTo>
                <a:cubicBezTo>
                  <a:pt x="1226" y="3415"/>
                  <a:pt x="1228" y="3404"/>
                  <a:pt x="1222" y="3397"/>
                </a:cubicBezTo>
                <a:cubicBezTo>
                  <a:pt x="1167" y="3325"/>
                  <a:pt x="1078" y="3272"/>
                  <a:pt x="993" y="3247"/>
                </a:cubicBezTo>
                <a:cubicBezTo>
                  <a:pt x="947" y="3217"/>
                  <a:pt x="892" y="3232"/>
                  <a:pt x="849" y="3260"/>
                </a:cubicBezTo>
                <a:cubicBezTo>
                  <a:pt x="845" y="3267"/>
                  <a:pt x="841" y="3274"/>
                  <a:pt x="836" y="3280"/>
                </a:cubicBezTo>
                <a:cubicBezTo>
                  <a:pt x="830" y="3287"/>
                  <a:pt x="821" y="3291"/>
                  <a:pt x="816" y="3299"/>
                </a:cubicBezTo>
                <a:cubicBezTo>
                  <a:pt x="805" y="3316"/>
                  <a:pt x="803" y="3346"/>
                  <a:pt x="797" y="3365"/>
                </a:cubicBezTo>
                <a:cubicBezTo>
                  <a:pt x="800" y="3391"/>
                  <a:pt x="793" y="3423"/>
                  <a:pt x="810" y="3443"/>
                </a:cubicBezTo>
                <a:cubicBezTo>
                  <a:pt x="815" y="3449"/>
                  <a:pt x="824" y="3451"/>
                  <a:pt x="829" y="3456"/>
                </a:cubicBezTo>
                <a:cubicBezTo>
                  <a:pt x="856" y="3483"/>
                  <a:pt x="877" y="3517"/>
                  <a:pt x="915" y="3528"/>
                </a:cubicBezTo>
                <a:cubicBezTo>
                  <a:pt x="939" y="3545"/>
                  <a:pt x="966" y="3566"/>
                  <a:pt x="993" y="3574"/>
                </a:cubicBezTo>
                <a:cubicBezTo>
                  <a:pt x="1015" y="3596"/>
                  <a:pt x="1037" y="3618"/>
                  <a:pt x="1059" y="3640"/>
                </a:cubicBezTo>
                <a:cubicBezTo>
                  <a:pt x="1070" y="3651"/>
                  <a:pt x="1085" y="3679"/>
                  <a:pt x="1085" y="3679"/>
                </a:cubicBezTo>
                <a:cubicBezTo>
                  <a:pt x="1095" y="3710"/>
                  <a:pt x="1111" y="3739"/>
                  <a:pt x="1131" y="3764"/>
                </a:cubicBezTo>
                <a:cubicBezTo>
                  <a:pt x="1147" y="3835"/>
                  <a:pt x="1143" y="3906"/>
                  <a:pt x="1216" y="3941"/>
                </a:cubicBezTo>
                <a:cubicBezTo>
                  <a:pt x="1212" y="3969"/>
                  <a:pt x="1211" y="3998"/>
                  <a:pt x="1203" y="4026"/>
                </a:cubicBezTo>
                <a:cubicBezTo>
                  <a:pt x="1193" y="4062"/>
                  <a:pt x="1090" y="4068"/>
                  <a:pt x="1072" y="4072"/>
                </a:cubicBezTo>
                <a:cubicBezTo>
                  <a:pt x="1015" y="4070"/>
                  <a:pt x="958" y="4069"/>
                  <a:pt x="901" y="4065"/>
                </a:cubicBezTo>
                <a:cubicBezTo>
                  <a:pt x="872" y="4063"/>
                  <a:pt x="845" y="4040"/>
                  <a:pt x="823" y="4026"/>
                </a:cubicBezTo>
                <a:cubicBezTo>
                  <a:pt x="747" y="3979"/>
                  <a:pt x="681" y="3935"/>
                  <a:pt x="627" y="3862"/>
                </a:cubicBezTo>
                <a:cubicBezTo>
                  <a:pt x="617" y="3832"/>
                  <a:pt x="606" y="3809"/>
                  <a:pt x="587" y="3784"/>
                </a:cubicBezTo>
                <a:cubicBezTo>
                  <a:pt x="576" y="3722"/>
                  <a:pt x="557" y="3662"/>
                  <a:pt x="548" y="3600"/>
                </a:cubicBezTo>
                <a:cubicBezTo>
                  <a:pt x="551" y="3543"/>
                  <a:pt x="534" y="3315"/>
                  <a:pt x="600" y="3234"/>
                </a:cubicBezTo>
                <a:cubicBezTo>
                  <a:pt x="605" y="3228"/>
                  <a:pt x="615" y="3227"/>
                  <a:pt x="620" y="3221"/>
                </a:cubicBezTo>
                <a:cubicBezTo>
                  <a:pt x="639" y="3200"/>
                  <a:pt x="656" y="3178"/>
                  <a:pt x="672" y="3155"/>
                </a:cubicBezTo>
                <a:cubicBezTo>
                  <a:pt x="712" y="3100"/>
                  <a:pt x="686" y="3112"/>
                  <a:pt x="738" y="3103"/>
                </a:cubicBezTo>
                <a:cubicBezTo>
                  <a:pt x="791" y="3022"/>
                  <a:pt x="958" y="2999"/>
                  <a:pt x="1045" y="2992"/>
                </a:cubicBezTo>
                <a:cubicBezTo>
                  <a:pt x="1112" y="2968"/>
                  <a:pt x="1179" y="2980"/>
                  <a:pt x="1248" y="2992"/>
                </a:cubicBezTo>
                <a:cubicBezTo>
                  <a:pt x="1293" y="3010"/>
                  <a:pt x="1340" y="3023"/>
                  <a:pt x="1386" y="3037"/>
                </a:cubicBezTo>
                <a:cubicBezTo>
                  <a:pt x="1397" y="3044"/>
                  <a:pt x="1408" y="3051"/>
                  <a:pt x="1419" y="3057"/>
                </a:cubicBezTo>
                <a:cubicBezTo>
                  <a:pt x="1429" y="3062"/>
                  <a:pt x="1441" y="3065"/>
                  <a:pt x="1451" y="3070"/>
                </a:cubicBezTo>
                <a:cubicBezTo>
                  <a:pt x="1558" y="3128"/>
                  <a:pt x="1446" y="3069"/>
                  <a:pt x="1510" y="3116"/>
                </a:cubicBezTo>
                <a:cubicBezTo>
                  <a:pt x="1518" y="3122"/>
                  <a:pt x="1529" y="3123"/>
                  <a:pt x="1536" y="3129"/>
                </a:cubicBezTo>
                <a:cubicBezTo>
                  <a:pt x="1553" y="3143"/>
                  <a:pt x="1564" y="3162"/>
                  <a:pt x="1582" y="3175"/>
                </a:cubicBezTo>
                <a:cubicBezTo>
                  <a:pt x="1591" y="3181"/>
                  <a:pt x="1599" y="3188"/>
                  <a:pt x="1608" y="3194"/>
                </a:cubicBezTo>
                <a:cubicBezTo>
                  <a:pt x="1625" y="3242"/>
                  <a:pt x="1601" y="3187"/>
                  <a:pt x="1635" y="3227"/>
                </a:cubicBezTo>
                <a:cubicBezTo>
                  <a:pt x="1656" y="3251"/>
                  <a:pt x="1673" y="3290"/>
                  <a:pt x="1687" y="3319"/>
                </a:cubicBezTo>
                <a:cubicBezTo>
                  <a:pt x="1709" y="3364"/>
                  <a:pt x="1720" y="3416"/>
                  <a:pt x="1739" y="3463"/>
                </a:cubicBezTo>
                <a:cubicBezTo>
                  <a:pt x="1745" y="3497"/>
                  <a:pt x="1750" y="3523"/>
                  <a:pt x="1765" y="3554"/>
                </a:cubicBezTo>
                <a:cubicBezTo>
                  <a:pt x="1778" y="3627"/>
                  <a:pt x="1804" y="3699"/>
                  <a:pt x="1824" y="3770"/>
                </a:cubicBezTo>
                <a:cubicBezTo>
                  <a:pt x="1839" y="3825"/>
                  <a:pt x="1845" y="3884"/>
                  <a:pt x="1883" y="3928"/>
                </a:cubicBezTo>
                <a:cubicBezTo>
                  <a:pt x="1914" y="3964"/>
                  <a:pt x="1940" y="4008"/>
                  <a:pt x="1988" y="4019"/>
                </a:cubicBezTo>
                <a:cubicBezTo>
                  <a:pt x="2035" y="4055"/>
                  <a:pt x="2083" y="4050"/>
                  <a:pt x="2139" y="4058"/>
                </a:cubicBezTo>
                <a:cubicBezTo>
                  <a:pt x="2323" y="4084"/>
                  <a:pt x="2120" y="4063"/>
                  <a:pt x="2283" y="4078"/>
                </a:cubicBezTo>
                <a:cubicBezTo>
                  <a:pt x="3022" y="4277"/>
                  <a:pt x="2984" y="4090"/>
                  <a:pt x="3402" y="4026"/>
                </a:cubicBezTo>
                <a:cubicBezTo>
                  <a:pt x="3429" y="4016"/>
                  <a:pt x="3444" y="4005"/>
                  <a:pt x="3474" y="4000"/>
                </a:cubicBezTo>
                <a:cubicBezTo>
                  <a:pt x="3490" y="3983"/>
                  <a:pt x="3549" y="3965"/>
                  <a:pt x="3572" y="3954"/>
                </a:cubicBezTo>
                <a:cubicBezTo>
                  <a:pt x="3612" y="3934"/>
                  <a:pt x="3602" y="3919"/>
                  <a:pt x="3624" y="3895"/>
                </a:cubicBezTo>
                <a:cubicBezTo>
                  <a:pt x="3654" y="3862"/>
                  <a:pt x="3660" y="3859"/>
                  <a:pt x="3690" y="3836"/>
                </a:cubicBezTo>
                <a:cubicBezTo>
                  <a:pt x="3723" y="3770"/>
                  <a:pt x="3734" y="3703"/>
                  <a:pt x="3795" y="3653"/>
                </a:cubicBezTo>
                <a:cubicBezTo>
                  <a:pt x="3813" y="3638"/>
                  <a:pt x="3830" y="3617"/>
                  <a:pt x="3853" y="3613"/>
                </a:cubicBezTo>
                <a:cubicBezTo>
                  <a:pt x="3882" y="3609"/>
                  <a:pt x="3939" y="3600"/>
                  <a:pt x="3939" y="3600"/>
                </a:cubicBezTo>
                <a:cubicBezTo>
                  <a:pt x="3987" y="3606"/>
                  <a:pt x="4037" y="3604"/>
                  <a:pt x="4083" y="3620"/>
                </a:cubicBezTo>
                <a:cubicBezTo>
                  <a:pt x="4129" y="3636"/>
                  <a:pt x="4173" y="3663"/>
                  <a:pt x="4220" y="3679"/>
                </a:cubicBezTo>
                <a:cubicBezTo>
                  <a:pt x="4242" y="3699"/>
                  <a:pt x="4242" y="3715"/>
                  <a:pt x="4266" y="3731"/>
                </a:cubicBezTo>
                <a:cubicBezTo>
                  <a:pt x="4299" y="3798"/>
                  <a:pt x="4253" y="3712"/>
                  <a:pt x="4305" y="3784"/>
                </a:cubicBezTo>
                <a:cubicBezTo>
                  <a:pt x="4309" y="3789"/>
                  <a:pt x="4308" y="3798"/>
                  <a:pt x="4312" y="3803"/>
                </a:cubicBezTo>
                <a:cubicBezTo>
                  <a:pt x="4330" y="3824"/>
                  <a:pt x="4371" y="3862"/>
                  <a:pt x="4371" y="3862"/>
                </a:cubicBezTo>
                <a:cubicBezTo>
                  <a:pt x="4381" y="3895"/>
                  <a:pt x="4405" y="3910"/>
                  <a:pt x="4436" y="3921"/>
                </a:cubicBezTo>
                <a:cubicBezTo>
                  <a:pt x="4447" y="3917"/>
                  <a:pt x="4460" y="3915"/>
                  <a:pt x="4469" y="3908"/>
                </a:cubicBezTo>
                <a:cubicBezTo>
                  <a:pt x="4493" y="3889"/>
                  <a:pt x="4502" y="3861"/>
                  <a:pt x="4515" y="3836"/>
                </a:cubicBezTo>
                <a:cubicBezTo>
                  <a:pt x="4527" y="3811"/>
                  <a:pt x="4548" y="3790"/>
                  <a:pt x="4567" y="3770"/>
                </a:cubicBezTo>
                <a:cubicBezTo>
                  <a:pt x="4606" y="3675"/>
                  <a:pt x="4578" y="3569"/>
                  <a:pt x="4567" y="3469"/>
                </a:cubicBezTo>
                <a:cubicBezTo>
                  <a:pt x="4570" y="3390"/>
                  <a:pt x="4539" y="3306"/>
                  <a:pt x="4606" y="3260"/>
                </a:cubicBezTo>
                <a:cubicBezTo>
                  <a:pt x="4639" y="3209"/>
                  <a:pt x="4699" y="3178"/>
                  <a:pt x="4757" y="3162"/>
                </a:cubicBezTo>
                <a:cubicBezTo>
                  <a:pt x="4786" y="3142"/>
                  <a:pt x="4821" y="3131"/>
                  <a:pt x="4855" y="3122"/>
                </a:cubicBezTo>
                <a:cubicBezTo>
                  <a:pt x="4953" y="3127"/>
                  <a:pt x="5052" y="3125"/>
                  <a:pt x="5149" y="3136"/>
                </a:cubicBezTo>
                <a:cubicBezTo>
                  <a:pt x="5166" y="3138"/>
                  <a:pt x="5178" y="3157"/>
                  <a:pt x="5195" y="3162"/>
                </a:cubicBezTo>
                <a:cubicBezTo>
                  <a:pt x="5212" y="3167"/>
                  <a:pt x="5230" y="3166"/>
                  <a:pt x="5248" y="3168"/>
                </a:cubicBezTo>
                <a:cubicBezTo>
                  <a:pt x="5314" y="3193"/>
                  <a:pt x="5383" y="3207"/>
                  <a:pt x="5451" y="3227"/>
                </a:cubicBezTo>
                <a:cubicBezTo>
                  <a:pt x="5473" y="3250"/>
                  <a:pt x="5500" y="3259"/>
                  <a:pt x="5523" y="3280"/>
                </a:cubicBezTo>
                <a:cubicBezTo>
                  <a:pt x="5579" y="3330"/>
                  <a:pt x="5533" y="3297"/>
                  <a:pt x="5575" y="3325"/>
                </a:cubicBezTo>
                <a:cubicBezTo>
                  <a:pt x="5602" y="3362"/>
                  <a:pt x="5642" y="3380"/>
                  <a:pt x="5673" y="3417"/>
                </a:cubicBezTo>
                <a:cubicBezTo>
                  <a:pt x="5705" y="3455"/>
                  <a:pt x="5714" y="3504"/>
                  <a:pt x="5765" y="3522"/>
                </a:cubicBezTo>
                <a:cubicBezTo>
                  <a:pt x="5776" y="3518"/>
                  <a:pt x="5789" y="3518"/>
                  <a:pt x="5797" y="3509"/>
                </a:cubicBezTo>
                <a:cubicBezTo>
                  <a:pt x="5815" y="3488"/>
                  <a:pt x="5827" y="3442"/>
                  <a:pt x="5843" y="3417"/>
                </a:cubicBezTo>
                <a:cubicBezTo>
                  <a:pt x="5883" y="3270"/>
                  <a:pt x="5856" y="3161"/>
                  <a:pt x="5732" y="3090"/>
                </a:cubicBezTo>
                <a:cubicBezTo>
                  <a:pt x="5723" y="3063"/>
                  <a:pt x="5686" y="3018"/>
                  <a:pt x="5686" y="3018"/>
                </a:cubicBezTo>
                <a:cubicBezTo>
                  <a:pt x="5689" y="2996"/>
                  <a:pt x="5685" y="2969"/>
                  <a:pt x="5699" y="2952"/>
                </a:cubicBezTo>
                <a:cubicBezTo>
                  <a:pt x="5748" y="2892"/>
                  <a:pt x="5826" y="2893"/>
                  <a:pt x="5896" y="2887"/>
                </a:cubicBezTo>
                <a:cubicBezTo>
                  <a:pt x="5949" y="2867"/>
                  <a:pt x="5981" y="2820"/>
                  <a:pt x="6013" y="2776"/>
                </a:cubicBezTo>
                <a:cubicBezTo>
                  <a:pt x="6022" y="2740"/>
                  <a:pt x="6031" y="2725"/>
                  <a:pt x="6000" y="2684"/>
                </a:cubicBezTo>
                <a:cubicBezTo>
                  <a:pt x="5992" y="2673"/>
                  <a:pt x="5974" y="2676"/>
                  <a:pt x="5961" y="2671"/>
                </a:cubicBezTo>
                <a:cubicBezTo>
                  <a:pt x="5926" y="2657"/>
                  <a:pt x="5901" y="2645"/>
                  <a:pt x="5863" y="2638"/>
                </a:cubicBezTo>
                <a:cubicBezTo>
                  <a:pt x="5823" y="2607"/>
                  <a:pt x="5770" y="2602"/>
                  <a:pt x="5725" y="2579"/>
                </a:cubicBezTo>
                <a:cubicBezTo>
                  <a:pt x="5703" y="2568"/>
                  <a:pt x="5687" y="2547"/>
                  <a:pt x="5667" y="2533"/>
                </a:cubicBezTo>
                <a:cubicBezTo>
                  <a:pt x="5665" y="2527"/>
                  <a:pt x="5663" y="2520"/>
                  <a:pt x="5660" y="2514"/>
                </a:cubicBezTo>
                <a:cubicBezTo>
                  <a:pt x="5654" y="2505"/>
                  <a:pt x="5645" y="2498"/>
                  <a:pt x="5640" y="2488"/>
                </a:cubicBezTo>
                <a:cubicBezTo>
                  <a:pt x="5604" y="2414"/>
                  <a:pt x="5673" y="2511"/>
                  <a:pt x="5614" y="2435"/>
                </a:cubicBezTo>
                <a:cubicBezTo>
                  <a:pt x="5616" y="2405"/>
                  <a:pt x="5614" y="2374"/>
                  <a:pt x="5621" y="2344"/>
                </a:cubicBezTo>
                <a:cubicBezTo>
                  <a:pt x="5623" y="2335"/>
                  <a:pt x="5635" y="2332"/>
                  <a:pt x="5640" y="2324"/>
                </a:cubicBezTo>
                <a:cubicBezTo>
                  <a:pt x="5644" y="2316"/>
                  <a:pt x="5645" y="2307"/>
                  <a:pt x="5647" y="2298"/>
                </a:cubicBezTo>
                <a:cubicBezTo>
                  <a:pt x="5638" y="2199"/>
                  <a:pt x="5651" y="2102"/>
                  <a:pt x="5542" y="2069"/>
                </a:cubicBezTo>
                <a:cubicBezTo>
                  <a:pt x="5344" y="2083"/>
                  <a:pt x="5406" y="2070"/>
                  <a:pt x="5287" y="2114"/>
                </a:cubicBezTo>
                <a:cubicBezTo>
                  <a:pt x="5269" y="2134"/>
                  <a:pt x="5245" y="2146"/>
                  <a:pt x="5228" y="2167"/>
                </a:cubicBezTo>
                <a:cubicBezTo>
                  <a:pt x="5191" y="2213"/>
                  <a:pt x="5165" y="2263"/>
                  <a:pt x="5143" y="2317"/>
                </a:cubicBezTo>
                <a:cubicBezTo>
                  <a:pt x="5118" y="2443"/>
                  <a:pt x="5135" y="2598"/>
                  <a:pt x="5208" y="2710"/>
                </a:cubicBezTo>
                <a:cubicBezTo>
                  <a:pt x="5225" y="2773"/>
                  <a:pt x="5183" y="2815"/>
                  <a:pt x="5123" y="2828"/>
                </a:cubicBezTo>
                <a:cubicBezTo>
                  <a:pt x="5088" y="2824"/>
                  <a:pt x="5053" y="2823"/>
                  <a:pt x="5019" y="2815"/>
                </a:cubicBezTo>
                <a:cubicBezTo>
                  <a:pt x="4979" y="2806"/>
                  <a:pt x="4954" y="2770"/>
                  <a:pt x="4927" y="2743"/>
                </a:cubicBezTo>
                <a:cubicBezTo>
                  <a:pt x="4891" y="2707"/>
                  <a:pt x="4837" y="2683"/>
                  <a:pt x="4803" y="2645"/>
                </a:cubicBezTo>
                <a:cubicBezTo>
                  <a:pt x="4730" y="2564"/>
                  <a:pt x="4689" y="2473"/>
                  <a:pt x="4573" y="2448"/>
                </a:cubicBezTo>
                <a:cubicBezTo>
                  <a:pt x="4516" y="2409"/>
                  <a:pt x="4432" y="2433"/>
                  <a:pt x="4371" y="2435"/>
                </a:cubicBezTo>
                <a:cubicBezTo>
                  <a:pt x="4350" y="2442"/>
                  <a:pt x="4333" y="2454"/>
                  <a:pt x="4312" y="2461"/>
                </a:cubicBezTo>
                <a:cubicBezTo>
                  <a:pt x="4269" y="2493"/>
                  <a:pt x="4265" y="2529"/>
                  <a:pt x="4253" y="2579"/>
                </a:cubicBezTo>
                <a:cubicBezTo>
                  <a:pt x="4255" y="2649"/>
                  <a:pt x="4255" y="2719"/>
                  <a:pt x="4259" y="2789"/>
                </a:cubicBezTo>
                <a:cubicBezTo>
                  <a:pt x="4262" y="2836"/>
                  <a:pt x="4306" y="2867"/>
                  <a:pt x="4325" y="2906"/>
                </a:cubicBezTo>
                <a:cubicBezTo>
                  <a:pt x="4342" y="2940"/>
                  <a:pt x="4348" y="2966"/>
                  <a:pt x="4357" y="3005"/>
                </a:cubicBezTo>
                <a:cubicBezTo>
                  <a:pt x="4353" y="3063"/>
                  <a:pt x="4362" y="3122"/>
                  <a:pt x="4299" y="3142"/>
                </a:cubicBezTo>
                <a:cubicBezTo>
                  <a:pt x="4207" y="3140"/>
                  <a:pt x="4112" y="3156"/>
                  <a:pt x="4024" y="3129"/>
                </a:cubicBezTo>
                <a:cubicBezTo>
                  <a:pt x="3975" y="3114"/>
                  <a:pt x="3940" y="3081"/>
                  <a:pt x="3899" y="3050"/>
                </a:cubicBezTo>
                <a:cubicBezTo>
                  <a:pt x="3890" y="3043"/>
                  <a:pt x="3873" y="3031"/>
                  <a:pt x="3873" y="3031"/>
                </a:cubicBezTo>
                <a:cubicBezTo>
                  <a:pt x="3814" y="2880"/>
                  <a:pt x="3851" y="2906"/>
                  <a:pt x="3860" y="2612"/>
                </a:cubicBezTo>
                <a:cubicBezTo>
                  <a:pt x="3863" y="2530"/>
                  <a:pt x="3861" y="2546"/>
                  <a:pt x="3880" y="2488"/>
                </a:cubicBezTo>
                <a:cubicBezTo>
                  <a:pt x="3901" y="2326"/>
                  <a:pt x="3928" y="2059"/>
                  <a:pt x="3716" y="2010"/>
                </a:cubicBezTo>
                <a:cubicBezTo>
                  <a:pt x="3661" y="2012"/>
                  <a:pt x="3607" y="2012"/>
                  <a:pt x="3552" y="2016"/>
                </a:cubicBezTo>
                <a:cubicBezTo>
                  <a:pt x="3404" y="2028"/>
                  <a:pt x="3538" y="2020"/>
                  <a:pt x="3441" y="2049"/>
                </a:cubicBezTo>
                <a:cubicBezTo>
                  <a:pt x="3429" y="2053"/>
                  <a:pt x="3339" y="2061"/>
                  <a:pt x="3330" y="2062"/>
                </a:cubicBezTo>
                <a:cubicBezTo>
                  <a:pt x="3255" y="2056"/>
                  <a:pt x="3253" y="2056"/>
                  <a:pt x="3205" y="2010"/>
                </a:cubicBezTo>
                <a:cubicBezTo>
                  <a:pt x="3189" y="1968"/>
                  <a:pt x="3172" y="1925"/>
                  <a:pt x="3153" y="1885"/>
                </a:cubicBezTo>
                <a:cubicBezTo>
                  <a:pt x="3155" y="1859"/>
                  <a:pt x="3153" y="1832"/>
                  <a:pt x="3160" y="1807"/>
                </a:cubicBezTo>
                <a:cubicBezTo>
                  <a:pt x="3168" y="1779"/>
                  <a:pt x="3221" y="1723"/>
                  <a:pt x="3251" y="1722"/>
                </a:cubicBezTo>
                <a:cubicBezTo>
                  <a:pt x="3397" y="1716"/>
                  <a:pt x="3544" y="1717"/>
                  <a:pt x="3690" y="1715"/>
                </a:cubicBezTo>
                <a:cubicBezTo>
                  <a:pt x="3758" y="1693"/>
                  <a:pt x="3790" y="1601"/>
                  <a:pt x="3801" y="1538"/>
                </a:cubicBezTo>
                <a:cubicBezTo>
                  <a:pt x="3799" y="1490"/>
                  <a:pt x="3801" y="1442"/>
                  <a:pt x="3795" y="1394"/>
                </a:cubicBezTo>
                <a:cubicBezTo>
                  <a:pt x="3791" y="1360"/>
                  <a:pt x="3697" y="1334"/>
                  <a:pt x="3670" y="1329"/>
                </a:cubicBezTo>
                <a:cubicBezTo>
                  <a:pt x="3549" y="1338"/>
                  <a:pt x="3455" y="1347"/>
                  <a:pt x="3343" y="1381"/>
                </a:cubicBezTo>
                <a:cubicBezTo>
                  <a:pt x="3280" y="1377"/>
                  <a:pt x="3216" y="1379"/>
                  <a:pt x="3153" y="1368"/>
                </a:cubicBezTo>
                <a:cubicBezTo>
                  <a:pt x="3138" y="1365"/>
                  <a:pt x="3114" y="1342"/>
                  <a:pt x="3114" y="1342"/>
                </a:cubicBezTo>
                <a:cubicBezTo>
                  <a:pt x="3098" y="1311"/>
                  <a:pt x="3093" y="1292"/>
                  <a:pt x="3088" y="1257"/>
                </a:cubicBezTo>
                <a:cubicBezTo>
                  <a:pt x="3093" y="1157"/>
                  <a:pt x="3068" y="1120"/>
                  <a:pt x="3160" y="1100"/>
                </a:cubicBezTo>
                <a:cubicBezTo>
                  <a:pt x="3196" y="1078"/>
                  <a:pt x="3232" y="1073"/>
                  <a:pt x="3271" y="1061"/>
                </a:cubicBezTo>
                <a:cubicBezTo>
                  <a:pt x="3360" y="1063"/>
                  <a:pt x="3450" y="1060"/>
                  <a:pt x="3539" y="1067"/>
                </a:cubicBezTo>
                <a:cubicBezTo>
                  <a:pt x="3558" y="1069"/>
                  <a:pt x="3574" y="1081"/>
                  <a:pt x="3592" y="1087"/>
                </a:cubicBezTo>
                <a:cubicBezTo>
                  <a:pt x="3684" y="1118"/>
                  <a:pt x="3773" y="1157"/>
                  <a:pt x="3867" y="1178"/>
                </a:cubicBezTo>
                <a:cubicBezTo>
                  <a:pt x="4156" y="1168"/>
                  <a:pt x="3955" y="1186"/>
                  <a:pt x="4089" y="1146"/>
                </a:cubicBezTo>
                <a:cubicBezTo>
                  <a:pt x="4098" y="1139"/>
                  <a:pt x="4105" y="1131"/>
                  <a:pt x="4115" y="1126"/>
                </a:cubicBezTo>
                <a:cubicBezTo>
                  <a:pt x="4121" y="1123"/>
                  <a:pt x="4129" y="1124"/>
                  <a:pt x="4135" y="1120"/>
                </a:cubicBezTo>
                <a:cubicBezTo>
                  <a:pt x="4160" y="1104"/>
                  <a:pt x="4166" y="1071"/>
                  <a:pt x="4187" y="1054"/>
                </a:cubicBezTo>
                <a:cubicBezTo>
                  <a:pt x="4198" y="1045"/>
                  <a:pt x="4214" y="1046"/>
                  <a:pt x="4227" y="1041"/>
                </a:cubicBezTo>
                <a:cubicBezTo>
                  <a:pt x="4375" y="1090"/>
                  <a:pt x="4513" y="1183"/>
                  <a:pt x="4619" y="1296"/>
                </a:cubicBezTo>
                <a:cubicBezTo>
                  <a:pt x="4636" y="1314"/>
                  <a:pt x="4692" y="1363"/>
                  <a:pt x="4711" y="1394"/>
                </a:cubicBezTo>
                <a:cubicBezTo>
                  <a:pt x="4728" y="1421"/>
                  <a:pt x="4750" y="1456"/>
                  <a:pt x="4763" y="1486"/>
                </a:cubicBezTo>
                <a:cubicBezTo>
                  <a:pt x="4773" y="1510"/>
                  <a:pt x="4775" y="1530"/>
                  <a:pt x="4789" y="1552"/>
                </a:cubicBezTo>
                <a:cubicBezTo>
                  <a:pt x="4785" y="1571"/>
                  <a:pt x="4789" y="1595"/>
                  <a:pt x="4776" y="1610"/>
                </a:cubicBezTo>
                <a:cubicBezTo>
                  <a:pt x="4770" y="1617"/>
                  <a:pt x="4706" y="1627"/>
                  <a:pt x="4691" y="1630"/>
                </a:cubicBezTo>
                <a:cubicBezTo>
                  <a:pt x="4623" y="1655"/>
                  <a:pt x="4550" y="1635"/>
                  <a:pt x="4482" y="1617"/>
                </a:cubicBezTo>
                <a:cubicBezTo>
                  <a:pt x="4360" y="1622"/>
                  <a:pt x="4370" y="1609"/>
                  <a:pt x="4305" y="1630"/>
                </a:cubicBezTo>
                <a:cubicBezTo>
                  <a:pt x="4292" y="1634"/>
                  <a:pt x="4278" y="1637"/>
                  <a:pt x="4266" y="1643"/>
                </a:cubicBezTo>
                <a:cubicBezTo>
                  <a:pt x="4252" y="1650"/>
                  <a:pt x="4227" y="1669"/>
                  <a:pt x="4227" y="1669"/>
                </a:cubicBezTo>
                <a:cubicBezTo>
                  <a:pt x="4229" y="1693"/>
                  <a:pt x="4226" y="1718"/>
                  <a:pt x="4233" y="1741"/>
                </a:cubicBezTo>
                <a:cubicBezTo>
                  <a:pt x="4238" y="1760"/>
                  <a:pt x="4316" y="1803"/>
                  <a:pt x="4338" y="1813"/>
                </a:cubicBezTo>
                <a:cubicBezTo>
                  <a:pt x="4390" y="1836"/>
                  <a:pt x="4336" y="1800"/>
                  <a:pt x="4397" y="1833"/>
                </a:cubicBezTo>
                <a:cubicBezTo>
                  <a:pt x="4411" y="1840"/>
                  <a:pt x="4436" y="1859"/>
                  <a:pt x="4436" y="1859"/>
                </a:cubicBezTo>
                <a:cubicBezTo>
                  <a:pt x="4434" y="1877"/>
                  <a:pt x="4437" y="1896"/>
                  <a:pt x="4429" y="1912"/>
                </a:cubicBezTo>
                <a:cubicBezTo>
                  <a:pt x="4425" y="1921"/>
                  <a:pt x="4412" y="1922"/>
                  <a:pt x="4403" y="1925"/>
                </a:cubicBezTo>
                <a:cubicBezTo>
                  <a:pt x="4368" y="1938"/>
                  <a:pt x="4329" y="1944"/>
                  <a:pt x="4292" y="1951"/>
                </a:cubicBezTo>
                <a:cubicBezTo>
                  <a:pt x="4269" y="1973"/>
                  <a:pt x="4260" y="1985"/>
                  <a:pt x="4253" y="2016"/>
                </a:cubicBezTo>
                <a:cubicBezTo>
                  <a:pt x="4259" y="2137"/>
                  <a:pt x="4230" y="2141"/>
                  <a:pt x="4312" y="2180"/>
                </a:cubicBezTo>
                <a:cubicBezTo>
                  <a:pt x="4388" y="2170"/>
                  <a:pt x="4468" y="2173"/>
                  <a:pt x="4541" y="2147"/>
                </a:cubicBezTo>
                <a:cubicBezTo>
                  <a:pt x="4591" y="2129"/>
                  <a:pt x="4629" y="2093"/>
                  <a:pt x="4678" y="2075"/>
                </a:cubicBezTo>
                <a:cubicBezTo>
                  <a:pt x="4717" y="2082"/>
                  <a:pt x="4743" y="2098"/>
                  <a:pt x="4776" y="2121"/>
                </a:cubicBezTo>
                <a:cubicBezTo>
                  <a:pt x="4846" y="2110"/>
                  <a:pt x="4895" y="2097"/>
                  <a:pt x="4947" y="2049"/>
                </a:cubicBezTo>
                <a:cubicBezTo>
                  <a:pt x="4956" y="2010"/>
                  <a:pt x="4946" y="1968"/>
                  <a:pt x="4960" y="1931"/>
                </a:cubicBezTo>
                <a:cubicBezTo>
                  <a:pt x="4968" y="1910"/>
                  <a:pt x="5006" y="1903"/>
                  <a:pt x="5025" y="1898"/>
                </a:cubicBezTo>
                <a:cubicBezTo>
                  <a:pt x="5092" y="1860"/>
                  <a:pt x="5153" y="1841"/>
                  <a:pt x="5228" y="1826"/>
                </a:cubicBezTo>
                <a:cubicBezTo>
                  <a:pt x="5252" y="1811"/>
                  <a:pt x="5268" y="1786"/>
                  <a:pt x="5293" y="1774"/>
                </a:cubicBezTo>
                <a:cubicBezTo>
                  <a:pt x="5340" y="1751"/>
                  <a:pt x="5426" y="1747"/>
                  <a:pt x="5470" y="1741"/>
                </a:cubicBezTo>
                <a:cubicBezTo>
                  <a:pt x="5509" y="1748"/>
                  <a:pt x="5550" y="1750"/>
                  <a:pt x="5588" y="1761"/>
                </a:cubicBezTo>
                <a:cubicBezTo>
                  <a:pt x="5615" y="1769"/>
                  <a:pt x="5640" y="1826"/>
                  <a:pt x="5640" y="1826"/>
                </a:cubicBezTo>
                <a:cubicBezTo>
                  <a:pt x="5650" y="1855"/>
                  <a:pt x="5666" y="1859"/>
                  <a:pt x="5693" y="1872"/>
                </a:cubicBezTo>
                <a:cubicBezTo>
                  <a:pt x="5772" y="1868"/>
                  <a:pt x="5815" y="1867"/>
                  <a:pt x="5883" y="1840"/>
                </a:cubicBezTo>
                <a:cubicBezTo>
                  <a:pt x="5923" y="1799"/>
                  <a:pt x="5955" y="1753"/>
                  <a:pt x="5981" y="1702"/>
                </a:cubicBezTo>
                <a:cubicBezTo>
                  <a:pt x="5977" y="1689"/>
                  <a:pt x="5978" y="1673"/>
                  <a:pt x="5968" y="1663"/>
                </a:cubicBezTo>
                <a:cubicBezTo>
                  <a:pt x="5954" y="1649"/>
                  <a:pt x="5931" y="1648"/>
                  <a:pt x="5915" y="1637"/>
                </a:cubicBezTo>
                <a:cubicBezTo>
                  <a:pt x="5870" y="1606"/>
                  <a:pt x="5823" y="1581"/>
                  <a:pt x="5771" y="1565"/>
                </a:cubicBezTo>
                <a:cubicBezTo>
                  <a:pt x="5727" y="1528"/>
                  <a:pt x="5672" y="1486"/>
                  <a:pt x="5621" y="1460"/>
                </a:cubicBezTo>
                <a:cubicBezTo>
                  <a:pt x="5575" y="1392"/>
                  <a:pt x="5542" y="1338"/>
                  <a:pt x="5523" y="1257"/>
                </a:cubicBezTo>
                <a:cubicBezTo>
                  <a:pt x="5525" y="1176"/>
                  <a:pt x="5521" y="1095"/>
                  <a:pt x="5529" y="1015"/>
                </a:cubicBezTo>
                <a:cubicBezTo>
                  <a:pt x="5531" y="997"/>
                  <a:pt x="5572" y="986"/>
                  <a:pt x="5581" y="982"/>
                </a:cubicBezTo>
                <a:cubicBezTo>
                  <a:pt x="5608" y="970"/>
                  <a:pt x="5660" y="943"/>
                  <a:pt x="5660" y="943"/>
                </a:cubicBezTo>
                <a:cubicBezTo>
                  <a:pt x="5682" y="921"/>
                  <a:pt x="5712" y="886"/>
                  <a:pt x="5739" y="877"/>
                </a:cubicBezTo>
                <a:cubicBezTo>
                  <a:pt x="5787" y="829"/>
                  <a:pt x="5849" y="784"/>
                  <a:pt x="5915" y="766"/>
                </a:cubicBezTo>
                <a:cubicBezTo>
                  <a:pt x="5938" y="743"/>
                  <a:pt x="5957" y="738"/>
                  <a:pt x="5981" y="714"/>
                </a:cubicBezTo>
                <a:cubicBezTo>
                  <a:pt x="6001" y="671"/>
                  <a:pt x="6001" y="677"/>
                  <a:pt x="6013" y="629"/>
                </a:cubicBezTo>
                <a:cubicBezTo>
                  <a:pt x="6018" y="607"/>
                  <a:pt x="6027" y="563"/>
                  <a:pt x="6027" y="563"/>
                </a:cubicBezTo>
                <a:cubicBezTo>
                  <a:pt x="6025" y="526"/>
                  <a:pt x="6056" y="460"/>
                  <a:pt x="6020" y="452"/>
                </a:cubicBezTo>
                <a:cubicBezTo>
                  <a:pt x="5670" y="371"/>
                  <a:pt x="5642" y="472"/>
                  <a:pt x="5405" y="544"/>
                </a:cubicBezTo>
                <a:cubicBezTo>
                  <a:pt x="5394" y="553"/>
                  <a:pt x="5383" y="562"/>
                  <a:pt x="5372" y="570"/>
                </a:cubicBezTo>
                <a:cubicBezTo>
                  <a:pt x="5359" y="579"/>
                  <a:pt x="5333" y="596"/>
                  <a:pt x="5333" y="596"/>
                </a:cubicBezTo>
                <a:cubicBezTo>
                  <a:pt x="5319" y="617"/>
                  <a:pt x="5309" y="638"/>
                  <a:pt x="5300" y="661"/>
                </a:cubicBezTo>
                <a:cubicBezTo>
                  <a:pt x="5297" y="722"/>
                  <a:pt x="5316" y="1081"/>
                  <a:pt x="5202" y="1159"/>
                </a:cubicBezTo>
                <a:cubicBezTo>
                  <a:pt x="5152" y="1232"/>
                  <a:pt x="4997" y="1267"/>
                  <a:pt x="4914" y="1277"/>
                </a:cubicBezTo>
                <a:cubicBezTo>
                  <a:pt x="4683" y="1269"/>
                  <a:pt x="4771" y="1277"/>
                  <a:pt x="4639" y="1244"/>
                </a:cubicBezTo>
                <a:cubicBezTo>
                  <a:pt x="4593" y="1216"/>
                  <a:pt x="4549" y="1183"/>
                  <a:pt x="4501" y="1159"/>
                </a:cubicBezTo>
                <a:cubicBezTo>
                  <a:pt x="4472" y="1145"/>
                  <a:pt x="4440" y="1137"/>
                  <a:pt x="4410" y="1126"/>
                </a:cubicBezTo>
                <a:cubicBezTo>
                  <a:pt x="4387" y="1103"/>
                  <a:pt x="4374" y="1081"/>
                  <a:pt x="4357" y="1054"/>
                </a:cubicBezTo>
                <a:cubicBezTo>
                  <a:pt x="4340" y="1027"/>
                  <a:pt x="4319" y="1011"/>
                  <a:pt x="4305" y="982"/>
                </a:cubicBezTo>
                <a:cubicBezTo>
                  <a:pt x="4300" y="955"/>
                  <a:pt x="4295" y="930"/>
                  <a:pt x="4285" y="904"/>
                </a:cubicBezTo>
                <a:cubicBezTo>
                  <a:pt x="4290" y="823"/>
                  <a:pt x="4287" y="741"/>
                  <a:pt x="4299" y="661"/>
                </a:cubicBezTo>
                <a:cubicBezTo>
                  <a:pt x="4301" y="647"/>
                  <a:pt x="4317" y="640"/>
                  <a:pt x="4325" y="629"/>
                </a:cubicBezTo>
                <a:cubicBezTo>
                  <a:pt x="4334" y="616"/>
                  <a:pt x="4351" y="589"/>
                  <a:pt x="4351" y="589"/>
                </a:cubicBezTo>
                <a:cubicBezTo>
                  <a:pt x="4359" y="565"/>
                  <a:pt x="4371" y="549"/>
                  <a:pt x="4377" y="524"/>
                </a:cubicBezTo>
                <a:cubicBezTo>
                  <a:pt x="4372" y="404"/>
                  <a:pt x="4409" y="383"/>
                  <a:pt x="4325" y="360"/>
                </a:cubicBezTo>
                <a:cubicBezTo>
                  <a:pt x="4277" y="362"/>
                  <a:pt x="4229" y="363"/>
                  <a:pt x="4181" y="367"/>
                </a:cubicBezTo>
                <a:cubicBezTo>
                  <a:pt x="4161" y="369"/>
                  <a:pt x="4144" y="384"/>
                  <a:pt x="4128" y="393"/>
                </a:cubicBezTo>
                <a:cubicBezTo>
                  <a:pt x="4049" y="436"/>
                  <a:pt x="3974" y="478"/>
                  <a:pt x="3912" y="544"/>
                </a:cubicBezTo>
                <a:cubicBezTo>
                  <a:pt x="3897" y="608"/>
                  <a:pt x="3919" y="530"/>
                  <a:pt x="3886" y="596"/>
                </a:cubicBezTo>
                <a:cubicBezTo>
                  <a:pt x="3862" y="644"/>
                  <a:pt x="3866" y="703"/>
                  <a:pt x="3834" y="746"/>
                </a:cubicBezTo>
                <a:cubicBezTo>
                  <a:pt x="3791" y="868"/>
                  <a:pt x="3564" y="842"/>
                  <a:pt x="3480" y="845"/>
                </a:cubicBezTo>
                <a:cubicBezTo>
                  <a:pt x="3442" y="873"/>
                  <a:pt x="3408" y="874"/>
                  <a:pt x="3363" y="884"/>
                </a:cubicBezTo>
                <a:cubicBezTo>
                  <a:pt x="3326" y="882"/>
                  <a:pt x="3287" y="886"/>
                  <a:pt x="3251" y="877"/>
                </a:cubicBezTo>
                <a:cubicBezTo>
                  <a:pt x="3231" y="872"/>
                  <a:pt x="3216" y="856"/>
                  <a:pt x="3199" y="845"/>
                </a:cubicBezTo>
                <a:cubicBezTo>
                  <a:pt x="3192" y="841"/>
                  <a:pt x="3179" y="832"/>
                  <a:pt x="3179" y="832"/>
                </a:cubicBezTo>
                <a:cubicBezTo>
                  <a:pt x="3151" y="834"/>
                  <a:pt x="3122" y="833"/>
                  <a:pt x="3094" y="838"/>
                </a:cubicBezTo>
                <a:cubicBezTo>
                  <a:pt x="3084" y="840"/>
                  <a:pt x="3071" y="842"/>
                  <a:pt x="3068" y="851"/>
                </a:cubicBezTo>
                <a:cubicBezTo>
                  <a:pt x="3025" y="1009"/>
                  <a:pt x="3097" y="955"/>
                  <a:pt x="3035" y="995"/>
                </a:cubicBezTo>
                <a:cubicBezTo>
                  <a:pt x="3007" y="993"/>
                  <a:pt x="2977" y="997"/>
                  <a:pt x="2950" y="989"/>
                </a:cubicBezTo>
                <a:cubicBezTo>
                  <a:pt x="2932" y="984"/>
                  <a:pt x="2922" y="961"/>
                  <a:pt x="2904" y="956"/>
                </a:cubicBezTo>
                <a:cubicBezTo>
                  <a:pt x="2891" y="939"/>
                  <a:pt x="2863" y="926"/>
                  <a:pt x="2865" y="904"/>
                </a:cubicBezTo>
                <a:cubicBezTo>
                  <a:pt x="2873" y="801"/>
                  <a:pt x="2881" y="735"/>
                  <a:pt x="2898" y="642"/>
                </a:cubicBezTo>
                <a:cubicBezTo>
                  <a:pt x="2896" y="609"/>
                  <a:pt x="2900" y="576"/>
                  <a:pt x="2891" y="544"/>
                </a:cubicBezTo>
                <a:cubicBezTo>
                  <a:pt x="2877" y="493"/>
                  <a:pt x="2784" y="444"/>
                  <a:pt x="2741" y="432"/>
                </a:cubicBezTo>
                <a:cubicBezTo>
                  <a:pt x="2652" y="367"/>
                  <a:pt x="2533" y="329"/>
                  <a:pt x="2420" y="328"/>
                </a:cubicBezTo>
                <a:cubicBezTo>
                  <a:pt x="1944" y="324"/>
                  <a:pt x="1469" y="323"/>
                  <a:pt x="993" y="321"/>
                </a:cubicBezTo>
                <a:cubicBezTo>
                  <a:pt x="947" y="309"/>
                  <a:pt x="901" y="300"/>
                  <a:pt x="856" y="288"/>
                </a:cubicBezTo>
                <a:cubicBezTo>
                  <a:pt x="834" y="273"/>
                  <a:pt x="838" y="273"/>
                  <a:pt x="810" y="269"/>
                </a:cubicBezTo>
                <a:cubicBezTo>
                  <a:pt x="775" y="264"/>
                  <a:pt x="705" y="256"/>
                  <a:pt x="705" y="256"/>
                </a:cubicBezTo>
                <a:cubicBezTo>
                  <a:pt x="654" y="242"/>
                  <a:pt x="600" y="239"/>
                  <a:pt x="548" y="229"/>
                </a:cubicBezTo>
                <a:cubicBezTo>
                  <a:pt x="483" y="216"/>
                  <a:pt x="424" y="203"/>
                  <a:pt x="358" y="197"/>
                </a:cubicBezTo>
                <a:cubicBezTo>
                  <a:pt x="349" y="197"/>
                  <a:pt x="243" y="190"/>
                  <a:pt x="234" y="216"/>
                </a:cubicBezTo>
                <a:cubicBezTo>
                  <a:pt x="228" y="235"/>
                  <a:pt x="266" y="296"/>
                  <a:pt x="293" y="269"/>
                </a:cubicBezTo>
                <a:cubicBezTo>
                  <a:pt x="301" y="261"/>
                  <a:pt x="280" y="251"/>
                  <a:pt x="273" y="242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0288" name="Freeform 50"/>
          <p:cNvSpPr>
            <a:spLocks/>
          </p:cNvSpPr>
          <p:nvPr/>
        </p:nvSpPr>
        <p:spPr bwMode="auto">
          <a:xfrm>
            <a:off x="-717550" y="214313"/>
            <a:ext cx="10212388" cy="7216775"/>
          </a:xfrm>
          <a:custGeom>
            <a:avLst/>
            <a:gdLst>
              <a:gd name="T0" fmla="*/ 2147483647 w 6433"/>
              <a:gd name="T1" fmla="*/ 2147483647 h 4546"/>
              <a:gd name="T2" fmla="*/ 2147483647 w 6433"/>
              <a:gd name="T3" fmla="*/ 2147483647 h 4546"/>
              <a:gd name="T4" fmla="*/ 2147483647 w 6433"/>
              <a:gd name="T5" fmla="*/ 2147483647 h 4546"/>
              <a:gd name="T6" fmla="*/ 2147483647 w 6433"/>
              <a:gd name="T7" fmla="*/ 2147483647 h 4546"/>
              <a:gd name="T8" fmla="*/ 2147483647 w 6433"/>
              <a:gd name="T9" fmla="*/ 2147483647 h 4546"/>
              <a:gd name="T10" fmla="*/ 2147483647 w 6433"/>
              <a:gd name="T11" fmla="*/ 2147483647 h 4546"/>
              <a:gd name="T12" fmla="*/ 2147483647 w 6433"/>
              <a:gd name="T13" fmla="*/ 2147483647 h 4546"/>
              <a:gd name="T14" fmla="*/ 2147483647 w 6433"/>
              <a:gd name="T15" fmla="*/ 2147483647 h 4546"/>
              <a:gd name="T16" fmla="*/ 2147483647 w 6433"/>
              <a:gd name="T17" fmla="*/ 2147483647 h 4546"/>
              <a:gd name="T18" fmla="*/ 2147483647 w 6433"/>
              <a:gd name="T19" fmla="*/ 2147483647 h 4546"/>
              <a:gd name="T20" fmla="*/ 2147483647 w 6433"/>
              <a:gd name="T21" fmla="*/ 2147483647 h 4546"/>
              <a:gd name="T22" fmla="*/ 2147483647 w 6433"/>
              <a:gd name="T23" fmla="*/ 2147483647 h 4546"/>
              <a:gd name="T24" fmla="*/ 2147483647 w 6433"/>
              <a:gd name="T25" fmla="*/ 2147483647 h 4546"/>
              <a:gd name="T26" fmla="*/ 2147483647 w 6433"/>
              <a:gd name="T27" fmla="*/ 2147483647 h 4546"/>
              <a:gd name="T28" fmla="*/ 2147483647 w 6433"/>
              <a:gd name="T29" fmla="*/ 2147483647 h 4546"/>
              <a:gd name="T30" fmla="*/ 2147483647 w 6433"/>
              <a:gd name="T31" fmla="*/ 2147483647 h 4546"/>
              <a:gd name="T32" fmla="*/ 2147483647 w 6433"/>
              <a:gd name="T33" fmla="*/ 2147483647 h 4546"/>
              <a:gd name="T34" fmla="*/ 2147483647 w 6433"/>
              <a:gd name="T35" fmla="*/ 2147483647 h 4546"/>
              <a:gd name="T36" fmla="*/ 2147483647 w 6433"/>
              <a:gd name="T37" fmla="*/ 2147483647 h 4546"/>
              <a:gd name="T38" fmla="*/ 2147483647 w 6433"/>
              <a:gd name="T39" fmla="*/ 2147483647 h 4546"/>
              <a:gd name="T40" fmla="*/ 2147483647 w 6433"/>
              <a:gd name="T41" fmla="*/ 2147483647 h 4546"/>
              <a:gd name="T42" fmla="*/ 2147483647 w 6433"/>
              <a:gd name="T43" fmla="*/ 2147483647 h 4546"/>
              <a:gd name="T44" fmla="*/ 2147483647 w 6433"/>
              <a:gd name="T45" fmla="*/ 2147483647 h 4546"/>
              <a:gd name="T46" fmla="*/ 2147483647 w 6433"/>
              <a:gd name="T47" fmla="*/ 2147483647 h 4546"/>
              <a:gd name="T48" fmla="*/ 2147483647 w 6433"/>
              <a:gd name="T49" fmla="*/ 2147483647 h 4546"/>
              <a:gd name="T50" fmla="*/ 2147483647 w 6433"/>
              <a:gd name="T51" fmla="*/ 2147483647 h 4546"/>
              <a:gd name="T52" fmla="*/ 2147483647 w 6433"/>
              <a:gd name="T53" fmla="*/ 2147483647 h 4546"/>
              <a:gd name="T54" fmla="*/ 2147483647 w 6433"/>
              <a:gd name="T55" fmla="*/ 2147483647 h 4546"/>
              <a:gd name="T56" fmla="*/ 2147483647 w 6433"/>
              <a:gd name="T57" fmla="*/ 2147483647 h 4546"/>
              <a:gd name="T58" fmla="*/ 2147483647 w 6433"/>
              <a:gd name="T59" fmla="*/ 2147483647 h 4546"/>
              <a:gd name="T60" fmla="*/ 2147483647 w 6433"/>
              <a:gd name="T61" fmla="*/ 2147483647 h 4546"/>
              <a:gd name="T62" fmla="*/ 2147483647 w 6433"/>
              <a:gd name="T63" fmla="*/ 2147483647 h 4546"/>
              <a:gd name="T64" fmla="*/ 2147483647 w 6433"/>
              <a:gd name="T65" fmla="*/ 2147483647 h 4546"/>
              <a:gd name="T66" fmla="*/ 2147483647 w 6433"/>
              <a:gd name="T67" fmla="*/ 2147483647 h 4546"/>
              <a:gd name="T68" fmla="*/ 2147483647 w 6433"/>
              <a:gd name="T69" fmla="*/ 2147483647 h 4546"/>
              <a:gd name="T70" fmla="*/ 2147483647 w 6433"/>
              <a:gd name="T71" fmla="*/ 2147483647 h 4546"/>
              <a:gd name="T72" fmla="*/ 2147483647 w 6433"/>
              <a:gd name="T73" fmla="*/ 2147483647 h 4546"/>
              <a:gd name="T74" fmla="*/ 2147483647 w 6433"/>
              <a:gd name="T75" fmla="*/ 2147483647 h 4546"/>
              <a:gd name="T76" fmla="*/ 2147483647 w 6433"/>
              <a:gd name="T77" fmla="*/ 2147483647 h 4546"/>
              <a:gd name="T78" fmla="*/ 2147483647 w 6433"/>
              <a:gd name="T79" fmla="*/ 2147483647 h 4546"/>
              <a:gd name="T80" fmla="*/ 2147483647 w 6433"/>
              <a:gd name="T81" fmla="*/ 2147483647 h 4546"/>
              <a:gd name="T82" fmla="*/ 2147483647 w 6433"/>
              <a:gd name="T83" fmla="*/ 2147483647 h 4546"/>
              <a:gd name="T84" fmla="*/ 2147483647 w 6433"/>
              <a:gd name="T85" fmla="*/ 2147483647 h 4546"/>
              <a:gd name="T86" fmla="*/ 2147483647 w 6433"/>
              <a:gd name="T87" fmla="*/ 2147483647 h 4546"/>
              <a:gd name="T88" fmla="*/ 2147483647 w 6433"/>
              <a:gd name="T89" fmla="*/ 2147483647 h 4546"/>
              <a:gd name="T90" fmla="*/ 2147483647 w 6433"/>
              <a:gd name="T91" fmla="*/ 2147483647 h 4546"/>
              <a:gd name="T92" fmla="*/ 2147483647 w 6433"/>
              <a:gd name="T93" fmla="*/ 2147483647 h 4546"/>
              <a:gd name="T94" fmla="*/ 2147483647 w 6433"/>
              <a:gd name="T95" fmla="*/ 2147483647 h 4546"/>
              <a:gd name="T96" fmla="*/ 2147483647 w 6433"/>
              <a:gd name="T97" fmla="*/ 2147483647 h 4546"/>
              <a:gd name="T98" fmla="*/ 2147483647 w 6433"/>
              <a:gd name="T99" fmla="*/ 2147483647 h 4546"/>
              <a:gd name="T100" fmla="*/ 2147483647 w 6433"/>
              <a:gd name="T101" fmla="*/ 2147483647 h 4546"/>
              <a:gd name="T102" fmla="*/ 2147483647 w 6433"/>
              <a:gd name="T103" fmla="*/ 2147483647 h 4546"/>
              <a:gd name="T104" fmla="*/ 2147483647 w 6433"/>
              <a:gd name="T105" fmla="*/ 2147483647 h 4546"/>
              <a:gd name="T106" fmla="*/ 2147483647 w 6433"/>
              <a:gd name="T107" fmla="*/ 2147483647 h 4546"/>
              <a:gd name="T108" fmla="*/ 2147483647 w 6433"/>
              <a:gd name="T109" fmla="*/ 2147483647 h 4546"/>
              <a:gd name="T110" fmla="*/ 2147483647 w 6433"/>
              <a:gd name="T111" fmla="*/ 2147483647 h 4546"/>
              <a:gd name="T112" fmla="*/ 2147483647 w 6433"/>
              <a:gd name="T113" fmla="*/ 2147483647 h 4546"/>
              <a:gd name="T114" fmla="*/ 2147483647 w 6433"/>
              <a:gd name="T115" fmla="*/ 2147483647 h 454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6433"/>
              <a:gd name="T175" fmla="*/ 0 h 4546"/>
              <a:gd name="T176" fmla="*/ 6433 w 6433"/>
              <a:gd name="T177" fmla="*/ 4546 h 454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6433" h="4546">
                <a:moveTo>
                  <a:pt x="273" y="242"/>
                </a:moveTo>
                <a:cubicBezTo>
                  <a:pt x="293" y="273"/>
                  <a:pt x="317" y="268"/>
                  <a:pt x="352" y="282"/>
                </a:cubicBezTo>
                <a:cubicBezTo>
                  <a:pt x="401" y="302"/>
                  <a:pt x="436" y="327"/>
                  <a:pt x="489" y="334"/>
                </a:cubicBezTo>
                <a:cubicBezTo>
                  <a:pt x="571" y="375"/>
                  <a:pt x="649" y="377"/>
                  <a:pt x="738" y="393"/>
                </a:cubicBezTo>
                <a:cubicBezTo>
                  <a:pt x="769" y="399"/>
                  <a:pt x="798" y="413"/>
                  <a:pt x="829" y="413"/>
                </a:cubicBezTo>
                <a:cubicBezTo>
                  <a:pt x="1283" y="415"/>
                  <a:pt x="1737" y="417"/>
                  <a:pt x="2191" y="419"/>
                </a:cubicBezTo>
                <a:cubicBezTo>
                  <a:pt x="2291" y="430"/>
                  <a:pt x="2392" y="450"/>
                  <a:pt x="2492" y="465"/>
                </a:cubicBezTo>
                <a:cubicBezTo>
                  <a:pt x="2601" y="508"/>
                  <a:pt x="2663" y="562"/>
                  <a:pt x="2708" y="674"/>
                </a:cubicBezTo>
                <a:cubicBezTo>
                  <a:pt x="2697" y="813"/>
                  <a:pt x="2730" y="853"/>
                  <a:pt x="2610" y="871"/>
                </a:cubicBezTo>
                <a:cubicBezTo>
                  <a:pt x="2348" y="1002"/>
                  <a:pt x="2026" y="914"/>
                  <a:pt x="1739" y="871"/>
                </a:cubicBezTo>
                <a:cubicBezTo>
                  <a:pt x="1670" y="848"/>
                  <a:pt x="1595" y="838"/>
                  <a:pt x="1523" y="825"/>
                </a:cubicBezTo>
                <a:cubicBezTo>
                  <a:pt x="1501" y="821"/>
                  <a:pt x="1479" y="818"/>
                  <a:pt x="1458" y="812"/>
                </a:cubicBezTo>
                <a:cubicBezTo>
                  <a:pt x="1445" y="809"/>
                  <a:pt x="1419" y="799"/>
                  <a:pt x="1419" y="799"/>
                </a:cubicBezTo>
                <a:cubicBezTo>
                  <a:pt x="1286" y="801"/>
                  <a:pt x="1152" y="801"/>
                  <a:pt x="1019" y="805"/>
                </a:cubicBezTo>
                <a:cubicBezTo>
                  <a:pt x="978" y="806"/>
                  <a:pt x="930" y="832"/>
                  <a:pt x="888" y="838"/>
                </a:cubicBezTo>
                <a:cubicBezTo>
                  <a:pt x="863" y="855"/>
                  <a:pt x="825" y="874"/>
                  <a:pt x="803" y="897"/>
                </a:cubicBezTo>
                <a:cubicBezTo>
                  <a:pt x="785" y="915"/>
                  <a:pt x="772" y="941"/>
                  <a:pt x="757" y="962"/>
                </a:cubicBezTo>
                <a:cubicBezTo>
                  <a:pt x="750" y="987"/>
                  <a:pt x="741" y="1010"/>
                  <a:pt x="731" y="1034"/>
                </a:cubicBezTo>
                <a:cubicBezTo>
                  <a:pt x="724" y="1098"/>
                  <a:pt x="715" y="1168"/>
                  <a:pt x="731" y="1231"/>
                </a:cubicBezTo>
                <a:cubicBezTo>
                  <a:pt x="737" y="1254"/>
                  <a:pt x="809" y="1294"/>
                  <a:pt x="823" y="1303"/>
                </a:cubicBezTo>
                <a:cubicBezTo>
                  <a:pt x="943" y="1381"/>
                  <a:pt x="1101" y="1413"/>
                  <a:pt x="1242" y="1414"/>
                </a:cubicBezTo>
                <a:cubicBezTo>
                  <a:pt x="1663" y="1418"/>
                  <a:pt x="2084" y="1419"/>
                  <a:pt x="2505" y="1421"/>
                </a:cubicBezTo>
                <a:cubicBezTo>
                  <a:pt x="2547" y="1442"/>
                  <a:pt x="2597" y="1431"/>
                  <a:pt x="2636" y="1460"/>
                </a:cubicBezTo>
                <a:cubicBezTo>
                  <a:pt x="2702" y="1509"/>
                  <a:pt x="2720" y="1576"/>
                  <a:pt x="2754" y="1643"/>
                </a:cubicBezTo>
                <a:cubicBezTo>
                  <a:pt x="2771" y="1738"/>
                  <a:pt x="2773" y="1802"/>
                  <a:pt x="2760" y="1912"/>
                </a:cubicBezTo>
                <a:cubicBezTo>
                  <a:pt x="2757" y="1936"/>
                  <a:pt x="2730" y="1951"/>
                  <a:pt x="2715" y="1970"/>
                </a:cubicBezTo>
                <a:cubicBezTo>
                  <a:pt x="2702" y="2008"/>
                  <a:pt x="2681" y="2042"/>
                  <a:pt x="2643" y="2056"/>
                </a:cubicBezTo>
                <a:cubicBezTo>
                  <a:pt x="2616" y="2082"/>
                  <a:pt x="2593" y="2081"/>
                  <a:pt x="2557" y="2088"/>
                </a:cubicBezTo>
                <a:cubicBezTo>
                  <a:pt x="2498" y="2100"/>
                  <a:pt x="2447" y="2115"/>
                  <a:pt x="2387" y="2121"/>
                </a:cubicBezTo>
                <a:cubicBezTo>
                  <a:pt x="2267" y="2119"/>
                  <a:pt x="2147" y="2121"/>
                  <a:pt x="2027" y="2114"/>
                </a:cubicBezTo>
                <a:cubicBezTo>
                  <a:pt x="1958" y="2110"/>
                  <a:pt x="1889" y="2065"/>
                  <a:pt x="1818" y="2056"/>
                </a:cubicBezTo>
                <a:cubicBezTo>
                  <a:pt x="1636" y="1963"/>
                  <a:pt x="1399" y="1975"/>
                  <a:pt x="1203" y="1970"/>
                </a:cubicBezTo>
                <a:cubicBezTo>
                  <a:pt x="1149" y="1977"/>
                  <a:pt x="1115" y="1990"/>
                  <a:pt x="1065" y="2010"/>
                </a:cubicBezTo>
                <a:cubicBezTo>
                  <a:pt x="1058" y="2016"/>
                  <a:pt x="1053" y="2024"/>
                  <a:pt x="1045" y="2029"/>
                </a:cubicBezTo>
                <a:cubicBezTo>
                  <a:pt x="1039" y="2033"/>
                  <a:pt x="1032" y="2032"/>
                  <a:pt x="1026" y="2036"/>
                </a:cubicBezTo>
                <a:cubicBezTo>
                  <a:pt x="1009" y="2047"/>
                  <a:pt x="996" y="2063"/>
                  <a:pt x="980" y="2075"/>
                </a:cubicBezTo>
                <a:cubicBezTo>
                  <a:pt x="949" y="2121"/>
                  <a:pt x="942" y="2158"/>
                  <a:pt x="934" y="2213"/>
                </a:cubicBezTo>
                <a:cubicBezTo>
                  <a:pt x="936" y="2229"/>
                  <a:pt x="941" y="2304"/>
                  <a:pt x="960" y="2330"/>
                </a:cubicBezTo>
                <a:cubicBezTo>
                  <a:pt x="1008" y="2397"/>
                  <a:pt x="1105" y="2402"/>
                  <a:pt x="1176" y="2422"/>
                </a:cubicBezTo>
                <a:cubicBezTo>
                  <a:pt x="1323" y="2464"/>
                  <a:pt x="1473" y="2513"/>
                  <a:pt x="1628" y="2514"/>
                </a:cubicBezTo>
                <a:cubicBezTo>
                  <a:pt x="2075" y="2518"/>
                  <a:pt x="2523" y="2518"/>
                  <a:pt x="2970" y="2520"/>
                </a:cubicBezTo>
                <a:cubicBezTo>
                  <a:pt x="2979" y="2524"/>
                  <a:pt x="2986" y="2531"/>
                  <a:pt x="2996" y="2533"/>
                </a:cubicBezTo>
                <a:cubicBezTo>
                  <a:pt x="3022" y="2538"/>
                  <a:pt x="3050" y="2532"/>
                  <a:pt x="3075" y="2540"/>
                </a:cubicBezTo>
                <a:cubicBezTo>
                  <a:pt x="3148" y="2562"/>
                  <a:pt x="3206" y="2644"/>
                  <a:pt x="3232" y="2710"/>
                </a:cubicBezTo>
                <a:cubicBezTo>
                  <a:pt x="3238" y="2752"/>
                  <a:pt x="3245" y="2781"/>
                  <a:pt x="3271" y="2815"/>
                </a:cubicBezTo>
                <a:cubicBezTo>
                  <a:pt x="3283" y="2880"/>
                  <a:pt x="3285" y="2877"/>
                  <a:pt x="3264" y="2978"/>
                </a:cubicBezTo>
                <a:cubicBezTo>
                  <a:pt x="3255" y="3019"/>
                  <a:pt x="3087" y="3050"/>
                  <a:pt x="3061" y="3050"/>
                </a:cubicBezTo>
                <a:cubicBezTo>
                  <a:pt x="2791" y="3054"/>
                  <a:pt x="2520" y="3055"/>
                  <a:pt x="2250" y="3057"/>
                </a:cubicBezTo>
                <a:cubicBezTo>
                  <a:pt x="2228" y="3072"/>
                  <a:pt x="2211" y="3077"/>
                  <a:pt x="2191" y="3096"/>
                </a:cubicBezTo>
                <a:cubicBezTo>
                  <a:pt x="2193" y="3146"/>
                  <a:pt x="2190" y="3197"/>
                  <a:pt x="2197" y="3247"/>
                </a:cubicBezTo>
                <a:cubicBezTo>
                  <a:pt x="2199" y="3258"/>
                  <a:pt x="2210" y="3265"/>
                  <a:pt x="2217" y="3273"/>
                </a:cubicBezTo>
                <a:cubicBezTo>
                  <a:pt x="2268" y="3329"/>
                  <a:pt x="2327" y="3352"/>
                  <a:pt x="2400" y="3365"/>
                </a:cubicBezTo>
                <a:cubicBezTo>
                  <a:pt x="2504" y="3406"/>
                  <a:pt x="2611" y="3413"/>
                  <a:pt x="2721" y="3424"/>
                </a:cubicBezTo>
                <a:cubicBezTo>
                  <a:pt x="2876" y="3459"/>
                  <a:pt x="3027" y="3470"/>
                  <a:pt x="3186" y="3476"/>
                </a:cubicBezTo>
                <a:cubicBezTo>
                  <a:pt x="3269" y="3486"/>
                  <a:pt x="3345" y="3507"/>
                  <a:pt x="3428" y="3515"/>
                </a:cubicBezTo>
                <a:cubicBezTo>
                  <a:pt x="3495" y="3538"/>
                  <a:pt x="3510" y="3550"/>
                  <a:pt x="3552" y="3607"/>
                </a:cubicBezTo>
                <a:cubicBezTo>
                  <a:pt x="3560" y="3649"/>
                  <a:pt x="3578" y="3685"/>
                  <a:pt x="3592" y="3725"/>
                </a:cubicBezTo>
                <a:cubicBezTo>
                  <a:pt x="3590" y="3758"/>
                  <a:pt x="3596" y="3792"/>
                  <a:pt x="3585" y="3823"/>
                </a:cubicBezTo>
                <a:cubicBezTo>
                  <a:pt x="3581" y="3834"/>
                  <a:pt x="3563" y="3831"/>
                  <a:pt x="3552" y="3836"/>
                </a:cubicBezTo>
                <a:cubicBezTo>
                  <a:pt x="3513" y="3856"/>
                  <a:pt x="3480" y="3869"/>
                  <a:pt x="3435" y="3875"/>
                </a:cubicBezTo>
                <a:cubicBezTo>
                  <a:pt x="3228" y="3873"/>
                  <a:pt x="3020" y="3878"/>
                  <a:pt x="2813" y="3869"/>
                </a:cubicBezTo>
                <a:cubicBezTo>
                  <a:pt x="2705" y="3864"/>
                  <a:pt x="2679" y="3832"/>
                  <a:pt x="2590" y="3803"/>
                </a:cubicBezTo>
                <a:cubicBezTo>
                  <a:pt x="2554" y="3791"/>
                  <a:pt x="2516" y="3791"/>
                  <a:pt x="2479" y="3784"/>
                </a:cubicBezTo>
                <a:cubicBezTo>
                  <a:pt x="2408" y="3753"/>
                  <a:pt x="2330" y="3741"/>
                  <a:pt x="2256" y="3718"/>
                </a:cubicBezTo>
                <a:cubicBezTo>
                  <a:pt x="2189" y="3697"/>
                  <a:pt x="2138" y="3664"/>
                  <a:pt x="2073" y="3646"/>
                </a:cubicBezTo>
                <a:cubicBezTo>
                  <a:pt x="2028" y="3617"/>
                  <a:pt x="2084" y="3650"/>
                  <a:pt x="2001" y="3620"/>
                </a:cubicBezTo>
                <a:cubicBezTo>
                  <a:pt x="1969" y="3608"/>
                  <a:pt x="1941" y="3576"/>
                  <a:pt x="1909" y="3561"/>
                </a:cubicBezTo>
                <a:cubicBezTo>
                  <a:pt x="1903" y="3552"/>
                  <a:pt x="1898" y="3543"/>
                  <a:pt x="1890" y="3535"/>
                </a:cubicBezTo>
                <a:cubicBezTo>
                  <a:pt x="1884" y="3529"/>
                  <a:pt x="1875" y="3528"/>
                  <a:pt x="1870" y="3522"/>
                </a:cubicBezTo>
                <a:cubicBezTo>
                  <a:pt x="1845" y="3492"/>
                  <a:pt x="1834" y="3453"/>
                  <a:pt x="1805" y="3424"/>
                </a:cubicBezTo>
                <a:cubicBezTo>
                  <a:pt x="1784" y="3324"/>
                  <a:pt x="1777" y="3328"/>
                  <a:pt x="1805" y="3168"/>
                </a:cubicBezTo>
                <a:cubicBezTo>
                  <a:pt x="1807" y="3157"/>
                  <a:pt x="1823" y="3157"/>
                  <a:pt x="1831" y="3149"/>
                </a:cubicBezTo>
                <a:cubicBezTo>
                  <a:pt x="1841" y="3139"/>
                  <a:pt x="1847" y="3126"/>
                  <a:pt x="1857" y="3116"/>
                </a:cubicBezTo>
                <a:cubicBezTo>
                  <a:pt x="1865" y="3108"/>
                  <a:pt x="1875" y="3103"/>
                  <a:pt x="1883" y="3096"/>
                </a:cubicBezTo>
                <a:cubicBezTo>
                  <a:pt x="1906" y="3076"/>
                  <a:pt x="1922" y="3058"/>
                  <a:pt x="1942" y="3037"/>
                </a:cubicBezTo>
                <a:cubicBezTo>
                  <a:pt x="1948" y="3031"/>
                  <a:pt x="1997" y="3013"/>
                  <a:pt x="2001" y="3011"/>
                </a:cubicBezTo>
                <a:cubicBezTo>
                  <a:pt x="2055" y="2992"/>
                  <a:pt x="2113" y="2985"/>
                  <a:pt x="2165" y="2959"/>
                </a:cubicBezTo>
                <a:cubicBezTo>
                  <a:pt x="2244" y="2876"/>
                  <a:pt x="2162" y="2806"/>
                  <a:pt x="2093" y="2762"/>
                </a:cubicBezTo>
                <a:cubicBezTo>
                  <a:pt x="2072" y="2749"/>
                  <a:pt x="2045" y="2749"/>
                  <a:pt x="2021" y="2743"/>
                </a:cubicBezTo>
                <a:cubicBezTo>
                  <a:pt x="1829" y="2746"/>
                  <a:pt x="1693" y="2744"/>
                  <a:pt x="1517" y="2769"/>
                </a:cubicBezTo>
                <a:cubicBezTo>
                  <a:pt x="1371" y="2767"/>
                  <a:pt x="1224" y="2766"/>
                  <a:pt x="1078" y="2762"/>
                </a:cubicBezTo>
                <a:cubicBezTo>
                  <a:pt x="1055" y="2761"/>
                  <a:pt x="1013" y="2743"/>
                  <a:pt x="1013" y="2743"/>
                </a:cubicBezTo>
                <a:cubicBezTo>
                  <a:pt x="992" y="2729"/>
                  <a:pt x="966" y="2720"/>
                  <a:pt x="947" y="2704"/>
                </a:cubicBezTo>
                <a:cubicBezTo>
                  <a:pt x="912" y="2673"/>
                  <a:pt x="875" y="2623"/>
                  <a:pt x="836" y="2599"/>
                </a:cubicBezTo>
                <a:cubicBezTo>
                  <a:pt x="793" y="2573"/>
                  <a:pt x="812" y="2588"/>
                  <a:pt x="777" y="2553"/>
                </a:cubicBezTo>
                <a:cubicBezTo>
                  <a:pt x="762" y="2515"/>
                  <a:pt x="743" y="2480"/>
                  <a:pt x="718" y="2448"/>
                </a:cubicBezTo>
                <a:cubicBezTo>
                  <a:pt x="711" y="2409"/>
                  <a:pt x="695" y="2375"/>
                  <a:pt x="685" y="2337"/>
                </a:cubicBezTo>
                <a:cubicBezTo>
                  <a:pt x="676" y="2269"/>
                  <a:pt x="663" y="2202"/>
                  <a:pt x="653" y="2134"/>
                </a:cubicBezTo>
                <a:cubicBezTo>
                  <a:pt x="655" y="2088"/>
                  <a:pt x="650" y="2042"/>
                  <a:pt x="659" y="1997"/>
                </a:cubicBezTo>
                <a:cubicBezTo>
                  <a:pt x="664" y="1970"/>
                  <a:pt x="701" y="1966"/>
                  <a:pt x="718" y="1957"/>
                </a:cubicBezTo>
                <a:cubicBezTo>
                  <a:pt x="752" y="1938"/>
                  <a:pt x="786" y="1919"/>
                  <a:pt x="823" y="1905"/>
                </a:cubicBezTo>
                <a:cubicBezTo>
                  <a:pt x="851" y="1894"/>
                  <a:pt x="879" y="1884"/>
                  <a:pt x="908" y="1879"/>
                </a:cubicBezTo>
                <a:cubicBezTo>
                  <a:pt x="945" y="1873"/>
                  <a:pt x="1019" y="1866"/>
                  <a:pt x="1019" y="1866"/>
                </a:cubicBezTo>
                <a:cubicBezTo>
                  <a:pt x="1179" y="1803"/>
                  <a:pt x="1410" y="1788"/>
                  <a:pt x="1582" y="1781"/>
                </a:cubicBezTo>
                <a:cubicBezTo>
                  <a:pt x="1628" y="1758"/>
                  <a:pt x="1676" y="1769"/>
                  <a:pt x="1720" y="1741"/>
                </a:cubicBezTo>
                <a:cubicBezTo>
                  <a:pt x="1704" y="1653"/>
                  <a:pt x="1610" y="1632"/>
                  <a:pt x="1530" y="1630"/>
                </a:cubicBezTo>
                <a:cubicBezTo>
                  <a:pt x="1316" y="1626"/>
                  <a:pt x="1102" y="1626"/>
                  <a:pt x="888" y="1624"/>
                </a:cubicBezTo>
                <a:cubicBezTo>
                  <a:pt x="864" y="1615"/>
                  <a:pt x="848" y="1598"/>
                  <a:pt x="823" y="1591"/>
                </a:cubicBezTo>
                <a:cubicBezTo>
                  <a:pt x="791" y="1559"/>
                  <a:pt x="742" y="1541"/>
                  <a:pt x="718" y="1499"/>
                </a:cubicBezTo>
                <a:cubicBezTo>
                  <a:pt x="681" y="1434"/>
                  <a:pt x="631" y="1377"/>
                  <a:pt x="587" y="1316"/>
                </a:cubicBezTo>
                <a:cubicBezTo>
                  <a:pt x="559" y="1277"/>
                  <a:pt x="545" y="1230"/>
                  <a:pt x="515" y="1192"/>
                </a:cubicBezTo>
                <a:cubicBezTo>
                  <a:pt x="506" y="1163"/>
                  <a:pt x="499" y="1134"/>
                  <a:pt x="489" y="1106"/>
                </a:cubicBezTo>
                <a:cubicBezTo>
                  <a:pt x="477" y="1025"/>
                  <a:pt x="469" y="1031"/>
                  <a:pt x="483" y="917"/>
                </a:cubicBezTo>
                <a:cubicBezTo>
                  <a:pt x="486" y="891"/>
                  <a:pt x="529" y="854"/>
                  <a:pt x="541" y="845"/>
                </a:cubicBezTo>
                <a:cubicBezTo>
                  <a:pt x="621" y="786"/>
                  <a:pt x="707" y="768"/>
                  <a:pt x="803" y="753"/>
                </a:cubicBezTo>
                <a:cubicBezTo>
                  <a:pt x="850" y="737"/>
                  <a:pt x="900" y="743"/>
                  <a:pt x="947" y="727"/>
                </a:cubicBezTo>
                <a:cubicBezTo>
                  <a:pt x="968" y="720"/>
                  <a:pt x="1006" y="694"/>
                  <a:pt x="1006" y="694"/>
                </a:cubicBezTo>
                <a:cubicBezTo>
                  <a:pt x="1044" y="636"/>
                  <a:pt x="899" y="598"/>
                  <a:pt x="856" y="589"/>
                </a:cubicBezTo>
                <a:cubicBezTo>
                  <a:pt x="751" y="567"/>
                  <a:pt x="642" y="579"/>
                  <a:pt x="535" y="576"/>
                </a:cubicBezTo>
                <a:cubicBezTo>
                  <a:pt x="522" y="572"/>
                  <a:pt x="509" y="566"/>
                  <a:pt x="496" y="563"/>
                </a:cubicBezTo>
                <a:cubicBezTo>
                  <a:pt x="483" y="560"/>
                  <a:pt x="469" y="561"/>
                  <a:pt x="456" y="557"/>
                </a:cubicBezTo>
                <a:cubicBezTo>
                  <a:pt x="409" y="542"/>
                  <a:pt x="363" y="507"/>
                  <a:pt x="312" y="491"/>
                </a:cubicBezTo>
                <a:cubicBezTo>
                  <a:pt x="280" y="467"/>
                  <a:pt x="246" y="449"/>
                  <a:pt x="214" y="426"/>
                </a:cubicBezTo>
                <a:cubicBezTo>
                  <a:pt x="185" y="405"/>
                  <a:pt x="157" y="378"/>
                  <a:pt x="123" y="367"/>
                </a:cubicBezTo>
                <a:cubicBezTo>
                  <a:pt x="87" y="315"/>
                  <a:pt x="136" y="379"/>
                  <a:pt x="83" y="334"/>
                </a:cubicBezTo>
                <a:cubicBezTo>
                  <a:pt x="62" y="317"/>
                  <a:pt x="60" y="285"/>
                  <a:pt x="37" y="262"/>
                </a:cubicBezTo>
                <a:cubicBezTo>
                  <a:pt x="0" y="138"/>
                  <a:pt x="79" y="38"/>
                  <a:pt x="188" y="0"/>
                </a:cubicBezTo>
                <a:cubicBezTo>
                  <a:pt x="304" y="2"/>
                  <a:pt x="419" y="1"/>
                  <a:pt x="535" y="7"/>
                </a:cubicBezTo>
                <a:cubicBezTo>
                  <a:pt x="601" y="10"/>
                  <a:pt x="645" y="96"/>
                  <a:pt x="705" y="112"/>
                </a:cubicBezTo>
                <a:cubicBezTo>
                  <a:pt x="751" y="139"/>
                  <a:pt x="799" y="147"/>
                  <a:pt x="849" y="164"/>
                </a:cubicBezTo>
                <a:cubicBezTo>
                  <a:pt x="956" y="159"/>
                  <a:pt x="1072" y="188"/>
                  <a:pt x="1170" y="144"/>
                </a:cubicBezTo>
                <a:cubicBezTo>
                  <a:pt x="1178" y="140"/>
                  <a:pt x="1181" y="129"/>
                  <a:pt x="1189" y="125"/>
                </a:cubicBezTo>
                <a:cubicBezTo>
                  <a:pt x="1205" y="117"/>
                  <a:pt x="1225" y="117"/>
                  <a:pt x="1242" y="112"/>
                </a:cubicBezTo>
                <a:cubicBezTo>
                  <a:pt x="1265" y="87"/>
                  <a:pt x="1320" y="83"/>
                  <a:pt x="1353" y="72"/>
                </a:cubicBezTo>
                <a:cubicBezTo>
                  <a:pt x="1484" y="74"/>
                  <a:pt x="1615" y="73"/>
                  <a:pt x="1746" y="79"/>
                </a:cubicBezTo>
                <a:cubicBezTo>
                  <a:pt x="1809" y="82"/>
                  <a:pt x="1785" y="185"/>
                  <a:pt x="1824" y="210"/>
                </a:cubicBezTo>
                <a:cubicBezTo>
                  <a:pt x="1841" y="221"/>
                  <a:pt x="1883" y="224"/>
                  <a:pt x="1903" y="229"/>
                </a:cubicBezTo>
                <a:cubicBezTo>
                  <a:pt x="1999" y="227"/>
                  <a:pt x="2095" y="227"/>
                  <a:pt x="2191" y="223"/>
                </a:cubicBezTo>
                <a:cubicBezTo>
                  <a:pt x="2253" y="220"/>
                  <a:pt x="2309" y="177"/>
                  <a:pt x="2368" y="164"/>
                </a:cubicBezTo>
                <a:cubicBezTo>
                  <a:pt x="2404" y="136"/>
                  <a:pt x="2440" y="138"/>
                  <a:pt x="2485" y="131"/>
                </a:cubicBezTo>
                <a:cubicBezTo>
                  <a:pt x="2595" y="136"/>
                  <a:pt x="2711" y="118"/>
                  <a:pt x="2813" y="157"/>
                </a:cubicBezTo>
                <a:cubicBezTo>
                  <a:pt x="2902" y="191"/>
                  <a:pt x="2985" y="250"/>
                  <a:pt x="3075" y="282"/>
                </a:cubicBezTo>
                <a:cubicBezTo>
                  <a:pt x="3092" y="355"/>
                  <a:pt x="3087" y="468"/>
                  <a:pt x="3186" y="478"/>
                </a:cubicBezTo>
                <a:cubicBezTo>
                  <a:pt x="3221" y="482"/>
                  <a:pt x="3256" y="483"/>
                  <a:pt x="3291" y="485"/>
                </a:cubicBezTo>
                <a:cubicBezTo>
                  <a:pt x="3522" y="476"/>
                  <a:pt x="3828" y="580"/>
                  <a:pt x="3919" y="321"/>
                </a:cubicBezTo>
                <a:cubicBezTo>
                  <a:pt x="3928" y="244"/>
                  <a:pt x="3933" y="167"/>
                  <a:pt x="4017" y="144"/>
                </a:cubicBezTo>
                <a:cubicBezTo>
                  <a:pt x="4058" y="117"/>
                  <a:pt x="4122" y="109"/>
                  <a:pt x="4168" y="92"/>
                </a:cubicBezTo>
                <a:cubicBezTo>
                  <a:pt x="4273" y="96"/>
                  <a:pt x="4378" y="94"/>
                  <a:pt x="4482" y="105"/>
                </a:cubicBezTo>
                <a:cubicBezTo>
                  <a:pt x="4522" y="109"/>
                  <a:pt x="4535" y="135"/>
                  <a:pt x="4560" y="157"/>
                </a:cubicBezTo>
                <a:cubicBezTo>
                  <a:pt x="4618" y="209"/>
                  <a:pt x="4673" y="255"/>
                  <a:pt x="4691" y="334"/>
                </a:cubicBezTo>
                <a:cubicBezTo>
                  <a:pt x="4689" y="347"/>
                  <a:pt x="4689" y="361"/>
                  <a:pt x="4685" y="373"/>
                </a:cubicBezTo>
                <a:cubicBezTo>
                  <a:pt x="4674" y="405"/>
                  <a:pt x="4641" y="430"/>
                  <a:pt x="4619" y="452"/>
                </a:cubicBezTo>
                <a:cubicBezTo>
                  <a:pt x="4588" y="483"/>
                  <a:pt x="4572" y="516"/>
                  <a:pt x="4528" y="530"/>
                </a:cubicBezTo>
                <a:cubicBezTo>
                  <a:pt x="4483" y="561"/>
                  <a:pt x="4450" y="557"/>
                  <a:pt x="4416" y="609"/>
                </a:cubicBezTo>
                <a:cubicBezTo>
                  <a:pt x="4420" y="672"/>
                  <a:pt x="4418" y="737"/>
                  <a:pt x="4429" y="799"/>
                </a:cubicBezTo>
                <a:cubicBezTo>
                  <a:pt x="4440" y="863"/>
                  <a:pt x="4575" y="884"/>
                  <a:pt x="4619" y="890"/>
                </a:cubicBezTo>
                <a:cubicBezTo>
                  <a:pt x="4671" y="888"/>
                  <a:pt x="4724" y="888"/>
                  <a:pt x="4776" y="884"/>
                </a:cubicBezTo>
                <a:cubicBezTo>
                  <a:pt x="4816" y="881"/>
                  <a:pt x="4858" y="843"/>
                  <a:pt x="4894" y="825"/>
                </a:cubicBezTo>
                <a:cubicBezTo>
                  <a:pt x="5003" y="770"/>
                  <a:pt x="5093" y="722"/>
                  <a:pt x="5149" y="609"/>
                </a:cubicBezTo>
                <a:cubicBezTo>
                  <a:pt x="5158" y="567"/>
                  <a:pt x="5163" y="549"/>
                  <a:pt x="5163" y="498"/>
                </a:cubicBezTo>
                <a:cubicBezTo>
                  <a:pt x="5163" y="374"/>
                  <a:pt x="5202" y="318"/>
                  <a:pt x="5110" y="282"/>
                </a:cubicBezTo>
                <a:cubicBezTo>
                  <a:pt x="5087" y="258"/>
                  <a:pt x="5075" y="245"/>
                  <a:pt x="5058" y="216"/>
                </a:cubicBezTo>
                <a:cubicBezTo>
                  <a:pt x="5062" y="199"/>
                  <a:pt x="5060" y="178"/>
                  <a:pt x="5071" y="164"/>
                </a:cubicBezTo>
                <a:cubicBezTo>
                  <a:pt x="5087" y="143"/>
                  <a:pt x="5172" y="117"/>
                  <a:pt x="5195" y="112"/>
                </a:cubicBezTo>
                <a:cubicBezTo>
                  <a:pt x="5225" y="105"/>
                  <a:pt x="5287" y="98"/>
                  <a:pt x="5287" y="98"/>
                </a:cubicBezTo>
                <a:cubicBezTo>
                  <a:pt x="5520" y="100"/>
                  <a:pt x="5754" y="99"/>
                  <a:pt x="5987" y="105"/>
                </a:cubicBezTo>
                <a:cubicBezTo>
                  <a:pt x="6025" y="106"/>
                  <a:pt x="6071" y="156"/>
                  <a:pt x="6099" y="177"/>
                </a:cubicBezTo>
                <a:cubicBezTo>
                  <a:pt x="6233" y="276"/>
                  <a:pt x="6292" y="436"/>
                  <a:pt x="6321" y="596"/>
                </a:cubicBezTo>
                <a:cubicBezTo>
                  <a:pt x="6312" y="637"/>
                  <a:pt x="6314" y="682"/>
                  <a:pt x="6295" y="720"/>
                </a:cubicBezTo>
                <a:cubicBezTo>
                  <a:pt x="6283" y="744"/>
                  <a:pt x="6227" y="758"/>
                  <a:pt x="6203" y="766"/>
                </a:cubicBezTo>
                <a:cubicBezTo>
                  <a:pt x="6155" y="797"/>
                  <a:pt x="6107" y="828"/>
                  <a:pt x="6059" y="858"/>
                </a:cubicBezTo>
                <a:cubicBezTo>
                  <a:pt x="6024" y="880"/>
                  <a:pt x="5998" y="887"/>
                  <a:pt x="5968" y="917"/>
                </a:cubicBezTo>
                <a:cubicBezTo>
                  <a:pt x="5904" y="982"/>
                  <a:pt x="5876" y="1067"/>
                  <a:pt x="5837" y="1146"/>
                </a:cubicBezTo>
                <a:cubicBezTo>
                  <a:pt x="5830" y="1192"/>
                  <a:pt x="5818" y="1246"/>
                  <a:pt x="5837" y="1290"/>
                </a:cubicBezTo>
                <a:cubicBezTo>
                  <a:pt x="5857" y="1337"/>
                  <a:pt x="5887" y="1343"/>
                  <a:pt x="5922" y="1362"/>
                </a:cubicBezTo>
                <a:cubicBezTo>
                  <a:pt x="5995" y="1402"/>
                  <a:pt x="6072" y="1416"/>
                  <a:pt x="6151" y="1440"/>
                </a:cubicBezTo>
                <a:cubicBezTo>
                  <a:pt x="6167" y="1456"/>
                  <a:pt x="6188" y="1468"/>
                  <a:pt x="6203" y="1486"/>
                </a:cubicBezTo>
                <a:cubicBezTo>
                  <a:pt x="6220" y="1506"/>
                  <a:pt x="6230" y="1542"/>
                  <a:pt x="6243" y="1565"/>
                </a:cubicBezTo>
                <a:cubicBezTo>
                  <a:pt x="6259" y="1594"/>
                  <a:pt x="6279" y="1621"/>
                  <a:pt x="6295" y="1650"/>
                </a:cubicBezTo>
                <a:cubicBezTo>
                  <a:pt x="6302" y="1683"/>
                  <a:pt x="6316" y="1715"/>
                  <a:pt x="6315" y="1748"/>
                </a:cubicBezTo>
                <a:cubicBezTo>
                  <a:pt x="6313" y="1788"/>
                  <a:pt x="6307" y="1827"/>
                  <a:pt x="6301" y="1866"/>
                </a:cubicBezTo>
                <a:cubicBezTo>
                  <a:pt x="6297" y="1891"/>
                  <a:pt x="6292" y="1884"/>
                  <a:pt x="6275" y="1905"/>
                </a:cubicBezTo>
                <a:cubicBezTo>
                  <a:pt x="6254" y="1930"/>
                  <a:pt x="6234" y="1970"/>
                  <a:pt x="6203" y="1984"/>
                </a:cubicBezTo>
                <a:cubicBezTo>
                  <a:pt x="6155" y="2006"/>
                  <a:pt x="6105" y="2021"/>
                  <a:pt x="6059" y="2049"/>
                </a:cubicBezTo>
                <a:cubicBezTo>
                  <a:pt x="6038" y="2078"/>
                  <a:pt x="6015" y="2105"/>
                  <a:pt x="5994" y="2134"/>
                </a:cubicBezTo>
                <a:cubicBezTo>
                  <a:pt x="5942" y="2284"/>
                  <a:pt x="6059" y="2449"/>
                  <a:pt x="6171" y="2540"/>
                </a:cubicBezTo>
                <a:cubicBezTo>
                  <a:pt x="6209" y="2571"/>
                  <a:pt x="6248" y="2598"/>
                  <a:pt x="6288" y="2625"/>
                </a:cubicBezTo>
                <a:cubicBezTo>
                  <a:pt x="6303" y="2636"/>
                  <a:pt x="6328" y="2664"/>
                  <a:pt x="6328" y="2664"/>
                </a:cubicBezTo>
                <a:cubicBezTo>
                  <a:pt x="6364" y="2738"/>
                  <a:pt x="6342" y="2713"/>
                  <a:pt x="6380" y="2749"/>
                </a:cubicBezTo>
                <a:cubicBezTo>
                  <a:pt x="6384" y="2773"/>
                  <a:pt x="6386" y="2798"/>
                  <a:pt x="6393" y="2821"/>
                </a:cubicBezTo>
                <a:cubicBezTo>
                  <a:pt x="6398" y="2837"/>
                  <a:pt x="6408" y="2851"/>
                  <a:pt x="6413" y="2867"/>
                </a:cubicBezTo>
                <a:cubicBezTo>
                  <a:pt x="6425" y="2909"/>
                  <a:pt x="6422" y="2954"/>
                  <a:pt x="6426" y="2998"/>
                </a:cubicBezTo>
                <a:cubicBezTo>
                  <a:pt x="6424" y="3029"/>
                  <a:pt x="6433" y="3062"/>
                  <a:pt x="6419" y="3090"/>
                </a:cubicBezTo>
                <a:cubicBezTo>
                  <a:pt x="6410" y="3107"/>
                  <a:pt x="6384" y="3107"/>
                  <a:pt x="6367" y="3116"/>
                </a:cubicBezTo>
                <a:cubicBezTo>
                  <a:pt x="6334" y="3133"/>
                  <a:pt x="6285" y="3136"/>
                  <a:pt x="6249" y="3142"/>
                </a:cubicBezTo>
                <a:cubicBezTo>
                  <a:pt x="6190" y="3162"/>
                  <a:pt x="6131" y="3180"/>
                  <a:pt x="6072" y="3201"/>
                </a:cubicBezTo>
                <a:cubicBezTo>
                  <a:pt x="6056" y="3214"/>
                  <a:pt x="6036" y="3221"/>
                  <a:pt x="6020" y="3234"/>
                </a:cubicBezTo>
                <a:cubicBezTo>
                  <a:pt x="5995" y="3255"/>
                  <a:pt x="5985" y="3295"/>
                  <a:pt x="5974" y="3325"/>
                </a:cubicBezTo>
                <a:cubicBezTo>
                  <a:pt x="5979" y="3397"/>
                  <a:pt x="5984" y="3448"/>
                  <a:pt x="6020" y="3509"/>
                </a:cubicBezTo>
                <a:cubicBezTo>
                  <a:pt x="6070" y="3594"/>
                  <a:pt x="6147" y="3648"/>
                  <a:pt x="6177" y="3744"/>
                </a:cubicBezTo>
                <a:cubicBezTo>
                  <a:pt x="6168" y="3895"/>
                  <a:pt x="6207" y="4008"/>
                  <a:pt x="6059" y="4039"/>
                </a:cubicBezTo>
                <a:cubicBezTo>
                  <a:pt x="5976" y="4037"/>
                  <a:pt x="5892" y="4049"/>
                  <a:pt x="5811" y="4032"/>
                </a:cubicBezTo>
                <a:cubicBezTo>
                  <a:pt x="5791" y="4028"/>
                  <a:pt x="5739" y="3953"/>
                  <a:pt x="5719" y="3934"/>
                </a:cubicBezTo>
                <a:cubicBezTo>
                  <a:pt x="5653" y="3869"/>
                  <a:pt x="5607" y="3797"/>
                  <a:pt x="5529" y="3744"/>
                </a:cubicBezTo>
                <a:cubicBezTo>
                  <a:pt x="5502" y="3707"/>
                  <a:pt x="5497" y="3695"/>
                  <a:pt x="5464" y="3666"/>
                </a:cubicBezTo>
                <a:cubicBezTo>
                  <a:pt x="5445" y="3650"/>
                  <a:pt x="5420" y="3640"/>
                  <a:pt x="5405" y="3620"/>
                </a:cubicBezTo>
                <a:cubicBezTo>
                  <a:pt x="5389" y="3599"/>
                  <a:pt x="5375" y="3575"/>
                  <a:pt x="5346" y="3568"/>
                </a:cubicBezTo>
                <a:cubicBezTo>
                  <a:pt x="5265" y="3548"/>
                  <a:pt x="5194" y="3535"/>
                  <a:pt x="5110" y="3528"/>
                </a:cubicBezTo>
                <a:cubicBezTo>
                  <a:pt x="4975" y="3538"/>
                  <a:pt x="4935" y="3515"/>
                  <a:pt x="4868" y="3613"/>
                </a:cubicBezTo>
                <a:cubicBezTo>
                  <a:pt x="4866" y="3622"/>
                  <a:pt x="4865" y="3632"/>
                  <a:pt x="4861" y="3640"/>
                </a:cubicBezTo>
                <a:cubicBezTo>
                  <a:pt x="4854" y="3654"/>
                  <a:pt x="4835" y="3679"/>
                  <a:pt x="4835" y="3679"/>
                </a:cubicBezTo>
                <a:cubicBezTo>
                  <a:pt x="4811" y="3788"/>
                  <a:pt x="4808" y="3779"/>
                  <a:pt x="4829" y="3947"/>
                </a:cubicBezTo>
                <a:cubicBezTo>
                  <a:pt x="4831" y="3967"/>
                  <a:pt x="4855" y="4000"/>
                  <a:pt x="4855" y="4000"/>
                </a:cubicBezTo>
                <a:cubicBezTo>
                  <a:pt x="4864" y="4037"/>
                  <a:pt x="4872" y="4051"/>
                  <a:pt x="4894" y="4085"/>
                </a:cubicBezTo>
                <a:cubicBezTo>
                  <a:pt x="4907" y="4185"/>
                  <a:pt x="4917" y="4199"/>
                  <a:pt x="4894" y="4307"/>
                </a:cubicBezTo>
                <a:cubicBezTo>
                  <a:pt x="4889" y="4329"/>
                  <a:pt x="4866" y="4340"/>
                  <a:pt x="4848" y="4346"/>
                </a:cubicBezTo>
                <a:cubicBezTo>
                  <a:pt x="4831" y="4352"/>
                  <a:pt x="4796" y="4360"/>
                  <a:pt x="4796" y="4360"/>
                </a:cubicBezTo>
                <a:cubicBezTo>
                  <a:pt x="4713" y="4357"/>
                  <a:pt x="4624" y="4378"/>
                  <a:pt x="4547" y="4346"/>
                </a:cubicBezTo>
                <a:cubicBezTo>
                  <a:pt x="4533" y="4340"/>
                  <a:pt x="4522" y="4327"/>
                  <a:pt x="4508" y="4320"/>
                </a:cubicBezTo>
                <a:cubicBezTo>
                  <a:pt x="4498" y="4314"/>
                  <a:pt x="4486" y="4311"/>
                  <a:pt x="4475" y="4307"/>
                </a:cubicBezTo>
                <a:cubicBezTo>
                  <a:pt x="4464" y="4298"/>
                  <a:pt x="4454" y="4289"/>
                  <a:pt x="4443" y="4281"/>
                </a:cubicBezTo>
                <a:cubicBezTo>
                  <a:pt x="4426" y="4269"/>
                  <a:pt x="4390" y="4248"/>
                  <a:pt x="4390" y="4248"/>
                </a:cubicBezTo>
                <a:cubicBezTo>
                  <a:pt x="4376" y="4227"/>
                  <a:pt x="4358" y="4210"/>
                  <a:pt x="4344" y="4189"/>
                </a:cubicBezTo>
                <a:cubicBezTo>
                  <a:pt x="4325" y="4108"/>
                  <a:pt x="4264" y="4004"/>
                  <a:pt x="4213" y="3941"/>
                </a:cubicBezTo>
                <a:cubicBezTo>
                  <a:pt x="4200" y="3925"/>
                  <a:pt x="4187" y="3910"/>
                  <a:pt x="4174" y="3895"/>
                </a:cubicBezTo>
                <a:cubicBezTo>
                  <a:pt x="4162" y="3881"/>
                  <a:pt x="4135" y="3856"/>
                  <a:pt x="4135" y="3856"/>
                </a:cubicBezTo>
                <a:cubicBezTo>
                  <a:pt x="3987" y="3866"/>
                  <a:pt x="3957" y="3875"/>
                  <a:pt x="3840" y="3895"/>
                </a:cubicBezTo>
                <a:cubicBezTo>
                  <a:pt x="3831" y="3899"/>
                  <a:pt x="3821" y="3901"/>
                  <a:pt x="3814" y="3908"/>
                </a:cubicBezTo>
                <a:cubicBezTo>
                  <a:pt x="3803" y="3919"/>
                  <a:pt x="3788" y="3947"/>
                  <a:pt x="3788" y="3947"/>
                </a:cubicBezTo>
                <a:cubicBezTo>
                  <a:pt x="3786" y="4041"/>
                  <a:pt x="3785" y="4135"/>
                  <a:pt x="3781" y="4229"/>
                </a:cubicBezTo>
                <a:cubicBezTo>
                  <a:pt x="3779" y="4274"/>
                  <a:pt x="3746" y="4304"/>
                  <a:pt x="3709" y="4320"/>
                </a:cubicBezTo>
                <a:cubicBezTo>
                  <a:pt x="3626" y="4357"/>
                  <a:pt x="3584" y="4380"/>
                  <a:pt x="3493" y="4392"/>
                </a:cubicBezTo>
                <a:cubicBezTo>
                  <a:pt x="3406" y="4431"/>
                  <a:pt x="3311" y="4438"/>
                  <a:pt x="3219" y="4458"/>
                </a:cubicBezTo>
                <a:cubicBezTo>
                  <a:pt x="3203" y="4461"/>
                  <a:pt x="3189" y="4468"/>
                  <a:pt x="3173" y="4471"/>
                </a:cubicBezTo>
                <a:cubicBezTo>
                  <a:pt x="3141" y="4477"/>
                  <a:pt x="3075" y="4484"/>
                  <a:pt x="3075" y="4484"/>
                </a:cubicBezTo>
                <a:cubicBezTo>
                  <a:pt x="2688" y="4481"/>
                  <a:pt x="2441" y="4546"/>
                  <a:pt x="2132" y="4438"/>
                </a:cubicBezTo>
                <a:cubicBezTo>
                  <a:pt x="2087" y="4393"/>
                  <a:pt x="2143" y="4443"/>
                  <a:pt x="2073" y="4405"/>
                </a:cubicBezTo>
                <a:cubicBezTo>
                  <a:pt x="2061" y="4398"/>
                  <a:pt x="2052" y="4387"/>
                  <a:pt x="2040" y="4379"/>
                </a:cubicBezTo>
                <a:cubicBezTo>
                  <a:pt x="1989" y="4344"/>
                  <a:pt x="1935" y="4315"/>
                  <a:pt x="1877" y="4294"/>
                </a:cubicBezTo>
                <a:cubicBezTo>
                  <a:pt x="1827" y="4257"/>
                  <a:pt x="1778" y="4209"/>
                  <a:pt x="1726" y="4176"/>
                </a:cubicBezTo>
                <a:cubicBezTo>
                  <a:pt x="1652" y="4129"/>
                  <a:pt x="1573" y="4080"/>
                  <a:pt x="1504" y="4026"/>
                </a:cubicBezTo>
                <a:cubicBezTo>
                  <a:pt x="1453" y="3986"/>
                  <a:pt x="1412" y="3933"/>
                  <a:pt x="1360" y="3895"/>
                </a:cubicBezTo>
                <a:cubicBezTo>
                  <a:pt x="1356" y="3888"/>
                  <a:pt x="1352" y="3881"/>
                  <a:pt x="1347" y="3875"/>
                </a:cubicBezTo>
                <a:cubicBezTo>
                  <a:pt x="1339" y="3866"/>
                  <a:pt x="1327" y="3859"/>
                  <a:pt x="1320" y="3849"/>
                </a:cubicBezTo>
                <a:cubicBezTo>
                  <a:pt x="1307" y="3831"/>
                  <a:pt x="1302" y="3790"/>
                  <a:pt x="1294" y="3770"/>
                </a:cubicBezTo>
                <a:cubicBezTo>
                  <a:pt x="1289" y="3725"/>
                  <a:pt x="1282" y="3689"/>
                  <a:pt x="1268" y="3646"/>
                </a:cubicBezTo>
                <a:cubicBezTo>
                  <a:pt x="1265" y="3591"/>
                  <a:pt x="1270" y="3535"/>
                  <a:pt x="1255" y="3482"/>
                </a:cubicBezTo>
                <a:cubicBezTo>
                  <a:pt x="1249" y="3462"/>
                  <a:pt x="1236" y="3444"/>
                  <a:pt x="1229" y="3424"/>
                </a:cubicBezTo>
                <a:cubicBezTo>
                  <a:pt x="1226" y="3415"/>
                  <a:pt x="1228" y="3404"/>
                  <a:pt x="1222" y="3397"/>
                </a:cubicBezTo>
                <a:cubicBezTo>
                  <a:pt x="1167" y="3325"/>
                  <a:pt x="1078" y="3272"/>
                  <a:pt x="993" y="3247"/>
                </a:cubicBezTo>
                <a:cubicBezTo>
                  <a:pt x="947" y="3217"/>
                  <a:pt x="892" y="3232"/>
                  <a:pt x="849" y="3260"/>
                </a:cubicBezTo>
                <a:cubicBezTo>
                  <a:pt x="845" y="3267"/>
                  <a:pt x="841" y="3274"/>
                  <a:pt x="836" y="3280"/>
                </a:cubicBezTo>
                <a:cubicBezTo>
                  <a:pt x="830" y="3287"/>
                  <a:pt x="821" y="3291"/>
                  <a:pt x="816" y="3299"/>
                </a:cubicBezTo>
                <a:cubicBezTo>
                  <a:pt x="805" y="3316"/>
                  <a:pt x="803" y="3346"/>
                  <a:pt x="797" y="3365"/>
                </a:cubicBezTo>
                <a:cubicBezTo>
                  <a:pt x="800" y="3391"/>
                  <a:pt x="793" y="3423"/>
                  <a:pt x="810" y="3443"/>
                </a:cubicBezTo>
                <a:cubicBezTo>
                  <a:pt x="815" y="3449"/>
                  <a:pt x="824" y="3451"/>
                  <a:pt x="829" y="3456"/>
                </a:cubicBezTo>
                <a:cubicBezTo>
                  <a:pt x="856" y="3483"/>
                  <a:pt x="877" y="3517"/>
                  <a:pt x="915" y="3528"/>
                </a:cubicBezTo>
                <a:cubicBezTo>
                  <a:pt x="939" y="3545"/>
                  <a:pt x="966" y="3566"/>
                  <a:pt x="993" y="3574"/>
                </a:cubicBezTo>
                <a:cubicBezTo>
                  <a:pt x="1015" y="3596"/>
                  <a:pt x="1037" y="3618"/>
                  <a:pt x="1059" y="3640"/>
                </a:cubicBezTo>
                <a:cubicBezTo>
                  <a:pt x="1070" y="3651"/>
                  <a:pt x="1085" y="3679"/>
                  <a:pt x="1085" y="3679"/>
                </a:cubicBezTo>
                <a:cubicBezTo>
                  <a:pt x="1095" y="3710"/>
                  <a:pt x="1111" y="3739"/>
                  <a:pt x="1131" y="3764"/>
                </a:cubicBezTo>
                <a:cubicBezTo>
                  <a:pt x="1147" y="3835"/>
                  <a:pt x="1143" y="3906"/>
                  <a:pt x="1216" y="3941"/>
                </a:cubicBezTo>
                <a:cubicBezTo>
                  <a:pt x="1212" y="3969"/>
                  <a:pt x="1211" y="3998"/>
                  <a:pt x="1203" y="4026"/>
                </a:cubicBezTo>
                <a:cubicBezTo>
                  <a:pt x="1193" y="4062"/>
                  <a:pt x="1090" y="4068"/>
                  <a:pt x="1072" y="4072"/>
                </a:cubicBezTo>
                <a:cubicBezTo>
                  <a:pt x="1015" y="4070"/>
                  <a:pt x="958" y="4069"/>
                  <a:pt x="901" y="4065"/>
                </a:cubicBezTo>
                <a:cubicBezTo>
                  <a:pt x="872" y="4063"/>
                  <a:pt x="845" y="4040"/>
                  <a:pt x="823" y="4026"/>
                </a:cubicBezTo>
                <a:cubicBezTo>
                  <a:pt x="747" y="3979"/>
                  <a:pt x="681" y="3935"/>
                  <a:pt x="627" y="3862"/>
                </a:cubicBezTo>
                <a:cubicBezTo>
                  <a:pt x="617" y="3832"/>
                  <a:pt x="606" y="3809"/>
                  <a:pt x="587" y="3784"/>
                </a:cubicBezTo>
                <a:cubicBezTo>
                  <a:pt x="576" y="3722"/>
                  <a:pt x="557" y="3662"/>
                  <a:pt x="548" y="3600"/>
                </a:cubicBezTo>
                <a:cubicBezTo>
                  <a:pt x="551" y="3543"/>
                  <a:pt x="534" y="3315"/>
                  <a:pt x="600" y="3234"/>
                </a:cubicBezTo>
                <a:cubicBezTo>
                  <a:pt x="605" y="3228"/>
                  <a:pt x="615" y="3227"/>
                  <a:pt x="620" y="3221"/>
                </a:cubicBezTo>
                <a:cubicBezTo>
                  <a:pt x="639" y="3200"/>
                  <a:pt x="656" y="3178"/>
                  <a:pt x="672" y="3155"/>
                </a:cubicBezTo>
                <a:cubicBezTo>
                  <a:pt x="712" y="3100"/>
                  <a:pt x="686" y="3112"/>
                  <a:pt x="738" y="3103"/>
                </a:cubicBezTo>
                <a:cubicBezTo>
                  <a:pt x="791" y="3022"/>
                  <a:pt x="958" y="2999"/>
                  <a:pt x="1045" y="2992"/>
                </a:cubicBezTo>
                <a:cubicBezTo>
                  <a:pt x="1112" y="2968"/>
                  <a:pt x="1179" y="2980"/>
                  <a:pt x="1248" y="2992"/>
                </a:cubicBezTo>
                <a:cubicBezTo>
                  <a:pt x="1293" y="3010"/>
                  <a:pt x="1340" y="3023"/>
                  <a:pt x="1386" y="3037"/>
                </a:cubicBezTo>
                <a:cubicBezTo>
                  <a:pt x="1397" y="3044"/>
                  <a:pt x="1408" y="3051"/>
                  <a:pt x="1419" y="3057"/>
                </a:cubicBezTo>
                <a:cubicBezTo>
                  <a:pt x="1429" y="3062"/>
                  <a:pt x="1441" y="3065"/>
                  <a:pt x="1451" y="3070"/>
                </a:cubicBezTo>
                <a:cubicBezTo>
                  <a:pt x="1558" y="3128"/>
                  <a:pt x="1446" y="3069"/>
                  <a:pt x="1510" y="3116"/>
                </a:cubicBezTo>
                <a:cubicBezTo>
                  <a:pt x="1518" y="3122"/>
                  <a:pt x="1529" y="3123"/>
                  <a:pt x="1536" y="3129"/>
                </a:cubicBezTo>
                <a:cubicBezTo>
                  <a:pt x="1553" y="3143"/>
                  <a:pt x="1564" y="3162"/>
                  <a:pt x="1582" y="3175"/>
                </a:cubicBezTo>
                <a:cubicBezTo>
                  <a:pt x="1591" y="3181"/>
                  <a:pt x="1599" y="3188"/>
                  <a:pt x="1608" y="3194"/>
                </a:cubicBezTo>
                <a:cubicBezTo>
                  <a:pt x="1625" y="3242"/>
                  <a:pt x="1601" y="3187"/>
                  <a:pt x="1635" y="3227"/>
                </a:cubicBezTo>
                <a:cubicBezTo>
                  <a:pt x="1656" y="3251"/>
                  <a:pt x="1673" y="3290"/>
                  <a:pt x="1687" y="3319"/>
                </a:cubicBezTo>
                <a:cubicBezTo>
                  <a:pt x="1709" y="3364"/>
                  <a:pt x="1720" y="3416"/>
                  <a:pt x="1739" y="3463"/>
                </a:cubicBezTo>
                <a:cubicBezTo>
                  <a:pt x="1745" y="3497"/>
                  <a:pt x="1750" y="3523"/>
                  <a:pt x="1765" y="3554"/>
                </a:cubicBezTo>
                <a:cubicBezTo>
                  <a:pt x="1778" y="3627"/>
                  <a:pt x="1804" y="3699"/>
                  <a:pt x="1824" y="3770"/>
                </a:cubicBezTo>
                <a:cubicBezTo>
                  <a:pt x="1839" y="3825"/>
                  <a:pt x="1845" y="3884"/>
                  <a:pt x="1883" y="3928"/>
                </a:cubicBezTo>
                <a:cubicBezTo>
                  <a:pt x="1914" y="3964"/>
                  <a:pt x="1940" y="4008"/>
                  <a:pt x="1988" y="4019"/>
                </a:cubicBezTo>
                <a:cubicBezTo>
                  <a:pt x="2035" y="4055"/>
                  <a:pt x="2083" y="4050"/>
                  <a:pt x="2139" y="4058"/>
                </a:cubicBezTo>
                <a:cubicBezTo>
                  <a:pt x="2323" y="4084"/>
                  <a:pt x="2120" y="4063"/>
                  <a:pt x="2283" y="4078"/>
                </a:cubicBezTo>
                <a:cubicBezTo>
                  <a:pt x="3022" y="4277"/>
                  <a:pt x="2984" y="4090"/>
                  <a:pt x="3402" y="4026"/>
                </a:cubicBezTo>
                <a:cubicBezTo>
                  <a:pt x="3429" y="4016"/>
                  <a:pt x="3444" y="4005"/>
                  <a:pt x="3474" y="4000"/>
                </a:cubicBezTo>
                <a:cubicBezTo>
                  <a:pt x="3490" y="3983"/>
                  <a:pt x="3549" y="3965"/>
                  <a:pt x="3572" y="3954"/>
                </a:cubicBezTo>
                <a:cubicBezTo>
                  <a:pt x="3612" y="3934"/>
                  <a:pt x="3602" y="3919"/>
                  <a:pt x="3624" y="3895"/>
                </a:cubicBezTo>
                <a:cubicBezTo>
                  <a:pt x="3654" y="3862"/>
                  <a:pt x="3660" y="3859"/>
                  <a:pt x="3690" y="3836"/>
                </a:cubicBezTo>
                <a:cubicBezTo>
                  <a:pt x="3723" y="3770"/>
                  <a:pt x="3734" y="3703"/>
                  <a:pt x="3795" y="3653"/>
                </a:cubicBezTo>
                <a:cubicBezTo>
                  <a:pt x="3813" y="3638"/>
                  <a:pt x="3830" y="3617"/>
                  <a:pt x="3853" y="3613"/>
                </a:cubicBezTo>
                <a:cubicBezTo>
                  <a:pt x="3882" y="3609"/>
                  <a:pt x="3939" y="3600"/>
                  <a:pt x="3939" y="3600"/>
                </a:cubicBezTo>
                <a:cubicBezTo>
                  <a:pt x="3987" y="3606"/>
                  <a:pt x="4037" y="3604"/>
                  <a:pt x="4083" y="3620"/>
                </a:cubicBezTo>
                <a:cubicBezTo>
                  <a:pt x="4129" y="3636"/>
                  <a:pt x="4173" y="3663"/>
                  <a:pt x="4220" y="3679"/>
                </a:cubicBezTo>
                <a:cubicBezTo>
                  <a:pt x="4242" y="3699"/>
                  <a:pt x="4242" y="3715"/>
                  <a:pt x="4266" y="3731"/>
                </a:cubicBezTo>
                <a:cubicBezTo>
                  <a:pt x="4299" y="3798"/>
                  <a:pt x="4253" y="3712"/>
                  <a:pt x="4305" y="3784"/>
                </a:cubicBezTo>
                <a:cubicBezTo>
                  <a:pt x="4309" y="3789"/>
                  <a:pt x="4308" y="3798"/>
                  <a:pt x="4312" y="3803"/>
                </a:cubicBezTo>
                <a:cubicBezTo>
                  <a:pt x="4330" y="3824"/>
                  <a:pt x="4371" y="3862"/>
                  <a:pt x="4371" y="3862"/>
                </a:cubicBezTo>
                <a:cubicBezTo>
                  <a:pt x="4381" y="3895"/>
                  <a:pt x="4405" y="3910"/>
                  <a:pt x="4436" y="3921"/>
                </a:cubicBezTo>
                <a:cubicBezTo>
                  <a:pt x="4447" y="3917"/>
                  <a:pt x="4460" y="3915"/>
                  <a:pt x="4469" y="3908"/>
                </a:cubicBezTo>
                <a:cubicBezTo>
                  <a:pt x="4493" y="3889"/>
                  <a:pt x="4502" y="3861"/>
                  <a:pt x="4515" y="3836"/>
                </a:cubicBezTo>
                <a:cubicBezTo>
                  <a:pt x="4527" y="3811"/>
                  <a:pt x="4548" y="3790"/>
                  <a:pt x="4567" y="3770"/>
                </a:cubicBezTo>
                <a:cubicBezTo>
                  <a:pt x="4606" y="3675"/>
                  <a:pt x="4578" y="3569"/>
                  <a:pt x="4567" y="3469"/>
                </a:cubicBezTo>
                <a:cubicBezTo>
                  <a:pt x="4570" y="3390"/>
                  <a:pt x="4539" y="3306"/>
                  <a:pt x="4606" y="3260"/>
                </a:cubicBezTo>
                <a:cubicBezTo>
                  <a:pt x="4639" y="3209"/>
                  <a:pt x="4699" y="3178"/>
                  <a:pt x="4757" y="3162"/>
                </a:cubicBezTo>
                <a:cubicBezTo>
                  <a:pt x="4786" y="3142"/>
                  <a:pt x="4821" y="3131"/>
                  <a:pt x="4855" y="3122"/>
                </a:cubicBezTo>
                <a:cubicBezTo>
                  <a:pt x="4953" y="3127"/>
                  <a:pt x="5052" y="3125"/>
                  <a:pt x="5149" y="3136"/>
                </a:cubicBezTo>
                <a:cubicBezTo>
                  <a:pt x="5166" y="3138"/>
                  <a:pt x="5178" y="3157"/>
                  <a:pt x="5195" y="3162"/>
                </a:cubicBezTo>
                <a:cubicBezTo>
                  <a:pt x="5212" y="3167"/>
                  <a:pt x="5230" y="3166"/>
                  <a:pt x="5248" y="3168"/>
                </a:cubicBezTo>
                <a:cubicBezTo>
                  <a:pt x="5314" y="3193"/>
                  <a:pt x="5383" y="3207"/>
                  <a:pt x="5451" y="3227"/>
                </a:cubicBezTo>
                <a:cubicBezTo>
                  <a:pt x="5473" y="3250"/>
                  <a:pt x="5500" y="3259"/>
                  <a:pt x="5523" y="3280"/>
                </a:cubicBezTo>
                <a:cubicBezTo>
                  <a:pt x="5579" y="3330"/>
                  <a:pt x="5533" y="3297"/>
                  <a:pt x="5575" y="3325"/>
                </a:cubicBezTo>
                <a:cubicBezTo>
                  <a:pt x="5602" y="3362"/>
                  <a:pt x="5642" y="3380"/>
                  <a:pt x="5673" y="3417"/>
                </a:cubicBezTo>
                <a:cubicBezTo>
                  <a:pt x="5705" y="3455"/>
                  <a:pt x="5714" y="3504"/>
                  <a:pt x="5765" y="3522"/>
                </a:cubicBezTo>
                <a:cubicBezTo>
                  <a:pt x="5776" y="3518"/>
                  <a:pt x="5789" y="3518"/>
                  <a:pt x="5797" y="3509"/>
                </a:cubicBezTo>
                <a:cubicBezTo>
                  <a:pt x="5815" y="3488"/>
                  <a:pt x="5827" y="3442"/>
                  <a:pt x="5843" y="3417"/>
                </a:cubicBezTo>
                <a:cubicBezTo>
                  <a:pt x="5883" y="3270"/>
                  <a:pt x="5856" y="3161"/>
                  <a:pt x="5732" y="3090"/>
                </a:cubicBezTo>
                <a:cubicBezTo>
                  <a:pt x="5723" y="3063"/>
                  <a:pt x="5686" y="3018"/>
                  <a:pt x="5686" y="3018"/>
                </a:cubicBezTo>
                <a:cubicBezTo>
                  <a:pt x="5689" y="2996"/>
                  <a:pt x="5685" y="2969"/>
                  <a:pt x="5699" y="2952"/>
                </a:cubicBezTo>
                <a:cubicBezTo>
                  <a:pt x="5748" y="2892"/>
                  <a:pt x="5826" y="2893"/>
                  <a:pt x="5896" y="2887"/>
                </a:cubicBezTo>
                <a:cubicBezTo>
                  <a:pt x="5949" y="2867"/>
                  <a:pt x="5981" y="2820"/>
                  <a:pt x="6013" y="2776"/>
                </a:cubicBezTo>
                <a:cubicBezTo>
                  <a:pt x="6022" y="2740"/>
                  <a:pt x="6031" y="2725"/>
                  <a:pt x="6000" y="2684"/>
                </a:cubicBezTo>
                <a:cubicBezTo>
                  <a:pt x="5992" y="2673"/>
                  <a:pt x="5974" y="2676"/>
                  <a:pt x="5961" y="2671"/>
                </a:cubicBezTo>
                <a:cubicBezTo>
                  <a:pt x="5926" y="2657"/>
                  <a:pt x="5901" y="2645"/>
                  <a:pt x="5863" y="2638"/>
                </a:cubicBezTo>
                <a:cubicBezTo>
                  <a:pt x="5823" y="2607"/>
                  <a:pt x="5770" y="2602"/>
                  <a:pt x="5725" y="2579"/>
                </a:cubicBezTo>
                <a:cubicBezTo>
                  <a:pt x="5703" y="2568"/>
                  <a:pt x="5687" y="2547"/>
                  <a:pt x="5667" y="2533"/>
                </a:cubicBezTo>
                <a:cubicBezTo>
                  <a:pt x="5665" y="2527"/>
                  <a:pt x="5663" y="2520"/>
                  <a:pt x="5660" y="2514"/>
                </a:cubicBezTo>
                <a:cubicBezTo>
                  <a:pt x="5654" y="2505"/>
                  <a:pt x="5645" y="2498"/>
                  <a:pt x="5640" y="2488"/>
                </a:cubicBezTo>
                <a:cubicBezTo>
                  <a:pt x="5604" y="2414"/>
                  <a:pt x="5673" y="2511"/>
                  <a:pt x="5614" y="2435"/>
                </a:cubicBezTo>
                <a:cubicBezTo>
                  <a:pt x="5616" y="2405"/>
                  <a:pt x="5614" y="2374"/>
                  <a:pt x="5621" y="2344"/>
                </a:cubicBezTo>
                <a:cubicBezTo>
                  <a:pt x="5623" y="2335"/>
                  <a:pt x="5635" y="2332"/>
                  <a:pt x="5640" y="2324"/>
                </a:cubicBezTo>
                <a:cubicBezTo>
                  <a:pt x="5644" y="2316"/>
                  <a:pt x="5645" y="2307"/>
                  <a:pt x="5647" y="2298"/>
                </a:cubicBezTo>
                <a:cubicBezTo>
                  <a:pt x="5638" y="2199"/>
                  <a:pt x="5651" y="2102"/>
                  <a:pt x="5542" y="2069"/>
                </a:cubicBezTo>
                <a:cubicBezTo>
                  <a:pt x="5344" y="2083"/>
                  <a:pt x="5406" y="2070"/>
                  <a:pt x="5287" y="2114"/>
                </a:cubicBezTo>
                <a:cubicBezTo>
                  <a:pt x="5269" y="2134"/>
                  <a:pt x="5245" y="2146"/>
                  <a:pt x="5228" y="2167"/>
                </a:cubicBezTo>
                <a:cubicBezTo>
                  <a:pt x="5191" y="2213"/>
                  <a:pt x="5165" y="2263"/>
                  <a:pt x="5143" y="2317"/>
                </a:cubicBezTo>
                <a:cubicBezTo>
                  <a:pt x="5118" y="2443"/>
                  <a:pt x="5135" y="2598"/>
                  <a:pt x="5208" y="2710"/>
                </a:cubicBezTo>
                <a:cubicBezTo>
                  <a:pt x="5225" y="2773"/>
                  <a:pt x="5183" y="2815"/>
                  <a:pt x="5123" y="2828"/>
                </a:cubicBezTo>
                <a:cubicBezTo>
                  <a:pt x="5088" y="2824"/>
                  <a:pt x="5053" y="2823"/>
                  <a:pt x="5019" y="2815"/>
                </a:cubicBezTo>
                <a:cubicBezTo>
                  <a:pt x="4979" y="2806"/>
                  <a:pt x="4954" y="2770"/>
                  <a:pt x="4927" y="2743"/>
                </a:cubicBezTo>
                <a:cubicBezTo>
                  <a:pt x="4891" y="2707"/>
                  <a:pt x="4837" y="2683"/>
                  <a:pt x="4803" y="2645"/>
                </a:cubicBezTo>
                <a:cubicBezTo>
                  <a:pt x="4730" y="2564"/>
                  <a:pt x="4689" y="2473"/>
                  <a:pt x="4573" y="2448"/>
                </a:cubicBezTo>
                <a:cubicBezTo>
                  <a:pt x="4516" y="2409"/>
                  <a:pt x="4432" y="2433"/>
                  <a:pt x="4371" y="2435"/>
                </a:cubicBezTo>
                <a:cubicBezTo>
                  <a:pt x="4350" y="2442"/>
                  <a:pt x="4333" y="2454"/>
                  <a:pt x="4312" y="2461"/>
                </a:cubicBezTo>
                <a:cubicBezTo>
                  <a:pt x="4269" y="2493"/>
                  <a:pt x="4265" y="2529"/>
                  <a:pt x="4253" y="2579"/>
                </a:cubicBezTo>
                <a:cubicBezTo>
                  <a:pt x="4255" y="2649"/>
                  <a:pt x="4255" y="2719"/>
                  <a:pt x="4259" y="2789"/>
                </a:cubicBezTo>
                <a:cubicBezTo>
                  <a:pt x="4262" y="2836"/>
                  <a:pt x="4306" y="2867"/>
                  <a:pt x="4325" y="2906"/>
                </a:cubicBezTo>
                <a:cubicBezTo>
                  <a:pt x="4342" y="2940"/>
                  <a:pt x="4348" y="2966"/>
                  <a:pt x="4357" y="3005"/>
                </a:cubicBezTo>
                <a:cubicBezTo>
                  <a:pt x="4353" y="3063"/>
                  <a:pt x="4362" y="3122"/>
                  <a:pt x="4299" y="3142"/>
                </a:cubicBezTo>
                <a:cubicBezTo>
                  <a:pt x="4207" y="3140"/>
                  <a:pt x="4112" y="3156"/>
                  <a:pt x="4024" y="3129"/>
                </a:cubicBezTo>
                <a:cubicBezTo>
                  <a:pt x="3975" y="3114"/>
                  <a:pt x="3940" y="3081"/>
                  <a:pt x="3899" y="3050"/>
                </a:cubicBezTo>
                <a:cubicBezTo>
                  <a:pt x="3890" y="3043"/>
                  <a:pt x="3873" y="3031"/>
                  <a:pt x="3873" y="3031"/>
                </a:cubicBezTo>
                <a:cubicBezTo>
                  <a:pt x="3814" y="2880"/>
                  <a:pt x="3851" y="2906"/>
                  <a:pt x="3860" y="2612"/>
                </a:cubicBezTo>
                <a:cubicBezTo>
                  <a:pt x="3863" y="2530"/>
                  <a:pt x="3861" y="2546"/>
                  <a:pt x="3880" y="2488"/>
                </a:cubicBezTo>
                <a:cubicBezTo>
                  <a:pt x="3901" y="2326"/>
                  <a:pt x="3928" y="2059"/>
                  <a:pt x="3716" y="2010"/>
                </a:cubicBezTo>
                <a:cubicBezTo>
                  <a:pt x="3661" y="2012"/>
                  <a:pt x="3607" y="2012"/>
                  <a:pt x="3552" y="2016"/>
                </a:cubicBezTo>
                <a:cubicBezTo>
                  <a:pt x="3404" y="2028"/>
                  <a:pt x="3538" y="2020"/>
                  <a:pt x="3441" y="2049"/>
                </a:cubicBezTo>
                <a:cubicBezTo>
                  <a:pt x="3429" y="2053"/>
                  <a:pt x="3339" y="2061"/>
                  <a:pt x="3330" y="2062"/>
                </a:cubicBezTo>
                <a:cubicBezTo>
                  <a:pt x="3255" y="2056"/>
                  <a:pt x="3253" y="2056"/>
                  <a:pt x="3205" y="2010"/>
                </a:cubicBezTo>
                <a:cubicBezTo>
                  <a:pt x="3189" y="1968"/>
                  <a:pt x="3172" y="1925"/>
                  <a:pt x="3153" y="1885"/>
                </a:cubicBezTo>
                <a:cubicBezTo>
                  <a:pt x="3155" y="1859"/>
                  <a:pt x="3153" y="1832"/>
                  <a:pt x="3160" y="1807"/>
                </a:cubicBezTo>
                <a:cubicBezTo>
                  <a:pt x="3168" y="1779"/>
                  <a:pt x="3221" y="1723"/>
                  <a:pt x="3251" y="1722"/>
                </a:cubicBezTo>
                <a:cubicBezTo>
                  <a:pt x="3397" y="1716"/>
                  <a:pt x="3544" y="1717"/>
                  <a:pt x="3690" y="1715"/>
                </a:cubicBezTo>
                <a:cubicBezTo>
                  <a:pt x="3758" y="1693"/>
                  <a:pt x="3790" y="1601"/>
                  <a:pt x="3801" y="1538"/>
                </a:cubicBezTo>
                <a:cubicBezTo>
                  <a:pt x="3799" y="1490"/>
                  <a:pt x="3801" y="1442"/>
                  <a:pt x="3795" y="1394"/>
                </a:cubicBezTo>
                <a:cubicBezTo>
                  <a:pt x="3791" y="1360"/>
                  <a:pt x="3697" y="1334"/>
                  <a:pt x="3670" y="1329"/>
                </a:cubicBezTo>
                <a:cubicBezTo>
                  <a:pt x="3549" y="1338"/>
                  <a:pt x="3455" y="1347"/>
                  <a:pt x="3343" y="1381"/>
                </a:cubicBezTo>
                <a:cubicBezTo>
                  <a:pt x="3280" y="1377"/>
                  <a:pt x="3216" y="1379"/>
                  <a:pt x="3153" y="1368"/>
                </a:cubicBezTo>
                <a:cubicBezTo>
                  <a:pt x="3138" y="1365"/>
                  <a:pt x="3114" y="1342"/>
                  <a:pt x="3114" y="1342"/>
                </a:cubicBezTo>
                <a:cubicBezTo>
                  <a:pt x="3098" y="1311"/>
                  <a:pt x="3093" y="1292"/>
                  <a:pt x="3088" y="1257"/>
                </a:cubicBezTo>
                <a:cubicBezTo>
                  <a:pt x="3093" y="1157"/>
                  <a:pt x="3068" y="1120"/>
                  <a:pt x="3160" y="1100"/>
                </a:cubicBezTo>
                <a:cubicBezTo>
                  <a:pt x="3196" y="1078"/>
                  <a:pt x="3232" y="1073"/>
                  <a:pt x="3271" y="1061"/>
                </a:cubicBezTo>
                <a:cubicBezTo>
                  <a:pt x="3360" y="1063"/>
                  <a:pt x="3450" y="1060"/>
                  <a:pt x="3539" y="1067"/>
                </a:cubicBezTo>
                <a:cubicBezTo>
                  <a:pt x="3558" y="1069"/>
                  <a:pt x="3574" y="1081"/>
                  <a:pt x="3592" y="1087"/>
                </a:cubicBezTo>
                <a:cubicBezTo>
                  <a:pt x="3684" y="1118"/>
                  <a:pt x="3773" y="1157"/>
                  <a:pt x="3867" y="1178"/>
                </a:cubicBezTo>
                <a:cubicBezTo>
                  <a:pt x="4156" y="1168"/>
                  <a:pt x="3955" y="1186"/>
                  <a:pt x="4089" y="1146"/>
                </a:cubicBezTo>
                <a:cubicBezTo>
                  <a:pt x="4098" y="1139"/>
                  <a:pt x="4105" y="1131"/>
                  <a:pt x="4115" y="1126"/>
                </a:cubicBezTo>
                <a:cubicBezTo>
                  <a:pt x="4121" y="1123"/>
                  <a:pt x="4129" y="1124"/>
                  <a:pt x="4135" y="1120"/>
                </a:cubicBezTo>
                <a:cubicBezTo>
                  <a:pt x="4160" y="1104"/>
                  <a:pt x="4166" y="1071"/>
                  <a:pt x="4187" y="1054"/>
                </a:cubicBezTo>
                <a:cubicBezTo>
                  <a:pt x="4198" y="1045"/>
                  <a:pt x="4214" y="1046"/>
                  <a:pt x="4227" y="1041"/>
                </a:cubicBezTo>
                <a:cubicBezTo>
                  <a:pt x="4375" y="1090"/>
                  <a:pt x="4513" y="1183"/>
                  <a:pt x="4619" y="1296"/>
                </a:cubicBezTo>
                <a:cubicBezTo>
                  <a:pt x="4636" y="1314"/>
                  <a:pt x="4692" y="1363"/>
                  <a:pt x="4711" y="1394"/>
                </a:cubicBezTo>
                <a:cubicBezTo>
                  <a:pt x="4728" y="1421"/>
                  <a:pt x="4750" y="1456"/>
                  <a:pt x="4763" y="1486"/>
                </a:cubicBezTo>
                <a:cubicBezTo>
                  <a:pt x="4773" y="1510"/>
                  <a:pt x="4775" y="1530"/>
                  <a:pt x="4789" y="1552"/>
                </a:cubicBezTo>
                <a:cubicBezTo>
                  <a:pt x="4785" y="1571"/>
                  <a:pt x="4789" y="1595"/>
                  <a:pt x="4776" y="1610"/>
                </a:cubicBezTo>
                <a:cubicBezTo>
                  <a:pt x="4770" y="1617"/>
                  <a:pt x="4706" y="1627"/>
                  <a:pt x="4691" y="1630"/>
                </a:cubicBezTo>
                <a:cubicBezTo>
                  <a:pt x="4623" y="1655"/>
                  <a:pt x="4550" y="1635"/>
                  <a:pt x="4482" y="1617"/>
                </a:cubicBezTo>
                <a:cubicBezTo>
                  <a:pt x="4360" y="1622"/>
                  <a:pt x="4370" y="1609"/>
                  <a:pt x="4305" y="1630"/>
                </a:cubicBezTo>
                <a:cubicBezTo>
                  <a:pt x="4292" y="1634"/>
                  <a:pt x="4278" y="1637"/>
                  <a:pt x="4266" y="1643"/>
                </a:cubicBezTo>
                <a:cubicBezTo>
                  <a:pt x="4252" y="1650"/>
                  <a:pt x="4227" y="1669"/>
                  <a:pt x="4227" y="1669"/>
                </a:cubicBezTo>
                <a:cubicBezTo>
                  <a:pt x="4229" y="1693"/>
                  <a:pt x="4226" y="1718"/>
                  <a:pt x="4233" y="1741"/>
                </a:cubicBezTo>
                <a:cubicBezTo>
                  <a:pt x="4238" y="1760"/>
                  <a:pt x="4316" y="1803"/>
                  <a:pt x="4338" y="1813"/>
                </a:cubicBezTo>
                <a:cubicBezTo>
                  <a:pt x="4390" y="1836"/>
                  <a:pt x="4336" y="1800"/>
                  <a:pt x="4397" y="1833"/>
                </a:cubicBezTo>
                <a:cubicBezTo>
                  <a:pt x="4411" y="1840"/>
                  <a:pt x="4436" y="1859"/>
                  <a:pt x="4436" y="1859"/>
                </a:cubicBezTo>
                <a:cubicBezTo>
                  <a:pt x="4434" y="1877"/>
                  <a:pt x="4437" y="1896"/>
                  <a:pt x="4429" y="1912"/>
                </a:cubicBezTo>
                <a:cubicBezTo>
                  <a:pt x="4425" y="1921"/>
                  <a:pt x="4412" y="1922"/>
                  <a:pt x="4403" y="1925"/>
                </a:cubicBezTo>
                <a:cubicBezTo>
                  <a:pt x="4368" y="1938"/>
                  <a:pt x="4329" y="1944"/>
                  <a:pt x="4292" y="1951"/>
                </a:cubicBezTo>
                <a:cubicBezTo>
                  <a:pt x="4269" y="1973"/>
                  <a:pt x="4260" y="1985"/>
                  <a:pt x="4253" y="2016"/>
                </a:cubicBezTo>
                <a:cubicBezTo>
                  <a:pt x="4259" y="2137"/>
                  <a:pt x="4230" y="2141"/>
                  <a:pt x="4312" y="2180"/>
                </a:cubicBezTo>
                <a:cubicBezTo>
                  <a:pt x="4388" y="2170"/>
                  <a:pt x="4468" y="2173"/>
                  <a:pt x="4541" y="2147"/>
                </a:cubicBezTo>
                <a:cubicBezTo>
                  <a:pt x="4591" y="2129"/>
                  <a:pt x="4629" y="2093"/>
                  <a:pt x="4678" y="2075"/>
                </a:cubicBezTo>
                <a:cubicBezTo>
                  <a:pt x="4717" y="2082"/>
                  <a:pt x="4743" y="2098"/>
                  <a:pt x="4776" y="2121"/>
                </a:cubicBezTo>
                <a:cubicBezTo>
                  <a:pt x="4846" y="2110"/>
                  <a:pt x="4895" y="2097"/>
                  <a:pt x="4947" y="2049"/>
                </a:cubicBezTo>
                <a:cubicBezTo>
                  <a:pt x="4956" y="2010"/>
                  <a:pt x="4946" y="1968"/>
                  <a:pt x="4960" y="1931"/>
                </a:cubicBezTo>
                <a:cubicBezTo>
                  <a:pt x="4968" y="1910"/>
                  <a:pt x="5006" y="1903"/>
                  <a:pt x="5025" y="1898"/>
                </a:cubicBezTo>
                <a:cubicBezTo>
                  <a:pt x="5092" y="1860"/>
                  <a:pt x="5153" y="1841"/>
                  <a:pt x="5228" y="1826"/>
                </a:cubicBezTo>
                <a:cubicBezTo>
                  <a:pt x="5252" y="1811"/>
                  <a:pt x="5268" y="1786"/>
                  <a:pt x="5293" y="1774"/>
                </a:cubicBezTo>
                <a:cubicBezTo>
                  <a:pt x="5340" y="1751"/>
                  <a:pt x="5426" y="1747"/>
                  <a:pt x="5470" y="1741"/>
                </a:cubicBezTo>
                <a:cubicBezTo>
                  <a:pt x="5509" y="1748"/>
                  <a:pt x="5550" y="1750"/>
                  <a:pt x="5588" y="1761"/>
                </a:cubicBezTo>
                <a:cubicBezTo>
                  <a:pt x="5615" y="1769"/>
                  <a:pt x="5640" y="1826"/>
                  <a:pt x="5640" y="1826"/>
                </a:cubicBezTo>
                <a:cubicBezTo>
                  <a:pt x="5650" y="1855"/>
                  <a:pt x="5666" y="1859"/>
                  <a:pt x="5693" y="1872"/>
                </a:cubicBezTo>
                <a:cubicBezTo>
                  <a:pt x="5772" y="1868"/>
                  <a:pt x="5815" y="1867"/>
                  <a:pt x="5883" y="1840"/>
                </a:cubicBezTo>
                <a:cubicBezTo>
                  <a:pt x="5923" y="1799"/>
                  <a:pt x="5955" y="1753"/>
                  <a:pt x="5981" y="1702"/>
                </a:cubicBezTo>
                <a:cubicBezTo>
                  <a:pt x="5977" y="1689"/>
                  <a:pt x="5978" y="1673"/>
                  <a:pt x="5968" y="1663"/>
                </a:cubicBezTo>
                <a:cubicBezTo>
                  <a:pt x="5954" y="1649"/>
                  <a:pt x="5931" y="1648"/>
                  <a:pt x="5915" y="1637"/>
                </a:cubicBezTo>
                <a:cubicBezTo>
                  <a:pt x="5870" y="1606"/>
                  <a:pt x="5823" y="1581"/>
                  <a:pt x="5771" y="1565"/>
                </a:cubicBezTo>
                <a:cubicBezTo>
                  <a:pt x="5727" y="1528"/>
                  <a:pt x="5672" y="1486"/>
                  <a:pt x="5621" y="1460"/>
                </a:cubicBezTo>
                <a:cubicBezTo>
                  <a:pt x="5575" y="1392"/>
                  <a:pt x="5542" y="1338"/>
                  <a:pt x="5523" y="1257"/>
                </a:cubicBezTo>
                <a:cubicBezTo>
                  <a:pt x="5525" y="1176"/>
                  <a:pt x="5521" y="1095"/>
                  <a:pt x="5529" y="1015"/>
                </a:cubicBezTo>
                <a:cubicBezTo>
                  <a:pt x="5531" y="997"/>
                  <a:pt x="5572" y="986"/>
                  <a:pt x="5581" y="982"/>
                </a:cubicBezTo>
                <a:cubicBezTo>
                  <a:pt x="5608" y="970"/>
                  <a:pt x="5660" y="943"/>
                  <a:pt x="5660" y="943"/>
                </a:cubicBezTo>
                <a:cubicBezTo>
                  <a:pt x="5682" y="921"/>
                  <a:pt x="5712" y="886"/>
                  <a:pt x="5739" y="877"/>
                </a:cubicBezTo>
                <a:cubicBezTo>
                  <a:pt x="5787" y="829"/>
                  <a:pt x="5849" y="784"/>
                  <a:pt x="5915" y="766"/>
                </a:cubicBezTo>
                <a:cubicBezTo>
                  <a:pt x="5938" y="743"/>
                  <a:pt x="5957" y="738"/>
                  <a:pt x="5981" y="714"/>
                </a:cubicBezTo>
                <a:cubicBezTo>
                  <a:pt x="6001" y="671"/>
                  <a:pt x="6001" y="677"/>
                  <a:pt x="6013" y="629"/>
                </a:cubicBezTo>
                <a:cubicBezTo>
                  <a:pt x="6018" y="607"/>
                  <a:pt x="6027" y="563"/>
                  <a:pt x="6027" y="563"/>
                </a:cubicBezTo>
                <a:cubicBezTo>
                  <a:pt x="6025" y="526"/>
                  <a:pt x="6056" y="460"/>
                  <a:pt x="6020" y="452"/>
                </a:cubicBezTo>
                <a:cubicBezTo>
                  <a:pt x="5670" y="371"/>
                  <a:pt x="5642" y="472"/>
                  <a:pt x="5405" y="544"/>
                </a:cubicBezTo>
                <a:cubicBezTo>
                  <a:pt x="5394" y="553"/>
                  <a:pt x="5383" y="562"/>
                  <a:pt x="5372" y="570"/>
                </a:cubicBezTo>
                <a:cubicBezTo>
                  <a:pt x="5359" y="579"/>
                  <a:pt x="5333" y="596"/>
                  <a:pt x="5333" y="596"/>
                </a:cubicBezTo>
                <a:cubicBezTo>
                  <a:pt x="5319" y="617"/>
                  <a:pt x="5309" y="638"/>
                  <a:pt x="5300" y="661"/>
                </a:cubicBezTo>
                <a:cubicBezTo>
                  <a:pt x="5297" y="722"/>
                  <a:pt x="5316" y="1081"/>
                  <a:pt x="5202" y="1159"/>
                </a:cubicBezTo>
                <a:cubicBezTo>
                  <a:pt x="5152" y="1232"/>
                  <a:pt x="4997" y="1267"/>
                  <a:pt x="4914" y="1277"/>
                </a:cubicBezTo>
                <a:cubicBezTo>
                  <a:pt x="4683" y="1269"/>
                  <a:pt x="4771" y="1277"/>
                  <a:pt x="4639" y="1244"/>
                </a:cubicBezTo>
                <a:cubicBezTo>
                  <a:pt x="4593" y="1216"/>
                  <a:pt x="4549" y="1183"/>
                  <a:pt x="4501" y="1159"/>
                </a:cubicBezTo>
                <a:cubicBezTo>
                  <a:pt x="4472" y="1145"/>
                  <a:pt x="4440" y="1137"/>
                  <a:pt x="4410" y="1126"/>
                </a:cubicBezTo>
                <a:cubicBezTo>
                  <a:pt x="4387" y="1103"/>
                  <a:pt x="4374" y="1081"/>
                  <a:pt x="4357" y="1054"/>
                </a:cubicBezTo>
                <a:cubicBezTo>
                  <a:pt x="4340" y="1027"/>
                  <a:pt x="4319" y="1011"/>
                  <a:pt x="4305" y="982"/>
                </a:cubicBezTo>
                <a:cubicBezTo>
                  <a:pt x="4300" y="955"/>
                  <a:pt x="4295" y="930"/>
                  <a:pt x="4285" y="904"/>
                </a:cubicBezTo>
                <a:cubicBezTo>
                  <a:pt x="4290" y="823"/>
                  <a:pt x="4287" y="741"/>
                  <a:pt x="4299" y="661"/>
                </a:cubicBezTo>
                <a:cubicBezTo>
                  <a:pt x="4301" y="647"/>
                  <a:pt x="4317" y="640"/>
                  <a:pt x="4325" y="629"/>
                </a:cubicBezTo>
                <a:cubicBezTo>
                  <a:pt x="4334" y="616"/>
                  <a:pt x="4351" y="589"/>
                  <a:pt x="4351" y="589"/>
                </a:cubicBezTo>
                <a:cubicBezTo>
                  <a:pt x="4359" y="565"/>
                  <a:pt x="4371" y="549"/>
                  <a:pt x="4377" y="524"/>
                </a:cubicBezTo>
                <a:cubicBezTo>
                  <a:pt x="4372" y="404"/>
                  <a:pt x="4409" y="383"/>
                  <a:pt x="4325" y="360"/>
                </a:cubicBezTo>
                <a:cubicBezTo>
                  <a:pt x="4277" y="362"/>
                  <a:pt x="4229" y="363"/>
                  <a:pt x="4181" y="367"/>
                </a:cubicBezTo>
                <a:cubicBezTo>
                  <a:pt x="4161" y="369"/>
                  <a:pt x="4144" y="384"/>
                  <a:pt x="4128" y="393"/>
                </a:cubicBezTo>
                <a:cubicBezTo>
                  <a:pt x="4049" y="436"/>
                  <a:pt x="3974" y="478"/>
                  <a:pt x="3912" y="544"/>
                </a:cubicBezTo>
                <a:cubicBezTo>
                  <a:pt x="3897" y="608"/>
                  <a:pt x="3919" y="530"/>
                  <a:pt x="3886" y="596"/>
                </a:cubicBezTo>
                <a:cubicBezTo>
                  <a:pt x="3862" y="644"/>
                  <a:pt x="3866" y="703"/>
                  <a:pt x="3834" y="746"/>
                </a:cubicBezTo>
                <a:cubicBezTo>
                  <a:pt x="3791" y="868"/>
                  <a:pt x="3564" y="842"/>
                  <a:pt x="3480" y="845"/>
                </a:cubicBezTo>
                <a:cubicBezTo>
                  <a:pt x="3442" y="873"/>
                  <a:pt x="3408" y="874"/>
                  <a:pt x="3363" y="884"/>
                </a:cubicBezTo>
                <a:cubicBezTo>
                  <a:pt x="3326" y="882"/>
                  <a:pt x="3287" y="886"/>
                  <a:pt x="3251" y="877"/>
                </a:cubicBezTo>
                <a:cubicBezTo>
                  <a:pt x="3231" y="872"/>
                  <a:pt x="3216" y="856"/>
                  <a:pt x="3199" y="845"/>
                </a:cubicBezTo>
                <a:cubicBezTo>
                  <a:pt x="3192" y="841"/>
                  <a:pt x="3179" y="832"/>
                  <a:pt x="3179" y="832"/>
                </a:cubicBezTo>
                <a:cubicBezTo>
                  <a:pt x="3151" y="834"/>
                  <a:pt x="3122" y="833"/>
                  <a:pt x="3094" y="838"/>
                </a:cubicBezTo>
                <a:cubicBezTo>
                  <a:pt x="3084" y="840"/>
                  <a:pt x="3071" y="842"/>
                  <a:pt x="3068" y="851"/>
                </a:cubicBezTo>
                <a:cubicBezTo>
                  <a:pt x="3025" y="1009"/>
                  <a:pt x="3097" y="955"/>
                  <a:pt x="3035" y="995"/>
                </a:cubicBezTo>
                <a:cubicBezTo>
                  <a:pt x="3007" y="993"/>
                  <a:pt x="2977" y="997"/>
                  <a:pt x="2950" y="989"/>
                </a:cubicBezTo>
                <a:cubicBezTo>
                  <a:pt x="2932" y="984"/>
                  <a:pt x="2922" y="961"/>
                  <a:pt x="2904" y="956"/>
                </a:cubicBezTo>
                <a:cubicBezTo>
                  <a:pt x="2891" y="939"/>
                  <a:pt x="2863" y="926"/>
                  <a:pt x="2865" y="904"/>
                </a:cubicBezTo>
                <a:cubicBezTo>
                  <a:pt x="2873" y="801"/>
                  <a:pt x="2881" y="735"/>
                  <a:pt x="2898" y="642"/>
                </a:cubicBezTo>
                <a:cubicBezTo>
                  <a:pt x="2896" y="609"/>
                  <a:pt x="2900" y="576"/>
                  <a:pt x="2891" y="544"/>
                </a:cubicBezTo>
                <a:cubicBezTo>
                  <a:pt x="2877" y="493"/>
                  <a:pt x="2784" y="444"/>
                  <a:pt x="2741" y="432"/>
                </a:cubicBezTo>
                <a:cubicBezTo>
                  <a:pt x="2652" y="367"/>
                  <a:pt x="2533" y="329"/>
                  <a:pt x="2420" y="328"/>
                </a:cubicBezTo>
                <a:cubicBezTo>
                  <a:pt x="1944" y="324"/>
                  <a:pt x="1469" y="323"/>
                  <a:pt x="993" y="321"/>
                </a:cubicBezTo>
                <a:cubicBezTo>
                  <a:pt x="947" y="309"/>
                  <a:pt x="901" y="300"/>
                  <a:pt x="856" y="288"/>
                </a:cubicBezTo>
                <a:cubicBezTo>
                  <a:pt x="834" y="273"/>
                  <a:pt x="838" y="273"/>
                  <a:pt x="810" y="269"/>
                </a:cubicBezTo>
                <a:cubicBezTo>
                  <a:pt x="775" y="264"/>
                  <a:pt x="705" y="256"/>
                  <a:pt x="705" y="256"/>
                </a:cubicBezTo>
                <a:cubicBezTo>
                  <a:pt x="654" y="242"/>
                  <a:pt x="600" y="239"/>
                  <a:pt x="548" y="229"/>
                </a:cubicBezTo>
                <a:cubicBezTo>
                  <a:pt x="483" y="216"/>
                  <a:pt x="424" y="203"/>
                  <a:pt x="358" y="197"/>
                </a:cubicBezTo>
                <a:cubicBezTo>
                  <a:pt x="349" y="197"/>
                  <a:pt x="243" y="190"/>
                  <a:pt x="234" y="216"/>
                </a:cubicBezTo>
                <a:cubicBezTo>
                  <a:pt x="228" y="235"/>
                  <a:pt x="266" y="296"/>
                  <a:pt x="293" y="269"/>
                </a:cubicBezTo>
                <a:cubicBezTo>
                  <a:pt x="301" y="261"/>
                  <a:pt x="280" y="251"/>
                  <a:pt x="273" y="242"/>
                </a:cubicBezTo>
                <a:close/>
              </a:path>
            </a:pathLst>
          </a:custGeom>
          <a:solidFill>
            <a:srgbClr val="3333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704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8534400" cy="6172200"/>
          </a:xfrm>
          <a:prstGeom prst="rect">
            <a:avLst/>
          </a:prstGeom>
          <a:noFill/>
          <a:ln w="76200">
            <a:solidFill>
              <a:srgbClr val="99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1267" name="Rectangle 3"/>
          <p:cNvSpPr>
            <a:spLocks noChangeArrowheads="1"/>
          </p:cNvSpPr>
          <p:nvPr/>
        </p:nvSpPr>
        <p:spPr bwMode="auto">
          <a:xfrm>
            <a:off x="2438400" y="0"/>
            <a:ext cx="838200" cy="1905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1268" name="Rectangle 4"/>
          <p:cNvSpPr>
            <a:spLocks noChangeArrowheads="1"/>
          </p:cNvSpPr>
          <p:nvPr/>
        </p:nvSpPr>
        <p:spPr bwMode="auto">
          <a:xfrm>
            <a:off x="3276600" y="1143000"/>
            <a:ext cx="838200" cy="1905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1269" name="Rectangle 5"/>
          <p:cNvSpPr>
            <a:spLocks noChangeArrowheads="1"/>
          </p:cNvSpPr>
          <p:nvPr/>
        </p:nvSpPr>
        <p:spPr bwMode="auto">
          <a:xfrm>
            <a:off x="3276600" y="3048000"/>
            <a:ext cx="838200" cy="1905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1270" name="Rectangle 6"/>
          <p:cNvSpPr>
            <a:spLocks noChangeArrowheads="1"/>
          </p:cNvSpPr>
          <p:nvPr/>
        </p:nvSpPr>
        <p:spPr bwMode="auto">
          <a:xfrm>
            <a:off x="3276600" y="4953000"/>
            <a:ext cx="838200" cy="1905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1271" name="Rectangle 7"/>
          <p:cNvSpPr>
            <a:spLocks noChangeArrowheads="1"/>
          </p:cNvSpPr>
          <p:nvPr/>
        </p:nvSpPr>
        <p:spPr bwMode="auto">
          <a:xfrm>
            <a:off x="4114800" y="3810000"/>
            <a:ext cx="838200" cy="1905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1272" name="Rectangle 8"/>
          <p:cNvSpPr>
            <a:spLocks noChangeArrowheads="1"/>
          </p:cNvSpPr>
          <p:nvPr/>
        </p:nvSpPr>
        <p:spPr bwMode="auto">
          <a:xfrm>
            <a:off x="4114800" y="1905000"/>
            <a:ext cx="838200" cy="1905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1273" name="Rectangle 10"/>
          <p:cNvSpPr>
            <a:spLocks noChangeArrowheads="1"/>
          </p:cNvSpPr>
          <p:nvPr/>
        </p:nvSpPr>
        <p:spPr bwMode="auto">
          <a:xfrm>
            <a:off x="4953000" y="1143000"/>
            <a:ext cx="838200" cy="1905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1274" name="Rectangle 11"/>
          <p:cNvSpPr>
            <a:spLocks noChangeArrowheads="1"/>
          </p:cNvSpPr>
          <p:nvPr/>
        </p:nvSpPr>
        <p:spPr bwMode="auto">
          <a:xfrm>
            <a:off x="4953000" y="3048000"/>
            <a:ext cx="838200" cy="1905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1275" name="Rectangle 12"/>
          <p:cNvSpPr>
            <a:spLocks noChangeArrowheads="1"/>
          </p:cNvSpPr>
          <p:nvPr/>
        </p:nvSpPr>
        <p:spPr bwMode="auto">
          <a:xfrm>
            <a:off x="4953000" y="4953000"/>
            <a:ext cx="838200" cy="1905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1276" name="Rectangle 13"/>
          <p:cNvSpPr>
            <a:spLocks noChangeArrowheads="1"/>
          </p:cNvSpPr>
          <p:nvPr/>
        </p:nvSpPr>
        <p:spPr bwMode="auto">
          <a:xfrm>
            <a:off x="5791200" y="3810000"/>
            <a:ext cx="838200" cy="1905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1277" name="Rectangle 14"/>
          <p:cNvSpPr>
            <a:spLocks noChangeArrowheads="1"/>
          </p:cNvSpPr>
          <p:nvPr/>
        </p:nvSpPr>
        <p:spPr bwMode="auto">
          <a:xfrm>
            <a:off x="5791200" y="1905000"/>
            <a:ext cx="838200" cy="1905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1278" name="Rectangle 15"/>
          <p:cNvSpPr>
            <a:spLocks noChangeArrowheads="1"/>
          </p:cNvSpPr>
          <p:nvPr/>
        </p:nvSpPr>
        <p:spPr bwMode="auto">
          <a:xfrm>
            <a:off x="5791200" y="0"/>
            <a:ext cx="838200" cy="1905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1279" name="Rectangle 16"/>
          <p:cNvSpPr>
            <a:spLocks noChangeArrowheads="1"/>
          </p:cNvSpPr>
          <p:nvPr/>
        </p:nvSpPr>
        <p:spPr bwMode="auto">
          <a:xfrm>
            <a:off x="6629400" y="1143000"/>
            <a:ext cx="838200" cy="1905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1280" name="Rectangle 17"/>
          <p:cNvSpPr>
            <a:spLocks noChangeArrowheads="1"/>
          </p:cNvSpPr>
          <p:nvPr/>
        </p:nvSpPr>
        <p:spPr bwMode="auto">
          <a:xfrm>
            <a:off x="6629400" y="3048000"/>
            <a:ext cx="838200" cy="1905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1281" name="Rectangle 18"/>
          <p:cNvSpPr>
            <a:spLocks noChangeArrowheads="1"/>
          </p:cNvSpPr>
          <p:nvPr/>
        </p:nvSpPr>
        <p:spPr bwMode="auto">
          <a:xfrm>
            <a:off x="6629400" y="4953000"/>
            <a:ext cx="838200" cy="1905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1282" name="Rectangle 19"/>
          <p:cNvSpPr>
            <a:spLocks noChangeArrowheads="1"/>
          </p:cNvSpPr>
          <p:nvPr/>
        </p:nvSpPr>
        <p:spPr bwMode="auto">
          <a:xfrm>
            <a:off x="7467600" y="3810000"/>
            <a:ext cx="838200" cy="1905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1283" name="Rectangle 20"/>
          <p:cNvSpPr>
            <a:spLocks noChangeArrowheads="1"/>
          </p:cNvSpPr>
          <p:nvPr/>
        </p:nvSpPr>
        <p:spPr bwMode="auto">
          <a:xfrm>
            <a:off x="7467600" y="1905000"/>
            <a:ext cx="838200" cy="1905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1284" name="Rectangle 21"/>
          <p:cNvSpPr>
            <a:spLocks noChangeArrowheads="1"/>
          </p:cNvSpPr>
          <p:nvPr/>
        </p:nvSpPr>
        <p:spPr bwMode="auto">
          <a:xfrm>
            <a:off x="7467600" y="0"/>
            <a:ext cx="838200" cy="1905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1285" name="Rectangle 22"/>
          <p:cNvSpPr>
            <a:spLocks noChangeArrowheads="1"/>
          </p:cNvSpPr>
          <p:nvPr/>
        </p:nvSpPr>
        <p:spPr bwMode="auto">
          <a:xfrm>
            <a:off x="8305800" y="1143000"/>
            <a:ext cx="838200" cy="1905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1286" name="Rectangle 23"/>
          <p:cNvSpPr>
            <a:spLocks noChangeArrowheads="1"/>
          </p:cNvSpPr>
          <p:nvPr/>
        </p:nvSpPr>
        <p:spPr bwMode="auto">
          <a:xfrm>
            <a:off x="8305800" y="3048000"/>
            <a:ext cx="838200" cy="1905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1287" name="Rectangle 24"/>
          <p:cNvSpPr>
            <a:spLocks noChangeArrowheads="1"/>
          </p:cNvSpPr>
          <p:nvPr/>
        </p:nvSpPr>
        <p:spPr bwMode="auto">
          <a:xfrm>
            <a:off x="8305800" y="4953000"/>
            <a:ext cx="838200" cy="1905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1288" name="Rectangle 25"/>
          <p:cNvSpPr>
            <a:spLocks noChangeArrowheads="1"/>
          </p:cNvSpPr>
          <p:nvPr/>
        </p:nvSpPr>
        <p:spPr bwMode="auto">
          <a:xfrm>
            <a:off x="762000" y="3810000"/>
            <a:ext cx="838200" cy="1905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1289" name="Rectangle 26"/>
          <p:cNvSpPr>
            <a:spLocks noChangeArrowheads="1"/>
          </p:cNvSpPr>
          <p:nvPr/>
        </p:nvSpPr>
        <p:spPr bwMode="auto">
          <a:xfrm>
            <a:off x="762000" y="1905000"/>
            <a:ext cx="838200" cy="1905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1290" name="Rectangle 27"/>
          <p:cNvSpPr>
            <a:spLocks noChangeArrowheads="1"/>
          </p:cNvSpPr>
          <p:nvPr/>
        </p:nvSpPr>
        <p:spPr bwMode="auto">
          <a:xfrm>
            <a:off x="762000" y="0"/>
            <a:ext cx="838200" cy="1905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1291" name="Rectangle 28"/>
          <p:cNvSpPr>
            <a:spLocks noChangeArrowheads="1"/>
          </p:cNvSpPr>
          <p:nvPr/>
        </p:nvSpPr>
        <p:spPr bwMode="auto">
          <a:xfrm>
            <a:off x="1600200" y="1143000"/>
            <a:ext cx="838200" cy="1905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1292" name="Rectangle 29"/>
          <p:cNvSpPr>
            <a:spLocks noChangeArrowheads="1"/>
          </p:cNvSpPr>
          <p:nvPr/>
        </p:nvSpPr>
        <p:spPr bwMode="auto">
          <a:xfrm>
            <a:off x="1600200" y="3048000"/>
            <a:ext cx="838200" cy="1905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1293" name="Rectangle 30"/>
          <p:cNvSpPr>
            <a:spLocks noChangeArrowheads="1"/>
          </p:cNvSpPr>
          <p:nvPr/>
        </p:nvSpPr>
        <p:spPr bwMode="auto">
          <a:xfrm>
            <a:off x="1600200" y="4953000"/>
            <a:ext cx="838200" cy="1905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1294" name="Rectangle 31"/>
          <p:cNvSpPr>
            <a:spLocks noChangeArrowheads="1"/>
          </p:cNvSpPr>
          <p:nvPr/>
        </p:nvSpPr>
        <p:spPr bwMode="auto">
          <a:xfrm>
            <a:off x="2438400" y="3810000"/>
            <a:ext cx="838200" cy="1905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1295" name="Rectangle 32"/>
          <p:cNvSpPr>
            <a:spLocks noChangeArrowheads="1"/>
          </p:cNvSpPr>
          <p:nvPr/>
        </p:nvSpPr>
        <p:spPr bwMode="auto">
          <a:xfrm>
            <a:off x="2438400" y="1905000"/>
            <a:ext cx="838200" cy="1905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1296" name="Rectangle 33"/>
          <p:cNvSpPr>
            <a:spLocks noChangeArrowheads="1"/>
          </p:cNvSpPr>
          <p:nvPr/>
        </p:nvSpPr>
        <p:spPr bwMode="auto">
          <a:xfrm>
            <a:off x="-152400" y="4953000"/>
            <a:ext cx="914400" cy="1905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1297" name="Rectangle 34"/>
          <p:cNvSpPr>
            <a:spLocks noChangeArrowheads="1"/>
          </p:cNvSpPr>
          <p:nvPr/>
        </p:nvSpPr>
        <p:spPr bwMode="auto">
          <a:xfrm>
            <a:off x="-152400" y="3048000"/>
            <a:ext cx="914400" cy="1905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1298" name="Rectangle 36"/>
          <p:cNvSpPr>
            <a:spLocks noChangeArrowheads="1"/>
          </p:cNvSpPr>
          <p:nvPr/>
        </p:nvSpPr>
        <p:spPr bwMode="auto">
          <a:xfrm>
            <a:off x="-152400" y="0"/>
            <a:ext cx="914400" cy="1143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1299" name="Rectangle 38"/>
          <p:cNvSpPr>
            <a:spLocks noChangeArrowheads="1"/>
          </p:cNvSpPr>
          <p:nvPr/>
        </p:nvSpPr>
        <p:spPr bwMode="auto">
          <a:xfrm>
            <a:off x="3276600" y="0"/>
            <a:ext cx="838200" cy="1143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1300" name="Rectangle 39"/>
          <p:cNvSpPr>
            <a:spLocks noChangeArrowheads="1"/>
          </p:cNvSpPr>
          <p:nvPr/>
        </p:nvSpPr>
        <p:spPr bwMode="auto">
          <a:xfrm>
            <a:off x="4953000" y="0"/>
            <a:ext cx="838200" cy="1143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1301" name="Rectangle 40"/>
          <p:cNvSpPr>
            <a:spLocks noChangeArrowheads="1"/>
          </p:cNvSpPr>
          <p:nvPr/>
        </p:nvSpPr>
        <p:spPr bwMode="auto">
          <a:xfrm>
            <a:off x="6629400" y="0"/>
            <a:ext cx="838200" cy="1143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1302" name="Rectangle 43"/>
          <p:cNvSpPr>
            <a:spLocks noChangeArrowheads="1"/>
          </p:cNvSpPr>
          <p:nvPr/>
        </p:nvSpPr>
        <p:spPr bwMode="auto">
          <a:xfrm>
            <a:off x="2438400" y="5715000"/>
            <a:ext cx="838200" cy="1143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1303" name="Rectangle 44"/>
          <p:cNvSpPr>
            <a:spLocks noChangeArrowheads="1"/>
          </p:cNvSpPr>
          <p:nvPr/>
        </p:nvSpPr>
        <p:spPr bwMode="auto">
          <a:xfrm>
            <a:off x="4114800" y="5715000"/>
            <a:ext cx="838200" cy="1143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1304" name="Rectangle 45"/>
          <p:cNvSpPr>
            <a:spLocks noChangeArrowheads="1"/>
          </p:cNvSpPr>
          <p:nvPr/>
        </p:nvSpPr>
        <p:spPr bwMode="auto">
          <a:xfrm>
            <a:off x="5791200" y="5715000"/>
            <a:ext cx="838200" cy="1143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1305" name="Freeform 47"/>
          <p:cNvSpPr>
            <a:spLocks/>
          </p:cNvSpPr>
          <p:nvPr/>
        </p:nvSpPr>
        <p:spPr bwMode="auto">
          <a:xfrm>
            <a:off x="-869950" y="61913"/>
            <a:ext cx="10212388" cy="7216775"/>
          </a:xfrm>
          <a:custGeom>
            <a:avLst/>
            <a:gdLst>
              <a:gd name="T0" fmla="*/ 2147483647 w 6433"/>
              <a:gd name="T1" fmla="*/ 2147483647 h 4546"/>
              <a:gd name="T2" fmla="*/ 2147483647 w 6433"/>
              <a:gd name="T3" fmla="*/ 2147483647 h 4546"/>
              <a:gd name="T4" fmla="*/ 2147483647 w 6433"/>
              <a:gd name="T5" fmla="*/ 2147483647 h 4546"/>
              <a:gd name="T6" fmla="*/ 2147483647 w 6433"/>
              <a:gd name="T7" fmla="*/ 2147483647 h 4546"/>
              <a:gd name="T8" fmla="*/ 2147483647 w 6433"/>
              <a:gd name="T9" fmla="*/ 2147483647 h 4546"/>
              <a:gd name="T10" fmla="*/ 2147483647 w 6433"/>
              <a:gd name="T11" fmla="*/ 2147483647 h 4546"/>
              <a:gd name="T12" fmla="*/ 2147483647 w 6433"/>
              <a:gd name="T13" fmla="*/ 2147483647 h 4546"/>
              <a:gd name="T14" fmla="*/ 2147483647 w 6433"/>
              <a:gd name="T15" fmla="*/ 2147483647 h 4546"/>
              <a:gd name="T16" fmla="*/ 2147483647 w 6433"/>
              <a:gd name="T17" fmla="*/ 2147483647 h 4546"/>
              <a:gd name="T18" fmla="*/ 2147483647 w 6433"/>
              <a:gd name="T19" fmla="*/ 2147483647 h 4546"/>
              <a:gd name="T20" fmla="*/ 2147483647 w 6433"/>
              <a:gd name="T21" fmla="*/ 2147483647 h 4546"/>
              <a:gd name="T22" fmla="*/ 2147483647 w 6433"/>
              <a:gd name="T23" fmla="*/ 2147483647 h 4546"/>
              <a:gd name="T24" fmla="*/ 2147483647 w 6433"/>
              <a:gd name="T25" fmla="*/ 2147483647 h 4546"/>
              <a:gd name="T26" fmla="*/ 2147483647 w 6433"/>
              <a:gd name="T27" fmla="*/ 2147483647 h 4546"/>
              <a:gd name="T28" fmla="*/ 2147483647 w 6433"/>
              <a:gd name="T29" fmla="*/ 2147483647 h 4546"/>
              <a:gd name="T30" fmla="*/ 2147483647 w 6433"/>
              <a:gd name="T31" fmla="*/ 2147483647 h 4546"/>
              <a:gd name="T32" fmla="*/ 2147483647 w 6433"/>
              <a:gd name="T33" fmla="*/ 2147483647 h 4546"/>
              <a:gd name="T34" fmla="*/ 2147483647 w 6433"/>
              <a:gd name="T35" fmla="*/ 2147483647 h 4546"/>
              <a:gd name="T36" fmla="*/ 2147483647 w 6433"/>
              <a:gd name="T37" fmla="*/ 2147483647 h 4546"/>
              <a:gd name="T38" fmla="*/ 2147483647 w 6433"/>
              <a:gd name="T39" fmla="*/ 2147483647 h 4546"/>
              <a:gd name="T40" fmla="*/ 2147483647 w 6433"/>
              <a:gd name="T41" fmla="*/ 2147483647 h 4546"/>
              <a:gd name="T42" fmla="*/ 2147483647 w 6433"/>
              <a:gd name="T43" fmla="*/ 2147483647 h 4546"/>
              <a:gd name="T44" fmla="*/ 2147483647 w 6433"/>
              <a:gd name="T45" fmla="*/ 2147483647 h 4546"/>
              <a:gd name="T46" fmla="*/ 2147483647 w 6433"/>
              <a:gd name="T47" fmla="*/ 2147483647 h 4546"/>
              <a:gd name="T48" fmla="*/ 2147483647 w 6433"/>
              <a:gd name="T49" fmla="*/ 2147483647 h 4546"/>
              <a:gd name="T50" fmla="*/ 2147483647 w 6433"/>
              <a:gd name="T51" fmla="*/ 2147483647 h 4546"/>
              <a:gd name="T52" fmla="*/ 2147483647 w 6433"/>
              <a:gd name="T53" fmla="*/ 2147483647 h 4546"/>
              <a:gd name="T54" fmla="*/ 2147483647 w 6433"/>
              <a:gd name="T55" fmla="*/ 2147483647 h 4546"/>
              <a:gd name="T56" fmla="*/ 2147483647 w 6433"/>
              <a:gd name="T57" fmla="*/ 2147483647 h 4546"/>
              <a:gd name="T58" fmla="*/ 2147483647 w 6433"/>
              <a:gd name="T59" fmla="*/ 2147483647 h 4546"/>
              <a:gd name="T60" fmla="*/ 2147483647 w 6433"/>
              <a:gd name="T61" fmla="*/ 2147483647 h 4546"/>
              <a:gd name="T62" fmla="*/ 2147483647 w 6433"/>
              <a:gd name="T63" fmla="*/ 2147483647 h 4546"/>
              <a:gd name="T64" fmla="*/ 2147483647 w 6433"/>
              <a:gd name="T65" fmla="*/ 2147483647 h 4546"/>
              <a:gd name="T66" fmla="*/ 2147483647 w 6433"/>
              <a:gd name="T67" fmla="*/ 2147483647 h 4546"/>
              <a:gd name="T68" fmla="*/ 2147483647 w 6433"/>
              <a:gd name="T69" fmla="*/ 2147483647 h 4546"/>
              <a:gd name="T70" fmla="*/ 2147483647 w 6433"/>
              <a:gd name="T71" fmla="*/ 2147483647 h 4546"/>
              <a:gd name="T72" fmla="*/ 2147483647 w 6433"/>
              <a:gd name="T73" fmla="*/ 2147483647 h 4546"/>
              <a:gd name="T74" fmla="*/ 2147483647 w 6433"/>
              <a:gd name="T75" fmla="*/ 2147483647 h 4546"/>
              <a:gd name="T76" fmla="*/ 2147483647 w 6433"/>
              <a:gd name="T77" fmla="*/ 2147483647 h 4546"/>
              <a:gd name="T78" fmla="*/ 2147483647 w 6433"/>
              <a:gd name="T79" fmla="*/ 2147483647 h 4546"/>
              <a:gd name="T80" fmla="*/ 2147483647 w 6433"/>
              <a:gd name="T81" fmla="*/ 2147483647 h 4546"/>
              <a:gd name="T82" fmla="*/ 2147483647 w 6433"/>
              <a:gd name="T83" fmla="*/ 2147483647 h 4546"/>
              <a:gd name="T84" fmla="*/ 2147483647 w 6433"/>
              <a:gd name="T85" fmla="*/ 2147483647 h 4546"/>
              <a:gd name="T86" fmla="*/ 2147483647 w 6433"/>
              <a:gd name="T87" fmla="*/ 2147483647 h 4546"/>
              <a:gd name="T88" fmla="*/ 2147483647 w 6433"/>
              <a:gd name="T89" fmla="*/ 2147483647 h 4546"/>
              <a:gd name="T90" fmla="*/ 2147483647 w 6433"/>
              <a:gd name="T91" fmla="*/ 2147483647 h 4546"/>
              <a:gd name="T92" fmla="*/ 2147483647 w 6433"/>
              <a:gd name="T93" fmla="*/ 2147483647 h 4546"/>
              <a:gd name="T94" fmla="*/ 2147483647 w 6433"/>
              <a:gd name="T95" fmla="*/ 2147483647 h 4546"/>
              <a:gd name="T96" fmla="*/ 2147483647 w 6433"/>
              <a:gd name="T97" fmla="*/ 2147483647 h 4546"/>
              <a:gd name="T98" fmla="*/ 2147483647 w 6433"/>
              <a:gd name="T99" fmla="*/ 2147483647 h 4546"/>
              <a:gd name="T100" fmla="*/ 2147483647 w 6433"/>
              <a:gd name="T101" fmla="*/ 2147483647 h 4546"/>
              <a:gd name="T102" fmla="*/ 2147483647 w 6433"/>
              <a:gd name="T103" fmla="*/ 2147483647 h 4546"/>
              <a:gd name="T104" fmla="*/ 2147483647 w 6433"/>
              <a:gd name="T105" fmla="*/ 2147483647 h 4546"/>
              <a:gd name="T106" fmla="*/ 2147483647 w 6433"/>
              <a:gd name="T107" fmla="*/ 2147483647 h 4546"/>
              <a:gd name="T108" fmla="*/ 2147483647 w 6433"/>
              <a:gd name="T109" fmla="*/ 2147483647 h 4546"/>
              <a:gd name="T110" fmla="*/ 2147483647 w 6433"/>
              <a:gd name="T111" fmla="*/ 2147483647 h 4546"/>
              <a:gd name="T112" fmla="*/ 2147483647 w 6433"/>
              <a:gd name="T113" fmla="*/ 2147483647 h 4546"/>
              <a:gd name="T114" fmla="*/ 2147483647 w 6433"/>
              <a:gd name="T115" fmla="*/ 2147483647 h 454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6433"/>
              <a:gd name="T175" fmla="*/ 0 h 4546"/>
              <a:gd name="T176" fmla="*/ 6433 w 6433"/>
              <a:gd name="T177" fmla="*/ 4546 h 454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6433" h="4546">
                <a:moveTo>
                  <a:pt x="273" y="242"/>
                </a:moveTo>
                <a:cubicBezTo>
                  <a:pt x="293" y="273"/>
                  <a:pt x="317" y="268"/>
                  <a:pt x="352" y="282"/>
                </a:cubicBezTo>
                <a:cubicBezTo>
                  <a:pt x="401" y="302"/>
                  <a:pt x="436" y="327"/>
                  <a:pt x="489" y="334"/>
                </a:cubicBezTo>
                <a:cubicBezTo>
                  <a:pt x="571" y="375"/>
                  <a:pt x="649" y="377"/>
                  <a:pt x="738" y="393"/>
                </a:cubicBezTo>
                <a:cubicBezTo>
                  <a:pt x="769" y="399"/>
                  <a:pt x="798" y="413"/>
                  <a:pt x="829" y="413"/>
                </a:cubicBezTo>
                <a:cubicBezTo>
                  <a:pt x="1283" y="415"/>
                  <a:pt x="1737" y="417"/>
                  <a:pt x="2191" y="419"/>
                </a:cubicBezTo>
                <a:cubicBezTo>
                  <a:pt x="2291" y="430"/>
                  <a:pt x="2392" y="450"/>
                  <a:pt x="2492" y="465"/>
                </a:cubicBezTo>
                <a:cubicBezTo>
                  <a:pt x="2601" y="508"/>
                  <a:pt x="2663" y="562"/>
                  <a:pt x="2708" y="674"/>
                </a:cubicBezTo>
                <a:cubicBezTo>
                  <a:pt x="2697" y="813"/>
                  <a:pt x="2730" y="853"/>
                  <a:pt x="2610" y="871"/>
                </a:cubicBezTo>
                <a:cubicBezTo>
                  <a:pt x="2348" y="1002"/>
                  <a:pt x="2026" y="914"/>
                  <a:pt x="1739" y="871"/>
                </a:cubicBezTo>
                <a:cubicBezTo>
                  <a:pt x="1670" y="848"/>
                  <a:pt x="1595" y="838"/>
                  <a:pt x="1523" y="825"/>
                </a:cubicBezTo>
                <a:cubicBezTo>
                  <a:pt x="1501" y="821"/>
                  <a:pt x="1479" y="818"/>
                  <a:pt x="1458" y="812"/>
                </a:cubicBezTo>
                <a:cubicBezTo>
                  <a:pt x="1445" y="809"/>
                  <a:pt x="1419" y="799"/>
                  <a:pt x="1419" y="799"/>
                </a:cubicBezTo>
                <a:cubicBezTo>
                  <a:pt x="1286" y="801"/>
                  <a:pt x="1152" y="801"/>
                  <a:pt x="1019" y="805"/>
                </a:cubicBezTo>
                <a:cubicBezTo>
                  <a:pt x="978" y="806"/>
                  <a:pt x="930" y="832"/>
                  <a:pt x="888" y="838"/>
                </a:cubicBezTo>
                <a:cubicBezTo>
                  <a:pt x="863" y="855"/>
                  <a:pt x="825" y="874"/>
                  <a:pt x="803" y="897"/>
                </a:cubicBezTo>
                <a:cubicBezTo>
                  <a:pt x="785" y="915"/>
                  <a:pt x="772" y="941"/>
                  <a:pt x="757" y="962"/>
                </a:cubicBezTo>
                <a:cubicBezTo>
                  <a:pt x="750" y="987"/>
                  <a:pt x="741" y="1010"/>
                  <a:pt x="731" y="1034"/>
                </a:cubicBezTo>
                <a:cubicBezTo>
                  <a:pt x="724" y="1098"/>
                  <a:pt x="715" y="1168"/>
                  <a:pt x="731" y="1231"/>
                </a:cubicBezTo>
                <a:cubicBezTo>
                  <a:pt x="737" y="1254"/>
                  <a:pt x="809" y="1294"/>
                  <a:pt x="823" y="1303"/>
                </a:cubicBezTo>
                <a:cubicBezTo>
                  <a:pt x="943" y="1381"/>
                  <a:pt x="1101" y="1413"/>
                  <a:pt x="1242" y="1414"/>
                </a:cubicBezTo>
                <a:cubicBezTo>
                  <a:pt x="1663" y="1418"/>
                  <a:pt x="2084" y="1419"/>
                  <a:pt x="2505" y="1421"/>
                </a:cubicBezTo>
                <a:cubicBezTo>
                  <a:pt x="2547" y="1442"/>
                  <a:pt x="2597" y="1431"/>
                  <a:pt x="2636" y="1460"/>
                </a:cubicBezTo>
                <a:cubicBezTo>
                  <a:pt x="2702" y="1509"/>
                  <a:pt x="2720" y="1576"/>
                  <a:pt x="2754" y="1643"/>
                </a:cubicBezTo>
                <a:cubicBezTo>
                  <a:pt x="2771" y="1738"/>
                  <a:pt x="2773" y="1802"/>
                  <a:pt x="2760" y="1912"/>
                </a:cubicBezTo>
                <a:cubicBezTo>
                  <a:pt x="2757" y="1936"/>
                  <a:pt x="2730" y="1951"/>
                  <a:pt x="2715" y="1970"/>
                </a:cubicBezTo>
                <a:cubicBezTo>
                  <a:pt x="2702" y="2008"/>
                  <a:pt x="2681" y="2042"/>
                  <a:pt x="2643" y="2056"/>
                </a:cubicBezTo>
                <a:cubicBezTo>
                  <a:pt x="2616" y="2082"/>
                  <a:pt x="2593" y="2081"/>
                  <a:pt x="2557" y="2088"/>
                </a:cubicBezTo>
                <a:cubicBezTo>
                  <a:pt x="2498" y="2100"/>
                  <a:pt x="2447" y="2115"/>
                  <a:pt x="2387" y="2121"/>
                </a:cubicBezTo>
                <a:cubicBezTo>
                  <a:pt x="2267" y="2119"/>
                  <a:pt x="2147" y="2121"/>
                  <a:pt x="2027" y="2114"/>
                </a:cubicBezTo>
                <a:cubicBezTo>
                  <a:pt x="1958" y="2110"/>
                  <a:pt x="1889" y="2065"/>
                  <a:pt x="1818" y="2056"/>
                </a:cubicBezTo>
                <a:cubicBezTo>
                  <a:pt x="1636" y="1963"/>
                  <a:pt x="1399" y="1975"/>
                  <a:pt x="1203" y="1970"/>
                </a:cubicBezTo>
                <a:cubicBezTo>
                  <a:pt x="1149" y="1977"/>
                  <a:pt x="1115" y="1990"/>
                  <a:pt x="1065" y="2010"/>
                </a:cubicBezTo>
                <a:cubicBezTo>
                  <a:pt x="1058" y="2016"/>
                  <a:pt x="1053" y="2024"/>
                  <a:pt x="1045" y="2029"/>
                </a:cubicBezTo>
                <a:cubicBezTo>
                  <a:pt x="1039" y="2033"/>
                  <a:pt x="1032" y="2032"/>
                  <a:pt x="1026" y="2036"/>
                </a:cubicBezTo>
                <a:cubicBezTo>
                  <a:pt x="1009" y="2047"/>
                  <a:pt x="996" y="2063"/>
                  <a:pt x="980" y="2075"/>
                </a:cubicBezTo>
                <a:cubicBezTo>
                  <a:pt x="949" y="2121"/>
                  <a:pt x="942" y="2158"/>
                  <a:pt x="934" y="2213"/>
                </a:cubicBezTo>
                <a:cubicBezTo>
                  <a:pt x="936" y="2229"/>
                  <a:pt x="941" y="2304"/>
                  <a:pt x="960" y="2330"/>
                </a:cubicBezTo>
                <a:cubicBezTo>
                  <a:pt x="1008" y="2397"/>
                  <a:pt x="1105" y="2402"/>
                  <a:pt x="1176" y="2422"/>
                </a:cubicBezTo>
                <a:cubicBezTo>
                  <a:pt x="1323" y="2464"/>
                  <a:pt x="1473" y="2513"/>
                  <a:pt x="1628" y="2514"/>
                </a:cubicBezTo>
                <a:cubicBezTo>
                  <a:pt x="2075" y="2518"/>
                  <a:pt x="2523" y="2518"/>
                  <a:pt x="2970" y="2520"/>
                </a:cubicBezTo>
                <a:cubicBezTo>
                  <a:pt x="2979" y="2524"/>
                  <a:pt x="2986" y="2531"/>
                  <a:pt x="2996" y="2533"/>
                </a:cubicBezTo>
                <a:cubicBezTo>
                  <a:pt x="3022" y="2538"/>
                  <a:pt x="3050" y="2532"/>
                  <a:pt x="3075" y="2540"/>
                </a:cubicBezTo>
                <a:cubicBezTo>
                  <a:pt x="3148" y="2562"/>
                  <a:pt x="3206" y="2644"/>
                  <a:pt x="3232" y="2710"/>
                </a:cubicBezTo>
                <a:cubicBezTo>
                  <a:pt x="3238" y="2752"/>
                  <a:pt x="3245" y="2781"/>
                  <a:pt x="3271" y="2815"/>
                </a:cubicBezTo>
                <a:cubicBezTo>
                  <a:pt x="3283" y="2880"/>
                  <a:pt x="3285" y="2877"/>
                  <a:pt x="3264" y="2978"/>
                </a:cubicBezTo>
                <a:cubicBezTo>
                  <a:pt x="3255" y="3019"/>
                  <a:pt x="3087" y="3050"/>
                  <a:pt x="3061" y="3050"/>
                </a:cubicBezTo>
                <a:cubicBezTo>
                  <a:pt x="2791" y="3054"/>
                  <a:pt x="2520" y="3055"/>
                  <a:pt x="2250" y="3057"/>
                </a:cubicBezTo>
                <a:cubicBezTo>
                  <a:pt x="2228" y="3072"/>
                  <a:pt x="2211" y="3077"/>
                  <a:pt x="2191" y="3096"/>
                </a:cubicBezTo>
                <a:cubicBezTo>
                  <a:pt x="2193" y="3146"/>
                  <a:pt x="2190" y="3197"/>
                  <a:pt x="2197" y="3247"/>
                </a:cubicBezTo>
                <a:cubicBezTo>
                  <a:pt x="2199" y="3258"/>
                  <a:pt x="2210" y="3265"/>
                  <a:pt x="2217" y="3273"/>
                </a:cubicBezTo>
                <a:cubicBezTo>
                  <a:pt x="2268" y="3329"/>
                  <a:pt x="2327" y="3352"/>
                  <a:pt x="2400" y="3365"/>
                </a:cubicBezTo>
                <a:cubicBezTo>
                  <a:pt x="2504" y="3406"/>
                  <a:pt x="2611" y="3413"/>
                  <a:pt x="2721" y="3424"/>
                </a:cubicBezTo>
                <a:cubicBezTo>
                  <a:pt x="2876" y="3459"/>
                  <a:pt x="3027" y="3470"/>
                  <a:pt x="3186" y="3476"/>
                </a:cubicBezTo>
                <a:cubicBezTo>
                  <a:pt x="3269" y="3486"/>
                  <a:pt x="3345" y="3507"/>
                  <a:pt x="3428" y="3515"/>
                </a:cubicBezTo>
                <a:cubicBezTo>
                  <a:pt x="3495" y="3538"/>
                  <a:pt x="3510" y="3550"/>
                  <a:pt x="3552" y="3607"/>
                </a:cubicBezTo>
                <a:cubicBezTo>
                  <a:pt x="3560" y="3649"/>
                  <a:pt x="3578" y="3685"/>
                  <a:pt x="3592" y="3725"/>
                </a:cubicBezTo>
                <a:cubicBezTo>
                  <a:pt x="3590" y="3758"/>
                  <a:pt x="3596" y="3792"/>
                  <a:pt x="3585" y="3823"/>
                </a:cubicBezTo>
                <a:cubicBezTo>
                  <a:pt x="3581" y="3834"/>
                  <a:pt x="3563" y="3831"/>
                  <a:pt x="3552" y="3836"/>
                </a:cubicBezTo>
                <a:cubicBezTo>
                  <a:pt x="3513" y="3856"/>
                  <a:pt x="3480" y="3869"/>
                  <a:pt x="3435" y="3875"/>
                </a:cubicBezTo>
                <a:cubicBezTo>
                  <a:pt x="3228" y="3873"/>
                  <a:pt x="3020" y="3878"/>
                  <a:pt x="2813" y="3869"/>
                </a:cubicBezTo>
                <a:cubicBezTo>
                  <a:pt x="2705" y="3864"/>
                  <a:pt x="2679" y="3832"/>
                  <a:pt x="2590" y="3803"/>
                </a:cubicBezTo>
                <a:cubicBezTo>
                  <a:pt x="2554" y="3791"/>
                  <a:pt x="2516" y="3791"/>
                  <a:pt x="2479" y="3784"/>
                </a:cubicBezTo>
                <a:cubicBezTo>
                  <a:pt x="2408" y="3753"/>
                  <a:pt x="2330" y="3741"/>
                  <a:pt x="2256" y="3718"/>
                </a:cubicBezTo>
                <a:cubicBezTo>
                  <a:pt x="2189" y="3697"/>
                  <a:pt x="2138" y="3664"/>
                  <a:pt x="2073" y="3646"/>
                </a:cubicBezTo>
                <a:cubicBezTo>
                  <a:pt x="2028" y="3617"/>
                  <a:pt x="2084" y="3650"/>
                  <a:pt x="2001" y="3620"/>
                </a:cubicBezTo>
                <a:cubicBezTo>
                  <a:pt x="1969" y="3608"/>
                  <a:pt x="1941" y="3576"/>
                  <a:pt x="1909" y="3561"/>
                </a:cubicBezTo>
                <a:cubicBezTo>
                  <a:pt x="1903" y="3552"/>
                  <a:pt x="1898" y="3543"/>
                  <a:pt x="1890" y="3535"/>
                </a:cubicBezTo>
                <a:cubicBezTo>
                  <a:pt x="1884" y="3529"/>
                  <a:pt x="1875" y="3528"/>
                  <a:pt x="1870" y="3522"/>
                </a:cubicBezTo>
                <a:cubicBezTo>
                  <a:pt x="1845" y="3492"/>
                  <a:pt x="1834" y="3453"/>
                  <a:pt x="1805" y="3424"/>
                </a:cubicBezTo>
                <a:cubicBezTo>
                  <a:pt x="1784" y="3324"/>
                  <a:pt x="1777" y="3328"/>
                  <a:pt x="1805" y="3168"/>
                </a:cubicBezTo>
                <a:cubicBezTo>
                  <a:pt x="1807" y="3157"/>
                  <a:pt x="1823" y="3157"/>
                  <a:pt x="1831" y="3149"/>
                </a:cubicBezTo>
                <a:cubicBezTo>
                  <a:pt x="1841" y="3139"/>
                  <a:pt x="1847" y="3126"/>
                  <a:pt x="1857" y="3116"/>
                </a:cubicBezTo>
                <a:cubicBezTo>
                  <a:pt x="1865" y="3108"/>
                  <a:pt x="1875" y="3103"/>
                  <a:pt x="1883" y="3096"/>
                </a:cubicBezTo>
                <a:cubicBezTo>
                  <a:pt x="1906" y="3076"/>
                  <a:pt x="1922" y="3058"/>
                  <a:pt x="1942" y="3037"/>
                </a:cubicBezTo>
                <a:cubicBezTo>
                  <a:pt x="1948" y="3031"/>
                  <a:pt x="1997" y="3013"/>
                  <a:pt x="2001" y="3011"/>
                </a:cubicBezTo>
                <a:cubicBezTo>
                  <a:pt x="2055" y="2992"/>
                  <a:pt x="2113" y="2985"/>
                  <a:pt x="2165" y="2959"/>
                </a:cubicBezTo>
                <a:cubicBezTo>
                  <a:pt x="2244" y="2876"/>
                  <a:pt x="2162" y="2806"/>
                  <a:pt x="2093" y="2762"/>
                </a:cubicBezTo>
                <a:cubicBezTo>
                  <a:pt x="2072" y="2749"/>
                  <a:pt x="2045" y="2749"/>
                  <a:pt x="2021" y="2743"/>
                </a:cubicBezTo>
                <a:cubicBezTo>
                  <a:pt x="1829" y="2746"/>
                  <a:pt x="1693" y="2744"/>
                  <a:pt x="1517" y="2769"/>
                </a:cubicBezTo>
                <a:cubicBezTo>
                  <a:pt x="1371" y="2767"/>
                  <a:pt x="1224" y="2766"/>
                  <a:pt x="1078" y="2762"/>
                </a:cubicBezTo>
                <a:cubicBezTo>
                  <a:pt x="1055" y="2761"/>
                  <a:pt x="1013" y="2743"/>
                  <a:pt x="1013" y="2743"/>
                </a:cubicBezTo>
                <a:cubicBezTo>
                  <a:pt x="992" y="2729"/>
                  <a:pt x="966" y="2720"/>
                  <a:pt x="947" y="2704"/>
                </a:cubicBezTo>
                <a:cubicBezTo>
                  <a:pt x="912" y="2673"/>
                  <a:pt x="875" y="2623"/>
                  <a:pt x="836" y="2599"/>
                </a:cubicBezTo>
                <a:cubicBezTo>
                  <a:pt x="793" y="2573"/>
                  <a:pt x="812" y="2588"/>
                  <a:pt x="777" y="2553"/>
                </a:cubicBezTo>
                <a:cubicBezTo>
                  <a:pt x="762" y="2515"/>
                  <a:pt x="743" y="2480"/>
                  <a:pt x="718" y="2448"/>
                </a:cubicBezTo>
                <a:cubicBezTo>
                  <a:pt x="711" y="2409"/>
                  <a:pt x="695" y="2375"/>
                  <a:pt x="685" y="2337"/>
                </a:cubicBezTo>
                <a:cubicBezTo>
                  <a:pt x="676" y="2269"/>
                  <a:pt x="663" y="2202"/>
                  <a:pt x="653" y="2134"/>
                </a:cubicBezTo>
                <a:cubicBezTo>
                  <a:pt x="655" y="2088"/>
                  <a:pt x="650" y="2042"/>
                  <a:pt x="659" y="1997"/>
                </a:cubicBezTo>
                <a:cubicBezTo>
                  <a:pt x="664" y="1970"/>
                  <a:pt x="701" y="1966"/>
                  <a:pt x="718" y="1957"/>
                </a:cubicBezTo>
                <a:cubicBezTo>
                  <a:pt x="752" y="1938"/>
                  <a:pt x="786" y="1919"/>
                  <a:pt x="823" y="1905"/>
                </a:cubicBezTo>
                <a:cubicBezTo>
                  <a:pt x="851" y="1894"/>
                  <a:pt x="879" y="1884"/>
                  <a:pt x="908" y="1879"/>
                </a:cubicBezTo>
                <a:cubicBezTo>
                  <a:pt x="945" y="1873"/>
                  <a:pt x="1019" y="1866"/>
                  <a:pt x="1019" y="1866"/>
                </a:cubicBezTo>
                <a:cubicBezTo>
                  <a:pt x="1179" y="1803"/>
                  <a:pt x="1410" y="1788"/>
                  <a:pt x="1582" y="1781"/>
                </a:cubicBezTo>
                <a:cubicBezTo>
                  <a:pt x="1628" y="1758"/>
                  <a:pt x="1676" y="1769"/>
                  <a:pt x="1720" y="1741"/>
                </a:cubicBezTo>
                <a:cubicBezTo>
                  <a:pt x="1704" y="1653"/>
                  <a:pt x="1610" y="1632"/>
                  <a:pt x="1530" y="1630"/>
                </a:cubicBezTo>
                <a:cubicBezTo>
                  <a:pt x="1316" y="1626"/>
                  <a:pt x="1102" y="1626"/>
                  <a:pt x="888" y="1624"/>
                </a:cubicBezTo>
                <a:cubicBezTo>
                  <a:pt x="864" y="1615"/>
                  <a:pt x="848" y="1598"/>
                  <a:pt x="823" y="1591"/>
                </a:cubicBezTo>
                <a:cubicBezTo>
                  <a:pt x="791" y="1559"/>
                  <a:pt x="742" y="1541"/>
                  <a:pt x="718" y="1499"/>
                </a:cubicBezTo>
                <a:cubicBezTo>
                  <a:pt x="681" y="1434"/>
                  <a:pt x="631" y="1377"/>
                  <a:pt x="587" y="1316"/>
                </a:cubicBezTo>
                <a:cubicBezTo>
                  <a:pt x="559" y="1277"/>
                  <a:pt x="545" y="1230"/>
                  <a:pt x="515" y="1192"/>
                </a:cubicBezTo>
                <a:cubicBezTo>
                  <a:pt x="506" y="1163"/>
                  <a:pt x="499" y="1134"/>
                  <a:pt x="489" y="1106"/>
                </a:cubicBezTo>
                <a:cubicBezTo>
                  <a:pt x="477" y="1025"/>
                  <a:pt x="469" y="1031"/>
                  <a:pt x="483" y="917"/>
                </a:cubicBezTo>
                <a:cubicBezTo>
                  <a:pt x="486" y="891"/>
                  <a:pt x="529" y="854"/>
                  <a:pt x="541" y="845"/>
                </a:cubicBezTo>
                <a:cubicBezTo>
                  <a:pt x="621" y="786"/>
                  <a:pt x="707" y="768"/>
                  <a:pt x="803" y="753"/>
                </a:cubicBezTo>
                <a:cubicBezTo>
                  <a:pt x="850" y="737"/>
                  <a:pt x="900" y="743"/>
                  <a:pt x="947" y="727"/>
                </a:cubicBezTo>
                <a:cubicBezTo>
                  <a:pt x="968" y="720"/>
                  <a:pt x="1006" y="694"/>
                  <a:pt x="1006" y="694"/>
                </a:cubicBezTo>
                <a:cubicBezTo>
                  <a:pt x="1044" y="636"/>
                  <a:pt x="899" y="598"/>
                  <a:pt x="856" y="589"/>
                </a:cubicBezTo>
                <a:cubicBezTo>
                  <a:pt x="751" y="567"/>
                  <a:pt x="642" y="579"/>
                  <a:pt x="535" y="576"/>
                </a:cubicBezTo>
                <a:cubicBezTo>
                  <a:pt x="522" y="572"/>
                  <a:pt x="509" y="566"/>
                  <a:pt x="496" y="563"/>
                </a:cubicBezTo>
                <a:cubicBezTo>
                  <a:pt x="483" y="560"/>
                  <a:pt x="469" y="561"/>
                  <a:pt x="456" y="557"/>
                </a:cubicBezTo>
                <a:cubicBezTo>
                  <a:pt x="409" y="542"/>
                  <a:pt x="363" y="507"/>
                  <a:pt x="312" y="491"/>
                </a:cubicBezTo>
                <a:cubicBezTo>
                  <a:pt x="280" y="467"/>
                  <a:pt x="246" y="449"/>
                  <a:pt x="214" y="426"/>
                </a:cubicBezTo>
                <a:cubicBezTo>
                  <a:pt x="185" y="405"/>
                  <a:pt x="157" y="378"/>
                  <a:pt x="123" y="367"/>
                </a:cubicBezTo>
                <a:cubicBezTo>
                  <a:pt x="87" y="315"/>
                  <a:pt x="136" y="379"/>
                  <a:pt x="83" y="334"/>
                </a:cubicBezTo>
                <a:cubicBezTo>
                  <a:pt x="62" y="317"/>
                  <a:pt x="60" y="285"/>
                  <a:pt x="37" y="262"/>
                </a:cubicBezTo>
                <a:cubicBezTo>
                  <a:pt x="0" y="138"/>
                  <a:pt x="79" y="38"/>
                  <a:pt x="188" y="0"/>
                </a:cubicBezTo>
                <a:cubicBezTo>
                  <a:pt x="304" y="2"/>
                  <a:pt x="419" y="1"/>
                  <a:pt x="535" y="7"/>
                </a:cubicBezTo>
                <a:cubicBezTo>
                  <a:pt x="601" y="10"/>
                  <a:pt x="645" y="96"/>
                  <a:pt x="705" y="112"/>
                </a:cubicBezTo>
                <a:cubicBezTo>
                  <a:pt x="751" y="139"/>
                  <a:pt x="799" y="147"/>
                  <a:pt x="849" y="164"/>
                </a:cubicBezTo>
                <a:cubicBezTo>
                  <a:pt x="956" y="159"/>
                  <a:pt x="1072" y="188"/>
                  <a:pt x="1170" y="144"/>
                </a:cubicBezTo>
                <a:cubicBezTo>
                  <a:pt x="1178" y="140"/>
                  <a:pt x="1181" y="129"/>
                  <a:pt x="1189" y="125"/>
                </a:cubicBezTo>
                <a:cubicBezTo>
                  <a:pt x="1205" y="117"/>
                  <a:pt x="1225" y="117"/>
                  <a:pt x="1242" y="112"/>
                </a:cubicBezTo>
                <a:cubicBezTo>
                  <a:pt x="1265" y="87"/>
                  <a:pt x="1320" y="83"/>
                  <a:pt x="1353" y="72"/>
                </a:cubicBezTo>
                <a:cubicBezTo>
                  <a:pt x="1484" y="74"/>
                  <a:pt x="1615" y="73"/>
                  <a:pt x="1746" y="79"/>
                </a:cubicBezTo>
                <a:cubicBezTo>
                  <a:pt x="1809" y="82"/>
                  <a:pt x="1785" y="185"/>
                  <a:pt x="1824" y="210"/>
                </a:cubicBezTo>
                <a:cubicBezTo>
                  <a:pt x="1841" y="221"/>
                  <a:pt x="1883" y="224"/>
                  <a:pt x="1903" y="229"/>
                </a:cubicBezTo>
                <a:cubicBezTo>
                  <a:pt x="1999" y="227"/>
                  <a:pt x="2095" y="227"/>
                  <a:pt x="2191" y="223"/>
                </a:cubicBezTo>
                <a:cubicBezTo>
                  <a:pt x="2253" y="220"/>
                  <a:pt x="2309" y="177"/>
                  <a:pt x="2368" y="164"/>
                </a:cubicBezTo>
                <a:cubicBezTo>
                  <a:pt x="2404" y="136"/>
                  <a:pt x="2440" y="138"/>
                  <a:pt x="2485" y="131"/>
                </a:cubicBezTo>
                <a:cubicBezTo>
                  <a:pt x="2595" y="136"/>
                  <a:pt x="2711" y="118"/>
                  <a:pt x="2813" y="157"/>
                </a:cubicBezTo>
                <a:cubicBezTo>
                  <a:pt x="2902" y="191"/>
                  <a:pt x="2985" y="250"/>
                  <a:pt x="3075" y="282"/>
                </a:cubicBezTo>
                <a:cubicBezTo>
                  <a:pt x="3092" y="355"/>
                  <a:pt x="3087" y="468"/>
                  <a:pt x="3186" y="478"/>
                </a:cubicBezTo>
                <a:cubicBezTo>
                  <a:pt x="3221" y="482"/>
                  <a:pt x="3256" y="483"/>
                  <a:pt x="3291" y="485"/>
                </a:cubicBezTo>
                <a:cubicBezTo>
                  <a:pt x="3522" y="476"/>
                  <a:pt x="3828" y="580"/>
                  <a:pt x="3919" y="321"/>
                </a:cubicBezTo>
                <a:cubicBezTo>
                  <a:pt x="3928" y="244"/>
                  <a:pt x="3933" y="167"/>
                  <a:pt x="4017" y="144"/>
                </a:cubicBezTo>
                <a:cubicBezTo>
                  <a:pt x="4058" y="117"/>
                  <a:pt x="4122" y="109"/>
                  <a:pt x="4168" y="92"/>
                </a:cubicBezTo>
                <a:cubicBezTo>
                  <a:pt x="4273" y="96"/>
                  <a:pt x="4378" y="94"/>
                  <a:pt x="4482" y="105"/>
                </a:cubicBezTo>
                <a:cubicBezTo>
                  <a:pt x="4522" y="109"/>
                  <a:pt x="4535" y="135"/>
                  <a:pt x="4560" y="157"/>
                </a:cubicBezTo>
                <a:cubicBezTo>
                  <a:pt x="4618" y="209"/>
                  <a:pt x="4673" y="255"/>
                  <a:pt x="4691" y="334"/>
                </a:cubicBezTo>
                <a:cubicBezTo>
                  <a:pt x="4689" y="347"/>
                  <a:pt x="4689" y="361"/>
                  <a:pt x="4685" y="373"/>
                </a:cubicBezTo>
                <a:cubicBezTo>
                  <a:pt x="4674" y="405"/>
                  <a:pt x="4641" y="430"/>
                  <a:pt x="4619" y="452"/>
                </a:cubicBezTo>
                <a:cubicBezTo>
                  <a:pt x="4588" y="483"/>
                  <a:pt x="4572" y="516"/>
                  <a:pt x="4528" y="530"/>
                </a:cubicBezTo>
                <a:cubicBezTo>
                  <a:pt x="4483" y="561"/>
                  <a:pt x="4450" y="557"/>
                  <a:pt x="4416" y="609"/>
                </a:cubicBezTo>
                <a:cubicBezTo>
                  <a:pt x="4420" y="672"/>
                  <a:pt x="4418" y="737"/>
                  <a:pt x="4429" y="799"/>
                </a:cubicBezTo>
                <a:cubicBezTo>
                  <a:pt x="4440" y="863"/>
                  <a:pt x="4575" y="884"/>
                  <a:pt x="4619" y="890"/>
                </a:cubicBezTo>
                <a:cubicBezTo>
                  <a:pt x="4671" y="888"/>
                  <a:pt x="4724" y="888"/>
                  <a:pt x="4776" y="884"/>
                </a:cubicBezTo>
                <a:cubicBezTo>
                  <a:pt x="4816" y="881"/>
                  <a:pt x="4858" y="843"/>
                  <a:pt x="4894" y="825"/>
                </a:cubicBezTo>
                <a:cubicBezTo>
                  <a:pt x="5003" y="770"/>
                  <a:pt x="5093" y="722"/>
                  <a:pt x="5149" y="609"/>
                </a:cubicBezTo>
                <a:cubicBezTo>
                  <a:pt x="5158" y="567"/>
                  <a:pt x="5163" y="549"/>
                  <a:pt x="5163" y="498"/>
                </a:cubicBezTo>
                <a:cubicBezTo>
                  <a:pt x="5163" y="374"/>
                  <a:pt x="5202" y="318"/>
                  <a:pt x="5110" y="282"/>
                </a:cubicBezTo>
                <a:cubicBezTo>
                  <a:pt x="5087" y="258"/>
                  <a:pt x="5075" y="245"/>
                  <a:pt x="5058" y="216"/>
                </a:cubicBezTo>
                <a:cubicBezTo>
                  <a:pt x="5062" y="199"/>
                  <a:pt x="5060" y="178"/>
                  <a:pt x="5071" y="164"/>
                </a:cubicBezTo>
                <a:cubicBezTo>
                  <a:pt x="5087" y="143"/>
                  <a:pt x="5172" y="117"/>
                  <a:pt x="5195" y="112"/>
                </a:cubicBezTo>
                <a:cubicBezTo>
                  <a:pt x="5225" y="105"/>
                  <a:pt x="5287" y="98"/>
                  <a:pt x="5287" y="98"/>
                </a:cubicBezTo>
                <a:cubicBezTo>
                  <a:pt x="5520" y="100"/>
                  <a:pt x="5754" y="99"/>
                  <a:pt x="5987" y="105"/>
                </a:cubicBezTo>
                <a:cubicBezTo>
                  <a:pt x="6025" y="106"/>
                  <a:pt x="6071" y="156"/>
                  <a:pt x="6099" y="177"/>
                </a:cubicBezTo>
                <a:cubicBezTo>
                  <a:pt x="6233" y="276"/>
                  <a:pt x="6292" y="436"/>
                  <a:pt x="6321" y="596"/>
                </a:cubicBezTo>
                <a:cubicBezTo>
                  <a:pt x="6312" y="637"/>
                  <a:pt x="6314" y="682"/>
                  <a:pt x="6295" y="720"/>
                </a:cubicBezTo>
                <a:cubicBezTo>
                  <a:pt x="6283" y="744"/>
                  <a:pt x="6227" y="758"/>
                  <a:pt x="6203" y="766"/>
                </a:cubicBezTo>
                <a:cubicBezTo>
                  <a:pt x="6155" y="797"/>
                  <a:pt x="6107" y="828"/>
                  <a:pt x="6059" y="858"/>
                </a:cubicBezTo>
                <a:cubicBezTo>
                  <a:pt x="6024" y="880"/>
                  <a:pt x="5998" y="887"/>
                  <a:pt x="5968" y="917"/>
                </a:cubicBezTo>
                <a:cubicBezTo>
                  <a:pt x="5904" y="982"/>
                  <a:pt x="5876" y="1067"/>
                  <a:pt x="5837" y="1146"/>
                </a:cubicBezTo>
                <a:cubicBezTo>
                  <a:pt x="5830" y="1192"/>
                  <a:pt x="5818" y="1246"/>
                  <a:pt x="5837" y="1290"/>
                </a:cubicBezTo>
                <a:cubicBezTo>
                  <a:pt x="5857" y="1337"/>
                  <a:pt x="5887" y="1343"/>
                  <a:pt x="5922" y="1362"/>
                </a:cubicBezTo>
                <a:cubicBezTo>
                  <a:pt x="5995" y="1402"/>
                  <a:pt x="6072" y="1416"/>
                  <a:pt x="6151" y="1440"/>
                </a:cubicBezTo>
                <a:cubicBezTo>
                  <a:pt x="6167" y="1456"/>
                  <a:pt x="6188" y="1468"/>
                  <a:pt x="6203" y="1486"/>
                </a:cubicBezTo>
                <a:cubicBezTo>
                  <a:pt x="6220" y="1506"/>
                  <a:pt x="6230" y="1542"/>
                  <a:pt x="6243" y="1565"/>
                </a:cubicBezTo>
                <a:cubicBezTo>
                  <a:pt x="6259" y="1594"/>
                  <a:pt x="6279" y="1621"/>
                  <a:pt x="6295" y="1650"/>
                </a:cubicBezTo>
                <a:cubicBezTo>
                  <a:pt x="6302" y="1683"/>
                  <a:pt x="6316" y="1715"/>
                  <a:pt x="6315" y="1748"/>
                </a:cubicBezTo>
                <a:cubicBezTo>
                  <a:pt x="6313" y="1788"/>
                  <a:pt x="6307" y="1827"/>
                  <a:pt x="6301" y="1866"/>
                </a:cubicBezTo>
                <a:cubicBezTo>
                  <a:pt x="6297" y="1891"/>
                  <a:pt x="6292" y="1884"/>
                  <a:pt x="6275" y="1905"/>
                </a:cubicBezTo>
                <a:cubicBezTo>
                  <a:pt x="6254" y="1930"/>
                  <a:pt x="6234" y="1970"/>
                  <a:pt x="6203" y="1984"/>
                </a:cubicBezTo>
                <a:cubicBezTo>
                  <a:pt x="6155" y="2006"/>
                  <a:pt x="6105" y="2021"/>
                  <a:pt x="6059" y="2049"/>
                </a:cubicBezTo>
                <a:cubicBezTo>
                  <a:pt x="6038" y="2078"/>
                  <a:pt x="6015" y="2105"/>
                  <a:pt x="5994" y="2134"/>
                </a:cubicBezTo>
                <a:cubicBezTo>
                  <a:pt x="5942" y="2284"/>
                  <a:pt x="6059" y="2449"/>
                  <a:pt x="6171" y="2540"/>
                </a:cubicBezTo>
                <a:cubicBezTo>
                  <a:pt x="6209" y="2571"/>
                  <a:pt x="6248" y="2598"/>
                  <a:pt x="6288" y="2625"/>
                </a:cubicBezTo>
                <a:cubicBezTo>
                  <a:pt x="6303" y="2636"/>
                  <a:pt x="6328" y="2664"/>
                  <a:pt x="6328" y="2664"/>
                </a:cubicBezTo>
                <a:cubicBezTo>
                  <a:pt x="6364" y="2738"/>
                  <a:pt x="6342" y="2713"/>
                  <a:pt x="6380" y="2749"/>
                </a:cubicBezTo>
                <a:cubicBezTo>
                  <a:pt x="6384" y="2773"/>
                  <a:pt x="6386" y="2798"/>
                  <a:pt x="6393" y="2821"/>
                </a:cubicBezTo>
                <a:cubicBezTo>
                  <a:pt x="6398" y="2837"/>
                  <a:pt x="6408" y="2851"/>
                  <a:pt x="6413" y="2867"/>
                </a:cubicBezTo>
                <a:cubicBezTo>
                  <a:pt x="6425" y="2909"/>
                  <a:pt x="6422" y="2954"/>
                  <a:pt x="6426" y="2998"/>
                </a:cubicBezTo>
                <a:cubicBezTo>
                  <a:pt x="6424" y="3029"/>
                  <a:pt x="6433" y="3062"/>
                  <a:pt x="6419" y="3090"/>
                </a:cubicBezTo>
                <a:cubicBezTo>
                  <a:pt x="6410" y="3107"/>
                  <a:pt x="6384" y="3107"/>
                  <a:pt x="6367" y="3116"/>
                </a:cubicBezTo>
                <a:cubicBezTo>
                  <a:pt x="6334" y="3133"/>
                  <a:pt x="6285" y="3136"/>
                  <a:pt x="6249" y="3142"/>
                </a:cubicBezTo>
                <a:cubicBezTo>
                  <a:pt x="6190" y="3162"/>
                  <a:pt x="6131" y="3180"/>
                  <a:pt x="6072" y="3201"/>
                </a:cubicBezTo>
                <a:cubicBezTo>
                  <a:pt x="6056" y="3214"/>
                  <a:pt x="6036" y="3221"/>
                  <a:pt x="6020" y="3234"/>
                </a:cubicBezTo>
                <a:cubicBezTo>
                  <a:pt x="5995" y="3255"/>
                  <a:pt x="5985" y="3295"/>
                  <a:pt x="5974" y="3325"/>
                </a:cubicBezTo>
                <a:cubicBezTo>
                  <a:pt x="5979" y="3397"/>
                  <a:pt x="5984" y="3448"/>
                  <a:pt x="6020" y="3509"/>
                </a:cubicBezTo>
                <a:cubicBezTo>
                  <a:pt x="6070" y="3594"/>
                  <a:pt x="6147" y="3648"/>
                  <a:pt x="6177" y="3744"/>
                </a:cubicBezTo>
                <a:cubicBezTo>
                  <a:pt x="6168" y="3895"/>
                  <a:pt x="6207" y="4008"/>
                  <a:pt x="6059" y="4039"/>
                </a:cubicBezTo>
                <a:cubicBezTo>
                  <a:pt x="5976" y="4037"/>
                  <a:pt x="5892" y="4049"/>
                  <a:pt x="5811" y="4032"/>
                </a:cubicBezTo>
                <a:cubicBezTo>
                  <a:pt x="5791" y="4028"/>
                  <a:pt x="5739" y="3953"/>
                  <a:pt x="5719" y="3934"/>
                </a:cubicBezTo>
                <a:cubicBezTo>
                  <a:pt x="5653" y="3869"/>
                  <a:pt x="5607" y="3797"/>
                  <a:pt x="5529" y="3744"/>
                </a:cubicBezTo>
                <a:cubicBezTo>
                  <a:pt x="5502" y="3707"/>
                  <a:pt x="5497" y="3695"/>
                  <a:pt x="5464" y="3666"/>
                </a:cubicBezTo>
                <a:cubicBezTo>
                  <a:pt x="5445" y="3650"/>
                  <a:pt x="5420" y="3640"/>
                  <a:pt x="5405" y="3620"/>
                </a:cubicBezTo>
                <a:cubicBezTo>
                  <a:pt x="5389" y="3599"/>
                  <a:pt x="5375" y="3575"/>
                  <a:pt x="5346" y="3568"/>
                </a:cubicBezTo>
                <a:cubicBezTo>
                  <a:pt x="5265" y="3548"/>
                  <a:pt x="5194" y="3535"/>
                  <a:pt x="5110" y="3528"/>
                </a:cubicBezTo>
                <a:cubicBezTo>
                  <a:pt x="4975" y="3538"/>
                  <a:pt x="4935" y="3515"/>
                  <a:pt x="4868" y="3613"/>
                </a:cubicBezTo>
                <a:cubicBezTo>
                  <a:pt x="4866" y="3622"/>
                  <a:pt x="4865" y="3632"/>
                  <a:pt x="4861" y="3640"/>
                </a:cubicBezTo>
                <a:cubicBezTo>
                  <a:pt x="4854" y="3654"/>
                  <a:pt x="4835" y="3679"/>
                  <a:pt x="4835" y="3679"/>
                </a:cubicBezTo>
                <a:cubicBezTo>
                  <a:pt x="4811" y="3788"/>
                  <a:pt x="4808" y="3779"/>
                  <a:pt x="4829" y="3947"/>
                </a:cubicBezTo>
                <a:cubicBezTo>
                  <a:pt x="4831" y="3967"/>
                  <a:pt x="4855" y="4000"/>
                  <a:pt x="4855" y="4000"/>
                </a:cubicBezTo>
                <a:cubicBezTo>
                  <a:pt x="4864" y="4037"/>
                  <a:pt x="4872" y="4051"/>
                  <a:pt x="4894" y="4085"/>
                </a:cubicBezTo>
                <a:cubicBezTo>
                  <a:pt x="4907" y="4185"/>
                  <a:pt x="4917" y="4199"/>
                  <a:pt x="4894" y="4307"/>
                </a:cubicBezTo>
                <a:cubicBezTo>
                  <a:pt x="4889" y="4329"/>
                  <a:pt x="4866" y="4340"/>
                  <a:pt x="4848" y="4346"/>
                </a:cubicBezTo>
                <a:cubicBezTo>
                  <a:pt x="4831" y="4352"/>
                  <a:pt x="4796" y="4360"/>
                  <a:pt x="4796" y="4360"/>
                </a:cubicBezTo>
                <a:cubicBezTo>
                  <a:pt x="4713" y="4357"/>
                  <a:pt x="4624" y="4378"/>
                  <a:pt x="4547" y="4346"/>
                </a:cubicBezTo>
                <a:cubicBezTo>
                  <a:pt x="4533" y="4340"/>
                  <a:pt x="4522" y="4327"/>
                  <a:pt x="4508" y="4320"/>
                </a:cubicBezTo>
                <a:cubicBezTo>
                  <a:pt x="4498" y="4314"/>
                  <a:pt x="4486" y="4311"/>
                  <a:pt x="4475" y="4307"/>
                </a:cubicBezTo>
                <a:cubicBezTo>
                  <a:pt x="4464" y="4298"/>
                  <a:pt x="4454" y="4289"/>
                  <a:pt x="4443" y="4281"/>
                </a:cubicBezTo>
                <a:cubicBezTo>
                  <a:pt x="4426" y="4269"/>
                  <a:pt x="4390" y="4248"/>
                  <a:pt x="4390" y="4248"/>
                </a:cubicBezTo>
                <a:cubicBezTo>
                  <a:pt x="4376" y="4227"/>
                  <a:pt x="4358" y="4210"/>
                  <a:pt x="4344" y="4189"/>
                </a:cubicBezTo>
                <a:cubicBezTo>
                  <a:pt x="4325" y="4108"/>
                  <a:pt x="4264" y="4004"/>
                  <a:pt x="4213" y="3941"/>
                </a:cubicBezTo>
                <a:cubicBezTo>
                  <a:pt x="4200" y="3925"/>
                  <a:pt x="4187" y="3910"/>
                  <a:pt x="4174" y="3895"/>
                </a:cubicBezTo>
                <a:cubicBezTo>
                  <a:pt x="4162" y="3881"/>
                  <a:pt x="4135" y="3856"/>
                  <a:pt x="4135" y="3856"/>
                </a:cubicBezTo>
                <a:cubicBezTo>
                  <a:pt x="3987" y="3866"/>
                  <a:pt x="3957" y="3875"/>
                  <a:pt x="3840" y="3895"/>
                </a:cubicBezTo>
                <a:cubicBezTo>
                  <a:pt x="3831" y="3899"/>
                  <a:pt x="3821" y="3901"/>
                  <a:pt x="3814" y="3908"/>
                </a:cubicBezTo>
                <a:cubicBezTo>
                  <a:pt x="3803" y="3919"/>
                  <a:pt x="3788" y="3947"/>
                  <a:pt x="3788" y="3947"/>
                </a:cubicBezTo>
                <a:cubicBezTo>
                  <a:pt x="3786" y="4041"/>
                  <a:pt x="3785" y="4135"/>
                  <a:pt x="3781" y="4229"/>
                </a:cubicBezTo>
                <a:cubicBezTo>
                  <a:pt x="3779" y="4274"/>
                  <a:pt x="3746" y="4304"/>
                  <a:pt x="3709" y="4320"/>
                </a:cubicBezTo>
                <a:cubicBezTo>
                  <a:pt x="3626" y="4357"/>
                  <a:pt x="3584" y="4380"/>
                  <a:pt x="3493" y="4392"/>
                </a:cubicBezTo>
                <a:cubicBezTo>
                  <a:pt x="3406" y="4431"/>
                  <a:pt x="3311" y="4438"/>
                  <a:pt x="3219" y="4458"/>
                </a:cubicBezTo>
                <a:cubicBezTo>
                  <a:pt x="3203" y="4461"/>
                  <a:pt x="3189" y="4468"/>
                  <a:pt x="3173" y="4471"/>
                </a:cubicBezTo>
                <a:cubicBezTo>
                  <a:pt x="3141" y="4477"/>
                  <a:pt x="3075" y="4484"/>
                  <a:pt x="3075" y="4484"/>
                </a:cubicBezTo>
                <a:cubicBezTo>
                  <a:pt x="2688" y="4481"/>
                  <a:pt x="2441" y="4546"/>
                  <a:pt x="2132" y="4438"/>
                </a:cubicBezTo>
                <a:cubicBezTo>
                  <a:pt x="2087" y="4393"/>
                  <a:pt x="2143" y="4443"/>
                  <a:pt x="2073" y="4405"/>
                </a:cubicBezTo>
                <a:cubicBezTo>
                  <a:pt x="2061" y="4398"/>
                  <a:pt x="2052" y="4387"/>
                  <a:pt x="2040" y="4379"/>
                </a:cubicBezTo>
                <a:cubicBezTo>
                  <a:pt x="1989" y="4344"/>
                  <a:pt x="1935" y="4315"/>
                  <a:pt x="1877" y="4294"/>
                </a:cubicBezTo>
                <a:cubicBezTo>
                  <a:pt x="1827" y="4257"/>
                  <a:pt x="1778" y="4209"/>
                  <a:pt x="1726" y="4176"/>
                </a:cubicBezTo>
                <a:cubicBezTo>
                  <a:pt x="1652" y="4129"/>
                  <a:pt x="1573" y="4080"/>
                  <a:pt x="1504" y="4026"/>
                </a:cubicBezTo>
                <a:cubicBezTo>
                  <a:pt x="1453" y="3986"/>
                  <a:pt x="1412" y="3933"/>
                  <a:pt x="1360" y="3895"/>
                </a:cubicBezTo>
                <a:cubicBezTo>
                  <a:pt x="1356" y="3888"/>
                  <a:pt x="1352" y="3881"/>
                  <a:pt x="1347" y="3875"/>
                </a:cubicBezTo>
                <a:cubicBezTo>
                  <a:pt x="1339" y="3866"/>
                  <a:pt x="1327" y="3859"/>
                  <a:pt x="1320" y="3849"/>
                </a:cubicBezTo>
                <a:cubicBezTo>
                  <a:pt x="1307" y="3831"/>
                  <a:pt x="1302" y="3790"/>
                  <a:pt x="1294" y="3770"/>
                </a:cubicBezTo>
                <a:cubicBezTo>
                  <a:pt x="1289" y="3725"/>
                  <a:pt x="1282" y="3689"/>
                  <a:pt x="1268" y="3646"/>
                </a:cubicBezTo>
                <a:cubicBezTo>
                  <a:pt x="1265" y="3591"/>
                  <a:pt x="1270" y="3535"/>
                  <a:pt x="1255" y="3482"/>
                </a:cubicBezTo>
                <a:cubicBezTo>
                  <a:pt x="1249" y="3462"/>
                  <a:pt x="1236" y="3444"/>
                  <a:pt x="1229" y="3424"/>
                </a:cubicBezTo>
                <a:cubicBezTo>
                  <a:pt x="1226" y="3415"/>
                  <a:pt x="1228" y="3404"/>
                  <a:pt x="1222" y="3397"/>
                </a:cubicBezTo>
                <a:cubicBezTo>
                  <a:pt x="1167" y="3325"/>
                  <a:pt x="1078" y="3272"/>
                  <a:pt x="993" y="3247"/>
                </a:cubicBezTo>
                <a:cubicBezTo>
                  <a:pt x="947" y="3217"/>
                  <a:pt x="892" y="3232"/>
                  <a:pt x="849" y="3260"/>
                </a:cubicBezTo>
                <a:cubicBezTo>
                  <a:pt x="845" y="3267"/>
                  <a:pt x="841" y="3274"/>
                  <a:pt x="836" y="3280"/>
                </a:cubicBezTo>
                <a:cubicBezTo>
                  <a:pt x="830" y="3287"/>
                  <a:pt x="821" y="3291"/>
                  <a:pt x="816" y="3299"/>
                </a:cubicBezTo>
                <a:cubicBezTo>
                  <a:pt x="805" y="3316"/>
                  <a:pt x="803" y="3346"/>
                  <a:pt x="797" y="3365"/>
                </a:cubicBezTo>
                <a:cubicBezTo>
                  <a:pt x="800" y="3391"/>
                  <a:pt x="793" y="3423"/>
                  <a:pt x="810" y="3443"/>
                </a:cubicBezTo>
                <a:cubicBezTo>
                  <a:pt x="815" y="3449"/>
                  <a:pt x="824" y="3451"/>
                  <a:pt x="829" y="3456"/>
                </a:cubicBezTo>
                <a:cubicBezTo>
                  <a:pt x="856" y="3483"/>
                  <a:pt x="877" y="3517"/>
                  <a:pt x="915" y="3528"/>
                </a:cubicBezTo>
                <a:cubicBezTo>
                  <a:pt x="939" y="3545"/>
                  <a:pt x="966" y="3566"/>
                  <a:pt x="993" y="3574"/>
                </a:cubicBezTo>
                <a:cubicBezTo>
                  <a:pt x="1015" y="3596"/>
                  <a:pt x="1037" y="3618"/>
                  <a:pt x="1059" y="3640"/>
                </a:cubicBezTo>
                <a:cubicBezTo>
                  <a:pt x="1070" y="3651"/>
                  <a:pt x="1085" y="3679"/>
                  <a:pt x="1085" y="3679"/>
                </a:cubicBezTo>
                <a:cubicBezTo>
                  <a:pt x="1095" y="3710"/>
                  <a:pt x="1111" y="3739"/>
                  <a:pt x="1131" y="3764"/>
                </a:cubicBezTo>
                <a:cubicBezTo>
                  <a:pt x="1147" y="3835"/>
                  <a:pt x="1143" y="3906"/>
                  <a:pt x="1216" y="3941"/>
                </a:cubicBezTo>
                <a:cubicBezTo>
                  <a:pt x="1212" y="3969"/>
                  <a:pt x="1211" y="3998"/>
                  <a:pt x="1203" y="4026"/>
                </a:cubicBezTo>
                <a:cubicBezTo>
                  <a:pt x="1193" y="4062"/>
                  <a:pt x="1090" y="4068"/>
                  <a:pt x="1072" y="4072"/>
                </a:cubicBezTo>
                <a:cubicBezTo>
                  <a:pt x="1015" y="4070"/>
                  <a:pt x="958" y="4069"/>
                  <a:pt x="901" y="4065"/>
                </a:cubicBezTo>
                <a:cubicBezTo>
                  <a:pt x="872" y="4063"/>
                  <a:pt x="845" y="4040"/>
                  <a:pt x="823" y="4026"/>
                </a:cubicBezTo>
                <a:cubicBezTo>
                  <a:pt x="747" y="3979"/>
                  <a:pt x="681" y="3935"/>
                  <a:pt x="627" y="3862"/>
                </a:cubicBezTo>
                <a:cubicBezTo>
                  <a:pt x="617" y="3832"/>
                  <a:pt x="606" y="3809"/>
                  <a:pt x="587" y="3784"/>
                </a:cubicBezTo>
                <a:cubicBezTo>
                  <a:pt x="576" y="3722"/>
                  <a:pt x="557" y="3662"/>
                  <a:pt x="548" y="3600"/>
                </a:cubicBezTo>
                <a:cubicBezTo>
                  <a:pt x="551" y="3543"/>
                  <a:pt x="534" y="3315"/>
                  <a:pt x="600" y="3234"/>
                </a:cubicBezTo>
                <a:cubicBezTo>
                  <a:pt x="605" y="3228"/>
                  <a:pt x="615" y="3227"/>
                  <a:pt x="620" y="3221"/>
                </a:cubicBezTo>
                <a:cubicBezTo>
                  <a:pt x="639" y="3200"/>
                  <a:pt x="656" y="3178"/>
                  <a:pt x="672" y="3155"/>
                </a:cubicBezTo>
                <a:cubicBezTo>
                  <a:pt x="712" y="3100"/>
                  <a:pt x="686" y="3112"/>
                  <a:pt x="738" y="3103"/>
                </a:cubicBezTo>
                <a:cubicBezTo>
                  <a:pt x="791" y="3022"/>
                  <a:pt x="958" y="2999"/>
                  <a:pt x="1045" y="2992"/>
                </a:cubicBezTo>
                <a:cubicBezTo>
                  <a:pt x="1112" y="2968"/>
                  <a:pt x="1179" y="2980"/>
                  <a:pt x="1248" y="2992"/>
                </a:cubicBezTo>
                <a:cubicBezTo>
                  <a:pt x="1293" y="3010"/>
                  <a:pt x="1340" y="3023"/>
                  <a:pt x="1386" y="3037"/>
                </a:cubicBezTo>
                <a:cubicBezTo>
                  <a:pt x="1397" y="3044"/>
                  <a:pt x="1408" y="3051"/>
                  <a:pt x="1419" y="3057"/>
                </a:cubicBezTo>
                <a:cubicBezTo>
                  <a:pt x="1429" y="3062"/>
                  <a:pt x="1441" y="3065"/>
                  <a:pt x="1451" y="3070"/>
                </a:cubicBezTo>
                <a:cubicBezTo>
                  <a:pt x="1558" y="3128"/>
                  <a:pt x="1446" y="3069"/>
                  <a:pt x="1510" y="3116"/>
                </a:cubicBezTo>
                <a:cubicBezTo>
                  <a:pt x="1518" y="3122"/>
                  <a:pt x="1529" y="3123"/>
                  <a:pt x="1536" y="3129"/>
                </a:cubicBezTo>
                <a:cubicBezTo>
                  <a:pt x="1553" y="3143"/>
                  <a:pt x="1564" y="3162"/>
                  <a:pt x="1582" y="3175"/>
                </a:cubicBezTo>
                <a:cubicBezTo>
                  <a:pt x="1591" y="3181"/>
                  <a:pt x="1599" y="3188"/>
                  <a:pt x="1608" y="3194"/>
                </a:cubicBezTo>
                <a:cubicBezTo>
                  <a:pt x="1625" y="3242"/>
                  <a:pt x="1601" y="3187"/>
                  <a:pt x="1635" y="3227"/>
                </a:cubicBezTo>
                <a:cubicBezTo>
                  <a:pt x="1656" y="3251"/>
                  <a:pt x="1673" y="3290"/>
                  <a:pt x="1687" y="3319"/>
                </a:cubicBezTo>
                <a:cubicBezTo>
                  <a:pt x="1709" y="3364"/>
                  <a:pt x="1720" y="3416"/>
                  <a:pt x="1739" y="3463"/>
                </a:cubicBezTo>
                <a:cubicBezTo>
                  <a:pt x="1745" y="3497"/>
                  <a:pt x="1750" y="3523"/>
                  <a:pt x="1765" y="3554"/>
                </a:cubicBezTo>
                <a:cubicBezTo>
                  <a:pt x="1778" y="3627"/>
                  <a:pt x="1804" y="3699"/>
                  <a:pt x="1824" y="3770"/>
                </a:cubicBezTo>
                <a:cubicBezTo>
                  <a:pt x="1839" y="3825"/>
                  <a:pt x="1845" y="3884"/>
                  <a:pt x="1883" y="3928"/>
                </a:cubicBezTo>
                <a:cubicBezTo>
                  <a:pt x="1914" y="3964"/>
                  <a:pt x="1940" y="4008"/>
                  <a:pt x="1988" y="4019"/>
                </a:cubicBezTo>
                <a:cubicBezTo>
                  <a:pt x="2035" y="4055"/>
                  <a:pt x="2083" y="4050"/>
                  <a:pt x="2139" y="4058"/>
                </a:cubicBezTo>
                <a:cubicBezTo>
                  <a:pt x="2323" y="4084"/>
                  <a:pt x="2120" y="4063"/>
                  <a:pt x="2283" y="4078"/>
                </a:cubicBezTo>
                <a:cubicBezTo>
                  <a:pt x="3022" y="4277"/>
                  <a:pt x="2984" y="4090"/>
                  <a:pt x="3402" y="4026"/>
                </a:cubicBezTo>
                <a:cubicBezTo>
                  <a:pt x="3429" y="4016"/>
                  <a:pt x="3444" y="4005"/>
                  <a:pt x="3474" y="4000"/>
                </a:cubicBezTo>
                <a:cubicBezTo>
                  <a:pt x="3490" y="3983"/>
                  <a:pt x="3549" y="3965"/>
                  <a:pt x="3572" y="3954"/>
                </a:cubicBezTo>
                <a:cubicBezTo>
                  <a:pt x="3612" y="3934"/>
                  <a:pt x="3602" y="3919"/>
                  <a:pt x="3624" y="3895"/>
                </a:cubicBezTo>
                <a:cubicBezTo>
                  <a:pt x="3654" y="3862"/>
                  <a:pt x="3660" y="3859"/>
                  <a:pt x="3690" y="3836"/>
                </a:cubicBezTo>
                <a:cubicBezTo>
                  <a:pt x="3723" y="3770"/>
                  <a:pt x="3734" y="3703"/>
                  <a:pt x="3795" y="3653"/>
                </a:cubicBezTo>
                <a:cubicBezTo>
                  <a:pt x="3813" y="3638"/>
                  <a:pt x="3830" y="3617"/>
                  <a:pt x="3853" y="3613"/>
                </a:cubicBezTo>
                <a:cubicBezTo>
                  <a:pt x="3882" y="3609"/>
                  <a:pt x="3939" y="3600"/>
                  <a:pt x="3939" y="3600"/>
                </a:cubicBezTo>
                <a:cubicBezTo>
                  <a:pt x="3987" y="3606"/>
                  <a:pt x="4037" y="3604"/>
                  <a:pt x="4083" y="3620"/>
                </a:cubicBezTo>
                <a:cubicBezTo>
                  <a:pt x="4129" y="3636"/>
                  <a:pt x="4173" y="3663"/>
                  <a:pt x="4220" y="3679"/>
                </a:cubicBezTo>
                <a:cubicBezTo>
                  <a:pt x="4242" y="3699"/>
                  <a:pt x="4242" y="3715"/>
                  <a:pt x="4266" y="3731"/>
                </a:cubicBezTo>
                <a:cubicBezTo>
                  <a:pt x="4299" y="3798"/>
                  <a:pt x="4253" y="3712"/>
                  <a:pt x="4305" y="3784"/>
                </a:cubicBezTo>
                <a:cubicBezTo>
                  <a:pt x="4309" y="3789"/>
                  <a:pt x="4308" y="3798"/>
                  <a:pt x="4312" y="3803"/>
                </a:cubicBezTo>
                <a:cubicBezTo>
                  <a:pt x="4330" y="3824"/>
                  <a:pt x="4371" y="3862"/>
                  <a:pt x="4371" y="3862"/>
                </a:cubicBezTo>
                <a:cubicBezTo>
                  <a:pt x="4381" y="3895"/>
                  <a:pt x="4405" y="3910"/>
                  <a:pt x="4436" y="3921"/>
                </a:cubicBezTo>
                <a:cubicBezTo>
                  <a:pt x="4447" y="3917"/>
                  <a:pt x="4460" y="3915"/>
                  <a:pt x="4469" y="3908"/>
                </a:cubicBezTo>
                <a:cubicBezTo>
                  <a:pt x="4493" y="3889"/>
                  <a:pt x="4502" y="3861"/>
                  <a:pt x="4515" y="3836"/>
                </a:cubicBezTo>
                <a:cubicBezTo>
                  <a:pt x="4527" y="3811"/>
                  <a:pt x="4548" y="3790"/>
                  <a:pt x="4567" y="3770"/>
                </a:cubicBezTo>
                <a:cubicBezTo>
                  <a:pt x="4606" y="3675"/>
                  <a:pt x="4578" y="3569"/>
                  <a:pt x="4567" y="3469"/>
                </a:cubicBezTo>
                <a:cubicBezTo>
                  <a:pt x="4570" y="3390"/>
                  <a:pt x="4539" y="3306"/>
                  <a:pt x="4606" y="3260"/>
                </a:cubicBezTo>
                <a:cubicBezTo>
                  <a:pt x="4639" y="3209"/>
                  <a:pt x="4699" y="3178"/>
                  <a:pt x="4757" y="3162"/>
                </a:cubicBezTo>
                <a:cubicBezTo>
                  <a:pt x="4786" y="3142"/>
                  <a:pt x="4821" y="3131"/>
                  <a:pt x="4855" y="3122"/>
                </a:cubicBezTo>
                <a:cubicBezTo>
                  <a:pt x="4953" y="3127"/>
                  <a:pt x="5052" y="3125"/>
                  <a:pt x="5149" y="3136"/>
                </a:cubicBezTo>
                <a:cubicBezTo>
                  <a:pt x="5166" y="3138"/>
                  <a:pt x="5178" y="3157"/>
                  <a:pt x="5195" y="3162"/>
                </a:cubicBezTo>
                <a:cubicBezTo>
                  <a:pt x="5212" y="3167"/>
                  <a:pt x="5230" y="3166"/>
                  <a:pt x="5248" y="3168"/>
                </a:cubicBezTo>
                <a:cubicBezTo>
                  <a:pt x="5314" y="3193"/>
                  <a:pt x="5383" y="3207"/>
                  <a:pt x="5451" y="3227"/>
                </a:cubicBezTo>
                <a:cubicBezTo>
                  <a:pt x="5473" y="3250"/>
                  <a:pt x="5500" y="3259"/>
                  <a:pt x="5523" y="3280"/>
                </a:cubicBezTo>
                <a:cubicBezTo>
                  <a:pt x="5579" y="3330"/>
                  <a:pt x="5533" y="3297"/>
                  <a:pt x="5575" y="3325"/>
                </a:cubicBezTo>
                <a:cubicBezTo>
                  <a:pt x="5602" y="3362"/>
                  <a:pt x="5642" y="3380"/>
                  <a:pt x="5673" y="3417"/>
                </a:cubicBezTo>
                <a:cubicBezTo>
                  <a:pt x="5705" y="3455"/>
                  <a:pt x="5714" y="3504"/>
                  <a:pt x="5765" y="3522"/>
                </a:cubicBezTo>
                <a:cubicBezTo>
                  <a:pt x="5776" y="3518"/>
                  <a:pt x="5789" y="3518"/>
                  <a:pt x="5797" y="3509"/>
                </a:cubicBezTo>
                <a:cubicBezTo>
                  <a:pt x="5815" y="3488"/>
                  <a:pt x="5827" y="3442"/>
                  <a:pt x="5843" y="3417"/>
                </a:cubicBezTo>
                <a:cubicBezTo>
                  <a:pt x="5883" y="3270"/>
                  <a:pt x="5856" y="3161"/>
                  <a:pt x="5732" y="3090"/>
                </a:cubicBezTo>
                <a:cubicBezTo>
                  <a:pt x="5723" y="3063"/>
                  <a:pt x="5686" y="3018"/>
                  <a:pt x="5686" y="3018"/>
                </a:cubicBezTo>
                <a:cubicBezTo>
                  <a:pt x="5689" y="2996"/>
                  <a:pt x="5685" y="2969"/>
                  <a:pt x="5699" y="2952"/>
                </a:cubicBezTo>
                <a:cubicBezTo>
                  <a:pt x="5748" y="2892"/>
                  <a:pt x="5826" y="2893"/>
                  <a:pt x="5896" y="2887"/>
                </a:cubicBezTo>
                <a:cubicBezTo>
                  <a:pt x="5949" y="2867"/>
                  <a:pt x="5981" y="2820"/>
                  <a:pt x="6013" y="2776"/>
                </a:cubicBezTo>
                <a:cubicBezTo>
                  <a:pt x="6022" y="2740"/>
                  <a:pt x="6031" y="2725"/>
                  <a:pt x="6000" y="2684"/>
                </a:cubicBezTo>
                <a:cubicBezTo>
                  <a:pt x="5992" y="2673"/>
                  <a:pt x="5974" y="2676"/>
                  <a:pt x="5961" y="2671"/>
                </a:cubicBezTo>
                <a:cubicBezTo>
                  <a:pt x="5926" y="2657"/>
                  <a:pt x="5901" y="2645"/>
                  <a:pt x="5863" y="2638"/>
                </a:cubicBezTo>
                <a:cubicBezTo>
                  <a:pt x="5823" y="2607"/>
                  <a:pt x="5770" y="2602"/>
                  <a:pt x="5725" y="2579"/>
                </a:cubicBezTo>
                <a:cubicBezTo>
                  <a:pt x="5703" y="2568"/>
                  <a:pt x="5687" y="2547"/>
                  <a:pt x="5667" y="2533"/>
                </a:cubicBezTo>
                <a:cubicBezTo>
                  <a:pt x="5665" y="2527"/>
                  <a:pt x="5663" y="2520"/>
                  <a:pt x="5660" y="2514"/>
                </a:cubicBezTo>
                <a:cubicBezTo>
                  <a:pt x="5654" y="2505"/>
                  <a:pt x="5645" y="2498"/>
                  <a:pt x="5640" y="2488"/>
                </a:cubicBezTo>
                <a:cubicBezTo>
                  <a:pt x="5604" y="2414"/>
                  <a:pt x="5673" y="2511"/>
                  <a:pt x="5614" y="2435"/>
                </a:cubicBezTo>
                <a:cubicBezTo>
                  <a:pt x="5616" y="2405"/>
                  <a:pt x="5614" y="2374"/>
                  <a:pt x="5621" y="2344"/>
                </a:cubicBezTo>
                <a:cubicBezTo>
                  <a:pt x="5623" y="2335"/>
                  <a:pt x="5635" y="2332"/>
                  <a:pt x="5640" y="2324"/>
                </a:cubicBezTo>
                <a:cubicBezTo>
                  <a:pt x="5644" y="2316"/>
                  <a:pt x="5645" y="2307"/>
                  <a:pt x="5647" y="2298"/>
                </a:cubicBezTo>
                <a:cubicBezTo>
                  <a:pt x="5638" y="2199"/>
                  <a:pt x="5651" y="2102"/>
                  <a:pt x="5542" y="2069"/>
                </a:cubicBezTo>
                <a:cubicBezTo>
                  <a:pt x="5344" y="2083"/>
                  <a:pt x="5406" y="2070"/>
                  <a:pt x="5287" y="2114"/>
                </a:cubicBezTo>
                <a:cubicBezTo>
                  <a:pt x="5269" y="2134"/>
                  <a:pt x="5245" y="2146"/>
                  <a:pt x="5228" y="2167"/>
                </a:cubicBezTo>
                <a:cubicBezTo>
                  <a:pt x="5191" y="2213"/>
                  <a:pt x="5165" y="2263"/>
                  <a:pt x="5143" y="2317"/>
                </a:cubicBezTo>
                <a:cubicBezTo>
                  <a:pt x="5118" y="2443"/>
                  <a:pt x="5135" y="2598"/>
                  <a:pt x="5208" y="2710"/>
                </a:cubicBezTo>
                <a:cubicBezTo>
                  <a:pt x="5225" y="2773"/>
                  <a:pt x="5183" y="2815"/>
                  <a:pt x="5123" y="2828"/>
                </a:cubicBezTo>
                <a:cubicBezTo>
                  <a:pt x="5088" y="2824"/>
                  <a:pt x="5053" y="2823"/>
                  <a:pt x="5019" y="2815"/>
                </a:cubicBezTo>
                <a:cubicBezTo>
                  <a:pt x="4979" y="2806"/>
                  <a:pt x="4954" y="2770"/>
                  <a:pt x="4927" y="2743"/>
                </a:cubicBezTo>
                <a:cubicBezTo>
                  <a:pt x="4891" y="2707"/>
                  <a:pt x="4837" y="2683"/>
                  <a:pt x="4803" y="2645"/>
                </a:cubicBezTo>
                <a:cubicBezTo>
                  <a:pt x="4730" y="2564"/>
                  <a:pt x="4689" y="2473"/>
                  <a:pt x="4573" y="2448"/>
                </a:cubicBezTo>
                <a:cubicBezTo>
                  <a:pt x="4516" y="2409"/>
                  <a:pt x="4432" y="2433"/>
                  <a:pt x="4371" y="2435"/>
                </a:cubicBezTo>
                <a:cubicBezTo>
                  <a:pt x="4350" y="2442"/>
                  <a:pt x="4333" y="2454"/>
                  <a:pt x="4312" y="2461"/>
                </a:cubicBezTo>
                <a:cubicBezTo>
                  <a:pt x="4269" y="2493"/>
                  <a:pt x="4265" y="2529"/>
                  <a:pt x="4253" y="2579"/>
                </a:cubicBezTo>
                <a:cubicBezTo>
                  <a:pt x="4255" y="2649"/>
                  <a:pt x="4255" y="2719"/>
                  <a:pt x="4259" y="2789"/>
                </a:cubicBezTo>
                <a:cubicBezTo>
                  <a:pt x="4262" y="2836"/>
                  <a:pt x="4306" y="2867"/>
                  <a:pt x="4325" y="2906"/>
                </a:cubicBezTo>
                <a:cubicBezTo>
                  <a:pt x="4342" y="2940"/>
                  <a:pt x="4348" y="2966"/>
                  <a:pt x="4357" y="3005"/>
                </a:cubicBezTo>
                <a:cubicBezTo>
                  <a:pt x="4353" y="3063"/>
                  <a:pt x="4362" y="3122"/>
                  <a:pt x="4299" y="3142"/>
                </a:cubicBezTo>
                <a:cubicBezTo>
                  <a:pt x="4207" y="3140"/>
                  <a:pt x="4112" y="3156"/>
                  <a:pt x="4024" y="3129"/>
                </a:cubicBezTo>
                <a:cubicBezTo>
                  <a:pt x="3975" y="3114"/>
                  <a:pt x="3940" y="3081"/>
                  <a:pt x="3899" y="3050"/>
                </a:cubicBezTo>
                <a:cubicBezTo>
                  <a:pt x="3890" y="3043"/>
                  <a:pt x="3873" y="3031"/>
                  <a:pt x="3873" y="3031"/>
                </a:cubicBezTo>
                <a:cubicBezTo>
                  <a:pt x="3814" y="2880"/>
                  <a:pt x="3851" y="2906"/>
                  <a:pt x="3860" y="2612"/>
                </a:cubicBezTo>
                <a:cubicBezTo>
                  <a:pt x="3863" y="2530"/>
                  <a:pt x="3861" y="2546"/>
                  <a:pt x="3880" y="2488"/>
                </a:cubicBezTo>
                <a:cubicBezTo>
                  <a:pt x="3901" y="2326"/>
                  <a:pt x="3928" y="2059"/>
                  <a:pt x="3716" y="2010"/>
                </a:cubicBezTo>
                <a:cubicBezTo>
                  <a:pt x="3661" y="2012"/>
                  <a:pt x="3607" y="2012"/>
                  <a:pt x="3552" y="2016"/>
                </a:cubicBezTo>
                <a:cubicBezTo>
                  <a:pt x="3404" y="2028"/>
                  <a:pt x="3538" y="2020"/>
                  <a:pt x="3441" y="2049"/>
                </a:cubicBezTo>
                <a:cubicBezTo>
                  <a:pt x="3429" y="2053"/>
                  <a:pt x="3339" y="2061"/>
                  <a:pt x="3330" y="2062"/>
                </a:cubicBezTo>
                <a:cubicBezTo>
                  <a:pt x="3255" y="2056"/>
                  <a:pt x="3253" y="2056"/>
                  <a:pt x="3205" y="2010"/>
                </a:cubicBezTo>
                <a:cubicBezTo>
                  <a:pt x="3189" y="1968"/>
                  <a:pt x="3172" y="1925"/>
                  <a:pt x="3153" y="1885"/>
                </a:cubicBezTo>
                <a:cubicBezTo>
                  <a:pt x="3155" y="1859"/>
                  <a:pt x="3153" y="1832"/>
                  <a:pt x="3160" y="1807"/>
                </a:cubicBezTo>
                <a:cubicBezTo>
                  <a:pt x="3168" y="1779"/>
                  <a:pt x="3221" y="1723"/>
                  <a:pt x="3251" y="1722"/>
                </a:cubicBezTo>
                <a:cubicBezTo>
                  <a:pt x="3397" y="1716"/>
                  <a:pt x="3544" y="1717"/>
                  <a:pt x="3690" y="1715"/>
                </a:cubicBezTo>
                <a:cubicBezTo>
                  <a:pt x="3758" y="1693"/>
                  <a:pt x="3790" y="1601"/>
                  <a:pt x="3801" y="1538"/>
                </a:cubicBezTo>
                <a:cubicBezTo>
                  <a:pt x="3799" y="1490"/>
                  <a:pt x="3801" y="1442"/>
                  <a:pt x="3795" y="1394"/>
                </a:cubicBezTo>
                <a:cubicBezTo>
                  <a:pt x="3791" y="1360"/>
                  <a:pt x="3697" y="1334"/>
                  <a:pt x="3670" y="1329"/>
                </a:cubicBezTo>
                <a:cubicBezTo>
                  <a:pt x="3549" y="1338"/>
                  <a:pt x="3455" y="1347"/>
                  <a:pt x="3343" y="1381"/>
                </a:cubicBezTo>
                <a:cubicBezTo>
                  <a:pt x="3280" y="1377"/>
                  <a:pt x="3216" y="1379"/>
                  <a:pt x="3153" y="1368"/>
                </a:cubicBezTo>
                <a:cubicBezTo>
                  <a:pt x="3138" y="1365"/>
                  <a:pt x="3114" y="1342"/>
                  <a:pt x="3114" y="1342"/>
                </a:cubicBezTo>
                <a:cubicBezTo>
                  <a:pt x="3098" y="1311"/>
                  <a:pt x="3093" y="1292"/>
                  <a:pt x="3088" y="1257"/>
                </a:cubicBezTo>
                <a:cubicBezTo>
                  <a:pt x="3093" y="1157"/>
                  <a:pt x="3068" y="1120"/>
                  <a:pt x="3160" y="1100"/>
                </a:cubicBezTo>
                <a:cubicBezTo>
                  <a:pt x="3196" y="1078"/>
                  <a:pt x="3232" y="1073"/>
                  <a:pt x="3271" y="1061"/>
                </a:cubicBezTo>
                <a:cubicBezTo>
                  <a:pt x="3360" y="1063"/>
                  <a:pt x="3450" y="1060"/>
                  <a:pt x="3539" y="1067"/>
                </a:cubicBezTo>
                <a:cubicBezTo>
                  <a:pt x="3558" y="1069"/>
                  <a:pt x="3574" y="1081"/>
                  <a:pt x="3592" y="1087"/>
                </a:cubicBezTo>
                <a:cubicBezTo>
                  <a:pt x="3684" y="1118"/>
                  <a:pt x="3773" y="1157"/>
                  <a:pt x="3867" y="1178"/>
                </a:cubicBezTo>
                <a:cubicBezTo>
                  <a:pt x="4156" y="1168"/>
                  <a:pt x="3955" y="1186"/>
                  <a:pt x="4089" y="1146"/>
                </a:cubicBezTo>
                <a:cubicBezTo>
                  <a:pt x="4098" y="1139"/>
                  <a:pt x="4105" y="1131"/>
                  <a:pt x="4115" y="1126"/>
                </a:cubicBezTo>
                <a:cubicBezTo>
                  <a:pt x="4121" y="1123"/>
                  <a:pt x="4129" y="1124"/>
                  <a:pt x="4135" y="1120"/>
                </a:cubicBezTo>
                <a:cubicBezTo>
                  <a:pt x="4160" y="1104"/>
                  <a:pt x="4166" y="1071"/>
                  <a:pt x="4187" y="1054"/>
                </a:cubicBezTo>
                <a:cubicBezTo>
                  <a:pt x="4198" y="1045"/>
                  <a:pt x="4214" y="1046"/>
                  <a:pt x="4227" y="1041"/>
                </a:cubicBezTo>
                <a:cubicBezTo>
                  <a:pt x="4375" y="1090"/>
                  <a:pt x="4513" y="1183"/>
                  <a:pt x="4619" y="1296"/>
                </a:cubicBezTo>
                <a:cubicBezTo>
                  <a:pt x="4636" y="1314"/>
                  <a:pt x="4692" y="1363"/>
                  <a:pt x="4711" y="1394"/>
                </a:cubicBezTo>
                <a:cubicBezTo>
                  <a:pt x="4728" y="1421"/>
                  <a:pt x="4750" y="1456"/>
                  <a:pt x="4763" y="1486"/>
                </a:cubicBezTo>
                <a:cubicBezTo>
                  <a:pt x="4773" y="1510"/>
                  <a:pt x="4775" y="1530"/>
                  <a:pt x="4789" y="1552"/>
                </a:cubicBezTo>
                <a:cubicBezTo>
                  <a:pt x="4785" y="1571"/>
                  <a:pt x="4789" y="1595"/>
                  <a:pt x="4776" y="1610"/>
                </a:cubicBezTo>
                <a:cubicBezTo>
                  <a:pt x="4770" y="1617"/>
                  <a:pt x="4706" y="1627"/>
                  <a:pt x="4691" y="1630"/>
                </a:cubicBezTo>
                <a:cubicBezTo>
                  <a:pt x="4623" y="1655"/>
                  <a:pt x="4550" y="1635"/>
                  <a:pt x="4482" y="1617"/>
                </a:cubicBezTo>
                <a:cubicBezTo>
                  <a:pt x="4360" y="1622"/>
                  <a:pt x="4370" y="1609"/>
                  <a:pt x="4305" y="1630"/>
                </a:cubicBezTo>
                <a:cubicBezTo>
                  <a:pt x="4292" y="1634"/>
                  <a:pt x="4278" y="1637"/>
                  <a:pt x="4266" y="1643"/>
                </a:cubicBezTo>
                <a:cubicBezTo>
                  <a:pt x="4252" y="1650"/>
                  <a:pt x="4227" y="1669"/>
                  <a:pt x="4227" y="1669"/>
                </a:cubicBezTo>
                <a:cubicBezTo>
                  <a:pt x="4229" y="1693"/>
                  <a:pt x="4226" y="1718"/>
                  <a:pt x="4233" y="1741"/>
                </a:cubicBezTo>
                <a:cubicBezTo>
                  <a:pt x="4238" y="1760"/>
                  <a:pt x="4316" y="1803"/>
                  <a:pt x="4338" y="1813"/>
                </a:cubicBezTo>
                <a:cubicBezTo>
                  <a:pt x="4390" y="1836"/>
                  <a:pt x="4336" y="1800"/>
                  <a:pt x="4397" y="1833"/>
                </a:cubicBezTo>
                <a:cubicBezTo>
                  <a:pt x="4411" y="1840"/>
                  <a:pt x="4436" y="1859"/>
                  <a:pt x="4436" y="1859"/>
                </a:cubicBezTo>
                <a:cubicBezTo>
                  <a:pt x="4434" y="1877"/>
                  <a:pt x="4437" y="1896"/>
                  <a:pt x="4429" y="1912"/>
                </a:cubicBezTo>
                <a:cubicBezTo>
                  <a:pt x="4425" y="1921"/>
                  <a:pt x="4412" y="1922"/>
                  <a:pt x="4403" y="1925"/>
                </a:cubicBezTo>
                <a:cubicBezTo>
                  <a:pt x="4368" y="1938"/>
                  <a:pt x="4329" y="1944"/>
                  <a:pt x="4292" y="1951"/>
                </a:cubicBezTo>
                <a:cubicBezTo>
                  <a:pt x="4269" y="1973"/>
                  <a:pt x="4260" y="1985"/>
                  <a:pt x="4253" y="2016"/>
                </a:cubicBezTo>
                <a:cubicBezTo>
                  <a:pt x="4259" y="2137"/>
                  <a:pt x="4230" y="2141"/>
                  <a:pt x="4312" y="2180"/>
                </a:cubicBezTo>
                <a:cubicBezTo>
                  <a:pt x="4388" y="2170"/>
                  <a:pt x="4468" y="2173"/>
                  <a:pt x="4541" y="2147"/>
                </a:cubicBezTo>
                <a:cubicBezTo>
                  <a:pt x="4591" y="2129"/>
                  <a:pt x="4629" y="2093"/>
                  <a:pt x="4678" y="2075"/>
                </a:cubicBezTo>
                <a:cubicBezTo>
                  <a:pt x="4717" y="2082"/>
                  <a:pt x="4743" y="2098"/>
                  <a:pt x="4776" y="2121"/>
                </a:cubicBezTo>
                <a:cubicBezTo>
                  <a:pt x="4846" y="2110"/>
                  <a:pt x="4895" y="2097"/>
                  <a:pt x="4947" y="2049"/>
                </a:cubicBezTo>
                <a:cubicBezTo>
                  <a:pt x="4956" y="2010"/>
                  <a:pt x="4946" y="1968"/>
                  <a:pt x="4960" y="1931"/>
                </a:cubicBezTo>
                <a:cubicBezTo>
                  <a:pt x="4968" y="1910"/>
                  <a:pt x="5006" y="1903"/>
                  <a:pt x="5025" y="1898"/>
                </a:cubicBezTo>
                <a:cubicBezTo>
                  <a:pt x="5092" y="1860"/>
                  <a:pt x="5153" y="1841"/>
                  <a:pt x="5228" y="1826"/>
                </a:cubicBezTo>
                <a:cubicBezTo>
                  <a:pt x="5252" y="1811"/>
                  <a:pt x="5268" y="1786"/>
                  <a:pt x="5293" y="1774"/>
                </a:cubicBezTo>
                <a:cubicBezTo>
                  <a:pt x="5340" y="1751"/>
                  <a:pt x="5426" y="1747"/>
                  <a:pt x="5470" y="1741"/>
                </a:cubicBezTo>
                <a:cubicBezTo>
                  <a:pt x="5509" y="1748"/>
                  <a:pt x="5550" y="1750"/>
                  <a:pt x="5588" y="1761"/>
                </a:cubicBezTo>
                <a:cubicBezTo>
                  <a:pt x="5615" y="1769"/>
                  <a:pt x="5640" y="1826"/>
                  <a:pt x="5640" y="1826"/>
                </a:cubicBezTo>
                <a:cubicBezTo>
                  <a:pt x="5650" y="1855"/>
                  <a:pt x="5666" y="1859"/>
                  <a:pt x="5693" y="1872"/>
                </a:cubicBezTo>
                <a:cubicBezTo>
                  <a:pt x="5772" y="1868"/>
                  <a:pt x="5815" y="1867"/>
                  <a:pt x="5883" y="1840"/>
                </a:cubicBezTo>
                <a:cubicBezTo>
                  <a:pt x="5923" y="1799"/>
                  <a:pt x="5955" y="1753"/>
                  <a:pt x="5981" y="1702"/>
                </a:cubicBezTo>
                <a:cubicBezTo>
                  <a:pt x="5977" y="1689"/>
                  <a:pt x="5978" y="1673"/>
                  <a:pt x="5968" y="1663"/>
                </a:cubicBezTo>
                <a:cubicBezTo>
                  <a:pt x="5954" y="1649"/>
                  <a:pt x="5931" y="1648"/>
                  <a:pt x="5915" y="1637"/>
                </a:cubicBezTo>
                <a:cubicBezTo>
                  <a:pt x="5870" y="1606"/>
                  <a:pt x="5823" y="1581"/>
                  <a:pt x="5771" y="1565"/>
                </a:cubicBezTo>
                <a:cubicBezTo>
                  <a:pt x="5727" y="1528"/>
                  <a:pt x="5672" y="1486"/>
                  <a:pt x="5621" y="1460"/>
                </a:cubicBezTo>
                <a:cubicBezTo>
                  <a:pt x="5575" y="1392"/>
                  <a:pt x="5542" y="1338"/>
                  <a:pt x="5523" y="1257"/>
                </a:cubicBezTo>
                <a:cubicBezTo>
                  <a:pt x="5525" y="1176"/>
                  <a:pt x="5521" y="1095"/>
                  <a:pt x="5529" y="1015"/>
                </a:cubicBezTo>
                <a:cubicBezTo>
                  <a:pt x="5531" y="997"/>
                  <a:pt x="5572" y="986"/>
                  <a:pt x="5581" y="982"/>
                </a:cubicBezTo>
                <a:cubicBezTo>
                  <a:pt x="5608" y="970"/>
                  <a:pt x="5660" y="943"/>
                  <a:pt x="5660" y="943"/>
                </a:cubicBezTo>
                <a:cubicBezTo>
                  <a:pt x="5682" y="921"/>
                  <a:pt x="5712" y="886"/>
                  <a:pt x="5739" y="877"/>
                </a:cubicBezTo>
                <a:cubicBezTo>
                  <a:pt x="5787" y="829"/>
                  <a:pt x="5849" y="784"/>
                  <a:pt x="5915" y="766"/>
                </a:cubicBezTo>
                <a:cubicBezTo>
                  <a:pt x="5938" y="743"/>
                  <a:pt x="5957" y="738"/>
                  <a:pt x="5981" y="714"/>
                </a:cubicBezTo>
                <a:cubicBezTo>
                  <a:pt x="6001" y="671"/>
                  <a:pt x="6001" y="677"/>
                  <a:pt x="6013" y="629"/>
                </a:cubicBezTo>
                <a:cubicBezTo>
                  <a:pt x="6018" y="607"/>
                  <a:pt x="6027" y="563"/>
                  <a:pt x="6027" y="563"/>
                </a:cubicBezTo>
                <a:cubicBezTo>
                  <a:pt x="6025" y="526"/>
                  <a:pt x="6056" y="460"/>
                  <a:pt x="6020" y="452"/>
                </a:cubicBezTo>
                <a:cubicBezTo>
                  <a:pt x="5670" y="371"/>
                  <a:pt x="5642" y="472"/>
                  <a:pt x="5405" y="544"/>
                </a:cubicBezTo>
                <a:cubicBezTo>
                  <a:pt x="5394" y="553"/>
                  <a:pt x="5383" y="562"/>
                  <a:pt x="5372" y="570"/>
                </a:cubicBezTo>
                <a:cubicBezTo>
                  <a:pt x="5359" y="579"/>
                  <a:pt x="5333" y="596"/>
                  <a:pt x="5333" y="596"/>
                </a:cubicBezTo>
                <a:cubicBezTo>
                  <a:pt x="5319" y="617"/>
                  <a:pt x="5309" y="638"/>
                  <a:pt x="5300" y="661"/>
                </a:cubicBezTo>
                <a:cubicBezTo>
                  <a:pt x="5297" y="722"/>
                  <a:pt x="5316" y="1081"/>
                  <a:pt x="5202" y="1159"/>
                </a:cubicBezTo>
                <a:cubicBezTo>
                  <a:pt x="5152" y="1232"/>
                  <a:pt x="4997" y="1267"/>
                  <a:pt x="4914" y="1277"/>
                </a:cubicBezTo>
                <a:cubicBezTo>
                  <a:pt x="4683" y="1269"/>
                  <a:pt x="4771" y="1277"/>
                  <a:pt x="4639" y="1244"/>
                </a:cubicBezTo>
                <a:cubicBezTo>
                  <a:pt x="4593" y="1216"/>
                  <a:pt x="4549" y="1183"/>
                  <a:pt x="4501" y="1159"/>
                </a:cubicBezTo>
                <a:cubicBezTo>
                  <a:pt x="4472" y="1145"/>
                  <a:pt x="4440" y="1137"/>
                  <a:pt x="4410" y="1126"/>
                </a:cubicBezTo>
                <a:cubicBezTo>
                  <a:pt x="4387" y="1103"/>
                  <a:pt x="4374" y="1081"/>
                  <a:pt x="4357" y="1054"/>
                </a:cubicBezTo>
                <a:cubicBezTo>
                  <a:pt x="4340" y="1027"/>
                  <a:pt x="4319" y="1011"/>
                  <a:pt x="4305" y="982"/>
                </a:cubicBezTo>
                <a:cubicBezTo>
                  <a:pt x="4300" y="955"/>
                  <a:pt x="4295" y="930"/>
                  <a:pt x="4285" y="904"/>
                </a:cubicBezTo>
                <a:cubicBezTo>
                  <a:pt x="4290" y="823"/>
                  <a:pt x="4287" y="741"/>
                  <a:pt x="4299" y="661"/>
                </a:cubicBezTo>
                <a:cubicBezTo>
                  <a:pt x="4301" y="647"/>
                  <a:pt x="4317" y="640"/>
                  <a:pt x="4325" y="629"/>
                </a:cubicBezTo>
                <a:cubicBezTo>
                  <a:pt x="4334" y="616"/>
                  <a:pt x="4351" y="589"/>
                  <a:pt x="4351" y="589"/>
                </a:cubicBezTo>
                <a:cubicBezTo>
                  <a:pt x="4359" y="565"/>
                  <a:pt x="4371" y="549"/>
                  <a:pt x="4377" y="524"/>
                </a:cubicBezTo>
                <a:cubicBezTo>
                  <a:pt x="4372" y="404"/>
                  <a:pt x="4409" y="383"/>
                  <a:pt x="4325" y="360"/>
                </a:cubicBezTo>
                <a:cubicBezTo>
                  <a:pt x="4277" y="362"/>
                  <a:pt x="4229" y="363"/>
                  <a:pt x="4181" y="367"/>
                </a:cubicBezTo>
                <a:cubicBezTo>
                  <a:pt x="4161" y="369"/>
                  <a:pt x="4144" y="384"/>
                  <a:pt x="4128" y="393"/>
                </a:cubicBezTo>
                <a:cubicBezTo>
                  <a:pt x="4049" y="436"/>
                  <a:pt x="3974" y="478"/>
                  <a:pt x="3912" y="544"/>
                </a:cubicBezTo>
                <a:cubicBezTo>
                  <a:pt x="3897" y="608"/>
                  <a:pt x="3919" y="530"/>
                  <a:pt x="3886" y="596"/>
                </a:cubicBezTo>
                <a:cubicBezTo>
                  <a:pt x="3862" y="644"/>
                  <a:pt x="3866" y="703"/>
                  <a:pt x="3834" y="746"/>
                </a:cubicBezTo>
                <a:cubicBezTo>
                  <a:pt x="3791" y="868"/>
                  <a:pt x="3564" y="842"/>
                  <a:pt x="3480" y="845"/>
                </a:cubicBezTo>
                <a:cubicBezTo>
                  <a:pt x="3442" y="873"/>
                  <a:pt x="3408" y="874"/>
                  <a:pt x="3363" y="884"/>
                </a:cubicBezTo>
                <a:cubicBezTo>
                  <a:pt x="3326" y="882"/>
                  <a:pt x="3287" y="886"/>
                  <a:pt x="3251" y="877"/>
                </a:cubicBezTo>
                <a:cubicBezTo>
                  <a:pt x="3231" y="872"/>
                  <a:pt x="3216" y="856"/>
                  <a:pt x="3199" y="845"/>
                </a:cubicBezTo>
                <a:cubicBezTo>
                  <a:pt x="3192" y="841"/>
                  <a:pt x="3179" y="832"/>
                  <a:pt x="3179" y="832"/>
                </a:cubicBezTo>
                <a:cubicBezTo>
                  <a:pt x="3151" y="834"/>
                  <a:pt x="3122" y="833"/>
                  <a:pt x="3094" y="838"/>
                </a:cubicBezTo>
                <a:cubicBezTo>
                  <a:pt x="3084" y="840"/>
                  <a:pt x="3071" y="842"/>
                  <a:pt x="3068" y="851"/>
                </a:cubicBezTo>
                <a:cubicBezTo>
                  <a:pt x="3025" y="1009"/>
                  <a:pt x="3097" y="955"/>
                  <a:pt x="3035" y="995"/>
                </a:cubicBezTo>
                <a:cubicBezTo>
                  <a:pt x="3007" y="993"/>
                  <a:pt x="2977" y="997"/>
                  <a:pt x="2950" y="989"/>
                </a:cubicBezTo>
                <a:cubicBezTo>
                  <a:pt x="2932" y="984"/>
                  <a:pt x="2922" y="961"/>
                  <a:pt x="2904" y="956"/>
                </a:cubicBezTo>
                <a:cubicBezTo>
                  <a:pt x="2891" y="939"/>
                  <a:pt x="2863" y="926"/>
                  <a:pt x="2865" y="904"/>
                </a:cubicBezTo>
                <a:cubicBezTo>
                  <a:pt x="2873" y="801"/>
                  <a:pt x="2881" y="735"/>
                  <a:pt x="2898" y="642"/>
                </a:cubicBezTo>
                <a:cubicBezTo>
                  <a:pt x="2896" y="609"/>
                  <a:pt x="2900" y="576"/>
                  <a:pt x="2891" y="544"/>
                </a:cubicBezTo>
                <a:cubicBezTo>
                  <a:pt x="2877" y="493"/>
                  <a:pt x="2784" y="444"/>
                  <a:pt x="2741" y="432"/>
                </a:cubicBezTo>
                <a:cubicBezTo>
                  <a:pt x="2652" y="367"/>
                  <a:pt x="2533" y="329"/>
                  <a:pt x="2420" y="328"/>
                </a:cubicBezTo>
                <a:cubicBezTo>
                  <a:pt x="1944" y="324"/>
                  <a:pt x="1469" y="323"/>
                  <a:pt x="993" y="321"/>
                </a:cubicBezTo>
                <a:cubicBezTo>
                  <a:pt x="947" y="309"/>
                  <a:pt x="901" y="300"/>
                  <a:pt x="856" y="288"/>
                </a:cubicBezTo>
                <a:cubicBezTo>
                  <a:pt x="834" y="273"/>
                  <a:pt x="838" y="273"/>
                  <a:pt x="810" y="269"/>
                </a:cubicBezTo>
                <a:cubicBezTo>
                  <a:pt x="775" y="264"/>
                  <a:pt x="705" y="256"/>
                  <a:pt x="705" y="256"/>
                </a:cubicBezTo>
                <a:cubicBezTo>
                  <a:pt x="654" y="242"/>
                  <a:pt x="600" y="239"/>
                  <a:pt x="548" y="229"/>
                </a:cubicBezTo>
                <a:cubicBezTo>
                  <a:pt x="483" y="216"/>
                  <a:pt x="424" y="203"/>
                  <a:pt x="358" y="197"/>
                </a:cubicBezTo>
                <a:cubicBezTo>
                  <a:pt x="349" y="197"/>
                  <a:pt x="243" y="190"/>
                  <a:pt x="234" y="216"/>
                </a:cubicBezTo>
                <a:cubicBezTo>
                  <a:pt x="228" y="235"/>
                  <a:pt x="266" y="296"/>
                  <a:pt x="293" y="269"/>
                </a:cubicBezTo>
                <a:cubicBezTo>
                  <a:pt x="301" y="261"/>
                  <a:pt x="280" y="251"/>
                  <a:pt x="273" y="242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1306" name="Freeform 48"/>
          <p:cNvSpPr>
            <a:spLocks/>
          </p:cNvSpPr>
          <p:nvPr/>
        </p:nvSpPr>
        <p:spPr bwMode="auto">
          <a:xfrm>
            <a:off x="-717550" y="214313"/>
            <a:ext cx="10212388" cy="7216775"/>
          </a:xfrm>
          <a:custGeom>
            <a:avLst/>
            <a:gdLst>
              <a:gd name="T0" fmla="*/ 2147483647 w 6433"/>
              <a:gd name="T1" fmla="*/ 2147483647 h 4546"/>
              <a:gd name="T2" fmla="*/ 2147483647 w 6433"/>
              <a:gd name="T3" fmla="*/ 2147483647 h 4546"/>
              <a:gd name="T4" fmla="*/ 2147483647 w 6433"/>
              <a:gd name="T5" fmla="*/ 2147483647 h 4546"/>
              <a:gd name="T6" fmla="*/ 2147483647 w 6433"/>
              <a:gd name="T7" fmla="*/ 2147483647 h 4546"/>
              <a:gd name="T8" fmla="*/ 2147483647 w 6433"/>
              <a:gd name="T9" fmla="*/ 2147483647 h 4546"/>
              <a:gd name="T10" fmla="*/ 2147483647 w 6433"/>
              <a:gd name="T11" fmla="*/ 2147483647 h 4546"/>
              <a:gd name="T12" fmla="*/ 2147483647 w 6433"/>
              <a:gd name="T13" fmla="*/ 2147483647 h 4546"/>
              <a:gd name="T14" fmla="*/ 2147483647 w 6433"/>
              <a:gd name="T15" fmla="*/ 2147483647 h 4546"/>
              <a:gd name="T16" fmla="*/ 2147483647 w 6433"/>
              <a:gd name="T17" fmla="*/ 2147483647 h 4546"/>
              <a:gd name="T18" fmla="*/ 2147483647 w 6433"/>
              <a:gd name="T19" fmla="*/ 2147483647 h 4546"/>
              <a:gd name="T20" fmla="*/ 2147483647 w 6433"/>
              <a:gd name="T21" fmla="*/ 2147483647 h 4546"/>
              <a:gd name="T22" fmla="*/ 2147483647 w 6433"/>
              <a:gd name="T23" fmla="*/ 2147483647 h 4546"/>
              <a:gd name="T24" fmla="*/ 2147483647 w 6433"/>
              <a:gd name="T25" fmla="*/ 2147483647 h 4546"/>
              <a:gd name="T26" fmla="*/ 2147483647 w 6433"/>
              <a:gd name="T27" fmla="*/ 2147483647 h 4546"/>
              <a:gd name="T28" fmla="*/ 2147483647 w 6433"/>
              <a:gd name="T29" fmla="*/ 2147483647 h 4546"/>
              <a:gd name="T30" fmla="*/ 2147483647 w 6433"/>
              <a:gd name="T31" fmla="*/ 2147483647 h 4546"/>
              <a:gd name="T32" fmla="*/ 2147483647 w 6433"/>
              <a:gd name="T33" fmla="*/ 2147483647 h 4546"/>
              <a:gd name="T34" fmla="*/ 2147483647 w 6433"/>
              <a:gd name="T35" fmla="*/ 2147483647 h 4546"/>
              <a:gd name="T36" fmla="*/ 2147483647 w 6433"/>
              <a:gd name="T37" fmla="*/ 2147483647 h 4546"/>
              <a:gd name="T38" fmla="*/ 2147483647 w 6433"/>
              <a:gd name="T39" fmla="*/ 2147483647 h 4546"/>
              <a:gd name="T40" fmla="*/ 2147483647 w 6433"/>
              <a:gd name="T41" fmla="*/ 2147483647 h 4546"/>
              <a:gd name="T42" fmla="*/ 2147483647 w 6433"/>
              <a:gd name="T43" fmla="*/ 2147483647 h 4546"/>
              <a:gd name="T44" fmla="*/ 2147483647 w 6433"/>
              <a:gd name="T45" fmla="*/ 2147483647 h 4546"/>
              <a:gd name="T46" fmla="*/ 2147483647 w 6433"/>
              <a:gd name="T47" fmla="*/ 2147483647 h 4546"/>
              <a:gd name="T48" fmla="*/ 2147483647 w 6433"/>
              <a:gd name="T49" fmla="*/ 2147483647 h 4546"/>
              <a:gd name="T50" fmla="*/ 2147483647 w 6433"/>
              <a:gd name="T51" fmla="*/ 2147483647 h 4546"/>
              <a:gd name="T52" fmla="*/ 2147483647 w 6433"/>
              <a:gd name="T53" fmla="*/ 2147483647 h 4546"/>
              <a:gd name="T54" fmla="*/ 2147483647 w 6433"/>
              <a:gd name="T55" fmla="*/ 2147483647 h 4546"/>
              <a:gd name="T56" fmla="*/ 2147483647 w 6433"/>
              <a:gd name="T57" fmla="*/ 2147483647 h 4546"/>
              <a:gd name="T58" fmla="*/ 2147483647 w 6433"/>
              <a:gd name="T59" fmla="*/ 2147483647 h 4546"/>
              <a:gd name="T60" fmla="*/ 2147483647 w 6433"/>
              <a:gd name="T61" fmla="*/ 2147483647 h 4546"/>
              <a:gd name="T62" fmla="*/ 2147483647 w 6433"/>
              <a:gd name="T63" fmla="*/ 2147483647 h 4546"/>
              <a:gd name="T64" fmla="*/ 2147483647 w 6433"/>
              <a:gd name="T65" fmla="*/ 2147483647 h 4546"/>
              <a:gd name="T66" fmla="*/ 2147483647 w 6433"/>
              <a:gd name="T67" fmla="*/ 2147483647 h 4546"/>
              <a:gd name="T68" fmla="*/ 2147483647 w 6433"/>
              <a:gd name="T69" fmla="*/ 2147483647 h 4546"/>
              <a:gd name="T70" fmla="*/ 2147483647 w 6433"/>
              <a:gd name="T71" fmla="*/ 2147483647 h 4546"/>
              <a:gd name="T72" fmla="*/ 2147483647 w 6433"/>
              <a:gd name="T73" fmla="*/ 2147483647 h 4546"/>
              <a:gd name="T74" fmla="*/ 2147483647 w 6433"/>
              <a:gd name="T75" fmla="*/ 2147483647 h 4546"/>
              <a:gd name="T76" fmla="*/ 2147483647 w 6433"/>
              <a:gd name="T77" fmla="*/ 2147483647 h 4546"/>
              <a:gd name="T78" fmla="*/ 2147483647 w 6433"/>
              <a:gd name="T79" fmla="*/ 2147483647 h 4546"/>
              <a:gd name="T80" fmla="*/ 2147483647 w 6433"/>
              <a:gd name="T81" fmla="*/ 2147483647 h 4546"/>
              <a:gd name="T82" fmla="*/ 2147483647 w 6433"/>
              <a:gd name="T83" fmla="*/ 2147483647 h 4546"/>
              <a:gd name="T84" fmla="*/ 2147483647 w 6433"/>
              <a:gd name="T85" fmla="*/ 2147483647 h 4546"/>
              <a:gd name="T86" fmla="*/ 2147483647 w 6433"/>
              <a:gd name="T87" fmla="*/ 2147483647 h 4546"/>
              <a:gd name="T88" fmla="*/ 2147483647 w 6433"/>
              <a:gd name="T89" fmla="*/ 2147483647 h 4546"/>
              <a:gd name="T90" fmla="*/ 2147483647 w 6433"/>
              <a:gd name="T91" fmla="*/ 2147483647 h 4546"/>
              <a:gd name="T92" fmla="*/ 2147483647 w 6433"/>
              <a:gd name="T93" fmla="*/ 2147483647 h 4546"/>
              <a:gd name="T94" fmla="*/ 2147483647 w 6433"/>
              <a:gd name="T95" fmla="*/ 2147483647 h 4546"/>
              <a:gd name="T96" fmla="*/ 2147483647 w 6433"/>
              <a:gd name="T97" fmla="*/ 2147483647 h 4546"/>
              <a:gd name="T98" fmla="*/ 2147483647 w 6433"/>
              <a:gd name="T99" fmla="*/ 2147483647 h 4546"/>
              <a:gd name="T100" fmla="*/ 2147483647 w 6433"/>
              <a:gd name="T101" fmla="*/ 2147483647 h 4546"/>
              <a:gd name="T102" fmla="*/ 2147483647 w 6433"/>
              <a:gd name="T103" fmla="*/ 2147483647 h 4546"/>
              <a:gd name="T104" fmla="*/ 2147483647 w 6433"/>
              <a:gd name="T105" fmla="*/ 2147483647 h 4546"/>
              <a:gd name="T106" fmla="*/ 2147483647 w 6433"/>
              <a:gd name="T107" fmla="*/ 2147483647 h 4546"/>
              <a:gd name="T108" fmla="*/ 2147483647 w 6433"/>
              <a:gd name="T109" fmla="*/ 2147483647 h 4546"/>
              <a:gd name="T110" fmla="*/ 2147483647 w 6433"/>
              <a:gd name="T111" fmla="*/ 2147483647 h 4546"/>
              <a:gd name="T112" fmla="*/ 2147483647 w 6433"/>
              <a:gd name="T113" fmla="*/ 2147483647 h 4546"/>
              <a:gd name="T114" fmla="*/ 2147483647 w 6433"/>
              <a:gd name="T115" fmla="*/ 2147483647 h 454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6433"/>
              <a:gd name="T175" fmla="*/ 0 h 4546"/>
              <a:gd name="T176" fmla="*/ 6433 w 6433"/>
              <a:gd name="T177" fmla="*/ 4546 h 454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6433" h="4546">
                <a:moveTo>
                  <a:pt x="273" y="242"/>
                </a:moveTo>
                <a:cubicBezTo>
                  <a:pt x="293" y="273"/>
                  <a:pt x="317" y="268"/>
                  <a:pt x="352" y="282"/>
                </a:cubicBezTo>
                <a:cubicBezTo>
                  <a:pt x="401" y="302"/>
                  <a:pt x="436" y="327"/>
                  <a:pt x="489" y="334"/>
                </a:cubicBezTo>
                <a:cubicBezTo>
                  <a:pt x="571" y="375"/>
                  <a:pt x="649" y="377"/>
                  <a:pt x="738" y="393"/>
                </a:cubicBezTo>
                <a:cubicBezTo>
                  <a:pt x="769" y="399"/>
                  <a:pt x="798" y="413"/>
                  <a:pt x="829" y="413"/>
                </a:cubicBezTo>
                <a:cubicBezTo>
                  <a:pt x="1283" y="415"/>
                  <a:pt x="1737" y="417"/>
                  <a:pt x="2191" y="419"/>
                </a:cubicBezTo>
                <a:cubicBezTo>
                  <a:pt x="2291" y="430"/>
                  <a:pt x="2392" y="450"/>
                  <a:pt x="2492" y="465"/>
                </a:cubicBezTo>
                <a:cubicBezTo>
                  <a:pt x="2601" y="508"/>
                  <a:pt x="2663" y="562"/>
                  <a:pt x="2708" y="674"/>
                </a:cubicBezTo>
                <a:cubicBezTo>
                  <a:pt x="2697" y="813"/>
                  <a:pt x="2730" y="853"/>
                  <a:pt x="2610" y="871"/>
                </a:cubicBezTo>
                <a:cubicBezTo>
                  <a:pt x="2348" y="1002"/>
                  <a:pt x="2026" y="914"/>
                  <a:pt x="1739" y="871"/>
                </a:cubicBezTo>
                <a:cubicBezTo>
                  <a:pt x="1670" y="848"/>
                  <a:pt x="1595" y="838"/>
                  <a:pt x="1523" y="825"/>
                </a:cubicBezTo>
                <a:cubicBezTo>
                  <a:pt x="1501" y="821"/>
                  <a:pt x="1479" y="818"/>
                  <a:pt x="1458" y="812"/>
                </a:cubicBezTo>
                <a:cubicBezTo>
                  <a:pt x="1445" y="809"/>
                  <a:pt x="1419" y="799"/>
                  <a:pt x="1419" y="799"/>
                </a:cubicBezTo>
                <a:cubicBezTo>
                  <a:pt x="1286" y="801"/>
                  <a:pt x="1152" y="801"/>
                  <a:pt x="1019" y="805"/>
                </a:cubicBezTo>
                <a:cubicBezTo>
                  <a:pt x="978" y="806"/>
                  <a:pt x="930" y="832"/>
                  <a:pt x="888" y="838"/>
                </a:cubicBezTo>
                <a:cubicBezTo>
                  <a:pt x="863" y="855"/>
                  <a:pt x="825" y="874"/>
                  <a:pt x="803" y="897"/>
                </a:cubicBezTo>
                <a:cubicBezTo>
                  <a:pt x="785" y="915"/>
                  <a:pt x="772" y="941"/>
                  <a:pt x="757" y="962"/>
                </a:cubicBezTo>
                <a:cubicBezTo>
                  <a:pt x="750" y="987"/>
                  <a:pt x="741" y="1010"/>
                  <a:pt x="731" y="1034"/>
                </a:cubicBezTo>
                <a:cubicBezTo>
                  <a:pt x="724" y="1098"/>
                  <a:pt x="715" y="1168"/>
                  <a:pt x="731" y="1231"/>
                </a:cubicBezTo>
                <a:cubicBezTo>
                  <a:pt x="737" y="1254"/>
                  <a:pt x="809" y="1294"/>
                  <a:pt x="823" y="1303"/>
                </a:cubicBezTo>
                <a:cubicBezTo>
                  <a:pt x="943" y="1381"/>
                  <a:pt x="1101" y="1413"/>
                  <a:pt x="1242" y="1414"/>
                </a:cubicBezTo>
                <a:cubicBezTo>
                  <a:pt x="1663" y="1418"/>
                  <a:pt x="2084" y="1419"/>
                  <a:pt x="2505" y="1421"/>
                </a:cubicBezTo>
                <a:cubicBezTo>
                  <a:pt x="2547" y="1442"/>
                  <a:pt x="2597" y="1431"/>
                  <a:pt x="2636" y="1460"/>
                </a:cubicBezTo>
                <a:cubicBezTo>
                  <a:pt x="2702" y="1509"/>
                  <a:pt x="2720" y="1576"/>
                  <a:pt x="2754" y="1643"/>
                </a:cubicBezTo>
                <a:cubicBezTo>
                  <a:pt x="2771" y="1738"/>
                  <a:pt x="2773" y="1802"/>
                  <a:pt x="2760" y="1912"/>
                </a:cubicBezTo>
                <a:cubicBezTo>
                  <a:pt x="2757" y="1936"/>
                  <a:pt x="2730" y="1951"/>
                  <a:pt x="2715" y="1970"/>
                </a:cubicBezTo>
                <a:cubicBezTo>
                  <a:pt x="2702" y="2008"/>
                  <a:pt x="2681" y="2042"/>
                  <a:pt x="2643" y="2056"/>
                </a:cubicBezTo>
                <a:cubicBezTo>
                  <a:pt x="2616" y="2082"/>
                  <a:pt x="2593" y="2081"/>
                  <a:pt x="2557" y="2088"/>
                </a:cubicBezTo>
                <a:cubicBezTo>
                  <a:pt x="2498" y="2100"/>
                  <a:pt x="2447" y="2115"/>
                  <a:pt x="2387" y="2121"/>
                </a:cubicBezTo>
                <a:cubicBezTo>
                  <a:pt x="2267" y="2119"/>
                  <a:pt x="2147" y="2121"/>
                  <a:pt x="2027" y="2114"/>
                </a:cubicBezTo>
                <a:cubicBezTo>
                  <a:pt x="1958" y="2110"/>
                  <a:pt x="1889" y="2065"/>
                  <a:pt x="1818" y="2056"/>
                </a:cubicBezTo>
                <a:cubicBezTo>
                  <a:pt x="1636" y="1963"/>
                  <a:pt x="1399" y="1975"/>
                  <a:pt x="1203" y="1970"/>
                </a:cubicBezTo>
                <a:cubicBezTo>
                  <a:pt x="1149" y="1977"/>
                  <a:pt x="1115" y="1990"/>
                  <a:pt x="1065" y="2010"/>
                </a:cubicBezTo>
                <a:cubicBezTo>
                  <a:pt x="1058" y="2016"/>
                  <a:pt x="1053" y="2024"/>
                  <a:pt x="1045" y="2029"/>
                </a:cubicBezTo>
                <a:cubicBezTo>
                  <a:pt x="1039" y="2033"/>
                  <a:pt x="1032" y="2032"/>
                  <a:pt x="1026" y="2036"/>
                </a:cubicBezTo>
                <a:cubicBezTo>
                  <a:pt x="1009" y="2047"/>
                  <a:pt x="996" y="2063"/>
                  <a:pt x="980" y="2075"/>
                </a:cubicBezTo>
                <a:cubicBezTo>
                  <a:pt x="949" y="2121"/>
                  <a:pt x="942" y="2158"/>
                  <a:pt x="934" y="2213"/>
                </a:cubicBezTo>
                <a:cubicBezTo>
                  <a:pt x="936" y="2229"/>
                  <a:pt x="941" y="2304"/>
                  <a:pt x="960" y="2330"/>
                </a:cubicBezTo>
                <a:cubicBezTo>
                  <a:pt x="1008" y="2397"/>
                  <a:pt x="1105" y="2402"/>
                  <a:pt x="1176" y="2422"/>
                </a:cubicBezTo>
                <a:cubicBezTo>
                  <a:pt x="1323" y="2464"/>
                  <a:pt x="1473" y="2513"/>
                  <a:pt x="1628" y="2514"/>
                </a:cubicBezTo>
                <a:cubicBezTo>
                  <a:pt x="2075" y="2518"/>
                  <a:pt x="2523" y="2518"/>
                  <a:pt x="2970" y="2520"/>
                </a:cubicBezTo>
                <a:cubicBezTo>
                  <a:pt x="2979" y="2524"/>
                  <a:pt x="2986" y="2531"/>
                  <a:pt x="2996" y="2533"/>
                </a:cubicBezTo>
                <a:cubicBezTo>
                  <a:pt x="3022" y="2538"/>
                  <a:pt x="3050" y="2532"/>
                  <a:pt x="3075" y="2540"/>
                </a:cubicBezTo>
                <a:cubicBezTo>
                  <a:pt x="3148" y="2562"/>
                  <a:pt x="3206" y="2644"/>
                  <a:pt x="3232" y="2710"/>
                </a:cubicBezTo>
                <a:cubicBezTo>
                  <a:pt x="3238" y="2752"/>
                  <a:pt x="3245" y="2781"/>
                  <a:pt x="3271" y="2815"/>
                </a:cubicBezTo>
                <a:cubicBezTo>
                  <a:pt x="3283" y="2880"/>
                  <a:pt x="3285" y="2877"/>
                  <a:pt x="3264" y="2978"/>
                </a:cubicBezTo>
                <a:cubicBezTo>
                  <a:pt x="3255" y="3019"/>
                  <a:pt x="3087" y="3050"/>
                  <a:pt x="3061" y="3050"/>
                </a:cubicBezTo>
                <a:cubicBezTo>
                  <a:pt x="2791" y="3054"/>
                  <a:pt x="2520" y="3055"/>
                  <a:pt x="2250" y="3057"/>
                </a:cubicBezTo>
                <a:cubicBezTo>
                  <a:pt x="2228" y="3072"/>
                  <a:pt x="2211" y="3077"/>
                  <a:pt x="2191" y="3096"/>
                </a:cubicBezTo>
                <a:cubicBezTo>
                  <a:pt x="2193" y="3146"/>
                  <a:pt x="2190" y="3197"/>
                  <a:pt x="2197" y="3247"/>
                </a:cubicBezTo>
                <a:cubicBezTo>
                  <a:pt x="2199" y="3258"/>
                  <a:pt x="2210" y="3265"/>
                  <a:pt x="2217" y="3273"/>
                </a:cubicBezTo>
                <a:cubicBezTo>
                  <a:pt x="2268" y="3329"/>
                  <a:pt x="2327" y="3352"/>
                  <a:pt x="2400" y="3365"/>
                </a:cubicBezTo>
                <a:cubicBezTo>
                  <a:pt x="2504" y="3406"/>
                  <a:pt x="2611" y="3413"/>
                  <a:pt x="2721" y="3424"/>
                </a:cubicBezTo>
                <a:cubicBezTo>
                  <a:pt x="2876" y="3459"/>
                  <a:pt x="3027" y="3470"/>
                  <a:pt x="3186" y="3476"/>
                </a:cubicBezTo>
                <a:cubicBezTo>
                  <a:pt x="3269" y="3486"/>
                  <a:pt x="3345" y="3507"/>
                  <a:pt x="3428" y="3515"/>
                </a:cubicBezTo>
                <a:cubicBezTo>
                  <a:pt x="3495" y="3538"/>
                  <a:pt x="3510" y="3550"/>
                  <a:pt x="3552" y="3607"/>
                </a:cubicBezTo>
                <a:cubicBezTo>
                  <a:pt x="3560" y="3649"/>
                  <a:pt x="3578" y="3685"/>
                  <a:pt x="3592" y="3725"/>
                </a:cubicBezTo>
                <a:cubicBezTo>
                  <a:pt x="3590" y="3758"/>
                  <a:pt x="3596" y="3792"/>
                  <a:pt x="3585" y="3823"/>
                </a:cubicBezTo>
                <a:cubicBezTo>
                  <a:pt x="3581" y="3834"/>
                  <a:pt x="3563" y="3831"/>
                  <a:pt x="3552" y="3836"/>
                </a:cubicBezTo>
                <a:cubicBezTo>
                  <a:pt x="3513" y="3856"/>
                  <a:pt x="3480" y="3869"/>
                  <a:pt x="3435" y="3875"/>
                </a:cubicBezTo>
                <a:cubicBezTo>
                  <a:pt x="3228" y="3873"/>
                  <a:pt x="3020" y="3878"/>
                  <a:pt x="2813" y="3869"/>
                </a:cubicBezTo>
                <a:cubicBezTo>
                  <a:pt x="2705" y="3864"/>
                  <a:pt x="2679" y="3832"/>
                  <a:pt x="2590" y="3803"/>
                </a:cubicBezTo>
                <a:cubicBezTo>
                  <a:pt x="2554" y="3791"/>
                  <a:pt x="2516" y="3791"/>
                  <a:pt x="2479" y="3784"/>
                </a:cubicBezTo>
                <a:cubicBezTo>
                  <a:pt x="2408" y="3753"/>
                  <a:pt x="2330" y="3741"/>
                  <a:pt x="2256" y="3718"/>
                </a:cubicBezTo>
                <a:cubicBezTo>
                  <a:pt x="2189" y="3697"/>
                  <a:pt x="2138" y="3664"/>
                  <a:pt x="2073" y="3646"/>
                </a:cubicBezTo>
                <a:cubicBezTo>
                  <a:pt x="2028" y="3617"/>
                  <a:pt x="2084" y="3650"/>
                  <a:pt x="2001" y="3620"/>
                </a:cubicBezTo>
                <a:cubicBezTo>
                  <a:pt x="1969" y="3608"/>
                  <a:pt x="1941" y="3576"/>
                  <a:pt x="1909" y="3561"/>
                </a:cubicBezTo>
                <a:cubicBezTo>
                  <a:pt x="1903" y="3552"/>
                  <a:pt x="1898" y="3543"/>
                  <a:pt x="1890" y="3535"/>
                </a:cubicBezTo>
                <a:cubicBezTo>
                  <a:pt x="1884" y="3529"/>
                  <a:pt x="1875" y="3528"/>
                  <a:pt x="1870" y="3522"/>
                </a:cubicBezTo>
                <a:cubicBezTo>
                  <a:pt x="1845" y="3492"/>
                  <a:pt x="1834" y="3453"/>
                  <a:pt x="1805" y="3424"/>
                </a:cubicBezTo>
                <a:cubicBezTo>
                  <a:pt x="1784" y="3324"/>
                  <a:pt x="1777" y="3328"/>
                  <a:pt x="1805" y="3168"/>
                </a:cubicBezTo>
                <a:cubicBezTo>
                  <a:pt x="1807" y="3157"/>
                  <a:pt x="1823" y="3157"/>
                  <a:pt x="1831" y="3149"/>
                </a:cubicBezTo>
                <a:cubicBezTo>
                  <a:pt x="1841" y="3139"/>
                  <a:pt x="1847" y="3126"/>
                  <a:pt x="1857" y="3116"/>
                </a:cubicBezTo>
                <a:cubicBezTo>
                  <a:pt x="1865" y="3108"/>
                  <a:pt x="1875" y="3103"/>
                  <a:pt x="1883" y="3096"/>
                </a:cubicBezTo>
                <a:cubicBezTo>
                  <a:pt x="1906" y="3076"/>
                  <a:pt x="1922" y="3058"/>
                  <a:pt x="1942" y="3037"/>
                </a:cubicBezTo>
                <a:cubicBezTo>
                  <a:pt x="1948" y="3031"/>
                  <a:pt x="1997" y="3013"/>
                  <a:pt x="2001" y="3011"/>
                </a:cubicBezTo>
                <a:cubicBezTo>
                  <a:pt x="2055" y="2992"/>
                  <a:pt x="2113" y="2985"/>
                  <a:pt x="2165" y="2959"/>
                </a:cubicBezTo>
                <a:cubicBezTo>
                  <a:pt x="2244" y="2876"/>
                  <a:pt x="2162" y="2806"/>
                  <a:pt x="2093" y="2762"/>
                </a:cubicBezTo>
                <a:cubicBezTo>
                  <a:pt x="2072" y="2749"/>
                  <a:pt x="2045" y="2749"/>
                  <a:pt x="2021" y="2743"/>
                </a:cubicBezTo>
                <a:cubicBezTo>
                  <a:pt x="1829" y="2746"/>
                  <a:pt x="1693" y="2744"/>
                  <a:pt x="1517" y="2769"/>
                </a:cubicBezTo>
                <a:cubicBezTo>
                  <a:pt x="1371" y="2767"/>
                  <a:pt x="1224" y="2766"/>
                  <a:pt x="1078" y="2762"/>
                </a:cubicBezTo>
                <a:cubicBezTo>
                  <a:pt x="1055" y="2761"/>
                  <a:pt x="1013" y="2743"/>
                  <a:pt x="1013" y="2743"/>
                </a:cubicBezTo>
                <a:cubicBezTo>
                  <a:pt x="992" y="2729"/>
                  <a:pt x="966" y="2720"/>
                  <a:pt x="947" y="2704"/>
                </a:cubicBezTo>
                <a:cubicBezTo>
                  <a:pt x="912" y="2673"/>
                  <a:pt x="875" y="2623"/>
                  <a:pt x="836" y="2599"/>
                </a:cubicBezTo>
                <a:cubicBezTo>
                  <a:pt x="793" y="2573"/>
                  <a:pt x="812" y="2588"/>
                  <a:pt x="777" y="2553"/>
                </a:cubicBezTo>
                <a:cubicBezTo>
                  <a:pt x="762" y="2515"/>
                  <a:pt x="743" y="2480"/>
                  <a:pt x="718" y="2448"/>
                </a:cubicBezTo>
                <a:cubicBezTo>
                  <a:pt x="711" y="2409"/>
                  <a:pt x="695" y="2375"/>
                  <a:pt x="685" y="2337"/>
                </a:cubicBezTo>
                <a:cubicBezTo>
                  <a:pt x="676" y="2269"/>
                  <a:pt x="663" y="2202"/>
                  <a:pt x="653" y="2134"/>
                </a:cubicBezTo>
                <a:cubicBezTo>
                  <a:pt x="655" y="2088"/>
                  <a:pt x="650" y="2042"/>
                  <a:pt x="659" y="1997"/>
                </a:cubicBezTo>
                <a:cubicBezTo>
                  <a:pt x="664" y="1970"/>
                  <a:pt x="701" y="1966"/>
                  <a:pt x="718" y="1957"/>
                </a:cubicBezTo>
                <a:cubicBezTo>
                  <a:pt x="752" y="1938"/>
                  <a:pt x="786" y="1919"/>
                  <a:pt x="823" y="1905"/>
                </a:cubicBezTo>
                <a:cubicBezTo>
                  <a:pt x="851" y="1894"/>
                  <a:pt x="879" y="1884"/>
                  <a:pt x="908" y="1879"/>
                </a:cubicBezTo>
                <a:cubicBezTo>
                  <a:pt x="945" y="1873"/>
                  <a:pt x="1019" y="1866"/>
                  <a:pt x="1019" y="1866"/>
                </a:cubicBezTo>
                <a:cubicBezTo>
                  <a:pt x="1179" y="1803"/>
                  <a:pt x="1410" y="1788"/>
                  <a:pt x="1582" y="1781"/>
                </a:cubicBezTo>
                <a:cubicBezTo>
                  <a:pt x="1628" y="1758"/>
                  <a:pt x="1676" y="1769"/>
                  <a:pt x="1720" y="1741"/>
                </a:cubicBezTo>
                <a:cubicBezTo>
                  <a:pt x="1704" y="1653"/>
                  <a:pt x="1610" y="1632"/>
                  <a:pt x="1530" y="1630"/>
                </a:cubicBezTo>
                <a:cubicBezTo>
                  <a:pt x="1316" y="1626"/>
                  <a:pt x="1102" y="1626"/>
                  <a:pt x="888" y="1624"/>
                </a:cubicBezTo>
                <a:cubicBezTo>
                  <a:pt x="864" y="1615"/>
                  <a:pt x="848" y="1598"/>
                  <a:pt x="823" y="1591"/>
                </a:cubicBezTo>
                <a:cubicBezTo>
                  <a:pt x="791" y="1559"/>
                  <a:pt x="742" y="1541"/>
                  <a:pt x="718" y="1499"/>
                </a:cubicBezTo>
                <a:cubicBezTo>
                  <a:pt x="681" y="1434"/>
                  <a:pt x="631" y="1377"/>
                  <a:pt x="587" y="1316"/>
                </a:cubicBezTo>
                <a:cubicBezTo>
                  <a:pt x="559" y="1277"/>
                  <a:pt x="545" y="1230"/>
                  <a:pt x="515" y="1192"/>
                </a:cubicBezTo>
                <a:cubicBezTo>
                  <a:pt x="506" y="1163"/>
                  <a:pt x="499" y="1134"/>
                  <a:pt x="489" y="1106"/>
                </a:cubicBezTo>
                <a:cubicBezTo>
                  <a:pt x="477" y="1025"/>
                  <a:pt x="469" y="1031"/>
                  <a:pt x="483" y="917"/>
                </a:cubicBezTo>
                <a:cubicBezTo>
                  <a:pt x="486" y="891"/>
                  <a:pt x="529" y="854"/>
                  <a:pt x="541" y="845"/>
                </a:cubicBezTo>
                <a:cubicBezTo>
                  <a:pt x="621" y="786"/>
                  <a:pt x="707" y="768"/>
                  <a:pt x="803" y="753"/>
                </a:cubicBezTo>
                <a:cubicBezTo>
                  <a:pt x="850" y="737"/>
                  <a:pt x="900" y="743"/>
                  <a:pt x="947" y="727"/>
                </a:cubicBezTo>
                <a:cubicBezTo>
                  <a:pt x="968" y="720"/>
                  <a:pt x="1006" y="694"/>
                  <a:pt x="1006" y="694"/>
                </a:cubicBezTo>
                <a:cubicBezTo>
                  <a:pt x="1044" y="636"/>
                  <a:pt x="899" y="598"/>
                  <a:pt x="856" y="589"/>
                </a:cubicBezTo>
                <a:cubicBezTo>
                  <a:pt x="751" y="567"/>
                  <a:pt x="642" y="579"/>
                  <a:pt x="535" y="576"/>
                </a:cubicBezTo>
                <a:cubicBezTo>
                  <a:pt x="522" y="572"/>
                  <a:pt x="509" y="566"/>
                  <a:pt x="496" y="563"/>
                </a:cubicBezTo>
                <a:cubicBezTo>
                  <a:pt x="483" y="560"/>
                  <a:pt x="469" y="561"/>
                  <a:pt x="456" y="557"/>
                </a:cubicBezTo>
                <a:cubicBezTo>
                  <a:pt x="409" y="542"/>
                  <a:pt x="363" y="507"/>
                  <a:pt x="312" y="491"/>
                </a:cubicBezTo>
                <a:cubicBezTo>
                  <a:pt x="280" y="467"/>
                  <a:pt x="246" y="449"/>
                  <a:pt x="214" y="426"/>
                </a:cubicBezTo>
                <a:cubicBezTo>
                  <a:pt x="185" y="405"/>
                  <a:pt x="157" y="378"/>
                  <a:pt x="123" y="367"/>
                </a:cubicBezTo>
                <a:cubicBezTo>
                  <a:pt x="87" y="315"/>
                  <a:pt x="136" y="379"/>
                  <a:pt x="83" y="334"/>
                </a:cubicBezTo>
                <a:cubicBezTo>
                  <a:pt x="62" y="317"/>
                  <a:pt x="60" y="285"/>
                  <a:pt x="37" y="262"/>
                </a:cubicBezTo>
                <a:cubicBezTo>
                  <a:pt x="0" y="138"/>
                  <a:pt x="79" y="38"/>
                  <a:pt x="188" y="0"/>
                </a:cubicBezTo>
                <a:cubicBezTo>
                  <a:pt x="304" y="2"/>
                  <a:pt x="419" y="1"/>
                  <a:pt x="535" y="7"/>
                </a:cubicBezTo>
                <a:cubicBezTo>
                  <a:pt x="601" y="10"/>
                  <a:pt x="645" y="96"/>
                  <a:pt x="705" y="112"/>
                </a:cubicBezTo>
                <a:cubicBezTo>
                  <a:pt x="751" y="139"/>
                  <a:pt x="799" y="147"/>
                  <a:pt x="849" y="164"/>
                </a:cubicBezTo>
                <a:cubicBezTo>
                  <a:pt x="956" y="159"/>
                  <a:pt x="1072" y="188"/>
                  <a:pt x="1170" y="144"/>
                </a:cubicBezTo>
                <a:cubicBezTo>
                  <a:pt x="1178" y="140"/>
                  <a:pt x="1181" y="129"/>
                  <a:pt x="1189" y="125"/>
                </a:cubicBezTo>
                <a:cubicBezTo>
                  <a:pt x="1205" y="117"/>
                  <a:pt x="1225" y="117"/>
                  <a:pt x="1242" y="112"/>
                </a:cubicBezTo>
                <a:cubicBezTo>
                  <a:pt x="1265" y="87"/>
                  <a:pt x="1320" y="83"/>
                  <a:pt x="1353" y="72"/>
                </a:cubicBezTo>
                <a:cubicBezTo>
                  <a:pt x="1484" y="74"/>
                  <a:pt x="1615" y="73"/>
                  <a:pt x="1746" y="79"/>
                </a:cubicBezTo>
                <a:cubicBezTo>
                  <a:pt x="1809" y="82"/>
                  <a:pt x="1785" y="185"/>
                  <a:pt x="1824" y="210"/>
                </a:cubicBezTo>
                <a:cubicBezTo>
                  <a:pt x="1841" y="221"/>
                  <a:pt x="1883" y="224"/>
                  <a:pt x="1903" y="229"/>
                </a:cubicBezTo>
                <a:cubicBezTo>
                  <a:pt x="1999" y="227"/>
                  <a:pt x="2095" y="227"/>
                  <a:pt x="2191" y="223"/>
                </a:cubicBezTo>
                <a:cubicBezTo>
                  <a:pt x="2253" y="220"/>
                  <a:pt x="2309" y="177"/>
                  <a:pt x="2368" y="164"/>
                </a:cubicBezTo>
                <a:cubicBezTo>
                  <a:pt x="2404" y="136"/>
                  <a:pt x="2440" y="138"/>
                  <a:pt x="2485" y="131"/>
                </a:cubicBezTo>
                <a:cubicBezTo>
                  <a:pt x="2595" y="136"/>
                  <a:pt x="2711" y="118"/>
                  <a:pt x="2813" y="157"/>
                </a:cubicBezTo>
                <a:cubicBezTo>
                  <a:pt x="2902" y="191"/>
                  <a:pt x="2985" y="250"/>
                  <a:pt x="3075" y="282"/>
                </a:cubicBezTo>
                <a:cubicBezTo>
                  <a:pt x="3092" y="355"/>
                  <a:pt x="3087" y="468"/>
                  <a:pt x="3186" y="478"/>
                </a:cubicBezTo>
                <a:cubicBezTo>
                  <a:pt x="3221" y="482"/>
                  <a:pt x="3256" y="483"/>
                  <a:pt x="3291" y="485"/>
                </a:cubicBezTo>
                <a:cubicBezTo>
                  <a:pt x="3522" y="476"/>
                  <a:pt x="3828" y="580"/>
                  <a:pt x="3919" y="321"/>
                </a:cubicBezTo>
                <a:cubicBezTo>
                  <a:pt x="3928" y="244"/>
                  <a:pt x="3933" y="167"/>
                  <a:pt x="4017" y="144"/>
                </a:cubicBezTo>
                <a:cubicBezTo>
                  <a:pt x="4058" y="117"/>
                  <a:pt x="4122" y="109"/>
                  <a:pt x="4168" y="92"/>
                </a:cubicBezTo>
                <a:cubicBezTo>
                  <a:pt x="4273" y="96"/>
                  <a:pt x="4378" y="94"/>
                  <a:pt x="4482" y="105"/>
                </a:cubicBezTo>
                <a:cubicBezTo>
                  <a:pt x="4522" y="109"/>
                  <a:pt x="4535" y="135"/>
                  <a:pt x="4560" y="157"/>
                </a:cubicBezTo>
                <a:cubicBezTo>
                  <a:pt x="4618" y="209"/>
                  <a:pt x="4673" y="255"/>
                  <a:pt x="4691" y="334"/>
                </a:cubicBezTo>
                <a:cubicBezTo>
                  <a:pt x="4689" y="347"/>
                  <a:pt x="4689" y="361"/>
                  <a:pt x="4685" y="373"/>
                </a:cubicBezTo>
                <a:cubicBezTo>
                  <a:pt x="4674" y="405"/>
                  <a:pt x="4641" y="430"/>
                  <a:pt x="4619" y="452"/>
                </a:cubicBezTo>
                <a:cubicBezTo>
                  <a:pt x="4588" y="483"/>
                  <a:pt x="4572" y="516"/>
                  <a:pt x="4528" y="530"/>
                </a:cubicBezTo>
                <a:cubicBezTo>
                  <a:pt x="4483" y="561"/>
                  <a:pt x="4450" y="557"/>
                  <a:pt x="4416" y="609"/>
                </a:cubicBezTo>
                <a:cubicBezTo>
                  <a:pt x="4420" y="672"/>
                  <a:pt x="4418" y="737"/>
                  <a:pt x="4429" y="799"/>
                </a:cubicBezTo>
                <a:cubicBezTo>
                  <a:pt x="4440" y="863"/>
                  <a:pt x="4575" y="884"/>
                  <a:pt x="4619" y="890"/>
                </a:cubicBezTo>
                <a:cubicBezTo>
                  <a:pt x="4671" y="888"/>
                  <a:pt x="4724" y="888"/>
                  <a:pt x="4776" y="884"/>
                </a:cubicBezTo>
                <a:cubicBezTo>
                  <a:pt x="4816" y="881"/>
                  <a:pt x="4858" y="843"/>
                  <a:pt x="4894" y="825"/>
                </a:cubicBezTo>
                <a:cubicBezTo>
                  <a:pt x="5003" y="770"/>
                  <a:pt x="5093" y="722"/>
                  <a:pt x="5149" y="609"/>
                </a:cubicBezTo>
                <a:cubicBezTo>
                  <a:pt x="5158" y="567"/>
                  <a:pt x="5163" y="549"/>
                  <a:pt x="5163" y="498"/>
                </a:cubicBezTo>
                <a:cubicBezTo>
                  <a:pt x="5163" y="374"/>
                  <a:pt x="5202" y="318"/>
                  <a:pt x="5110" y="282"/>
                </a:cubicBezTo>
                <a:cubicBezTo>
                  <a:pt x="5087" y="258"/>
                  <a:pt x="5075" y="245"/>
                  <a:pt x="5058" y="216"/>
                </a:cubicBezTo>
                <a:cubicBezTo>
                  <a:pt x="5062" y="199"/>
                  <a:pt x="5060" y="178"/>
                  <a:pt x="5071" y="164"/>
                </a:cubicBezTo>
                <a:cubicBezTo>
                  <a:pt x="5087" y="143"/>
                  <a:pt x="5172" y="117"/>
                  <a:pt x="5195" y="112"/>
                </a:cubicBezTo>
                <a:cubicBezTo>
                  <a:pt x="5225" y="105"/>
                  <a:pt x="5287" y="98"/>
                  <a:pt x="5287" y="98"/>
                </a:cubicBezTo>
                <a:cubicBezTo>
                  <a:pt x="5520" y="100"/>
                  <a:pt x="5754" y="99"/>
                  <a:pt x="5987" y="105"/>
                </a:cubicBezTo>
                <a:cubicBezTo>
                  <a:pt x="6025" y="106"/>
                  <a:pt x="6071" y="156"/>
                  <a:pt x="6099" y="177"/>
                </a:cubicBezTo>
                <a:cubicBezTo>
                  <a:pt x="6233" y="276"/>
                  <a:pt x="6292" y="436"/>
                  <a:pt x="6321" y="596"/>
                </a:cubicBezTo>
                <a:cubicBezTo>
                  <a:pt x="6312" y="637"/>
                  <a:pt x="6314" y="682"/>
                  <a:pt x="6295" y="720"/>
                </a:cubicBezTo>
                <a:cubicBezTo>
                  <a:pt x="6283" y="744"/>
                  <a:pt x="6227" y="758"/>
                  <a:pt x="6203" y="766"/>
                </a:cubicBezTo>
                <a:cubicBezTo>
                  <a:pt x="6155" y="797"/>
                  <a:pt x="6107" y="828"/>
                  <a:pt x="6059" y="858"/>
                </a:cubicBezTo>
                <a:cubicBezTo>
                  <a:pt x="6024" y="880"/>
                  <a:pt x="5998" y="887"/>
                  <a:pt x="5968" y="917"/>
                </a:cubicBezTo>
                <a:cubicBezTo>
                  <a:pt x="5904" y="982"/>
                  <a:pt x="5876" y="1067"/>
                  <a:pt x="5837" y="1146"/>
                </a:cubicBezTo>
                <a:cubicBezTo>
                  <a:pt x="5830" y="1192"/>
                  <a:pt x="5818" y="1246"/>
                  <a:pt x="5837" y="1290"/>
                </a:cubicBezTo>
                <a:cubicBezTo>
                  <a:pt x="5857" y="1337"/>
                  <a:pt x="5887" y="1343"/>
                  <a:pt x="5922" y="1362"/>
                </a:cubicBezTo>
                <a:cubicBezTo>
                  <a:pt x="5995" y="1402"/>
                  <a:pt x="6072" y="1416"/>
                  <a:pt x="6151" y="1440"/>
                </a:cubicBezTo>
                <a:cubicBezTo>
                  <a:pt x="6167" y="1456"/>
                  <a:pt x="6188" y="1468"/>
                  <a:pt x="6203" y="1486"/>
                </a:cubicBezTo>
                <a:cubicBezTo>
                  <a:pt x="6220" y="1506"/>
                  <a:pt x="6230" y="1542"/>
                  <a:pt x="6243" y="1565"/>
                </a:cubicBezTo>
                <a:cubicBezTo>
                  <a:pt x="6259" y="1594"/>
                  <a:pt x="6279" y="1621"/>
                  <a:pt x="6295" y="1650"/>
                </a:cubicBezTo>
                <a:cubicBezTo>
                  <a:pt x="6302" y="1683"/>
                  <a:pt x="6316" y="1715"/>
                  <a:pt x="6315" y="1748"/>
                </a:cubicBezTo>
                <a:cubicBezTo>
                  <a:pt x="6313" y="1788"/>
                  <a:pt x="6307" y="1827"/>
                  <a:pt x="6301" y="1866"/>
                </a:cubicBezTo>
                <a:cubicBezTo>
                  <a:pt x="6297" y="1891"/>
                  <a:pt x="6292" y="1884"/>
                  <a:pt x="6275" y="1905"/>
                </a:cubicBezTo>
                <a:cubicBezTo>
                  <a:pt x="6254" y="1930"/>
                  <a:pt x="6234" y="1970"/>
                  <a:pt x="6203" y="1984"/>
                </a:cubicBezTo>
                <a:cubicBezTo>
                  <a:pt x="6155" y="2006"/>
                  <a:pt x="6105" y="2021"/>
                  <a:pt x="6059" y="2049"/>
                </a:cubicBezTo>
                <a:cubicBezTo>
                  <a:pt x="6038" y="2078"/>
                  <a:pt x="6015" y="2105"/>
                  <a:pt x="5994" y="2134"/>
                </a:cubicBezTo>
                <a:cubicBezTo>
                  <a:pt x="5942" y="2284"/>
                  <a:pt x="6059" y="2449"/>
                  <a:pt x="6171" y="2540"/>
                </a:cubicBezTo>
                <a:cubicBezTo>
                  <a:pt x="6209" y="2571"/>
                  <a:pt x="6248" y="2598"/>
                  <a:pt x="6288" y="2625"/>
                </a:cubicBezTo>
                <a:cubicBezTo>
                  <a:pt x="6303" y="2636"/>
                  <a:pt x="6328" y="2664"/>
                  <a:pt x="6328" y="2664"/>
                </a:cubicBezTo>
                <a:cubicBezTo>
                  <a:pt x="6364" y="2738"/>
                  <a:pt x="6342" y="2713"/>
                  <a:pt x="6380" y="2749"/>
                </a:cubicBezTo>
                <a:cubicBezTo>
                  <a:pt x="6384" y="2773"/>
                  <a:pt x="6386" y="2798"/>
                  <a:pt x="6393" y="2821"/>
                </a:cubicBezTo>
                <a:cubicBezTo>
                  <a:pt x="6398" y="2837"/>
                  <a:pt x="6408" y="2851"/>
                  <a:pt x="6413" y="2867"/>
                </a:cubicBezTo>
                <a:cubicBezTo>
                  <a:pt x="6425" y="2909"/>
                  <a:pt x="6422" y="2954"/>
                  <a:pt x="6426" y="2998"/>
                </a:cubicBezTo>
                <a:cubicBezTo>
                  <a:pt x="6424" y="3029"/>
                  <a:pt x="6433" y="3062"/>
                  <a:pt x="6419" y="3090"/>
                </a:cubicBezTo>
                <a:cubicBezTo>
                  <a:pt x="6410" y="3107"/>
                  <a:pt x="6384" y="3107"/>
                  <a:pt x="6367" y="3116"/>
                </a:cubicBezTo>
                <a:cubicBezTo>
                  <a:pt x="6334" y="3133"/>
                  <a:pt x="6285" y="3136"/>
                  <a:pt x="6249" y="3142"/>
                </a:cubicBezTo>
                <a:cubicBezTo>
                  <a:pt x="6190" y="3162"/>
                  <a:pt x="6131" y="3180"/>
                  <a:pt x="6072" y="3201"/>
                </a:cubicBezTo>
                <a:cubicBezTo>
                  <a:pt x="6056" y="3214"/>
                  <a:pt x="6036" y="3221"/>
                  <a:pt x="6020" y="3234"/>
                </a:cubicBezTo>
                <a:cubicBezTo>
                  <a:pt x="5995" y="3255"/>
                  <a:pt x="5985" y="3295"/>
                  <a:pt x="5974" y="3325"/>
                </a:cubicBezTo>
                <a:cubicBezTo>
                  <a:pt x="5979" y="3397"/>
                  <a:pt x="5984" y="3448"/>
                  <a:pt x="6020" y="3509"/>
                </a:cubicBezTo>
                <a:cubicBezTo>
                  <a:pt x="6070" y="3594"/>
                  <a:pt x="6147" y="3648"/>
                  <a:pt x="6177" y="3744"/>
                </a:cubicBezTo>
                <a:cubicBezTo>
                  <a:pt x="6168" y="3895"/>
                  <a:pt x="6207" y="4008"/>
                  <a:pt x="6059" y="4039"/>
                </a:cubicBezTo>
                <a:cubicBezTo>
                  <a:pt x="5976" y="4037"/>
                  <a:pt x="5892" y="4049"/>
                  <a:pt x="5811" y="4032"/>
                </a:cubicBezTo>
                <a:cubicBezTo>
                  <a:pt x="5791" y="4028"/>
                  <a:pt x="5739" y="3953"/>
                  <a:pt x="5719" y="3934"/>
                </a:cubicBezTo>
                <a:cubicBezTo>
                  <a:pt x="5653" y="3869"/>
                  <a:pt x="5607" y="3797"/>
                  <a:pt x="5529" y="3744"/>
                </a:cubicBezTo>
                <a:cubicBezTo>
                  <a:pt x="5502" y="3707"/>
                  <a:pt x="5497" y="3695"/>
                  <a:pt x="5464" y="3666"/>
                </a:cubicBezTo>
                <a:cubicBezTo>
                  <a:pt x="5445" y="3650"/>
                  <a:pt x="5420" y="3640"/>
                  <a:pt x="5405" y="3620"/>
                </a:cubicBezTo>
                <a:cubicBezTo>
                  <a:pt x="5389" y="3599"/>
                  <a:pt x="5375" y="3575"/>
                  <a:pt x="5346" y="3568"/>
                </a:cubicBezTo>
                <a:cubicBezTo>
                  <a:pt x="5265" y="3548"/>
                  <a:pt x="5194" y="3535"/>
                  <a:pt x="5110" y="3528"/>
                </a:cubicBezTo>
                <a:cubicBezTo>
                  <a:pt x="4975" y="3538"/>
                  <a:pt x="4935" y="3515"/>
                  <a:pt x="4868" y="3613"/>
                </a:cubicBezTo>
                <a:cubicBezTo>
                  <a:pt x="4866" y="3622"/>
                  <a:pt x="4865" y="3632"/>
                  <a:pt x="4861" y="3640"/>
                </a:cubicBezTo>
                <a:cubicBezTo>
                  <a:pt x="4854" y="3654"/>
                  <a:pt x="4835" y="3679"/>
                  <a:pt x="4835" y="3679"/>
                </a:cubicBezTo>
                <a:cubicBezTo>
                  <a:pt x="4811" y="3788"/>
                  <a:pt x="4808" y="3779"/>
                  <a:pt x="4829" y="3947"/>
                </a:cubicBezTo>
                <a:cubicBezTo>
                  <a:pt x="4831" y="3967"/>
                  <a:pt x="4855" y="4000"/>
                  <a:pt x="4855" y="4000"/>
                </a:cubicBezTo>
                <a:cubicBezTo>
                  <a:pt x="4864" y="4037"/>
                  <a:pt x="4872" y="4051"/>
                  <a:pt x="4894" y="4085"/>
                </a:cubicBezTo>
                <a:cubicBezTo>
                  <a:pt x="4907" y="4185"/>
                  <a:pt x="4917" y="4199"/>
                  <a:pt x="4894" y="4307"/>
                </a:cubicBezTo>
                <a:cubicBezTo>
                  <a:pt x="4889" y="4329"/>
                  <a:pt x="4866" y="4340"/>
                  <a:pt x="4848" y="4346"/>
                </a:cubicBezTo>
                <a:cubicBezTo>
                  <a:pt x="4831" y="4352"/>
                  <a:pt x="4796" y="4360"/>
                  <a:pt x="4796" y="4360"/>
                </a:cubicBezTo>
                <a:cubicBezTo>
                  <a:pt x="4713" y="4357"/>
                  <a:pt x="4624" y="4378"/>
                  <a:pt x="4547" y="4346"/>
                </a:cubicBezTo>
                <a:cubicBezTo>
                  <a:pt x="4533" y="4340"/>
                  <a:pt x="4522" y="4327"/>
                  <a:pt x="4508" y="4320"/>
                </a:cubicBezTo>
                <a:cubicBezTo>
                  <a:pt x="4498" y="4314"/>
                  <a:pt x="4486" y="4311"/>
                  <a:pt x="4475" y="4307"/>
                </a:cubicBezTo>
                <a:cubicBezTo>
                  <a:pt x="4464" y="4298"/>
                  <a:pt x="4454" y="4289"/>
                  <a:pt x="4443" y="4281"/>
                </a:cubicBezTo>
                <a:cubicBezTo>
                  <a:pt x="4426" y="4269"/>
                  <a:pt x="4390" y="4248"/>
                  <a:pt x="4390" y="4248"/>
                </a:cubicBezTo>
                <a:cubicBezTo>
                  <a:pt x="4376" y="4227"/>
                  <a:pt x="4358" y="4210"/>
                  <a:pt x="4344" y="4189"/>
                </a:cubicBezTo>
                <a:cubicBezTo>
                  <a:pt x="4325" y="4108"/>
                  <a:pt x="4264" y="4004"/>
                  <a:pt x="4213" y="3941"/>
                </a:cubicBezTo>
                <a:cubicBezTo>
                  <a:pt x="4200" y="3925"/>
                  <a:pt x="4187" y="3910"/>
                  <a:pt x="4174" y="3895"/>
                </a:cubicBezTo>
                <a:cubicBezTo>
                  <a:pt x="4162" y="3881"/>
                  <a:pt x="4135" y="3856"/>
                  <a:pt x="4135" y="3856"/>
                </a:cubicBezTo>
                <a:cubicBezTo>
                  <a:pt x="3987" y="3866"/>
                  <a:pt x="3957" y="3875"/>
                  <a:pt x="3840" y="3895"/>
                </a:cubicBezTo>
                <a:cubicBezTo>
                  <a:pt x="3831" y="3899"/>
                  <a:pt x="3821" y="3901"/>
                  <a:pt x="3814" y="3908"/>
                </a:cubicBezTo>
                <a:cubicBezTo>
                  <a:pt x="3803" y="3919"/>
                  <a:pt x="3788" y="3947"/>
                  <a:pt x="3788" y="3947"/>
                </a:cubicBezTo>
                <a:cubicBezTo>
                  <a:pt x="3786" y="4041"/>
                  <a:pt x="3785" y="4135"/>
                  <a:pt x="3781" y="4229"/>
                </a:cubicBezTo>
                <a:cubicBezTo>
                  <a:pt x="3779" y="4274"/>
                  <a:pt x="3746" y="4304"/>
                  <a:pt x="3709" y="4320"/>
                </a:cubicBezTo>
                <a:cubicBezTo>
                  <a:pt x="3626" y="4357"/>
                  <a:pt x="3584" y="4380"/>
                  <a:pt x="3493" y="4392"/>
                </a:cubicBezTo>
                <a:cubicBezTo>
                  <a:pt x="3406" y="4431"/>
                  <a:pt x="3311" y="4438"/>
                  <a:pt x="3219" y="4458"/>
                </a:cubicBezTo>
                <a:cubicBezTo>
                  <a:pt x="3203" y="4461"/>
                  <a:pt x="3189" y="4468"/>
                  <a:pt x="3173" y="4471"/>
                </a:cubicBezTo>
                <a:cubicBezTo>
                  <a:pt x="3141" y="4477"/>
                  <a:pt x="3075" y="4484"/>
                  <a:pt x="3075" y="4484"/>
                </a:cubicBezTo>
                <a:cubicBezTo>
                  <a:pt x="2688" y="4481"/>
                  <a:pt x="2441" y="4546"/>
                  <a:pt x="2132" y="4438"/>
                </a:cubicBezTo>
                <a:cubicBezTo>
                  <a:pt x="2087" y="4393"/>
                  <a:pt x="2143" y="4443"/>
                  <a:pt x="2073" y="4405"/>
                </a:cubicBezTo>
                <a:cubicBezTo>
                  <a:pt x="2061" y="4398"/>
                  <a:pt x="2052" y="4387"/>
                  <a:pt x="2040" y="4379"/>
                </a:cubicBezTo>
                <a:cubicBezTo>
                  <a:pt x="1989" y="4344"/>
                  <a:pt x="1935" y="4315"/>
                  <a:pt x="1877" y="4294"/>
                </a:cubicBezTo>
                <a:cubicBezTo>
                  <a:pt x="1827" y="4257"/>
                  <a:pt x="1778" y="4209"/>
                  <a:pt x="1726" y="4176"/>
                </a:cubicBezTo>
                <a:cubicBezTo>
                  <a:pt x="1652" y="4129"/>
                  <a:pt x="1573" y="4080"/>
                  <a:pt x="1504" y="4026"/>
                </a:cubicBezTo>
                <a:cubicBezTo>
                  <a:pt x="1453" y="3986"/>
                  <a:pt x="1412" y="3933"/>
                  <a:pt x="1360" y="3895"/>
                </a:cubicBezTo>
                <a:cubicBezTo>
                  <a:pt x="1356" y="3888"/>
                  <a:pt x="1352" y="3881"/>
                  <a:pt x="1347" y="3875"/>
                </a:cubicBezTo>
                <a:cubicBezTo>
                  <a:pt x="1339" y="3866"/>
                  <a:pt x="1327" y="3859"/>
                  <a:pt x="1320" y="3849"/>
                </a:cubicBezTo>
                <a:cubicBezTo>
                  <a:pt x="1307" y="3831"/>
                  <a:pt x="1302" y="3790"/>
                  <a:pt x="1294" y="3770"/>
                </a:cubicBezTo>
                <a:cubicBezTo>
                  <a:pt x="1289" y="3725"/>
                  <a:pt x="1282" y="3689"/>
                  <a:pt x="1268" y="3646"/>
                </a:cubicBezTo>
                <a:cubicBezTo>
                  <a:pt x="1265" y="3591"/>
                  <a:pt x="1270" y="3535"/>
                  <a:pt x="1255" y="3482"/>
                </a:cubicBezTo>
                <a:cubicBezTo>
                  <a:pt x="1249" y="3462"/>
                  <a:pt x="1236" y="3444"/>
                  <a:pt x="1229" y="3424"/>
                </a:cubicBezTo>
                <a:cubicBezTo>
                  <a:pt x="1226" y="3415"/>
                  <a:pt x="1228" y="3404"/>
                  <a:pt x="1222" y="3397"/>
                </a:cubicBezTo>
                <a:cubicBezTo>
                  <a:pt x="1167" y="3325"/>
                  <a:pt x="1078" y="3272"/>
                  <a:pt x="993" y="3247"/>
                </a:cubicBezTo>
                <a:cubicBezTo>
                  <a:pt x="947" y="3217"/>
                  <a:pt x="892" y="3232"/>
                  <a:pt x="849" y="3260"/>
                </a:cubicBezTo>
                <a:cubicBezTo>
                  <a:pt x="845" y="3267"/>
                  <a:pt x="841" y="3274"/>
                  <a:pt x="836" y="3280"/>
                </a:cubicBezTo>
                <a:cubicBezTo>
                  <a:pt x="830" y="3287"/>
                  <a:pt x="821" y="3291"/>
                  <a:pt x="816" y="3299"/>
                </a:cubicBezTo>
                <a:cubicBezTo>
                  <a:pt x="805" y="3316"/>
                  <a:pt x="803" y="3346"/>
                  <a:pt x="797" y="3365"/>
                </a:cubicBezTo>
                <a:cubicBezTo>
                  <a:pt x="800" y="3391"/>
                  <a:pt x="793" y="3423"/>
                  <a:pt x="810" y="3443"/>
                </a:cubicBezTo>
                <a:cubicBezTo>
                  <a:pt x="815" y="3449"/>
                  <a:pt x="824" y="3451"/>
                  <a:pt x="829" y="3456"/>
                </a:cubicBezTo>
                <a:cubicBezTo>
                  <a:pt x="856" y="3483"/>
                  <a:pt x="877" y="3517"/>
                  <a:pt x="915" y="3528"/>
                </a:cubicBezTo>
                <a:cubicBezTo>
                  <a:pt x="939" y="3545"/>
                  <a:pt x="966" y="3566"/>
                  <a:pt x="993" y="3574"/>
                </a:cubicBezTo>
                <a:cubicBezTo>
                  <a:pt x="1015" y="3596"/>
                  <a:pt x="1037" y="3618"/>
                  <a:pt x="1059" y="3640"/>
                </a:cubicBezTo>
                <a:cubicBezTo>
                  <a:pt x="1070" y="3651"/>
                  <a:pt x="1085" y="3679"/>
                  <a:pt x="1085" y="3679"/>
                </a:cubicBezTo>
                <a:cubicBezTo>
                  <a:pt x="1095" y="3710"/>
                  <a:pt x="1111" y="3739"/>
                  <a:pt x="1131" y="3764"/>
                </a:cubicBezTo>
                <a:cubicBezTo>
                  <a:pt x="1147" y="3835"/>
                  <a:pt x="1143" y="3906"/>
                  <a:pt x="1216" y="3941"/>
                </a:cubicBezTo>
                <a:cubicBezTo>
                  <a:pt x="1212" y="3969"/>
                  <a:pt x="1211" y="3998"/>
                  <a:pt x="1203" y="4026"/>
                </a:cubicBezTo>
                <a:cubicBezTo>
                  <a:pt x="1193" y="4062"/>
                  <a:pt x="1090" y="4068"/>
                  <a:pt x="1072" y="4072"/>
                </a:cubicBezTo>
                <a:cubicBezTo>
                  <a:pt x="1015" y="4070"/>
                  <a:pt x="958" y="4069"/>
                  <a:pt x="901" y="4065"/>
                </a:cubicBezTo>
                <a:cubicBezTo>
                  <a:pt x="872" y="4063"/>
                  <a:pt x="845" y="4040"/>
                  <a:pt x="823" y="4026"/>
                </a:cubicBezTo>
                <a:cubicBezTo>
                  <a:pt x="747" y="3979"/>
                  <a:pt x="681" y="3935"/>
                  <a:pt x="627" y="3862"/>
                </a:cubicBezTo>
                <a:cubicBezTo>
                  <a:pt x="617" y="3832"/>
                  <a:pt x="606" y="3809"/>
                  <a:pt x="587" y="3784"/>
                </a:cubicBezTo>
                <a:cubicBezTo>
                  <a:pt x="576" y="3722"/>
                  <a:pt x="557" y="3662"/>
                  <a:pt x="548" y="3600"/>
                </a:cubicBezTo>
                <a:cubicBezTo>
                  <a:pt x="551" y="3543"/>
                  <a:pt x="534" y="3315"/>
                  <a:pt x="600" y="3234"/>
                </a:cubicBezTo>
                <a:cubicBezTo>
                  <a:pt x="605" y="3228"/>
                  <a:pt x="615" y="3227"/>
                  <a:pt x="620" y="3221"/>
                </a:cubicBezTo>
                <a:cubicBezTo>
                  <a:pt x="639" y="3200"/>
                  <a:pt x="656" y="3178"/>
                  <a:pt x="672" y="3155"/>
                </a:cubicBezTo>
                <a:cubicBezTo>
                  <a:pt x="712" y="3100"/>
                  <a:pt x="686" y="3112"/>
                  <a:pt x="738" y="3103"/>
                </a:cubicBezTo>
                <a:cubicBezTo>
                  <a:pt x="791" y="3022"/>
                  <a:pt x="958" y="2999"/>
                  <a:pt x="1045" y="2992"/>
                </a:cubicBezTo>
                <a:cubicBezTo>
                  <a:pt x="1112" y="2968"/>
                  <a:pt x="1179" y="2980"/>
                  <a:pt x="1248" y="2992"/>
                </a:cubicBezTo>
                <a:cubicBezTo>
                  <a:pt x="1293" y="3010"/>
                  <a:pt x="1340" y="3023"/>
                  <a:pt x="1386" y="3037"/>
                </a:cubicBezTo>
                <a:cubicBezTo>
                  <a:pt x="1397" y="3044"/>
                  <a:pt x="1408" y="3051"/>
                  <a:pt x="1419" y="3057"/>
                </a:cubicBezTo>
                <a:cubicBezTo>
                  <a:pt x="1429" y="3062"/>
                  <a:pt x="1441" y="3065"/>
                  <a:pt x="1451" y="3070"/>
                </a:cubicBezTo>
                <a:cubicBezTo>
                  <a:pt x="1558" y="3128"/>
                  <a:pt x="1446" y="3069"/>
                  <a:pt x="1510" y="3116"/>
                </a:cubicBezTo>
                <a:cubicBezTo>
                  <a:pt x="1518" y="3122"/>
                  <a:pt x="1529" y="3123"/>
                  <a:pt x="1536" y="3129"/>
                </a:cubicBezTo>
                <a:cubicBezTo>
                  <a:pt x="1553" y="3143"/>
                  <a:pt x="1564" y="3162"/>
                  <a:pt x="1582" y="3175"/>
                </a:cubicBezTo>
                <a:cubicBezTo>
                  <a:pt x="1591" y="3181"/>
                  <a:pt x="1599" y="3188"/>
                  <a:pt x="1608" y="3194"/>
                </a:cubicBezTo>
                <a:cubicBezTo>
                  <a:pt x="1625" y="3242"/>
                  <a:pt x="1601" y="3187"/>
                  <a:pt x="1635" y="3227"/>
                </a:cubicBezTo>
                <a:cubicBezTo>
                  <a:pt x="1656" y="3251"/>
                  <a:pt x="1673" y="3290"/>
                  <a:pt x="1687" y="3319"/>
                </a:cubicBezTo>
                <a:cubicBezTo>
                  <a:pt x="1709" y="3364"/>
                  <a:pt x="1720" y="3416"/>
                  <a:pt x="1739" y="3463"/>
                </a:cubicBezTo>
                <a:cubicBezTo>
                  <a:pt x="1745" y="3497"/>
                  <a:pt x="1750" y="3523"/>
                  <a:pt x="1765" y="3554"/>
                </a:cubicBezTo>
                <a:cubicBezTo>
                  <a:pt x="1778" y="3627"/>
                  <a:pt x="1804" y="3699"/>
                  <a:pt x="1824" y="3770"/>
                </a:cubicBezTo>
                <a:cubicBezTo>
                  <a:pt x="1839" y="3825"/>
                  <a:pt x="1845" y="3884"/>
                  <a:pt x="1883" y="3928"/>
                </a:cubicBezTo>
                <a:cubicBezTo>
                  <a:pt x="1914" y="3964"/>
                  <a:pt x="1940" y="4008"/>
                  <a:pt x="1988" y="4019"/>
                </a:cubicBezTo>
                <a:cubicBezTo>
                  <a:pt x="2035" y="4055"/>
                  <a:pt x="2083" y="4050"/>
                  <a:pt x="2139" y="4058"/>
                </a:cubicBezTo>
                <a:cubicBezTo>
                  <a:pt x="2323" y="4084"/>
                  <a:pt x="2120" y="4063"/>
                  <a:pt x="2283" y="4078"/>
                </a:cubicBezTo>
                <a:cubicBezTo>
                  <a:pt x="3022" y="4277"/>
                  <a:pt x="2984" y="4090"/>
                  <a:pt x="3402" y="4026"/>
                </a:cubicBezTo>
                <a:cubicBezTo>
                  <a:pt x="3429" y="4016"/>
                  <a:pt x="3444" y="4005"/>
                  <a:pt x="3474" y="4000"/>
                </a:cubicBezTo>
                <a:cubicBezTo>
                  <a:pt x="3490" y="3983"/>
                  <a:pt x="3549" y="3965"/>
                  <a:pt x="3572" y="3954"/>
                </a:cubicBezTo>
                <a:cubicBezTo>
                  <a:pt x="3612" y="3934"/>
                  <a:pt x="3602" y="3919"/>
                  <a:pt x="3624" y="3895"/>
                </a:cubicBezTo>
                <a:cubicBezTo>
                  <a:pt x="3654" y="3862"/>
                  <a:pt x="3660" y="3859"/>
                  <a:pt x="3690" y="3836"/>
                </a:cubicBezTo>
                <a:cubicBezTo>
                  <a:pt x="3723" y="3770"/>
                  <a:pt x="3734" y="3703"/>
                  <a:pt x="3795" y="3653"/>
                </a:cubicBezTo>
                <a:cubicBezTo>
                  <a:pt x="3813" y="3638"/>
                  <a:pt x="3830" y="3617"/>
                  <a:pt x="3853" y="3613"/>
                </a:cubicBezTo>
                <a:cubicBezTo>
                  <a:pt x="3882" y="3609"/>
                  <a:pt x="3939" y="3600"/>
                  <a:pt x="3939" y="3600"/>
                </a:cubicBezTo>
                <a:cubicBezTo>
                  <a:pt x="3987" y="3606"/>
                  <a:pt x="4037" y="3604"/>
                  <a:pt x="4083" y="3620"/>
                </a:cubicBezTo>
                <a:cubicBezTo>
                  <a:pt x="4129" y="3636"/>
                  <a:pt x="4173" y="3663"/>
                  <a:pt x="4220" y="3679"/>
                </a:cubicBezTo>
                <a:cubicBezTo>
                  <a:pt x="4242" y="3699"/>
                  <a:pt x="4242" y="3715"/>
                  <a:pt x="4266" y="3731"/>
                </a:cubicBezTo>
                <a:cubicBezTo>
                  <a:pt x="4299" y="3798"/>
                  <a:pt x="4253" y="3712"/>
                  <a:pt x="4305" y="3784"/>
                </a:cubicBezTo>
                <a:cubicBezTo>
                  <a:pt x="4309" y="3789"/>
                  <a:pt x="4308" y="3798"/>
                  <a:pt x="4312" y="3803"/>
                </a:cubicBezTo>
                <a:cubicBezTo>
                  <a:pt x="4330" y="3824"/>
                  <a:pt x="4371" y="3862"/>
                  <a:pt x="4371" y="3862"/>
                </a:cubicBezTo>
                <a:cubicBezTo>
                  <a:pt x="4381" y="3895"/>
                  <a:pt x="4405" y="3910"/>
                  <a:pt x="4436" y="3921"/>
                </a:cubicBezTo>
                <a:cubicBezTo>
                  <a:pt x="4447" y="3917"/>
                  <a:pt x="4460" y="3915"/>
                  <a:pt x="4469" y="3908"/>
                </a:cubicBezTo>
                <a:cubicBezTo>
                  <a:pt x="4493" y="3889"/>
                  <a:pt x="4502" y="3861"/>
                  <a:pt x="4515" y="3836"/>
                </a:cubicBezTo>
                <a:cubicBezTo>
                  <a:pt x="4527" y="3811"/>
                  <a:pt x="4548" y="3790"/>
                  <a:pt x="4567" y="3770"/>
                </a:cubicBezTo>
                <a:cubicBezTo>
                  <a:pt x="4606" y="3675"/>
                  <a:pt x="4578" y="3569"/>
                  <a:pt x="4567" y="3469"/>
                </a:cubicBezTo>
                <a:cubicBezTo>
                  <a:pt x="4570" y="3390"/>
                  <a:pt x="4539" y="3306"/>
                  <a:pt x="4606" y="3260"/>
                </a:cubicBezTo>
                <a:cubicBezTo>
                  <a:pt x="4639" y="3209"/>
                  <a:pt x="4699" y="3178"/>
                  <a:pt x="4757" y="3162"/>
                </a:cubicBezTo>
                <a:cubicBezTo>
                  <a:pt x="4786" y="3142"/>
                  <a:pt x="4821" y="3131"/>
                  <a:pt x="4855" y="3122"/>
                </a:cubicBezTo>
                <a:cubicBezTo>
                  <a:pt x="4953" y="3127"/>
                  <a:pt x="5052" y="3125"/>
                  <a:pt x="5149" y="3136"/>
                </a:cubicBezTo>
                <a:cubicBezTo>
                  <a:pt x="5166" y="3138"/>
                  <a:pt x="5178" y="3157"/>
                  <a:pt x="5195" y="3162"/>
                </a:cubicBezTo>
                <a:cubicBezTo>
                  <a:pt x="5212" y="3167"/>
                  <a:pt x="5230" y="3166"/>
                  <a:pt x="5248" y="3168"/>
                </a:cubicBezTo>
                <a:cubicBezTo>
                  <a:pt x="5314" y="3193"/>
                  <a:pt x="5383" y="3207"/>
                  <a:pt x="5451" y="3227"/>
                </a:cubicBezTo>
                <a:cubicBezTo>
                  <a:pt x="5473" y="3250"/>
                  <a:pt x="5500" y="3259"/>
                  <a:pt x="5523" y="3280"/>
                </a:cubicBezTo>
                <a:cubicBezTo>
                  <a:pt x="5579" y="3330"/>
                  <a:pt x="5533" y="3297"/>
                  <a:pt x="5575" y="3325"/>
                </a:cubicBezTo>
                <a:cubicBezTo>
                  <a:pt x="5602" y="3362"/>
                  <a:pt x="5642" y="3380"/>
                  <a:pt x="5673" y="3417"/>
                </a:cubicBezTo>
                <a:cubicBezTo>
                  <a:pt x="5705" y="3455"/>
                  <a:pt x="5714" y="3504"/>
                  <a:pt x="5765" y="3522"/>
                </a:cubicBezTo>
                <a:cubicBezTo>
                  <a:pt x="5776" y="3518"/>
                  <a:pt x="5789" y="3518"/>
                  <a:pt x="5797" y="3509"/>
                </a:cubicBezTo>
                <a:cubicBezTo>
                  <a:pt x="5815" y="3488"/>
                  <a:pt x="5827" y="3442"/>
                  <a:pt x="5843" y="3417"/>
                </a:cubicBezTo>
                <a:cubicBezTo>
                  <a:pt x="5883" y="3270"/>
                  <a:pt x="5856" y="3161"/>
                  <a:pt x="5732" y="3090"/>
                </a:cubicBezTo>
                <a:cubicBezTo>
                  <a:pt x="5723" y="3063"/>
                  <a:pt x="5686" y="3018"/>
                  <a:pt x="5686" y="3018"/>
                </a:cubicBezTo>
                <a:cubicBezTo>
                  <a:pt x="5689" y="2996"/>
                  <a:pt x="5685" y="2969"/>
                  <a:pt x="5699" y="2952"/>
                </a:cubicBezTo>
                <a:cubicBezTo>
                  <a:pt x="5748" y="2892"/>
                  <a:pt x="5826" y="2893"/>
                  <a:pt x="5896" y="2887"/>
                </a:cubicBezTo>
                <a:cubicBezTo>
                  <a:pt x="5949" y="2867"/>
                  <a:pt x="5981" y="2820"/>
                  <a:pt x="6013" y="2776"/>
                </a:cubicBezTo>
                <a:cubicBezTo>
                  <a:pt x="6022" y="2740"/>
                  <a:pt x="6031" y="2725"/>
                  <a:pt x="6000" y="2684"/>
                </a:cubicBezTo>
                <a:cubicBezTo>
                  <a:pt x="5992" y="2673"/>
                  <a:pt x="5974" y="2676"/>
                  <a:pt x="5961" y="2671"/>
                </a:cubicBezTo>
                <a:cubicBezTo>
                  <a:pt x="5926" y="2657"/>
                  <a:pt x="5901" y="2645"/>
                  <a:pt x="5863" y="2638"/>
                </a:cubicBezTo>
                <a:cubicBezTo>
                  <a:pt x="5823" y="2607"/>
                  <a:pt x="5770" y="2602"/>
                  <a:pt x="5725" y="2579"/>
                </a:cubicBezTo>
                <a:cubicBezTo>
                  <a:pt x="5703" y="2568"/>
                  <a:pt x="5687" y="2547"/>
                  <a:pt x="5667" y="2533"/>
                </a:cubicBezTo>
                <a:cubicBezTo>
                  <a:pt x="5665" y="2527"/>
                  <a:pt x="5663" y="2520"/>
                  <a:pt x="5660" y="2514"/>
                </a:cubicBezTo>
                <a:cubicBezTo>
                  <a:pt x="5654" y="2505"/>
                  <a:pt x="5645" y="2498"/>
                  <a:pt x="5640" y="2488"/>
                </a:cubicBezTo>
                <a:cubicBezTo>
                  <a:pt x="5604" y="2414"/>
                  <a:pt x="5673" y="2511"/>
                  <a:pt x="5614" y="2435"/>
                </a:cubicBezTo>
                <a:cubicBezTo>
                  <a:pt x="5616" y="2405"/>
                  <a:pt x="5614" y="2374"/>
                  <a:pt x="5621" y="2344"/>
                </a:cubicBezTo>
                <a:cubicBezTo>
                  <a:pt x="5623" y="2335"/>
                  <a:pt x="5635" y="2332"/>
                  <a:pt x="5640" y="2324"/>
                </a:cubicBezTo>
                <a:cubicBezTo>
                  <a:pt x="5644" y="2316"/>
                  <a:pt x="5645" y="2307"/>
                  <a:pt x="5647" y="2298"/>
                </a:cubicBezTo>
                <a:cubicBezTo>
                  <a:pt x="5638" y="2199"/>
                  <a:pt x="5651" y="2102"/>
                  <a:pt x="5542" y="2069"/>
                </a:cubicBezTo>
                <a:cubicBezTo>
                  <a:pt x="5344" y="2083"/>
                  <a:pt x="5406" y="2070"/>
                  <a:pt x="5287" y="2114"/>
                </a:cubicBezTo>
                <a:cubicBezTo>
                  <a:pt x="5269" y="2134"/>
                  <a:pt x="5245" y="2146"/>
                  <a:pt x="5228" y="2167"/>
                </a:cubicBezTo>
                <a:cubicBezTo>
                  <a:pt x="5191" y="2213"/>
                  <a:pt x="5165" y="2263"/>
                  <a:pt x="5143" y="2317"/>
                </a:cubicBezTo>
                <a:cubicBezTo>
                  <a:pt x="5118" y="2443"/>
                  <a:pt x="5135" y="2598"/>
                  <a:pt x="5208" y="2710"/>
                </a:cubicBezTo>
                <a:cubicBezTo>
                  <a:pt x="5225" y="2773"/>
                  <a:pt x="5183" y="2815"/>
                  <a:pt x="5123" y="2828"/>
                </a:cubicBezTo>
                <a:cubicBezTo>
                  <a:pt x="5088" y="2824"/>
                  <a:pt x="5053" y="2823"/>
                  <a:pt x="5019" y="2815"/>
                </a:cubicBezTo>
                <a:cubicBezTo>
                  <a:pt x="4979" y="2806"/>
                  <a:pt x="4954" y="2770"/>
                  <a:pt x="4927" y="2743"/>
                </a:cubicBezTo>
                <a:cubicBezTo>
                  <a:pt x="4891" y="2707"/>
                  <a:pt x="4837" y="2683"/>
                  <a:pt x="4803" y="2645"/>
                </a:cubicBezTo>
                <a:cubicBezTo>
                  <a:pt x="4730" y="2564"/>
                  <a:pt x="4689" y="2473"/>
                  <a:pt x="4573" y="2448"/>
                </a:cubicBezTo>
                <a:cubicBezTo>
                  <a:pt x="4516" y="2409"/>
                  <a:pt x="4432" y="2433"/>
                  <a:pt x="4371" y="2435"/>
                </a:cubicBezTo>
                <a:cubicBezTo>
                  <a:pt x="4350" y="2442"/>
                  <a:pt x="4333" y="2454"/>
                  <a:pt x="4312" y="2461"/>
                </a:cubicBezTo>
                <a:cubicBezTo>
                  <a:pt x="4269" y="2493"/>
                  <a:pt x="4265" y="2529"/>
                  <a:pt x="4253" y="2579"/>
                </a:cubicBezTo>
                <a:cubicBezTo>
                  <a:pt x="4255" y="2649"/>
                  <a:pt x="4255" y="2719"/>
                  <a:pt x="4259" y="2789"/>
                </a:cubicBezTo>
                <a:cubicBezTo>
                  <a:pt x="4262" y="2836"/>
                  <a:pt x="4306" y="2867"/>
                  <a:pt x="4325" y="2906"/>
                </a:cubicBezTo>
                <a:cubicBezTo>
                  <a:pt x="4342" y="2940"/>
                  <a:pt x="4348" y="2966"/>
                  <a:pt x="4357" y="3005"/>
                </a:cubicBezTo>
                <a:cubicBezTo>
                  <a:pt x="4353" y="3063"/>
                  <a:pt x="4362" y="3122"/>
                  <a:pt x="4299" y="3142"/>
                </a:cubicBezTo>
                <a:cubicBezTo>
                  <a:pt x="4207" y="3140"/>
                  <a:pt x="4112" y="3156"/>
                  <a:pt x="4024" y="3129"/>
                </a:cubicBezTo>
                <a:cubicBezTo>
                  <a:pt x="3975" y="3114"/>
                  <a:pt x="3940" y="3081"/>
                  <a:pt x="3899" y="3050"/>
                </a:cubicBezTo>
                <a:cubicBezTo>
                  <a:pt x="3890" y="3043"/>
                  <a:pt x="3873" y="3031"/>
                  <a:pt x="3873" y="3031"/>
                </a:cubicBezTo>
                <a:cubicBezTo>
                  <a:pt x="3814" y="2880"/>
                  <a:pt x="3851" y="2906"/>
                  <a:pt x="3860" y="2612"/>
                </a:cubicBezTo>
                <a:cubicBezTo>
                  <a:pt x="3863" y="2530"/>
                  <a:pt x="3861" y="2546"/>
                  <a:pt x="3880" y="2488"/>
                </a:cubicBezTo>
                <a:cubicBezTo>
                  <a:pt x="3901" y="2326"/>
                  <a:pt x="3928" y="2059"/>
                  <a:pt x="3716" y="2010"/>
                </a:cubicBezTo>
                <a:cubicBezTo>
                  <a:pt x="3661" y="2012"/>
                  <a:pt x="3607" y="2012"/>
                  <a:pt x="3552" y="2016"/>
                </a:cubicBezTo>
                <a:cubicBezTo>
                  <a:pt x="3404" y="2028"/>
                  <a:pt x="3538" y="2020"/>
                  <a:pt x="3441" y="2049"/>
                </a:cubicBezTo>
                <a:cubicBezTo>
                  <a:pt x="3429" y="2053"/>
                  <a:pt x="3339" y="2061"/>
                  <a:pt x="3330" y="2062"/>
                </a:cubicBezTo>
                <a:cubicBezTo>
                  <a:pt x="3255" y="2056"/>
                  <a:pt x="3253" y="2056"/>
                  <a:pt x="3205" y="2010"/>
                </a:cubicBezTo>
                <a:cubicBezTo>
                  <a:pt x="3189" y="1968"/>
                  <a:pt x="3172" y="1925"/>
                  <a:pt x="3153" y="1885"/>
                </a:cubicBezTo>
                <a:cubicBezTo>
                  <a:pt x="3155" y="1859"/>
                  <a:pt x="3153" y="1832"/>
                  <a:pt x="3160" y="1807"/>
                </a:cubicBezTo>
                <a:cubicBezTo>
                  <a:pt x="3168" y="1779"/>
                  <a:pt x="3221" y="1723"/>
                  <a:pt x="3251" y="1722"/>
                </a:cubicBezTo>
                <a:cubicBezTo>
                  <a:pt x="3397" y="1716"/>
                  <a:pt x="3544" y="1717"/>
                  <a:pt x="3690" y="1715"/>
                </a:cubicBezTo>
                <a:cubicBezTo>
                  <a:pt x="3758" y="1693"/>
                  <a:pt x="3790" y="1601"/>
                  <a:pt x="3801" y="1538"/>
                </a:cubicBezTo>
                <a:cubicBezTo>
                  <a:pt x="3799" y="1490"/>
                  <a:pt x="3801" y="1442"/>
                  <a:pt x="3795" y="1394"/>
                </a:cubicBezTo>
                <a:cubicBezTo>
                  <a:pt x="3791" y="1360"/>
                  <a:pt x="3697" y="1334"/>
                  <a:pt x="3670" y="1329"/>
                </a:cubicBezTo>
                <a:cubicBezTo>
                  <a:pt x="3549" y="1338"/>
                  <a:pt x="3455" y="1347"/>
                  <a:pt x="3343" y="1381"/>
                </a:cubicBezTo>
                <a:cubicBezTo>
                  <a:pt x="3280" y="1377"/>
                  <a:pt x="3216" y="1379"/>
                  <a:pt x="3153" y="1368"/>
                </a:cubicBezTo>
                <a:cubicBezTo>
                  <a:pt x="3138" y="1365"/>
                  <a:pt x="3114" y="1342"/>
                  <a:pt x="3114" y="1342"/>
                </a:cubicBezTo>
                <a:cubicBezTo>
                  <a:pt x="3098" y="1311"/>
                  <a:pt x="3093" y="1292"/>
                  <a:pt x="3088" y="1257"/>
                </a:cubicBezTo>
                <a:cubicBezTo>
                  <a:pt x="3093" y="1157"/>
                  <a:pt x="3068" y="1120"/>
                  <a:pt x="3160" y="1100"/>
                </a:cubicBezTo>
                <a:cubicBezTo>
                  <a:pt x="3196" y="1078"/>
                  <a:pt x="3232" y="1073"/>
                  <a:pt x="3271" y="1061"/>
                </a:cubicBezTo>
                <a:cubicBezTo>
                  <a:pt x="3360" y="1063"/>
                  <a:pt x="3450" y="1060"/>
                  <a:pt x="3539" y="1067"/>
                </a:cubicBezTo>
                <a:cubicBezTo>
                  <a:pt x="3558" y="1069"/>
                  <a:pt x="3574" y="1081"/>
                  <a:pt x="3592" y="1087"/>
                </a:cubicBezTo>
                <a:cubicBezTo>
                  <a:pt x="3684" y="1118"/>
                  <a:pt x="3773" y="1157"/>
                  <a:pt x="3867" y="1178"/>
                </a:cubicBezTo>
                <a:cubicBezTo>
                  <a:pt x="4156" y="1168"/>
                  <a:pt x="3955" y="1186"/>
                  <a:pt x="4089" y="1146"/>
                </a:cubicBezTo>
                <a:cubicBezTo>
                  <a:pt x="4098" y="1139"/>
                  <a:pt x="4105" y="1131"/>
                  <a:pt x="4115" y="1126"/>
                </a:cubicBezTo>
                <a:cubicBezTo>
                  <a:pt x="4121" y="1123"/>
                  <a:pt x="4129" y="1124"/>
                  <a:pt x="4135" y="1120"/>
                </a:cubicBezTo>
                <a:cubicBezTo>
                  <a:pt x="4160" y="1104"/>
                  <a:pt x="4166" y="1071"/>
                  <a:pt x="4187" y="1054"/>
                </a:cubicBezTo>
                <a:cubicBezTo>
                  <a:pt x="4198" y="1045"/>
                  <a:pt x="4214" y="1046"/>
                  <a:pt x="4227" y="1041"/>
                </a:cubicBezTo>
                <a:cubicBezTo>
                  <a:pt x="4375" y="1090"/>
                  <a:pt x="4513" y="1183"/>
                  <a:pt x="4619" y="1296"/>
                </a:cubicBezTo>
                <a:cubicBezTo>
                  <a:pt x="4636" y="1314"/>
                  <a:pt x="4692" y="1363"/>
                  <a:pt x="4711" y="1394"/>
                </a:cubicBezTo>
                <a:cubicBezTo>
                  <a:pt x="4728" y="1421"/>
                  <a:pt x="4750" y="1456"/>
                  <a:pt x="4763" y="1486"/>
                </a:cubicBezTo>
                <a:cubicBezTo>
                  <a:pt x="4773" y="1510"/>
                  <a:pt x="4775" y="1530"/>
                  <a:pt x="4789" y="1552"/>
                </a:cubicBezTo>
                <a:cubicBezTo>
                  <a:pt x="4785" y="1571"/>
                  <a:pt x="4789" y="1595"/>
                  <a:pt x="4776" y="1610"/>
                </a:cubicBezTo>
                <a:cubicBezTo>
                  <a:pt x="4770" y="1617"/>
                  <a:pt x="4706" y="1627"/>
                  <a:pt x="4691" y="1630"/>
                </a:cubicBezTo>
                <a:cubicBezTo>
                  <a:pt x="4623" y="1655"/>
                  <a:pt x="4550" y="1635"/>
                  <a:pt x="4482" y="1617"/>
                </a:cubicBezTo>
                <a:cubicBezTo>
                  <a:pt x="4360" y="1622"/>
                  <a:pt x="4370" y="1609"/>
                  <a:pt x="4305" y="1630"/>
                </a:cubicBezTo>
                <a:cubicBezTo>
                  <a:pt x="4292" y="1634"/>
                  <a:pt x="4278" y="1637"/>
                  <a:pt x="4266" y="1643"/>
                </a:cubicBezTo>
                <a:cubicBezTo>
                  <a:pt x="4252" y="1650"/>
                  <a:pt x="4227" y="1669"/>
                  <a:pt x="4227" y="1669"/>
                </a:cubicBezTo>
                <a:cubicBezTo>
                  <a:pt x="4229" y="1693"/>
                  <a:pt x="4226" y="1718"/>
                  <a:pt x="4233" y="1741"/>
                </a:cubicBezTo>
                <a:cubicBezTo>
                  <a:pt x="4238" y="1760"/>
                  <a:pt x="4316" y="1803"/>
                  <a:pt x="4338" y="1813"/>
                </a:cubicBezTo>
                <a:cubicBezTo>
                  <a:pt x="4390" y="1836"/>
                  <a:pt x="4336" y="1800"/>
                  <a:pt x="4397" y="1833"/>
                </a:cubicBezTo>
                <a:cubicBezTo>
                  <a:pt x="4411" y="1840"/>
                  <a:pt x="4436" y="1859"/>
                  <a:pt x="4436" y="1859"/>
                </a:cubicBezTo>
                <a:cubicBezTo>
                  <a:pt x="4434" y="1877"/>
                  <a:pt x="4437" y="1896"/>
                  <a:pt x="4429" y="1912"/>
                </a:cubicBezTo>
                <a:cubicBezTo>
                  <a:pt x="4425" y="1921"/>
                  <a:pt x="4412" y="1922"/>
                  <a:pt x="4403" y="1925"/>
                </a:cubicBezTo>
                <a:cubicBezTo>
                  <a:pt x="4368" y="1938"/>
                  <a:pt x="4329" y="1944"/>
                  <a:pt x="4292" y="1951"/>
                </a:cubicBezTo>
                <a:cubicBezTo>
                  <a:pt x="4269" y="1973"/>
                  <a:pt x="4260" y="1985"/>
                  <a:pt x="4253" y="2016"/>
                </a:cubicBezTo>
                <a:cubicBezTo>
                  <a:pt x="4259" y="2137"/>
                  <a:pt x="4230" y="2141"/>
                  <a:pt x="4312" y="2180"/>
                </a:cubicBezTo>
                <a:cubicBezTo>
                  <a:pt x="4388" y="2170"/>
                  <a:pt x="4468" y="2173"/>
                  <a:pt x="4541" y="2147"/>
                </a:cubicBezTo>
                <a:cubicBezTo>
                  <a:pt x="4591" y="2129"/>
                  <a:pt x="4629" y="2093"/>
                  <a:pt x="4678" y="2075"/>
                </a:cubicBezTo>
                <a:cubicBezTo>
                  <a:pt x="4717" y="2082"/>
                  <a:pt x="4743" y="2098"/>
                  <a:pt x="4776" y="2121"/>
                </a:cubicBezTo>
                <a:cubicBezTo>
                  <a:pt x="4846" y="2110"/>
                  <a:pt x="4895" y="2097"/>
                  <a:pt x="4947" y="2049"/>
                </a:cubicBezTo>
                <a:cubicBezTo>
                  <a:pt x="4956" y="2010"/>
                  <a:pt x="4946" y="1968"/>
                  <a:pt x="4960" y="1931"/>
                </a:cubicBezTo>
                <a:cubicBezTo>
                  <a:pt x="4968" y="1910"/>
                  <a:pt x="5006" y="1903"/>
                  <a:pt x="5025" y="1898"/>
                </a:cubicBezTo>
                <a:cubicBezTo>
                  <a:pt x="5092" y="1860"/>
                  <a:pt x="5153" y="1841"/>
                  <a:pt x="5228" y="1826"/>
                </a:cubicBezTo>
                <a:cubicBezTo>
                  <a:pt x="5252" y="1811"/>
                  <a:pt x="5268" y="1786"/>
                  <a:pt x="5293" y="1774"/>
                </a:cubicBezTo>
                <a:cubicBezTo>
                  <a:pt x="5340" y="1751"/>
                  <a:pt x="5426" y="1747"/>
                  <a:pt x="5470" y="1741"/>
                </a:cubicBezTo>
                <a:cubicBezTo>
                  <a:pt x="5509" y="1748"/>
                  <a:pt x="5550" y="1750"/>
                  <a:pt x="5588" y="1761"/>
                </a:cubicBezTo>
                <a:cubicBezTo>
                  <a:pt x="5615" y="1769"/>
                  <a:pt x="5640" y="1826"/>
                  <a:pt x="5640" y="1826"/>
                </a:cubicBezTo>
                <a:cubicBezTo>
                  <a:pt x="5650" y="1855"/>
                  <a:pt x="5666" y="1859"/>
                  <a:pt x="5693" y="1872"/>
                </a:cubicBezTo>
                <a:cubicBezTo>
                  <a:pt x="5772" y="1868"/>
                  <a:pt x="5815" y="1867"/>
                  <a:pt x="5883" y="1840"/>
                </a:cubicBezTo>
                <a:cubicBezTo>
                  <a:pt x="5923" y="1799"/>
                  <a:pt x="5955" y="1753"/>
                  <a:pt x="5981" y="1702"/>
                </a:cubicBezTo>
                <a:cubicBezTo>
                  <a:pt x="5977" y="1689"/>
                  <a:pt x="5978" y="1673"/>
                  <a:pt x="5968" y="1663"/>
                </a:cubicBezTo>
                <a:cubicBezTo>
                  <a:pt x="5954" y="1649"/>
                  <a:pt x="5931" y="1648"/>
                  <a:pt x="5915" y="1637"/>
                </a:cubicBezTo>
                <a:cubicBezTo>
                  <a:pt x="5870" y="1606"/>
                  <a:pt x="5823" y="1581"/>
                  <a:pt x="5771" y="1565"/>
                </a:cubicBezTo>
                <a:cubicBezTo>
                  <a:pt x="5727" y="1528"/>
                  <a:pt x="5672" y="1486"/>
                  <a:pt x="5621" y="1460"/>
                </a:cubicBezTo>
                <a:cubicBezTo>
                  <a:pt x="5575" y="1392"/>
                  <a:pt x="5542" y="1338"/>
                  <a:pt x="5523" y="1257"/>
                </a:cubicBezTo>
                <a:cubicBezTo>
                  <a:pt x="5525" y="1176"/>
                  <a:pt x="5521" y="1095"/>
                  <a:pt x="5529" y="1015"/>
                </a:cubicBezTo>
                <a:cubicBezTo>
                  <a:pt x="5531" y="997"/>
                  <a:pt x="5572" y="986"/>
                  <a:pt x="5581" y="982"/>
                </a:cubicBezTo>
                <a:cubicBezTo>
                  <a:pt x="5608" y="970"/>
                  <a:pt x="5660" y="943"/>
                  <a:pt x="5660" y="943"/>
                </a:cubicBezTo>
                <a:cubicBezTo>
                  <a:pt x="5682" y="921"/>
                  <a:pt x="5712" y="886"/>
                  <a:pt x="5739" y="877"/>
                </a:cubicBezTo>
                <a:cubicBezTo>
                  <a:pt x="5787" y="829"/>
                  <a:pt x="5849" y="784"/>
                  <a:pt x="5915" y="766"/>
                </a:cubicBezTo>
                <a:cubicBezTo>
                  <a:pt x="5938" y="743"/>
                  <a:pt x="5957" y="738"/>
                  <a:pt x="5981" y="714"/>
                </a:cubicBezTo>
                <a:cubicBezTo>
                  <a:pt x="6001" y="671"/>
                  <a:pt x="6001" y="677"/>
                  <a:pt x="6013" y="629"/>
                </a:cubicBezTo>
                <a:cubicBezTo>
                  <a:pt x="6018" y="607"/>
                  <a:pt x="6027" y="563"/>
                  <a:pt x="6027" y="563"/>
                </a:cubicBezTo>
                <a:cubicBezTo>
                  <a:pt x="6025" y="526"/>
                  <a:pt x="6056" y="460"/>
                  <a:pt x="6020" y="452"/>
                </a:cubicBezTo>
                <a:cubicBezTo>
                  <a:pt x="5670" y="371"/>
                  <a:pt x="5642" y="472"/>
                  <a:pt x="5405" y="544"/>
                </a:cubicBezTo>
                <a:cubicBezTo>
                  <a:pt x="5394" y="553"/>
                  <a:pt x="5383" y="562"/>
                  <a:pt x="5372" y="570"/>
                </a:cubicBezTo>
                <a:cubicBezTo>
                  <a:pt x="5359" y="579"/>
                  <a:pt x="5333" y="596"/>
                  <a:pt x="5333" y="596"/>
                </a:cubicBezTo>
                <a:cubicBezTo>
                  <a:pt x="5319" y="617"/>
                  <a:pt x="5309" y="638"/>
                  <a:pt x="5300" y="661"/>
                </a:cubicBezTo>
                <a:cubicBezTo>
                  <a:pt x="5297" y="722"/>
                  <a:pt x="5316" y="1081"/>
                  <a:pt x="5202" y="1159"/>
                </a:cubicBezTo>
                <a:cubicBezTo>
                  <a:pt x="5152" y="1232"/>
                  <a:pt x="4997" y="1267"/>
                  <a:pt x="4914" y="1277"/>
                </a:cubicBezTo>
                <a:cubicBezTo>
                  <a:pt x="4683" y="1269"/>
                  <a:pt x="4771" y="1277"/>
                  <a:pt x="4639" y="1244"/>
                </a:cubicBezTo>
                <a:cubicBezTo>
                  <a:pt x="4593" y="1216"/>
                  <a:pt x="4549" y="1183"/>
                  <a:pt x="4501" y="1159"/>
                </a:cubicBezTo>
                <a:cubicBezTo>
                  <a:pt x="4472" y="1145"/>
                  <a:pt x="4440" y="1137"/>
                  <a:pt x="4410" y="1126"/>
                </a:cubicBezTo>
                <a:cubicBezTo>
                  <a:pt x="4387" y="1103"/>
                  <a:pt x="4374" y="1081"/>
                  <a:pt x="4357" y="1054"/>
                </a:cubicBezTo>
                <a:cubicBezTo>
                  <a:pt x="4340" y="1027"/>
                  <a:pt x="4319" y="1011"/>
                  <a:pt x="4305" y="982"/>
                </a:cubicBezTo>
                <a:cubicBezTo>
                  <a:pt x="4300" y="955"/>
                  <a:pt x="4295" y="930"/>
                  <a:pt x="4285" y="904"/>
                </a:cubicBezTo>
                <a:cubicBezTo>
                  <a:pt x="4290" y="823"/>
                  <a:pt x="4287" y="741"/>
                  <a:pt x="4299" y="661"/>
                </a:cubicBezTo>
                <a:cubicBezTo>
                  <a:pt x="4301" y="647"/>
                  <a:pt x="4317" y="640"/>
                  <a:pt x="4325" y="629"/>
                </a:cubicBezTo>
                <a:cubicBezTo>
                  <a:pt x="4334" y="616"/>
                  <a:pt x="4351" y="589"/>
                  <a:pt x="4351" y="589"/>
                </a:cubicBezTo>
                <a:cubicBezTo>
                  <a:pt x="4359" y="565"/>
                  <a:pt x="4371" y="549"/>
                  <a:pt x="4377" y="524"/>
                </a:cubicBezTo>
                <a:cubicBezTo>
                  <a:pt x="4372" y="404"/>
                  <a:pt x="4409" y="383"/>
                  <a:pt x="4325" y="360"/>
                </a:cubicBezTo>
                <a:cubicBezTo>
                  <a:pt x="4277" y="362"/>
                  <a:pt x="4229" y="363"/>
                  <a:pt x="4181" y="367"/>
                </a:cubicBezTo>
                <a:cubicBezTo>
                  <a:pt x="4161" y="369"/>
                  <a:pt x="4144" y="384"/>
                  <a:pt x="4128" y="393"/>
                </a:cubicBezTo>
                <a:cubicBezTo>
                  <a:pt x="4049" y="436"/>
                  <a:pt x="3974" y="478"/>
                  <a:pt x="3912" y="544"/>
                </a:cubicBezTo>
                <a:cubicBezTo>
                  <a:pt x="3897" y="608"/>
                  <a:pt x="3919" y="530"/>
                  <a:pt x="3886" y="596"/>
                </a:cubicBezTo>
                <a:cubicBezTo>
                  <a:pt x="3862" y="644"/>
                  <a:pt x="3866" y="703"/>
                  <a:pt x="3834" y="746"/>
                </a:cubicBezTo>
                <a:cubicBezTo>
                  <a:pt x="3791" y="868"/>
                  <a:pt x="3564" y="842"/>
                  <a:pt x="3480" y="845"/>
                </a:cubicBezTo>
                <a:cubicBezTo>
                  <a:pt x="3442" y="873"/>
                  <a:pt x="3408" y="874"/>
                  <a:pt x="3363" y="884"/>
                </a:cubicBezTo>
                <a:cubicBezTo>
                  <a:pt x="3326" y="882"/>
                  <a:pt x="3287" y="886"/>
                  <a:pt x="3251" y="877"/>
                </a:cubicBezTo>
                <a:cubicBezTo>
                  <a:pt x="3231" y="872"/>
                  <a:pt x="3216" y="856"/>
                  <a:pt x="3199" y="845"/>
                </a:cubicBezTo>
                <a:cubicBezTo>
                  <a:pt x="3192" y="841"/>
                  <a:pt x="3179" y="832"/>
                  <a:pt x="3179" y="832"/>
                </a:cubicBezTo>
                <a:cubicBezTo>
                  <a:pt x="3151" y="834"/>
                  <a:pt x="3122" y="833"/>
                  <a:pt x="3094" y="838"/>
                </a:cubicBezTo>
                <a:cubicBezTo>
                  <a:pt x="3084" y="840"/>
                  <a:pt x="3071" y="842"/>
                  <a:pt x="3068" y="851"/>
                </a:cubicBezTo>
                <a:cubicBezTo>
                  <a:pt x="3025" y="1009"/>
                  <a:pt x="3097" y="955"/>
                  <a:pt x="3035" y="995"/>
                </a:cubicBezTo>
                <a:cubicBezTo>
                  <a:pt x="3007" y="993"/>
                  <a:pt x="2977" y="997"/>
                  <a:pt x="2950" y="989"/>
                </a:cubicBezTo>
                <a:cubicBezTo>
                  <a:pt x="2932" y="984"/>
                  <a:pt x="2922" y="961"/>
                  <a:pt x="2904" y="956"/>
                </a:cubicBezTo>
                <a:cubicBezTo>
                  <a:pt x="2891" y="939"/>
                  <a:pt x="2863" y="926"/>
                  <a:pt x="2865" y="904"/>
                </a:cubicBezTo>
                <a:cubicBezTo>
                  <a:pt x="2873" y="801"/>
                  <a:pt x="2881" y="735"/>
                  <a:pt x="2898" y="642"/>
                </a:cubicBezTo>
                <a:cubicBezTo>
                  <a:pt x="2896" y="609"/>
                  <a:pt x="2900" y="576"/>
                  <a:pt x="2891" y="544"/>
                </a:cubicBezTo>
                <a:cubicBezTo>
                  <a:pt x="2877" y="493"/>
                  <a:pt x="2784" y="444"/>
                  <a:pt x="2741" y="432"/>
                </a:cubicBezTo>
                <a:cubicBezTo>
                  <a:pt x="2652" y="367"/>
                  <a:pt x="2533" y="329"/>
                  <a:pt x="2420" y="328"/>
                </a:cubicBezTo>
                <a:cubicBezTo>
                  <a:pt x="1944" y="324"/>
                  <a:pt x="1469" y="323"/>
                  <a:pt x="993" y="321"/>
                </a:cubicBezTo>
                <a:cubicBezTo>
                  <a:pt x="947" y="309"/>
                  <a:pt x="901" y="300"/>
                  <a:pt x="856" y="288"/>
                </a:cubicBezTo>
                <a:cubicBezTo>
                  <a:pt x="834" y="273"/>
                  <a:pt x="838" y="273"/>
                  <a:pt x="810" y="269"/>
                </a:cubicBezTo>
                <a:cubicBezTo>
                  <a:pt x="775" y="264"/>
                  <a:pt x="705" y="256"/>
                  <a:pt x="705" y="256"/>
                </a:cubicBezTo>
                <a:cubicBezTo>
                  <a:pt x="654" y="242"/>
                  <a:pt x="600" y="239"/>
                  <a:pt x="548" y="229"/>
                </a:cubicBezTo>
                <a:cubicBezTo>
                  <a:pt x="483" y="216"/>
                  <a:pt x="424" y="203"/>
                  <a:pt x="358" y="197"/>
                </a:cubicBezTo>
                <a:cubicBezTo>
                  <a:pt x="349" y="197"/>
                  <a:pt x="243" y="190"/>
                  <a:pt x="234" y="216"/>
                </a:cubicBezTo>
                <a:cubicBezTo>
                  <a:pt x="228" y="235"/>
                  <a:pt x="266" y="296"/>
                  <a:pt x="293" y="269"/>
                </a:cubicBezTo>
                <a:cubicBezTo>
                  <a:pt x="301" y="261"/>
                  <a:pt x="280" y="251"/>
                  <a:pt x="273" y="242"/>
                </a:cubicBezTo>
                <a:close/>
              </a:path>
            </a:pathLst>
          </a:custGeom>
          <a:solidFill>
            <a:srgbClr val="3333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34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8534400" cy="6172200"/>
          </a:xfrm>
          <a:prstGeom prst="rect">
            <a:avLst/>
          </a:prstGeom>
          <a:noFill/>
          <a:ln w="76200">
            <a:solidFill>
              <a:srgbClr val="99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2291" name="Rectangle 4"/>
          <p:cNvSpPr>
            <a:spLocks noChangeArrowheads="1"/>
          </p:cNvSpPr>
          <p:nvPr/>
        </p:nvSpPr>
        <p:spPr bwMode="auto">
          <a:xfrm>
            <a:off x="3276600" y="1143000"/>
            <a:ext cx="838200" cy="1905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2292" name="Rectangle 5"/>
          <p:cNvSpPr>
            <a:spLocks noChangeArrowheads="1"/>
          </p:cNvSpPr>
          <p:nvPr/>
        </p:nvSpPr>
        <p:spPr bwMode="auto">
          <a:xfrm>
            <a:off x="3276600" y="3048000"/>
            <a:ext cx="838200" cy="1905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2293" name="Rectangle 7"/>
          <p:cNvSpPr>
            <a:spLocks noChangeArrowheads="1"/>
          </p:cNvSpPr>
          <p:nvPr/>
        </p:nvSpPr>
        <p:spPr bwMode="auto">
          <a:xfrm>
            <a:off x="4114800" y="3810000"/>
            <a:ext cx="838200" cy="1905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2294" name="Rectangle 8"/>
          <p:cNvSpPr>
            <a:spLocks noChangeArrowheads="1"/>
          </p:cNvSpPr>
          <p:nvPr/>
        </p:nvSpPr>
        <p:spPr bwMode="auto">
          <a:xfrm>
            <a:off x="4114800" y="1905000"/>
            <a:ext cx="838200" cy="1905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2295" name="Rectangle 9"/>
          <p:cNvSpPr>
            <a:spLocks noChangeArrowheads="1"/>
          </p:cNvSpPr>
          <p:nvPr/>
        </p:nvSpPr>
        <p:spPr bwMode="auto">
          <a:xfrm>
            <a:off x="4953000" y="1143000"/>
            <a:ext cx="838200" cy="1905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2296" name="Rectangle 12"/>
          <p:cNvSpPr>
            <a:spLocks noChangeArrowheads="1"/>
          </p:cNvSpPr>
          <p:nvPr/>
        </p:nvSpPr>
        <p:spPr bwMode="auto">
          <a:xfrm>
            <a:off x="5791200" y="3810000"/>
            <a:ext cx="838200" cy="1905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2297" name="Rectangle 13"/>
          <p:cNvSpPr>
            <a:spLocks noChangeArrowheads="1"/>
          </p:cNvSpPr>
          <p:nvPr/>
        </p:nvSpPr>
        <p:spPr bwMode="auto">
          <a:xfrm>
            <a:off x="5791200" y="1905000"/>
            <a:ext cx="838200" cy="1905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2298" name="Rectangle 14"/>
          <p:cNvSpPr>
            <a:spLocks noChangeArrowheads="1"/>
          </p:cNvSpPr>
          <p:nvPr/>
        </p:nvSpPr>
        <p:spPr bwMode="auto">
          <a:xfrm>
            <a:off x="5791200" y="0"/>
            <a:ext cx="838200" cy="1905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2299" name="Rectangle 16"/>
          <p:cNvSpPr>
            <a:spLocks noChangeArrowheads="1"/>
          </p:cNvSpPr>
          <p:nvPr/>
        </p:nvSpPr>
        <p:spPr bwMode="auto">
          <a:xfrm>
            <a:off x="6629400" y="3048000"/>
            <a:ext cx="838200" cy="1905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2300" name="Rectangle 17"/>
          <p:cNvSpPr>
            <a:spLocks noChangeArrowheads="1"/>
          </p:cNvSpPr>
          <p:nvPr/>
        </p:nvSpPr>
        <p:spPr bwMode="auto">
          <a:xfrm>
            <a:off x="6629400" y="4953000"/>
            <a:ext cx="838200" cy="1905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2301" name="Rectangle 18"/>
          <p:cNvSpPr>
            <a:spLocks noChangeArrowheads="1"/>
          </p:cNvSpPr>
          <p:nvPr/>
        </p:nvSpPr>
        <p:spPr bwMode="auto">
          <a:xfrm>
            <a:off x="7467600" y="3810000"/>
            <a:ext cx="838200" cy="1905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2302" name="Rectangle 19"/>
          <p:cNvSpPr>
            <a:spLocks noChangeArrowheads="1"/>
          </p:cNvSpPr>
          <p:nvPr/>
        </p:nvSpPr>
        <p:spPr bwMode="auto">
          <a:xfrm>
            <a:off x="7467600" y="1905000"/>
            <a:ext cx="838200" cy="1905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2303" name="Rectangle 20"/>
          <p:cNvSpPr>
            <a:spLocks noChangeArrowheads="1"/>
          </p:cNvSpPr>
          <p:nvPr/>
        </p:nvSpPr>
        <p:spPr bwMode="auto">
          <a:xfrm>
            <a:off x="7467600" y="0"/>
            <a:ext cx="838200" cy="1905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2304" name="Rectangle 21"/>
          <p:cNvSpPr>
            <a:spLocks noChangeArrowheads="1"/>
          </p:cNvSpPr>
          <p:nvPr/>
        </p:nvSpPr>
        <p:spPr bwMode="auto">
          <a:xfrm>
            <a:off x="8305800" y="1143000"/>
            <a:ext cx="838200" cy="1905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2305" name="Rectangle 22"/>
          <p:cNvSpPr>
            <a:spLocks noChangeArrowheads="1"/>
          </p:cNvSpPr>
          <p:nvPr/>
        </p:nvSpPr>
        <p:spPr bwMode="auto">
          <a:xfrm>
            <a:off x="8305800" y="3048000"/>
            <a:ext cx="838200" cy="1905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2306" name="Rectangle 23"/>
          <p:cNvSpPr>
            <a:spLocks noChangeArrowheads="1"/>
          </p:cNvSpPr>
          <p:nvPr/>
        </p:nvSpPr>
        <p:spPr bwMode="auto">
          <a:xfrm>
            <a:off x="8305800" y="4953000"/>
            <a:ext cx="838200" cy="1905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2307" name="Rectangle 26"/>
          <p:cNvSpPr>
            <a:spLocks noChangeArrowheads="1"/>
          </p:cNvSpPr>
          <p:nvPr/>
        </p:nvSpPr>
        <p:spPr bwMode="auto">
          <a:xfrm>
            <a:off x="762000" y="0"/>
            <a:ext cx="838200" cy="1905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2308" name="Rectangle 27"/>
          <p:cNvSpPr>
            <a:spLocks noChangeArrowheads="1"/>
          </p:cNvSpPr>
          <p:nvPr/>
        </p:nvSpPr>
        <p:spPr bwMode="auto">
          <a:xfrm>
            <a:off x="1600200" y="1143000"/>
            <a:ext cx="838200" cy="1905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2309" name="Rectangle 28"/>
          <p:cNvSpPr>
            <a:spLocks noChangeArrowheads="1"/>
          </p:cNvSpPr>
          <p:nvPr/>
        </p:nvSpPr>
        <p:spPr bwMode="auto">
          <a:xfrm>
            <a:off x="1600200" y="3048000"/>
            <a:ext cx="838200" cy="1905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2310" name="Rectangle 29"/>
          <p:cNvSpPr>
            <a:spLocks noChangeArrowheads="1"/>
          </p:cNvSpPr>
          <p:nvPr/>
        </p:nvSpPr>
        <p:spPr bwMode="auto">
          <a:xfrm>
            <a:off x="1600200" y="4953000"/>
            <a:ext cx="838200" cy="1905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2311" name="Rectangle 31"/>
          <p:cNvSpPr>
            <a:spLocks noChangeArrowheads="1"/>
          </p:cNvSpPr>
          <p:nvPr/>
        </p:nvSpPr>
        <p:spPr bwMode="auto">
          <a:xfrm>
            <a:off x="2438400" y="1905000"/>
            <a:ext cx="838200" cy="1905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2312" name="Rectangle 32"/>
          <p:cNvSpPr>
            <a:spLocks noChangeArrowheads="1"/>
          </p:cNvSpPr>
          <p:nvPr/>
        </p:nvSpPr>
        <p:spPr bwMode="auto">
          <a:xfrm>
            <a:off x="-152400" y="4953000"/>
            <a:ext cx="914400" cy="1905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2313" name="Rectangle 35"/>
          <p:cNvSpPr>
            <a:spLocks noChangeArrowheads="1"/>
          </p:cNvSpPr>
          <p:nvPr/>
        </p:nvSpPr>
        <p:spPr bwMode="auto">
          <a:xfrm>
            <a:off x="3276600" y="0"/>
            <a:ext cx="838200" cy="1143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2314" name="Rectangle 36"/>
          <p:cNvSpPr>
            <a:spLocks noChangeArrowheads="1"/>
          </p:cNvSpPr>
          <p:nvPr/>
        </p:nvSpPr>
        <p:spPr bwMode="auto">
          <a:xfrm>
            <a:off x="4953000" y="0"/>
            <a:ext cx="838200" cy="1143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2315" name="Rectangle 38"/>
          <p:cNvSpPr>
            <a:spLocks noChangeArrowheads="1"/>
          </p:cNvSpPr>
          <p:nvPr/>
        </p:nvSpPr>
        <p:spPr bwMode="auto">
          <a:xfrm>
            <a:off x="2438400" y="5715000"/>
            <a:ext cx="838200" cy="1143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2316" name="Rectangle 39"/>
          <p:cNvSpPr>
            <a:spLocks noChangeArrowheads="1"/>
          </p:cNvSpPr>
          <p:nvPr/>
        </p:nvSpPr>
        <p:spPr bwMode="auto">
          <a:xfrm>
            <a:off x="4114800" y="5715000"/>
            <a:ext cx="838200" cy="1143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2317" name="Rectangle 40"/>
          <p:cNvSpPr>
            <a:spLocks noChangeArrowheads="1"/>
          </p:cNvSpPr>
          <p:nvPr/>
        </p:nvSpPr>
        <p:spPr bwMode="auto">
          <a:xfrm>
            <a:off x="5791200" y="5715000"/>
            <a:ext cx="838200" cy="1143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2318" name="Freeform 41"/>
          <p:cNvSpPr>
            <a:spLocks/>
          </p:cNvSpPr>
          <p:nvPr/>
        </p:nvSpPr>
        <p:spPr bwMode="auto">
          <a:xfrm>
            <a:off x="-869950" y="61913"/>
            <a:ext cx="10212388" cy="7216775"/>
          </a:xfrm>
          <a:custGeom>
            <a:avLst/>
            <a:gdLst>
              <a:gd name="T0" fmla="*/ 2147483647 w 6433"/>
              <a:gd name="T1" fmla="*/ 2147483647 h 4546"/>
              <a:gd name="T2" fmla="*/ 2147483647 w 6433"/>
              <a:gd name="T3" fmla="*/ 2147483647 h 4546"/>
              <a:gd name="T4" fmla="*/ 2147483647 w 6433"/>
              <a:gd name="T5" fmla="*/ 2147483647 h 4546"/>
              <a:gd name="T6" fmla="*/ 2147483647 w 6433"/>
              <a:gd name="T7" fmla="*/ 2147483647 h 4546"/>
              <a:gd name="T8" fmla="*/ 2147483647 w 6433"/>
              <a:gd name="T9" fmla="*/ 2147483647 h 4546"/>
              <a:gd name="T10" fmla="*/ 2147483647 w 6433"/>
              <a:gd name="T11" fmla="*/ 2147483647 h 4546"/>
              <a:gd name="T12" fmla="*/ 2147483647 w 6433"/>
              <a:gd name="T13" fmla="*/ 2147483647 h 4546"/>
              <a:gd name="T14" fmla="*/ 2147483647 w 6433"/>
              <a:gd name="T15" fmla="*/ 2147483647 h 4546"/>
              <a:gd name="T16" fmla="*/ 2147483647 w 6433"/>
              <a:gd name="T17" fmla="*/ 2147483647 h 4546"/>
              <a:gd name="T18" fmla="*/ 2147483647 w 6433"/>
              <a:gd name="T19" fmla="*/ 2147483647 h 4546"/>
              <a:gd name="T20" fmla="*/ 2147483647 w 6433"/>
              <a:gd name="T21" fmla="*/ 2147483647 h 4546"/>
              <a:gd name="T22" fmla="*/ 2147483647 w 6433"/>
              <a:gd name="T23" fmla="*/ 2147483647 h 4546"/>
              <a:gd name="T24" fmla="*/ 2147483647 w 6433"/>
              <a:gd name="T25" fmla="*/ 2147483647 h 4546"/>
              <a:gd name="T26" fmla="*/ 2147483647 w 6433"/>
              <a:gd name="T27" fmla="*/ 2147483647 h 4546"/>
              <a:gd name="T28" fmla="*/ 2147483647 w 6433"/>
              <a:gd name="T29" fmla="*/ 2147483647 h 4546"/>
              <a:gd name="T30" fmla="*/ 2147483647 w 6433"/>
              <a:gd name="T31" fmla="*/ 2147483647 h 4546"/>
              <a:gd name="T32" fmla="*/ 2147483647 w 6433"/>
              <a:gd name="T33" fmla="*/ 2147483647 h 4546"/>
              <a:gd name="T34" fmla="*/ 2147483647 w 6433"/>
              <a:gd name="T35" fmla="*/ 2147483647 h 4546"/>
              <a:gd name="T36" fmla="*/ 2147483647 w 6433"/>
              <a:gd name="T37" fmla="*/ 2147483647 h 4546"/>
              <a:gd name="T38" fmla="*/ 2147483647 w 6433"/>
              <a:gd name="T39" fmla="*/ 2147483647 h 4546"/>
              <a:gd name="T40" fmla="*/ 2147483647 w 6433"/>
              <a:gd name="T41" fmla="*/ 2147483647 h 4546"/>
              <a:gd name="T42" fmla="*/ 2147483647 w 6433"/>
              <a:gd name="T43" fmla="*/ 2147483647 h 4546"/>
              <a:gd name="T44" fmla="*/ 2147483647 w 6433"/>
              <a:gd name="T45" fmla="*/ 2147483647 h 4546"/>
              <a:gd name="T46" fmla="*/ 2147483647 w 6433"/>
              <a:gd name="T47" fmla="*/ 2147483647 h 4546"/>
              <a:gd name="T48" fmla="*/ 2147483647 w 6433"/>
              <a:gd name="T49" fmla="*/ 2147483647 h 4546"/>
              <a:gd name="T50" fmla="*/ 2147483647 w 6433"/>
              <a:gd name="T51" fmla="*/ 2147483647 h 4546"/>
              <a:gd name="T52" fmla="*/ 2147483647 w 6433"/>
              <a:gd name="T53" fmla="*/ 2147483647 h 4546"/>
              <a:gd name="T54" fmla="*/ 2147483647 w 6433"/>
              <a:gd name="T55" fmla="*/ 2147483647 h 4546"/>
              <a:gd name="T56" fmla="*/ 2147483647 w 6433"/>
              <a:gd name="T57" fmla="*/ 2147483647 h 4546"/>
              <a:gd name="T58" fmla="*/ 2147483647 w 6433"/>
              <a:gd name="T59" fmla="*/ 2147483647 h 4546"/>
              <a:gd name="T60" fmla="*/ 2147483647 w 6433"/>
              <a:gd name="T61" fmla="*/ 2147483647 h 4546"/>
              <a:gd name="T62" fmla="*/ 2147483647 w 6433"/>
              <a:gd name="T63" fmla="*/ 2147483647 h 4546"/>
              <a:gd name="T64" fmla="*/ 2147483647 w 6433"/>
              <a:gd name="T65" fmla="*/ 2147483647 h 4546"/>
              <a:gd name="T66" fmla="*/ 2147483647 w 6433"/>
              <a:gd name="T67" fmla="*/ 2147483647 h 4546"/>
              <a:gd name="T68" fmla="*/ 2147483647 w 6433"/>
              <a:gd name="T69" fmla="*/ 2147483647 h 4546"/>
              <a:gd name="T70" fmla="*/ 2147483647 w 6433"/>
              <a:gd name="T71" fmla="*/ 2147483647 h 4546"/>
              <a:gd name="T72" fmla="*/ 2147483647 w 6433"/>
              <a:gd name="T73" fmla="*/ 2147483647 h 4546"/>
              <a:gd name="T74" fmla="*/ 2147483647 w 6433"/>
              <a:gd name="T75" fmla="*/ 2147483647 h 4546"/>
              <a:gd name="T76" fmla="*/ 2147483647 w 6433"/>
              <a:gd name="T77" fmla="*/ 2147483647 h 4546"/>
              <a:gd name="T78" fmla="*/ 2147483647 w 6433"/>
              <a:gd name="T79" fmla="*/ 2147483647 h 4546"/>
              <a:gd name="T80" fmla="*/ 2147483647 w 6433"/>
              <a:gd name="T81" fmla="*/ 2147483647 h 4546"/>
              <a:gd name="T82" fmla="*/ 2147483647 w 6433"/>
              <a:gd name="T83" fmla="*/ 2147483647 h 4546"/>
              <a:gd name="T84" fmla="*/ 2147483647 w 6433"/>
              <a:gd name="T85" fmla="*/ 2147483647 h 4546"/>
              <a:gd name="T86" fmla="*/ 2147483647 w 6433"/>
              <a:gd name="T87" fmla="*/ 2147483647 h 4546"/>
              <a:gd name="T88" fmla="*/ 2147483647 w 6433"/>
              <a:gd name="T89" fmla="*/ 2147483647 h 4546"/>
              <a:gd name="T90" fmla="*/ 2147483647 w 6433"/>
              <a:gd name="T91" fmla="*/ 2147483647 h 4546"/>
              <a:gd name="T92" fmla="*/ 2147483647 w 6433"/>
              <a:gd name="T93" fmla="*/ 2147483647 h 4546"/>
              <a:gd name="T94" fmla="*/ 2147483647 w 6433"/>
              <a:gd name="T95" fmla="*/ 2147483647 h 4546"/>
              <a:gd name="T96" fmla="*/ 2147483647 w 6433"/>
              <a:gd name="T97" fmla="*/ 2147483647 h 4546"/>
              <a:gd name="T98" fmla="*/ 2147483647 w 6433"/>
              <a:gd name="T99" fmla="*/ 2147483647 h 4546"/>
              <a:gd name="T100" fmla="*/ 2147483647 w 6433"/>
              <a:gd name="T101" fmla="*/ 2147483647 h 4546"/>
              <a:gd name="T102" fmla="*/ 2147483647 w 6433"/>
              <a:gd name="T103" fmla="*/ 2147483647 h 4546"/>
              <a:gd name="T104" fmla="*/ 2147483647 w 6433"/>
              <a:gd name="T105" fmla="*/ 2147483647 h 4546"/>
              <a:gd name="T106" fmla="*/ 2147483647 w 6433"/>
              <a:gd name="T107" fmla="*/ 2147483647 h 4546"/>
              <a:gd name="T108" fmla="*/ 2147483647 w 6433"/>
              <a:gd name="T109" fmla="*/ 2147483647 h 4546"/>
              <a:gd name="T110" fmla="*/ 2147483647 w 6433"/>
              <a:gd name="T111" fmla="*/ 2147483647 h 4546"/>
              <a:gd name="T112" fmla="*/ 2147483647 w 6433"/>
              <a:gd name="T113" fmla="*/ 2147483647 h 4546"/>
              <a:gd name="T114" fmla="*/ 2147483647 w 6433"/>
              <a:gd name="T115" fmla="*/ 2147483647 h 454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6433"/>
              <a:gd name="T175" fmla="*/ 0 h 4546"/>
              <a:gd name="T176" fmla="*/ 6433 w 6433"/>
              <a:gd name="T177" fmla="*/ 4546 h 454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6433" h="4546">
                <a:moveTo>
                  <a:pt x="273" y="242"/>
                </a:moveTo>
                <a:cubicBezTo>
                  <a:pt x="293" y="273"/>
                  <a:pt x="317" y="268"/>
                  <a:pt x="352" y="282"/>
                </a:cubicBezTo>
                <a:cubicBezTo>
                  <a:pt x="401" y="302"/>
                  <a:pt x="436" y="327"/>
                  <a:pt x="489" y="334"/>
                </a:cubicBezTo>
                <a:cubicBezTo>
                  <a:pt x="571" y="375"/>
                  <a:pt x="649" y="377"/>
                  <a:pt x="738" y="393"/>
                </a:cubicBezTo>
                <a:cubicBezTo>
                  <a:pt x="769" y="399"/>
                  <a:pt x="798" y="413"/>
                  <a:pt x="829" y="413"/>
                </a:cubicBezTo>
                <a:cubicBezTo>
                  <a:pt x="1283" y="415"/>
                  <a:pt x="1737" y="417"/>
                  <a:pt x="2191" y="419"/>
                </a:cubicBezTo>
                <a:cubicBezTo>
                  <a:pt x="2291" y="430"/>
                  <a:pt x="2392" y="450"/>
                  <a:pt x="2492" y="465"/>
                </a:cubicBezTo>
                <a:cubicBezTo>
                  <a:pt x="2601" y="508"/>
                  <a:pt x="2663" y="562"/>
                  <a:pt x="2708" y="674"/>
                </a:cubicBezTo>
                <a:cubicBezTo>
                  <a:pt x="2697" y="813"/>
                  <a:pt x="2730" y="853"/>
                  <a:pt x="2610" y="871"/>
                </a:cubicBezTo>
                <a:cubicBezTo>
                  <a:pt x="2348" y="1002"/>
                  <a:pt x="2026" y="914"/>
                  <a:pt x="1739" y="871"/>
                </a:cubicBezTo>
                <a:cubicBezTo>
                  <a:pt x="1670" y="848"/>
                  <a:pt x="1595" y="838"/>
                  <a:pt x="1523" y="825"/>
                </a:cubicBezTo>
                <a:cubicBezTo>
                  <a:pt x="1501" y="821"/>
                  <a:pt x="1479" y="818"/>
                  <a:pt x="1458" y="812"/>
                </a:cubicBezTo>
                <a:cubicBezTo>
                  <a:pt x="1445" y="809"/>
                  <a:pt x="1419" y="799"/>
                  <a:pt x="1419" y="799"/>
                </a:cubicBezTo>
                <a:cubicBezTo>
                  <a:pt x="1286" y="801"/>
                  <a:pt x="1152" y="801"/>
                  <a:pt x="1019" y="805"/>
                </a:cubicBezTo>
                <a:cubicBezTo>
                  <a:pt x="978" y="806"/>
                  <a:pt x="930" y="832"/>
                  <a:pt x="888" y="838"/>
                </a:cubicBezTo>
                <a:cubicBezTo>
                  <a:pt x="863" y="855"/>
                  <a:pt x="825" y="874"/>
                  <a:pt x="803" y="897"/>
                </a:cubicBezTo>
                <a:cubicBezTo>
                  <a:pt x="785" y="915"/>
                  <a:pt x="772" y="941"/>
                  <a:pt x="757" y="962"/>
                </a:cubicBezTo>
                <a:cubicBezTo>
                  <a:pt x="750" y="987"/>
                  <a:pt x="741" y="1010"/>
                  <a:pt x="731" y="1034"/>
                </a:cubicBezTo>
                <a:cubicBezTo>
                  <a:pt x="724" y="1098"/>
                  <a:pt x="715" y="1168"/>
                  <a:pt x="731" y="1231"/>
                </a:cubicBezTo>
                <a:cubicBezTo>
                  <a:pt x="737" y="1254"/>
                  <a:pt x="809" y="1294"/>
                  <a:pt x="823" y="1303"/>
                </a:cubicBezTo>
                <a:cubicBezTo>
                  <a:pt x="943" y="1381"/>
                  <a:pt x="1101" y="1413"/>
                  <a:pt x="1242" y="1414"/>
                </a:cubicBezTo>
                <a:cubicBezTo>
                  <a:pt x="1663" y="1418"/>
                  <a:pt x="2084" y="1419"/>
                  <a:pt x="2505" y="1421"/>
                </a:cubicBezTo>
                <a:cubicBezTo>
                  <a:pt x="2547" y="1442"/>
                  <a:pt x="2597" y="1431"/>
                  <a:pt x="2636" y="1460"/>
                </a:cubicBezTo>
                <a:cubicBezTo>
                  <a:pt x="2702" y="1509"/>
                  <a:pt x="2720" y="1576"/>
                  <a:pt x="2754" y="1643"/>
                </a:cubicBezTo>
                <a:cubicBezTo>
                  <a:pt x="2771" y="1738"/>
                  <a:pt x="2773" y="1802"/>
                  <a:pt x="2760" y="1912"/>
                </a:cubicBezTo>
                <a:cubicBezTo>
                  <a:pt x="2757" y="1936"/>
                  <a:pt x="2730" y="1951"/>
                  <a:pt x="2715" y="1970"/>
                </a:cubicBezTo>
                <a:cubicBezTo>
                  <a:pt x="2702" y="2008"/>
                  <a:pt x="2681" y="2042"/>
                  <a:pt x="2643" y="2056"/>
                </a:cubicBezTo>
                <a:cubicBezTo>
                  <a:pt x="2616" y="2082"/>
                  <a:pt x="2593" y="2081"/>
                  <a:pt x="2557" y="2088"/>
                </a:cubicBezTo>
                <a:cubicBezTo>
                  <a:pt x="2498" y="2100"/>
                  <a:pt x="2447" y="2115"/>
                  <a:pt x="2387" y="2121"/>
                </a:cubicBezTo>
                <a:cubicBezTo>
                  <a:pt x="2267" y="2119"/>
                  <a:pt x="2147" y="2121"/>
                  <a:pt x="2027" y="2114"/>
                </a:cubicBezTo>
                <a:cubicBezTo>
                  <a:pt x="1958" y="2110"/>
                  <a:pt x="1889" y="2065"/>
                  <a:pt x="1818" y="2056"/>
                </a:cubicBezTo>
                <a:cubicBezTo>
                  <a:pt x="1636" y="1963"/>
                  <a:pt x="1399" y="1975"/>
                  <a:pt x="1203" y="1970"/>
                </a:cubicBezTo>
                <a:cubicBezTo>
                  <a:pt x="1149" y="1977"/>
                  <a:pt x="1115" y="1990"/>
                  <a:pt x="1065" y="2010"/>
                </a:cubicBezTo>
                <a:cubicBezTo>
                  <a:pt x="1058" y="2016"/>
                  <a:pt x="1053" y="2024"/>
                  <a:pt x="1045" y="2029"/>
                </a:cubicBezTo>
                <a:cubicBezTo>
                  <a:pt x="1039" y="2033"/>
                  <a:pt x="1032" y="2032"/>
                  <a:pt x="1026" y="2036"/>
                </a:cubicBezTo>
                <a:cubicBezTo>
                  <a:pt x="1009" y="2047"/>
                  <a:pt x="996" y="2063"/>
                  <a:pt x="980" y="2075"/>
                </a:cubicBezTo>
                <a:cubicBezTo>
                  <a:pt x="949" y="2121"/>
                  <a:pt x="942" y="2158"/>
                  <a:pt x="934" y="2213"/>
                </a:cubicBezTo>
                <a:cubicBezTo>
                  <a:pt x="936" y="2229"/>
                  <a:pt x="941" y="2304"/>
                  <a:pt x="960" y="2330"/>
                </a:cubicBezTo>
                <a:cubicBezTo>
                  <a:pt x="1008" y="2397"/>
                  <a:pt x="1105" y="2402"/>
                  <a:pt x="1176" y="2422"/>
                </a:cubicBezTo>
                <a:cubicBezTo>
                  <a:pt x="1323" y="2464"/>
                  <a:pt x="1473" y="2513"/>
                  <a:pt x="1628" y="2514"/>
                </a:cubicBezTo>
                <a:cubicBezTo>
                  <a:pt x="2075" y="2518"/>
                  <a:pt x="2523" y="2518"/>
                  <a:pt x="2970" y="2520"/>
                </a:cubicBezTo>
                <a:cubicBezTo>
                  <a:pt x="2979" y="2524"/>
                  <a:pt x="2986" y="2531"/>
                  <a:pt x="2996" y="2533"/>
                </a:cubicBezTo>
                <a:cubicBezTo>
                  <a:pt x="3022" y="2538"/>
                  <a:pt x="3050" y="2532"/>
                  <a:pt x="3075" y="2540"/>
                </a:cubicBezTo>
                <a:cubicBezTo>
                  <a:pt x="3148" y="2562"/>
                  <a:pt x="3206" y="2644"/>
                  <a:pt x="3232" y="2710"/>
                </a:cubicBezTo>
                <a:cubicBezTo>
                  <a:pt x="3238" y="2752"/>
                  <a:pt x="3245" y="2781"/>
                  <a:pt x="3271" y="2815"/>
                </a:cubicBezTo>
                <a:cubicBezTo>
                  <a:pt x="3283" y="2880"/>
                  <a:pt x="3285" y="2877"/>
                  <a:pt x="3264" y="2978"/>
                </a:cubicBezTo>
                <a:cubicBezTo>
                  <a:pt x="3255" y="3019"/>
                  <a:pt x="3087" y="3050"/>
                  <a:pt x="3061" y="3050"/>
                </a:cubicBezTo>
                <a:cubicBezTo>
                  <a:pt x="2791" y="3054"/>
                  <a:pt x="2520" y="3055"/>
                  <a:pt x="2250" y="3057"/>
                </a:cubicBezTo>
                <a:cubicBezTo>
                  <a:pt x="2228" y="3072"/>
                  <a:pt x="2211" y="3077"/>
                  <a:pt x="2191" y="3096"/>
                </a:cubicBezTo>
                <a:cubicBezTo>
                  <a:pt x="2193" y="3146"/>
                  <a:pt x="2190" y="3197"/>
                  <a:pt x="2197" y="3247"/>
                </a:cubicBezTo>
                <a:cubicBezTo>
                  <a:pt x="2199" y="3258"/>
                  <a:pt x="2210" y="3265"/>
                  <a:pt x="2217" y="3273"/>
                </a:cubicBezTo>
                <a:cubicBezTo>
                  <a:pt x="2268" y="3329"/>
                  <a:pt x="2327" y="3352"/>
                  <a:pt x="2400" y="3365"/>
                </a:cubicBezTo>
                <a:cubicBezTo>
                  <a:pt x="2504" y="3406"/>
                  <a:pt x="2611" y="3413"/>
                  <a:pt x="2721" y="3424"/>
                </a:cubicBezTo>
                <a:cubicBezTo>
                  <a:pt x="2876" y="3459"/>
                  <a:pt x="3027" y="3470"/>
                  <a:pt x="3186" y="3476"/>
                </a:cubicBezTo>
                <a:cubicBezTo>
                  <a:pt x="3269" y="3486"/>
                  <a:pt x="3345" y="3507"/>
                  <a:pt x="3428" y="3515"/>
                </a:cubicBezTo>
                <a:cubicBezTo>
                  <a:pt x="3495" y="3538"/>
                  <a:pt x="3510" y="3550"/>
                  <a:pt x="3552" y="3607"/>
                </a:cubicBezTo>
                <a:cubicBezTo>
                  <a:pt x="3560" y="3649"/>
                  <a:pt x="3578" y="3685"/>
                  <a:pt x="3592" y="3725"/>
                </a:cubicBezTo>
                <a:cubicBezTo>
                  <a:pt x="3590" y="3758"/>
                  <a:pt x="3596" y="3792"/>
                  <a:pt x="3585" y="3823"/>
                </a:cubicBezTo>
                <a:cubicBezTo>
                  <a:pt x="3581" y="3834"/>
                  <a:pt x="3563" y="3831"/>
                  <a:pt x="3552" y="3836"/>
                </a:cubicBezTo>
                <a:cubicBezTo>
                  <a:pt x="3513" y="3856"/>
                  <a:pt x="3480" y="3869"/>
                  <a:pt x="3435" y="3875"/>
                </a:cubicBezTo>
                <a:cubicBezTo>
                  <a:pt x="3228" y="3873"/>
                  <a:pt x="3020" y="3878"/>
                  <a:pt x="2813" y="3869"/>
                </a:cubicBezTo>
                <a:cubicBezTo>
                  <a:pt x="2705" y="3864"/>
                  <a:pt x="2679" y="3832"/>
                  <a:pt x="2590" y="3803"/>
                </a:cubicBezTo>
                <a:cubicBezTo>
                  <a:pt x="2554" y="3791"/>
                  <a:pt x="2516" y="3791"/>
                  <a:pt x="2479" y="3784"/>
                </a:cubicBezTo>
                <a:cubicBezTo>
                  <a:pt x="2408" y="3753"/>
                  <a:pt x="2330" y="3741"/>
                  <a:pt x="2256" y="3718"/>
                </a:cubicBezTo>
                <a:cubicBezTo>
                  <a:pt x="2189" y="3697"/>
                  <a:pt x="2138" y="3664"/>
                  <a:pt x="2073" y="3646"/>
                </a:cubicBezTo>
                <a:cubicBezTo>
                  <a:pt x="2028" y="3617"/>
                  <a:pt x="2084" y="3650"/>
                  <a:pt x="2001" y="3620"/>
                </a:cubicBezTo>
                <a:cubicBezTo>
                  <a:pt x="1969" y="3608"/>
                  <a:pt x="1941" y="3576"/>
                  <a:pt x="1909" y="3561"/>
                </a:cubicBezTo>
                <a:cubicBezTo>
                  <a:pt x="1903" y="3552"/>
                  <a:pt x="1898" y="3543"/>
                  <a:pt x="1890" y="3535"/>
                </a:cubicBezTo>
                <a:cubicBezTo>
                  <a:pt x="1884" y="3529"/>
                  <a:pt x="1875" y="3528"/>
                  <a:pt x="1870" y="3522"/>
                </a:cubicBezTo>
                <a:cubicBezTo>
                  <a:pt x="1845" y="3492"/>
                  <a:pt x="1834" y="3453"/>
                  <a:pt x="1805" y="3424"/>
                </a:cubicBezTo>
                <a:cubicBezTo>
                  <a:pt x="1784" y="3324"/>
                  <a:pt x="1777" y="3328"/>
                  <a:pt x="1805" y="3168"/>
                </a:cubicBezTo>
                <a:cubicBezTo>
                  <a:pt x="1807" y="3157"/>
                  <a:pt x="1823" y="3157"/>
                  <a:pt x="1831" y="3149"/>
                </a:cubicBezTo>
                <a:cubicBezTo>
                  <a:pt x="1841" y="3139"/>
                  <a:pt x="1847" y="3126"/>
                  <a:pt x="1857" y="3116"/>
                </a:cubicBezTo>
                <a:cubicBezTo>
                  <a:pt x="1865" y="3108"/>
                  <a:pt x="1875" y="3103"/>
                  <a:pt x="1883" y="3096"/>
                </a:cubicBezTo>
                <a:cubicBezTo>
                  <a:pt x="1906" y="3076"/>
                  <a:pt x="1922" y="3058"/>
                  <a:pt x="1942" y="3037"/>
                </a:cubicBezTo>
                <a:cubicBezTo>
                  <a:pt x="1948" y="3031"/>
                  <a:pt x="1997" y="3013"/>
                  <a:pt x="2001" y="3011"/>
                </a:cubicBezTo>
                <a:cubicBezTo>
                  <a:pt x="2055" y="2992"/>
                  <a:pt x="2113" y="2985"/>
                  <a:pt x="2165" y="2959"/>
                </a:cubicBezTo>
                <a:cubicBezTo>
                  <a:pt x="2244" y="2876"/>
                  <a:pt x="2162" y="2806"/>
                  <a:pt x="2093" y="2762"/>
                </a:cubicBezTo>
                <a:cubicBezTo>
                  <a:pt x="2072" y="2749"/>
                  <a:pt x="2045" y="2749"/>
                  <a:pt x="2021" y="2743"/>
                </a:cubicBezTo>
                <a:cubicBezTo>
                  <a:pt x="1829" y="2746"/>
                  <a:pt x="1693" y="2744"/>
                  <a:pt x="1517" y="2769"/>
                </a:cubicBezTo>
                <a:cubicBezTo>
                  <a:pt x="1371" y="2767"/>
                  <a:pt x="1224" y="2766"/>
                  <a:pt x="1078" y="2762"/>
                </a:cubicBezTo>
                <a:cubicBezTo>
                  <a:pt x="1055" y="2761"/>
                  <a:pt x="1013" y="2743"/>
                  <a:pt x="1013" y="2743"/>
                </a:cubicBezTo>
                <a:cubicBezTo>
                  <a:pt x="992" y="2729"/>
                  <a:pt x="966" y="2720"/>
                  <a:pt x="947" y="2704"/>
                </a:cubicBezTo>
                <a:cubicBezTo>
                  <a:pt x="912" y="2673"/>
                  <a:pt x="875" y="2623"/>
                  <a:pt x="836" y="2599"/>
                </a:cubicBezTo>
                <a:cubicBezTo>
                  <a:pt x="793" y="2573"/>
                  <a:pt x="812" y="2588"/>
                  <a:pt x="777" y="2553"/>
                </a:cubicBezTo>
                <a:cubicBezTo>
                  <a:pt x="762" y="2515"/>
                  <a:pt x="743" y="2480"/>
                  <a:pt x="718" y="2448"/>
                </a:cubicBezTo>
                <a:cubicBezTo>
                  <a:pt x="711" y="2409"/>
                  <a:pt x="695" y="2375"/>
                  <a:pt x="685" y="2337"/>
                </a:cubicBezTo>
                <a:cubicBezTo>
                  <a:pt x="676" y="2269"/>
                  <a:pt x="663" y="2202"/>
                  <a:pt x="653" y="2134"/>
                </a:cubicBezTo>
                <a:cubicBezTo>
                  <a:pt x="655" y="2088"/>
                  <a:pt x="650" y="2042"/>
                  <a:pt x="659" y="1997"/>
                </a:cubicBezTo>
                <a:cubicBezTo>
                  <a:pt x="664" y="1970"/>
                  <a:pt x="701" y="1966"/>
                  <a:pt x="718" y="1957"/>
                </a:cubicBezTo>
                <a:cubicBezTo>
                  <a:pt x="752" y="1938"/>
                  <a:pt x="786" y="1919"/>
                  <a:pt x="823" y="1905"/>
                </a:cubicBezTo>
                <a:cubicBezTo>
                  <a:pt x="851" y="1894"/>
                  <a:pt x="879" y="1884"/>
                  <a:pt x="908" y="1879"/>
                </a:cubicBezTo>
                <a:cubicBezTo>
                  <a:pt x="945" y="1873"/>
                  <a:pt x="1019" y="1866"/>
                  <a:pt x="1019" y="1866"/>
                </a:cubicBezTo>
                <a:cubicBezTo>
                  <a:pt x="1179" y="1803"/>
                  <a:pt x="1410" y="1788"/>
                  <a:pt x="1582" y="1781"/>
                </a:cubicBezTo>
                <a:cubicBezTo>
                  <a:pt x="1628" y="1758"/>
                  <a:pt x="1676" y="1769"/>
                  <a:pt x="1720" y="1741"/>
                </a:cubicBezTo>
                <a:cubicBezTo>
                  <a:pt x="1704" y="1653"/>
                  <a:pt x="1610" y="1632"/>
                  <a:pt x="1530" y="1630"/>
                </a:cubicBezTo>
                <a:cubicBezTo>
                  <a:pt x="1316" y="1626"/>
                  <a:pt x="1102" y="1626"/>
                  <a:pt x="888" y="1624"/>
                </a:cubicBezTo>
                <a:cubicBezTo>
                  <a:pt x="864" y="1615"/>
                  <a:pt x="848" y="1598"/>
                  <a:pt x="823" y="1591"/>
                </a:cubicBezTo>
                <a:cubicBezTo>
                  <a:pt x="791" y="1559"/>
                  <a:pt x="742" y="1541"/>
                  <a:pt x="718" y="1499"/>
                </a:cubicBezTo>
                <a:cubicBezTo>
                  <a:pt x="681" y="1434"/>
                  <a:pt x="631" y="1377"/>
                  <a:pt x="587" y="1316"/>
                </a:cubicBezTo>
                <a:cubicBezTo>
                  <a:pt x="559" y="1277"/>
                  <a:pt x="545" y="1230"/>
                  <a:pt x="515" y="1192"/>
                </a:cubicBezTo>
                <a:cubicBezTo>
                  <a:pt x="506" y="1163"/>
                  <a:pt x="499" y="1134"/>
                  <a:pt x="489" y="1106"/>
                </a:cubicBezTo>
                <a:cubicBezTo>
                  <a:pt x="477" y="1025"/>
                  <a:pt x="469" y="1031"/>
                  <a:pt x="483" y="917"/>
                </a:cubicBezTo>
                <a:cubicBezTo>
                  <a:pt x="486" y="891"/>
                  <a:pt x="529" y="854"/>
                  <a:pt x="541" y="845"/>
                </a:cubicBezTo>
                <a:cubicBezTo>
                  <a:pt x="621" y="786"/>
                  <a:pt x="707" y="768"/>
                  <a:pt x="803" y="753"/>
                </a:cubicBezTo>
                <a:cubicBezTo>
                  <a:pt x="850" y="737"/>
                  <a:pt x="900" y="743"/>
                  <a:pt x="947" y="727"/>
                </a:cubicBezTo>
                <a:cubicBezTo>
                  <a:pt x="968" y="720"/>
                  <a:pt x="1006" y="694"/>
                  <a:pt x="1006" y="694"/>
                </a:cubicBezTo>
                <a:cubicBezTo>
                  <a:pt x="1044" y="636"/>
                  <a:pt x="899" y="598"/>
                  <a:pt x="856" y="589"/>
                </a:cubicBezTo>
                <a:cubicBezTo>
                  <a:pt x="751" y="567"/>
                  <a:pt x="642" y="579"/>
                  <a:pt x="535" y="576"/>
                </a:cubicBezTo>
                <a:cubicBezTo>
                  <a:pt x="522" y="572"/>
                  <a:pt x="509" y="566"/>
                  <a:pt x="496" y="563"/>
                </a:cubicBezTo>
                <a:cubicBezTo>
                  <a:pt x="483" y="560"/>
                  <a:pt x="469" y="561"/>
                  <a:pt x="456" y="557"/>
                </a:cubicBezTo>
                <a:cubicBezTo>
                  <a:pt x="409" y="542"/>
                  <a:pt x="363" y="507"/>
                  <a:pt x="312" y="491"/>
                </a:cubicBezTo>
                <a:cubicBezTo>
                  <a:pt x="280" y="467"/>
                  <a:pt x="246" y="449"/>
                  <a:pt x="214" y="426"/>
                </a:cubicBezTo>
                <a:cubicBezTo>
                  <a:pt x="185" y="405"/>
                  <a:pt x="157" y="378"/>
                  <a:pt x="123" y="367"/>
                </a:cubicBezTo>
                <a:cubicBezTo>
                  <a:pt x="87" y="315"/>
                  <a:pt x="136" y="379"/>
                  <a:pt x="83" y="334"/>
                </a:cubicBezTo>
                <a:cubicBezTo>
                  <a:pt x="62" y="317"/>
                  <a:pt x="60" y="285"/>
                  <a:pt x="37" y="262"/>
                </a:cubicBezTo>
                <a:cubicBezTo>
                  <a:pt x="0" y="138"/>
                  <a:pt x="79" y="38"/>
                  <a:pt x="188" y="0"/>
                </a:cubicBezTo>
                <a:cubicBezTo>
                  <a:pt x="304" y="2"/>
                  <a:pt x="419" y="1"/>
                  <a:pt x="535" y="7"/>
                </a:cubicBezTo>
                <a:cubicBezTo>
                  <a:pt x="601" y="10"/>
                  <a:pt x="645" y="96"/>
                  <a:pt x="705" y="112"/>
                </a:cubicBezTo>
                <a:cubicBezTo>
                  <a:pt x="751" y="139"/>
                  <a:pt x="799" y="147"/>
                  <a:pt x="849" y="164"/>
                </a:cubicBezTo>
                <a:cubicBezTo>
                  <a:pt x="956" y="159"/>
                  <a:pt x="1072" y="188"/>
                  <a:pt x="1170" y="144"/>
                </a:cubicBezTo>
                <a:cubicBezTo>
                  <a:pt x="1178" y="140"/>
                  <a:pt x="1181" y="129"/>
                  <a:pt x="1189" y="125"/>
                </a:cubicBezTo>
                <a:cubicBezTo>
                  <a:pt x="1205" y="117"/>
                  <a:pt x="1225" y="117"/>
                  <a:pt x="1242" y="112"/>
                </a:cubicBezTo>
                <a:cubicBezTo>
                  <a:pt x="1265" y="87"/>
                  <a:pt x="1320" y="83"/>
                  <a:pt x="1353" y="72"/>
                </a:cubicBezTo>
                <a:cubicBezTo>
                  <a:pt x="1484" y="74"/>
                  <a:pt x="1615" y="73"/>
                  <a:pt x="1746" y="79"/>
                </a:cubicBezTo>
                <a:cubicBezTo>
                  <a:pt x="1809" y="82"/>
                  <a:pt x="1785" y="185"/>
                  <a:pt x="1824" y="210"/>
                </a:cubicBezTo>
                <a:cubicBezTo>
                  <a:pt x="1841" y="221"/>
                  <a:pt x="1883" y="224"/>
                  <a:pt x="1903" y="229"/>
                </a:cubicBezTo>
                <a:cubicBezTo>
                  <a:pt x="1999" y="227"/>
                  <a:pt x="2095" y="227"/>
                  <a:pt x="2191" y="223"/>
                </a:cubicBezTo>
                <a:cubicBezTo>
                  <a:pt x="2253" y="220"/>
                  <a:pt x="2309" y="177"/>
                  <a:pt x="2368" y="164"/>
                </a:cubicBezTo>
                <a:cubicBezTo>
                  <a:pt x="2404" y="136"/>
                  <a:pt x="2440" y="138"/>
                  <a:pt x="2485" y="131"/>
                </a:cubicBezTo>
                <a:cubicBezTo>
                  <a:pt x="2595" y="136"/>
                  <a:pt x="2711" y="118"/>
                  <a:pt x="2813" y="157"/>
                </a:cubicBezTo>
                <a:cubicBezTo>
                  <a:pt x="2902" y="191"/>
                  <a:pt x="2985" y="250"/>
                  <a:pt x="3075" y="282"/>
                </a:cubicBezTo>
                <a:cubicBezTo>
                  <a:pt x="3092" y="355"/>
                  <a:pt x="3087" y="468"/>
                  <a:pt x="3186" y="478"/>
                </a:cubicBezTo>
                <a:cubicBezTo>
                  <a:pt x="3221" y="482"/>
                  <a:pt x="3256" y="483"/>
                  <a:pt x="3291" y="485"/>
                </a:cubicBezTo>
                <a:cubicBezTo>
                  <a:pt x="3522" y="476"/>
                  <a:pt x="3828" y="580"/>
                  <a:pt x="3919" y="321"/>
                </a:cubicBezTo>
                <a:cubicBezTo>
                  <a:pt x="3928" y="244"/>
                  <a:pt x="3933" y="167"/>
                  <a:pt x="4017" y="144"/>
                </a:cubicBezTo>
                <a:cubicBezTo>
                  <a:pt x="4058" y="117"/>
                  <a:pt x="4122" y="109"/>
                  <a:pt x="4168" y="92"/>
                </a:cubicBezTo>
                <a:cubicBezTo>
                  <a:pt x="4273" y="96"/>
                  <a:pt x="4378" y="94"/>
                  <a:pt x="4482" y="105"/>
                </a:cubicBezTo>
                <a:cubicBezTo>
                  <a:pt x="4522" y="109"/>
                  <a:pt x="4535" y="135"/>
                  <a:pt x="4560" y="157"/>
                </a:cubicBezTo>
                <a:cubicBezTo>
                  <a:pt x="4618" y="209"/>
                  <a:pt x="4673" y="255"/>
                  <a:pt x="4691" y="334"/>
                </a:cubicBezTo>
                <a:cubicBezTo>
                  <a:pt x="4689" y="347"/>
                  <a:pt x="4689" y="361"/>
                  <a:pt x="4685" y="373"/>
                </a:cubicBezTo>
                <a:cubicBezTo>
                  <a:pt x="4674" y="405"/>
                  <a:pt x="4641" y="430"/>
                  <a:pt x="4619" y="452"/>
                </a:cubicBezTo>
                <a:cubicBezTo>
                  <a:pt x="4588" y="483"/>
                  <a:pt x="4572" y="516"/>
                  <a:pt x="4528" y="530"/>
                </a:cubicBezTo>
                <a:cubicBezTo>
                  <a:pt x="4483" y="561"/>
                  <a:pt x="4450" y="557"/>
                  <a:pt x="4416" y="609"/>
                </a:cubicBezTo>
                <a:cubicBezTo>
                  <a:pt x="4420" y="672"/>
                  <a:pt x="4418" y="737"/>
                  <a:pt x="4429" y="799"/>
                </a:cubicBezTo>
                <a:cubicBezTo>
                  <a:pt x="4440" y="863"/>
                  <a:pt x="4575" y="884"/>
                  <a:pt x="4619" y="890"/>
                </a:cubicBezTo>
                <a:cubicBezTo>
                  <a:pt x="4671" y="888"/>
                  <a:pt x="4724" y="888"/>
                  <a:pt x="4776" y="884"/>
                </a:cubicBezTo>
                <a:cubicBezTo>
                  <a:pt x="4816" y="881"/>
                  <a:pt x="4858" y="843"/>
                  <a:pt x="4894" y="825"/>
                </a:cubicBezTo>
                <a:cubicBezTo>
                  <a:pt x="5003" y="770"/>
                  <a:pt x="5093" y="722"/>
                  <a:pt x="5149" y="609"/>
                </a:cubicBezTo>
                <a:cubicBezTo>
                  <a:pt x="5158" y="567"/>
                  <a:pt x="5163" y="549"/>
                  <a:pt x="5163" y="498"/>
                </a:cubicBezTo>
                <a:cubicBezTo>
                  <a:pt x="5163" y="374"/>
                  <a:pt x="5202" y="318"/>
                  <a:pt x="5110" y="282"/>
                </a:cubicBezTo>
                <a:cubicBezTo>
                  <a:pt x="5087" y="258"/>
                  <a:pt x="5075" y="245"/>
                  <a:pt x="5058" y="216"/>
                </a:cubicBezTo>
                <a:cubicBezTo>
                  <a:pt x="5062" y="199"/>
                  <a:pt x="5060" y="178"/>
                  <a:pt x="5071" y="164"/>
                </a:cubicBezTo>
                <a:cubicBezTo>
                  <a:pt x="5087" y="143"/>
                  <a:pt x="5172" y="117"/>
                  <a:pt x="5195" y="112"/>
                </a:cubicBezTo>
                <a:cubicBezTo>
                  <a:pt x="5225" y="105"/>
                  <a:pt x="5287" y="98"/>
                  <a:pt x="5287" y="98"/>
                </a:cubicBezTo>
                <a:cubicBezTo>
                  <a:pt x="5520" y="100"/>
                  <a:pt x="5754" y="99"/>
                  <a:pt x="5987" y="105"/>
                </a:cubicBezTo>
                <a:cubicBezTo>
                  <a:pt x="6025" y="106"/>
                  <a:pt x="6071" y="156"/>
                  <a:pt x="6099" y="177"/>
                </a:cubicBezTo>
                <a:cubicBezTo>
                  <a:pt x="6233" y="276"/>
                  <a:pt x="6292" y="436"/>
                  <a:pt x="6321" y="596"/>
                </a:cubicBezTo>
                <a:cubicBezTo>
                  <a:pt x="6312" y="637"/>
                  <a:pt x="6314" y="682"/>
                  <a:pt x="6295" y="720"/>
                </a:cubicBezTo>
                <a:cubicBezTo>
                  <a:pt x="6283" y="744"/>
                  <a:pt x="6227" y="758"/>
                  <a:pt x="6203" y="766"/>
                </a:cubicBezTo>
                <a:cubicBezTo>
                  <a:pt x="6155" y="797"/>
                  <a:pt x="6107" y="828"/>
                  <a:pt x="6059" y="858"/>
                </a:cubicBezTo>
                <a:cubicBezTo>
                  <a:pt x="6024" y="880"/>
                  <a:pt x="5998" y="887"/>
                  <a:pt x="5968" y="917"/>
                </a:cubicBezTo>
                <a:cubicBezTo>
                  <a:pt x="5904" y="982"/>
                  <a:pt x="5876" y="1067"/>
                  <a:pt x="5837" y="1146"/>
                </a:cubicBezTo>
                <a:cubicBezTo>
                  <a:pt x="5830" y="1192"/>
                  <a:pt x="5818" y="1246"/>
                  <a:pt x="5837" y="1290"/>
                </a:cubicBezTo>
                <a:cubicBezTo>
                  <a:pt x="5857" y="1337"/>
                  <a:pt x="5887" y="1343"/>
                  <a:pt x="5922" y="1362"/>
                </a:cubicBezTo>
                <a:cubicBezTo>
                  <a:pt x="5995" y="1402"/>
                  <a:pt x="6072" y="1416"/>
                  <a:pt x="6151" y="1440"/>
                </a:cubicBezTo>
                <a:cubicBezTo>
                  <a:pt x="6167" y="1456"/>
                  <a:pt x="6188" y="1468"/>
                  <a:pt x="6203" y="1486"/>
                </a:cubicBezTo>
                <a:cubicBezTo>
                  <a:pt x="6220" y="1506"/>
                  <a:pt x="6230" y="1542"/>
                  <a:pt x="6243" y="1565"/>
                </a:cubicBezTo>
                <a:cubicBezTo>
                  <a:pt x="6259" y="1594"/>
                  <a:pt x="6279" y="1621"/>
                  <a:pt x="6295" y="1650"/>
                </a:cubicBezTo>
                <a:cubicBezTo>
                  <a:pt x="6302" y="1683"/>
                  <a:pt x="6316" y="1715"/>
                  <a:pt x="6315" y="1748"/>
                </a:cubicBezTo>
                <a:cubicBezTo>
                  <a:pt x="6313" y="1788"/>
                  <a:pt x="6307" y="1827"/>
                  <a:pt x="6301" y="1866"/>
                </a:cubicBezTo>
                <a:cubicBezTo>
                  <a:pt x="6297" y="1891"/>
                  <a:pt x="6292" y="1884"/>
                  <a:pt x="6275" y="1905"/>
                </a:cubicBezTo>
                <a:cubicBezTo>
                  <a:pt x="6254" y="1930"/>
                  <a:pt x="6234" y="1970"/>
                  <a:pt x="6203" y="1984"/>
                </a:cubicBezTo>
                <a:cubicBezTo>
                  <a:pt x="6155" y="2006"/>
                  <a:pt x="6105" y="2021"/>
                  <a:pt x="6059" y="2049"/>
                </a:cubicBezTo>
                <a:cubicBezTo>
                  <a:pt x="6038" y="2078"/>
                  <a:pt x="6015" y="2105"/>
                  <a:pt x="5994" y="2134"/>
                </a:cubicBezTo>
                <a:cubicBezTo>
                  <a:pt x="5942" y="2284"/>
                  <a:pt x="6059" y="2449"/>
                  <a:pt x="6171" y="2540"/>
                </a:cubicBezTo>
                <a:cubicBezTo>
                  <a:pt x="6209" y="2571"/>
                  <a:pt x="6248" y="2598"/>
                  <a:pt x="6288" y="2625"/>
                </a:cubicBezTo>
                <a:cubicBezTo>
                  <a:pt x="6303" y="2636"/>
                  <a:pt x="6328" y="2664"/>
                  <a:pt x="6328" y="2664"/>
                </a:cubicBezTo>
                <a:cubicBezTo>
                  <a:pt x="6364" y="2738"/>
                  <a:pt x="6342" y="2713"/>
                  <a:pt x="6380" y="2749"/>
                </a:cubicBezTo>
                <a:cubicBezTo>
                  <a:pt x="6384" y="2773"/>
                  <a:pt x="6386" y="2798"/>
                  <a:pt x="6393" y="2821"/>
                </a:cubicBezTo>
                <a:cubicBezTo>
                  <a:pt x="6398" y="2837"/>
                  <a:pt x="6408" y="2851"/>
                  <a:pt x="6413" y="2867"/>
                </a:cubicBezTo>
                <a:cubicBezTo>
                  <a:pt x="6425" y="2909"/>
                  <a:pt x="6422" y="2954"/>
                  <a:pt x="6426" y="2998"/>
                </a:cubicBezTo>
                <a:cubicBezTo>
                  <a:pt x="6424" y="3029"/>
                  <a:pt x="6433" y="3062"/>
                  <a:pt x="6419" y="3090"/>
                </a:cubicBezTo>
                <a:cubicBezTo>
                  <a:pt x="6410" y="3107"/>
                  <a:pt x="6384" y="3107"/>
                  <a:pt x="6367" y="3116"/>
                </a:cubicBezTo>
                <a:cubicBezTo>
                  <a:pt x="6334" y="3133"/>
                  <a:pt x="6285" y="3136"/>
                  <a:pt x="6249" y="3142"/>
                </a:cubicBezTo>
                <a:cubicBezTo>
                  <a:pt x="6190" y="3162"/>
                  <a:pt x="6131" y="3180"/>
                  <a:pt x="6072" y="3201"/>
                </a:cubicBezTo>
                <a:cubicBezTo>
                  <a:pt x="6056" y="3214"/>
                  <a:pt x="6036" y="3221"/>
                  <a:pt x="6020" y="3234"/>
                </a:cubicBezTo>
                <a:cubicBezTo>
                  <a:pt x="5995" y="3255"/>
                  <a:pt x="5985" y="3295"/>
                  <a:pt x="5974" y="3325"/>
                </a:cubicBezTo>
                <a:cubicBezTo>
                  <a:pt x="5979" y="3397"/>
                  <a:pt x="5984" y="3448"/>
                  <a:pt x="6020" y="3509"/>
                </a:cubicBezTo>
                <a:cubicBezTo>
                  <a:pt x="6070" y="3594"/>
                  <a:pt x="6147" y="3648"/>
                  <a:pt x="6177" y="3744"/>
                </a:cubicBezTo>
                <a:cubicBezTo>
                  <a:pt x="6168" y="3895"/>
                  <a:pt x="6207" y="4008"/>
                  <a:pt x="6059" y="4039"/>
                </a:cubicBezTo>
                <a:cubicBezTo>
                  <a:pt x="5976" y="4037"/>
                  <a:pt x="5892" y="4049"/>
                  <a:pt x="5811" y="4032"/>
                </a:cubicBezTo>
                <a:cubicBezTo>
                  <a:pt x="5791" y="4028"/>
                  <a:pt x="5739" y="3953"/>
                  <a:pt x="5719" y="3934"/>
                </a:cubicBezTo>
                <a:cubicBezTo>
                  <a:pt x="5653" y="3869"/>
                  <a:pt x="5607" y="3797"/>
                  <a:pt x="5529" y="3744"/>
                </a:cubicBezTo>
                <a:cubicBezTo>
                  <a:pt x="5502" y="3707"/>
                  <a:pt x="5497" y="3695"/>
                  <a:pt x="5464" y="3666"/>
                </a:cubicBezTo>
                <a:cubicBezTo>
                  <a:pt x="5445" y="3650"/>
                  <a:pt x="5420" y="3640"/>
                  <a:pt x="5405" y="3620"/>
                </a:cubicBezTo>
                <a:cubicBezTo>
                  <a:pt x="5389" y="3599"/>
                  <a:pt x="5375" y="3575"/>
                  <a:pt x="5346" y="3568"/>
                </a:cubicBezTo>
                <a:cubicBezTo>
                  <a:pt x="5265" y="3548"/>
                  <a:pt x="5194" y="3535"/>
                  <a:pt x="5110" y="3528"/>
                </a:cubicBezTo>
                <a:cubicBezTo>
                  <a:pt x="4975" y="3538"/>
                  <a:pt x="4935" y="3515"/>
                  <a:pt x="4868" y="3613"/>
                </a:cubicBezTo>
                <a:cubicBezTo>
                  <a:pt x="4866" y="3622"/>
                  <a:pt x="4865" y="3632"/>
                  <a:pt x="4861" y="3640"/>
                </a:cubicBezTo>
                <a:cubicBezTo>
                  <a:pt x="4854" y="3654"/>
                  <a:pt x="4835" y="3679"/>
                  <a:pt x="4835" y="3679"/>
                </a:cubicBezTo>
                <a:cubicBezTo>
                  <a:pt x="4811" y="3788"/>
                  <a:pt x="4808" y="3779"/>
                  <a:pt x="4829" y="3947"/>
                </a:cubicBezTo>
                <a:cubicBezTo>
                  <a:pt x="4831" y="3967"/>
                  <a:pt x="4855" y="4000"/>
                  <a:pt x="4855" y="4000"/>
                </a:cubicBezTo>
                <a:cubicBezTo>
                  <a:pt x="4864" y="4037"/>
                  <a:pt x="4872" y="4051"/>
                  <a:pt x="4894" y="4085"/>
                </a:cubicBezTo>
                <a:cubicBezTo>
                  <a:pt x="4907" y="4185"/>
                  <a:pt x="4917" y="4199"/>
                  <a:pt x="4894" y="4307"/>
                </a:cubicBezTo>
                <a:cubicBezTo>
                  <a:pt x="4889" y="4329"/>
                  <a:pt x="4866" y="4340"/>
                  <a:pt x="4848" y="4346"/>
                </a:cubicBezTo>
                <a:cubicBezTo>
                  <a:pt x="4831" y="4352"/>
                  <a:pt x="4796" y="4360"/>
                  <a:pt x="4796" y="4360"/>
                </a:cubicBezTo>
                <a:cubicBezTo>
                  <a:pt x="4713" y="4357"/>
                  <a:pt x="4624" y="4378"/>
                  <a:pt x="4547" y="4346"/>
                </a:cubicBezTo>
                <a:cubicBezTo>
                  <a:pt x="4533" y="4340"/>
                  <a:pt x="4522" y="4327"/>
                  <a:pt x="4508" y="4320"/>
                </a:cubicBezTo>
                <a:cubicBezTo>
                  <a:pt x="4498" y="4314"/>
                  <a:pt x="4486" y="4311"/>
                  <a:pt x="4475" y="4307"/>
                </a:cubicBezTo>
                <a:cubicBezTo>
                  <a:pt x="4464" y="4298"/>
                  <a:pt x="4454" y="4289"/>
                  <a:pt x="4443" y="4281"/>
                </a:cubicBezTo>
                <a:cubicBezTo>
                  <a:pt x="4426" y="4269"/>
                  <a:pt x="4390" y="4248"/>
                  <a:pt x="4390" y="4248"/>
                </a:cubicBezTo>
                <a:cubicBezTo>
                  <a:pt x="4376" y="4227"/>
                  <a:pt x="4358" y="4210"/>
                  <a:pt x="4344" y="4189"/>
                </a:cubicBezTo>
                <a:cubicBezTo>
                  <a:pt x="4325" y="4108"/>
                  <a:pt x="4264" y="4004"/>
                  <a:pt x="4213" y="3941"/>
                </a:cubicBezTo>
                <a:cubicBezTo>
                  <a:pt x="4200" y="3925"/>
                  <a:pt x="4187" y="3910"/>
                  <a:pt x="4174" y="3895"/>
                </a:cubicBezTo>
                <a:cubicBezTo>
                  <a:pt x="4162" y="3881"/>
                  <a:pt x="4135" y="3856"/>
                  <a:pt x="4135" y="3856"/>
                </a:cubicBezTo>
                <a:cubicBezTo>
                  <a:pt x="3987" y="3866"/>
                  <a:pt x="3957" y="3875"/>
                  <a:pt x="3840" y="3895"/>
                </a:cubicBezTo>
                <a:cubicBezTo>
                  <a:pt x="3831" y="3899"/>
                  <a:pt x="3821" y="3901"/>
                  <a:pt x="3814" y="3908"/>
                </a:cubicBezTo>
                <a:cubicBezTo>
                  <a:pt x="3803" y="3919"/>
                  <a:pt x="3788" y="3947"/>
                  <a:pt x="3788" y="3947"/>
                </a:cubicBezTo>
                <a:cubicBezTo>
                  <a:pt x="3786" y="4041"/>
                  <a:pt x="3785" y="4135"/>
                  <a:pt x="3781" y="4229"/>
                </a:cubicBezTo>
                <a:cubicBezTo>
                  <a:pt x="3779" y="4274"/>
                  <a:pt x="3746" y="4304"/>
                  <a:pt x="3709" y="4320"/>
                </a:cubicBezTo>
                <a:cubicBezTo>
                  <a:pt x="3626" y="4357"/>
                  <a:pt x="3584" y="4380"/>
                  <a:pt x="3493" y="4392"/>
                </a:cubicBezTo>
                <a:cubicBezTo>
                  <a:pt x="3406" y="4431"/>
                  <a:pt x="3311" y="4438"/>
                  <a:pt x="3219" y="4458"/>
                </a:cubicBezTo>
                <a:cubicBezTo>
                  <a:pt x="3203" y="4461"/>
                  <a:pt x="3189" y="4468"/>
                  <a:pt x="3173" y="4471"/>
                </a:cubicBezTo>
                <a:cubicBezTo>
                  <a:pt x="3141" y="4477"/>
                  <a:pt x="3075" y="4484"/>
                  <a:pt x="3075" y="4484"/>
                </a:cubicBezTo>
                <a:cubicBezTo>
                  <a:pt x="2688" y="4481"/>
                  <a:pt x="2441" y="4546"/>
                  <a:pt x="2132" y="4438"/>
                </a:cubicBezTo>
                <a:cubicBezTo>
                  <a:pt x="2087" y="4393"/>
                  <a:pt x="2143" y="4443"/>
                  <a:pt x="2073" y="4405"/>
                </a:cubicBezTo>
                <a:cubicBezTo>
                  <a:pt x="2061" y="4398"/>
                  <a:pt x="2052" y="4387"/>
                  <a:pt x="2040" y="4379"/>
                </a:cubicBezTo>
                <a:cubicBezTo>
                  <a:pt x="1989" y="4344"/>
                  <a:pt x="1935" y="4315"/>
                  <a:pt x="1877" y="4294"/>
                </a:cubicBezTo>
                <a:cubicBezTo>
                  <a:pt x="1827" y="4257"/>
                  <a:pt x="1778" y="4209"/>
                  <a:pt x="1726" y="4176"/>
                </a:cubicBezTo>
                <a:cubicBezTo>
                  <a:pt x="1652" y="4129"/>
                  <a:pt x="1573" y="4080"/>
                  <a:pt x="1504" y="4026"/>
                </a:cubicBezTo>
                <a:cubicBezTo>
                  <a:pt x="1453" y="3986"/>
                  <a:pt x="1412" y="3933"/>
                  <a:pt x="1360" y="3895"/>
                </a:cubicBezTo>
                <a:cubicBezTo>
                  <a:pt x="1356" y="3888"/>
                  <a:pt x="1352" y="3881"/>
                  <a:pt x="1347" y="3875"/>
                </a:cubicBezTo>
                <a:cubicBezTo>
                  <a:pt x="1339" y="3866"/>
                  <a:pt x="1327" y="3859"/>
                  <a:pt x="1320" y="3849"/>
                </a:cubicBezTo>
                <a:cubicBezTo>
                  <a:pt x="1307" y="3831"/>
                  <a:pt x="1302" y="3790"/>
                  <a:pt x="1294" y="3770"/>
                </a:cubicBezTo>
                <a:cubicBezTo>
                  <a:pt x="1289" y="3725"/>
                  <a:pt x="1282" y="3689"/>
                  <a:pt x="1268" y="3646"/>
                </a:cubicBezTo>
                <a:cubicBezTo>
                  <a:pt x="1265" y="3591"/>
                  <a:pt x="1270" y="3535"/>
                  <a:pt x="1255" y="3482"/>
                </a:cubicBezTo>
                <a:cubicBezTo>
                  <a:pt x="1249" y="3462"/>
                  <a:pt x="1236" y="3444"/>
                  <a:pt x="1229" y="3424"/>
                </a:cubicBezTo>
                <a:cubicBezTo>
                  <a:pt x="1226" y="3415"/>
                  <a:pt x="1228" y="3404"/>
                  <a:pt x="1222" y="3397"/>
                </a:cubicBezTo>
                <a:cubicBezTo>
                  <a:pt x="1167" y="3325"/>
                  <a:pt x="1078" y="3272"/>
                  <a:pt x="993" y="3247"/>
                </a:cubicBezTo>
                <a:cubicBezTo>
                  <a:pt x="947" y="3217"/>
                  <a:pt x="892" y="3232"/>
                  <a:pt x="849" y="3260"/>
                </a:cubicBezTo>
                <a:cubicBezTo>
                  <a:pt x="845" y="3267"/>
                  <a:pt x="841" y="3274"/>
                  <a:pt x="836" y="3280"/>
                </a:cubicBezTo>
                <a:cubicBezTo>
                  <a:pt x="830" y="3287"/>
                  <a:pt x="821" y="3291"/>
                  <a:pt x="816" y="3299"/>
                </a:cubicBezTo>
                <a:cubicBezTo>
                  <a:pt x="805" y="3316"/>
                  <a:pt x="803" y="3346"/>
                  <a:pt x="797" y="3365"/>
                </a:cubicBezTo>
                <a:cubicBezTo>
                  <a:pt x="800" y="3391"/>
                  <a:pt x="793" y="3423"/>
                  <a:pt x="810" y="3443"/>
                </a:cubicBezTo>
                <a:cubicBezTo>
                  <a:pt x="815" y="3449"/>
                  <a:pt x="824" y="3451"/>
                  <a:pt x="829" y="3456"/>
                </a:cubicBezTo>
                <a:cubicBezTo>
                  <a:pt x="856" y="3483"/>
                  <a:pt x="877" y="3517"/>
                  <a:pt x="915" y="3528"/>
                </a:cubicBezTo>
                <a:cubicBezTo>
                  <a:pt x="939" y="3545"/>
                  <a:pt x="966" y="3566"/>
                  <a:pt x="993" y="3574"/>
                </a:cubicBezTo>
                <a:cubicBezTo>
                  <a:pt x="1015" y="3596"/>
                  <a:pt x="1037" y="3618"/>
                  <a:pt x="1059" y="3640"/>
                </a:cubicBezTo>
                <a:cubicBezTo>
                  <a:pt x="1070" y="3651"/>
                  <a:pt x="1085" y="3679"/>
                  <a:pt x="1085" y="3679"/>
                </a:cubicBezTo>
                <a:cubicBezTo>
                  <a:pt x="1095" y="3710"/>
                  <a:pt x="1111" y="3739"/>
                  <a:pt x="1131" y="3764"/>
                </a:cubicBezTo>
                <a:cubicBezTo>
                  <a:pt x="1147" y="3835"/>
                  <a:pt x="1143" y="3906"/>
                  <a:pt x="1216" y="3941"/>
                </a:cubicBezTo>
                <a:cubicBezTo>
                  <a:pt x="1212" y="3969"/>
                  <a:pt x="1211" y="3998"/>
                  <a:pt x="1203" y="4026"/>
                </a:cubicBezTo>
                <a:cubicBezTo>
                  <a:pt x="1193" y="4062"/>
                  <a:pt x="1090" y="4068"/>
                  <a:pt x="1072" y="4072"/>
                </a:cubicBezTo>
                <a:cubicBezTo>
                  <a:pt x="1015" y="4070"/>
                  <a:pt x="958" y="4069"/>
                  <a:pt x="901" y="4065"/>
                </a:cubicBezTo>
                <a:cubicBezTo>
                  <a:pt x="872" y="4063"/>
                  <a:pt x="845" y="4040"/>
                  <a:pt x="823" y="4026"/>
                </a:cubicBezTo>
                <a:cubicBezTo>
                  <a:pt x="747" y="3979"/>
                  <a:pt x="681" y="3935"/>
                  <a:pt x="627" y="3862"/>
                </a:cubicBezTo>
                <a:cubicBezTo>
                  <a:pt x="617" y="3832"/>
                  <a:pt x="606" y="3809"/>
                  <a:pt x="587" y="3784"/>
                </a:cubicBezTo>
                <a:cubicBezTo>
                  <a:pt x="576" y="3722"/>
                  <a:pt x="557" y="3662"/>
                  <a:pt x="548" y="3600"/>
                </a:cubicBezTo>
                <a:cubicBezTo>
                  <a:pt x="551" y="3543"/>
                  <a:pt x="534" y="3315"/>
                  <a:pt x="600" y="3234"/>
                </a:cubicBezTo>
                <a:cubicBezTo>
                  <a:pt x="605" y="3228"/>
                  <a:pt x="615" y="3227"/>
                  <a:pt x="620" y="3221"/>
                </a:cubicBezTo>
                <a:cubicBezTo>
                  <a:pt x="639" y="3200"/>
                  <a:pt x="656" y="3178"/>
                  <a:pt x="672" y="3155"/>
                </a:cubicBezTo>
                <a:cubicBezTo>
                  <a:pt x="712" y="3100"/>
                  <a:pt x="686" y="3112"/>
                  <a:pt x="738" y="3103"/>
                </a:cubicBezTo>
                <a:cubicBezTo>
                  <a:pt x="791" y="3022"/>
                  <a:pt x="958" y="2999"/>
                  <a:pt x="1045" y="2992"/>
                </a:cubicBezTo>
                <a:cubicBezTo>
                  <a:pt x="1112" y="2968"/>
                  <a:pt x="1179" y="2980"/>
                  <a:pt x="1248" y="2992"/>
                </a:cubicBezTo>
                <a:cubicBezTo>
                  <a:pt x="1293" y="3010"/>
                  <a:pt x="1340" y="3023"/>
                  <a:pt x="1386" y="3037"/>
                </a:cubicBezTo>
                <a:cubicBezTo>
                  <a:pt x="1397" y="3044"/>
                  <a:pt x="1408" y="3051"/>
                  <a:pt x="1419" y="3057"/>
                </a:cubicBezTo>
                <a:cubicBezTo>
                  <a:pt x="1429" y="3062"/>
                  <a:pt x="1441" y="3065"/>
                  <a:pt x="1451" y="3070"/>
                </a:cubicBezTo>
                <a:cubicBezTo>
                  <a:pt x="1558" y="3128"/>
                  <a:pt x="1446" y="3069"/>
                  <a:pt x="1510" y="3116"/>
                </a:cubicBezTo>
                <a:cubicBezTo>
                  <a:pt x="1518" y="3122"/>
                  <a:pt x="1529" y="3123"/>
                  <a:pt x="1536" y="3129"/>
                </a:cubicBezTo>
                <a:cubicBezTo>
                  <a:pt x="1553" y="3143"/>
                  <a:pt x="1564" y="3162"/>
                  <a:pt x="1582" y="3175"/>
                </a:cubicBezTo>
                <a:cubicBezTo>
                  <a:pt x="1591" y="3181"/>
                  <a:pt x="1599" y="3188"/>
                  <a:pt x="1608" y="3194"/>
                </a:cubicBezTo>
                <a:cubicBezTo>
                  <a:pt x="1625" y="3242"/>
                  <a:pt x="1601" y="3187"/>
                  <a:pt x="1635" y="3227"/>
                </a:cubicBezTo>
                <a:cubicBezTo>
                  <a:pt x="1656" y="3251"/>
                  <a:pt x="1673" y="3290"/>
                  <a:pt x="1687" y="3319"/>
                </a:cubicBezTo>
                <a:cubicBezTo>
                  <a:pt x="1709" y="3364"/>
                  <a:pt x="1720" y="3416"/>
                  <a:pt x="1739" y="3463"/>
                </a:cubicBezTo>
                <a:cubicBezTo>
                  <a:pt x="1745" y="3497"/>
                  <a:pt x="1750" y="3523"/>
                  <a:pt x="1765" y="3554"/>
                </a:cubicBezTo>
                <a:cubicBezTo>
                  <a:pt x="1778" y="3627"/>
                  <a:pt x="1804" y="3699"/>
                  <a:pt x="1824" y="3770"/>
                </a:cubicBezTo>
                <a:cubicBezTo>
                  <a:pt x="1839" y="3825"/>
                  <a:pt x="1845" y="3884"/>
                  <a:pt x="1883" y="3928"/>
                </a:cubicBezTo>
                <a:cubicBezTo>
                  <a:pt x="1914" y="3964"/>
                  <a:pt x="1940" y="4008"/>
                  <a:pt x="1988" y="4019"/>
                </a:cubicBezTo>
                <a:cubicBezTo>
                  <a:pt x="2035" y="4055"/>
                  <a:pt x="2083" y="4050"/>
                  <a:pt x="2139" y="4058"/>
                </a:cubicBezTo>
                <a:cubicBezTo>
                  <a:pt x="2323" y="4084"/>
                  <a:pt x="2120" y="4063"/>
                  <a:pt x="2283" y="4078"/>
                </a:cubicBezTo>
                <a:cubicBezTo>
                  <a:pt x="3022" y="4277"/>
                  <a:pt x="2984" y="4090"/>
                  <a:pt x="3402" y="4026"/>
                </a:cubicBezTo>
                <a:cubicBezTo>
                  <a:pt x="3429" y="4016"/>
                  <a:pt x="3444" y="4005"/>
                  <a:pt x="3474" y="4000"/>
                </a:cubicBezTo>
                <a:cubicBezTo>
                  <a:pt x="3490" y="3983"/>
                  <a:pt x="3549" y="3965"/>
                  <a:pt x="3572" y="3954"/>
                </a:cubicBezTo>
                <a:cubicBezTo>
                  <a:pt x="3612" y="3934"/>
                  <a:pt x="3602" y="3919"/>
                  <a:pt x="3624" y="3895"/>
                </a:cubicBezTo>
                <a:cubicBezTo>
                  <a:pt x="3654" y="3862"/>
                  <a:pt x="3660" y="3859"/>
                  <a:pt x="3690" y="3836"/>
                </a:cubicBezTo>
                <a:cubicBezTo>
                  <a:pt x="3723" y="3770"/>
                  <a:pt x="3734" y="3703"/>
                  <a:pt x="3795" y="3653"/>
                </a:cubicBezTo>
                <a:cubicBezTo>
                  <a:pt x="3813" y="3638"/>
                  <a:pt x="3830" y="3617"/>
                  <a:pt x="3853" y="3613"/>
                </a:cubicBezTo>
                <a:cubicBezTo>
                  <a:pt x="3882" y="3609"/>
                  <a:pt x="3939" y="3600"/>
                  <a:pt x="3939" y="3600"/>
                </a:cubicBezTo>
                <a:cubicBezTo>
                  <a:pt x="3987" y="3606"/>
                  <a:pt x="4037" y="3604"/>
                  <a:pt x="4083" y="3620"/>
                </a:cubicBezTo>
                <a:cubicBezTo>
                  <a:pt x="4129" y="3636"/>
                  <a:pt x="4173" y="3663"/>
                  <a:pt x="4220" y="3679"/>
                </a:cubicBezTo>
                <a:cubicBezTo>
                  <a:pt x="4242" y="3699"/>
                  <a:pt x="4242" y="3715"/>
                  <a:pt x="4266" y="3731"/>
                </a:cubicBezTo>
                <a:cubicBezTo>
                  <a:pt x="4299" y="3798"/>
                  <a:pt x="4253" y="3712"/>
                  <a:pt x="4305" y="3784"/>
                </a:cubicBezTo>
                <a:cubicBezTo>
                  <a:pt x="4309" y="3789"/>
                  <a:pt x="4308" y="3798"/>
                  <a:pt x="4312" y="3803"/>
                </a:cubicBezTo>
                <a:cubicBezTo>
                  <a:pt x="4330" y="3824"/>
                  <a:pt x="4371" y="3862"/>
                  <a:pt x="4371" y="3862"/>
                </a:cubicBezTo>
                <a:cubicBezTo>
                  <a:pt x="4381" y="3895"/>
                  <a:pt x="4405" y="3910"/>
                  <a:pt x="4436" y="3921"/>
                </a:cubicBezTo>
                <a:cubicBezTo>
                  <a:pt x="4447" y="3917"/>
                  <a:pt x="4460" y="3915"/>
                  <a:pt x="4469" y="3908"/>
                </a:cubicBezTo>
                <a:cubicBezTo>
                  <a:pt x="4493" y="3889"/>
                  <a:pt x="4502" y="3861"/>
                  <a:pt x="4515" y="3836"/>
                </a:cubicBezTo>
                <a:cubicBezTo>
                  <a:pt x="4527" y="3811"/>
                  <a:pt x="4548" y="3790"/>
                  <a:pt x="4567" y="3770"/>
                </a:cubicBezTo>
                <a:cubicBezTo>
                  <a:pt x="4606" y="3675"/>
                  <a:pt x="4578" y="3569"/>
                  <a:pt x="4567" y="3469"/>
                </a:cubicBezTo>
                <a:cubicBezTo>
                  <a:pt x="4570" y="3390"/>
                  <a:pt x="4539" y="3306"/>
                  <a:pt x="4606" y="3260"/>
                </a:cubicBezTo>
                <a:cubicBezTo>
                  <a:pt x="4639" y="3209"/>
                  <a:pt x="4699" y="3178"/>
                  <a:pt x="4757" y="3162"/>
                </a:cubicBezTo>
                <a:cubicBezTo>
                  <a:pt x="4786" y="3142"/>
                  <a:pt x="4821" y="3131"/>
                  <a:pt x="4855" y="3122"/>
                </a:cubicBezTo>
                <a:cubicBezTo>
                  <a:pt x="4953" y="3127"/>
                  <a:pt x="5052" y="3125"/>
                  <a:pt x="5149" y="3136"/>
                </a:cubicBezTo>
                <a:cubicBezTo>
                  <a:pt x="5166" y="3138"/>
                  <a:pt x="5178" y="3157"/>
                  <a:pt x="5195" y="3162"/>
                </a:cubicBezTo>
                <a:cubicBezTo>
                  <a:pt x="5212" y="3167"/>
                  <a:pt x="5230" y="3166"/>
                  <a:pt x="5248" y="3168"/>
                </a:cubicBezTo>
                <a:cubicBezTo>
                  <a:pt x="5314" y="3193"/>
                  <a:pt x="5383" y="3207"/>
                  <a:pt x="5451" y="3227"/>
                </a:cubicBezTo>
                <a:cubicBezTo>
                  <a:pt x="5473" y="3250"/>
                  <a:pt x="5500" y="3259"/>
                  <a:pt x="5523" y="3280"/>
                </a:cubicBezTo>
                <a:cubicBezTo>
                  <a:pt x="5579" y="3330"/>
                  <a:pt x="5533" y="3297"/>
                  <a:pt x="5575" y="3325"/>
                </a:cubicBezTo>
                <a:cubicBezTo>
                  <a:pt x="5602" y="3362"/>
                  <a:pt x="5642" y="3380"/>
                  <a:pt x="5673" y="3417"/>
                </a:cubicBezTo>
                <a:cubicBezTo>
                  <a:pt x="5705" y="3455"/>
                  <a:pt x="5714" y="3504"/>
                  <a:pt x="5765" y="3522"/>
                </a:cubicBezTo>
                <a:cubicBezTo>
                  <a:pt x="5776" y="3518"/>
                  <a:pt x="5789" y="3518"/>
                  <a:pt x="5797" y="3509"/>
                </a:cubicBezTo>
                <a:cubicBezTo>
                  <a:pt x="5815" y="3488"/>
                  <a:pt x="5827" y="3442"/>
                  <a:pt x="5843" y="3417"/>
                </a:cubicBezTo>
                <a:cubicBezTo>
                  <a:pt x="5883" y="3270"/>
                  <a:pt x="5856" y="3161"/>
                  <a:pt x="5732" y="3090"/>
                </a:cubicBezTo>
                <a:cubicBezTo>
                  <a:pt x="5723" y="3063"/>
                  <a:pt x="5686" y="3018"/>
                  <a:pt x="5686" y="3018"/>
                </a:cubicBezTo>
                <a:cubicBezTo>
                  <a:pt x="5689" y="2996"/>
                  <a:pt x="5685" y="2969"/>
                  <a:pt x="5699" y="2952"/>
                </a:cubicBezTo>
                <a:cubicBezTo>
                  <a:pt x="5748" y="2892"/>
                  <a:pt x="5826" y="2893"/>
                  <a:pt x="5896" y="2887"/>
                </a:cubicBezTo>
                <a:cubicBezTo>
                  <a:pt x="5949" y="2867"/>
                  <a:pt x="5981" y="2820"/>
                  <a:pt x="6013" y="2776"/>
                </a:cubicBezTo>
                <a:cubicBezTo>
                  <a:pt x="6022" y="2740"/>
                  <a:pt x="6031" y="2725"/>
                  <a:pt x="6000" y="2684"/>
                </a:cubicBezTo>
                <a:cubicBezTo>
                  <a:pt x="5992" y="2673"/>
                  <a:pt x="5974" y="2676"/>
                  <a:pt x="5961" y="2671"/>
                </a:cubicBezTo>
                <a:cubicBezTo>
                  <a:pt x="5926" y="2657"/>
                  <a:pt x="5901" y="2645"/>
                  <a:pt x="5863" y="2638"/>
                </a:cubicBezTo>
                <a:cubicBezTo>
                  <a:pt x="5823" y="2607"/>
                  <a:pt x="5770" y="2602"/>
                  <a:pt x="5725" y="2579"/>
                </a:cubicBezTo>
                <a:cubicBezTo>
                  <a:pt x="5703" y="2568"/>
                  <a:pt x="5687" y="2547"/>
                  <a:pt x="5667" y="2533"/>
                </a:cubicBezTo>
                <a:cubicBezTo>
                  <a:pt x="5665" y="2527"/>
                  <a:pt x="5663" y="2520"/>
                  <a:pt x="5660" y="2514"/>
                </a:cubicBezTo>
                <a:cubicBezTo>
                  <a:pt x="5654" y="2505"/>
                  <a:pt x="5645" y="2498"/>
                  <a:pt x="5640" y="2488"/>
                </a:cubicBezTo>
                <a:cubicBezTo>
                  <a:pt x="5604" y="2414"/>
                  <a:pt x="5673" y="2511"/>
                  <a:pt x="5614" y="2435"/>
                </a:cubicBezTo>
                <a:cubicBezTo>
                  <a:pt x="5616" y="2405"/>
                  <a:pt x="5614" y="2374"/>
                  <a:pt x="5621" y="2344"/>
                </a:cubicBezTo>
                <a:cubicBezTo>
                  <a:pt x="5623" y="2335"/>
                  <a:pt x="5635" y="2332"/>
                  <a:pt x="5640" y="2324"/>
                </a:cubicBezTo>
                <a:cubicBezTo>
                  <a:pt x="5644" y="2316"/>
                  <a:pt x="5645" y="2307"/>
                  <a:pt x="5647" y="2298"/>
                </a:cubicBezTo>
                <a:cubicBezTo>
                  <a:pt x="5638" y="2199"/>
                  <a:pt x="5651" y="2102"/>
                  <a:pt x="5542" y="2069"/>
                </a:cubicBezTo>
                <a:cubicBezTo>
                  <a:pt x="5344" y="2083"/>
                  <a:pt x="5406" y="2070"/>
                  <a:pt x="5287" y="2114"/>
                </a:cubicBezTo>
                <a:cubicBezTo>
                  <a:pt x="5269" y="2134"/>
                  <a:pt x="5245" y="2146"/>
                  <a:pt x="5228" y="2167"/>
                </a:cubicBezTo>
                <a:cubicBezTo>
                  <a:pt x="5191" y="2213"/>
                  <a:pt x="5165" y="2263"/>
                  <a:pt x="5143" y="2317"/>
                </a:cubicBezTo>
                <a:cubicBezTo>
                  <a:pt x="5118" y="2443"/>
                  <a:pt x="5135" y="2598"/>
                  <a:pt x="5208" y="2710"/>
                </a:cubicBezTo>
                <a:cubicBezTo>
                  <a:pt x="5225" y="2773"/>
                  <a:pt x="5183" y="2815"/>
                  <a:pt x="5123" y="2828"/>
                </a:cubicBezTo>
                <a:cubicBezTo>
                  <a:pt x="5088" y="2824"/>
                  <a:pt x="5053" y="2823"/>
                  <a:pt x="5019" y="2815"/>
                </a:cubicBezTo>
                <a:cubicBezTo>
                  <a:pt x="4979" y="2806"/>
                  <a:pt x="4954" y="2770"/>
                  <a:pt x="4927" y="2743"/>
                </a:cubicBezTo>
                <a:cubicBezTo>
                  <a:pt x="4891" y="2707"/>
                  <a:pt x="4837" y="2683"/>
                  <a:pt x="4803" y="2645"/>
                </a:cubicBezTo>
                <a:cubicBezTo>
                  <a:pt x="4730" y="2564"/>
                  <a:pt x="4689" y="2473"/>
                  <a:pt x="4573" y="2448"/>
                </a:cubicBezTo>
                <a:cubicBezTo>
                  <a:pt x="4516" y="2409"/>
                  <a:pt x="4432" y="2433"/>
                  <a:pt x="4371" y="2435"/>
                </a:cubicBezTo>
                <a:cubicBezTo>
                  <a:pt x="4350" y="2442"/>
                  <a:pt x="4333" y="2454"/>
                  <a:pt x="4312" y="2461"/>
                </a:cubicBezTo>
                <a:cubicBezTo>
                  <a:pt x="4269" y="2493"/>
                  <a:pt x="4265" y="2529"/>
                  <a:pt x="4253" y="2579"/>
                </a:cubicBezTo>
                <a:cubicBezTo>
                  <a:pt x="4255" y="2649"/>
                  <a:pt x="4255" y="2719"/>
                  <a:pt x="4259" y="2789"/>
                </a:cubicBezTo>
                <a:cubicBezTo>
                  <a:pt x="4262" y="2836"/>
                  <a:pt x="4306" y="2867"/>
                  <a:pt x="4325" y="2906"/>
                </a:cubicBezTo>
                <a:cubicBezTo>
                  <a:pt x="4342" y="2940"/>
                  <a:pt x="4348" y="2966"/>
                  <a:pt x="4357" y="3005"/>
                </a:cubicBezTo>
                <a:cubicBezTo>
                  <a:pt x="4353" y="3063"/>
                  <a:pt x="4362" y="3122"/>
                  <a:pt x="4299" y="3142"/>
                </a:cubicBezTo>
                <a:cubicBezTo>
                  <a:pt x="4207" y="3140"/>
                  <a:pt x="4112" y="3156"/>
                  <a:pt x="4024" y="3129"/>
                </a:cubicBezTo>
                <a:cubicBezTo>
                  <a:pt x="3975" y="3114"/>
                  <a:pt x="3940" y="3081"/>
                  <a:pt x="3899" y="3050"/>
                </a:cubicBezTo>
                <a:cubicBezTo>
                  <a:pt x="3890" y="3043"/>
                  <a:pt x="3873" y="3031"/>
                  <a:pt x="3873" y="3031"/>
                </a:cubicBezTo>
                <a:cubicBezTo>
                  <a:pt x="3814" y="2880"/>
                  <a:pt x="3851" y="2906"/>
                  <a:pt x="3860" y="2612"/>
                </a:cubicBezTo>
                <a:cubicBezTo>
                  <a:pt x="3863" y="2530"/>
                  <a:pt x="3861" y="2546"/>
                  <a:pt x="3880" y="2488"/>
                </a:cubicBezTo>
                <a:cubicBezTo>
                  <a:pt x="3901" y="2326"/>
                  <a:pt x="3928" y="2059"/>
                  <a:pt x="3716" y="2010"/>
                </a:cubicBezTo>
                <a:cubicBezTo>
                  <a:pt x="3661" y="2012"/>
                  <a:pt x="3607" y="2012"/>
                  <a:pt x="3552" y="2016"/>
                </a:cubicBezTo>
                <a:cubicBezTo>
                  <a:pt x="3404" y="2028"/>
                  <a:pt x="3538" y="2020"/>
                  <a:pt x="3441" y="2049"/>
                </a:cubicBezTo>
                <a:cubicBezTo>
                  <a:pt x="3429" y="2053"/>
                  <a:pt x="3339" y="2061"/>
                  <a:pt x="3330" y="2062"/>
                </a:cubicBezTo>
                <a:cubicBezTo>
                  <a:pt x="3255" y="2056"/>
                  <a:pt x="3253" y="2056"/>
                  <a:pt x="3205" y="2010"/>
                </a:cubicBezTo>
                <a:cubicBezTo>
                  <a:pt x="3189" y="1968"/>
                  <a:pt x="3172" y="1925"/>
                  <a:pt x="3153" y="1885"/>
                </a:cubicBezTo>
                <a:cubicBezTo>
                  <a:pt x="3155" y="1859"/>
                  <a:pt x="3153" y="1832"/>
                  <a:pt x="3160" y="1807"/>
                </a:cubicBezTo>
                <a:cubicBezTo>
                  <a:pt x="3168" y="1779"/>
                  <a:pt x="3221" y="1723"/>
                  <a:pt x="3251" y="1722"/>
                </a:cubicBezTo>
                <a:cubicBezTo>
                  <a:pt x="3397" y="1716"/>
                  <a:pt x="3544" y="1717"/>
                  <a:pt x="3690" y="1715"/>
                </a:cubicBezTo>
                <a:cubicBezTo>
                  <a:pt x="3758" y="1693"/>
                  <a:pt x="3790" y="1601"/>
                  <a:pt x="3801" y="1538"/>
                </a:cubicBezTo>
                <a:cubicBezTo>
                  <a:pt x="3799" y="1490"/>
                  <a:pt x="3801" y="1442"/>
                  <a:pt x="3795" y="1394"/>
                </a:cubicBezTo>
                <a:cubicBezTo>
                  <a:pt x="3791" y="1360"/>
                  <a:pt x="3697" y="1334"/>
                  <a:pt x="3670" y="1329"/>
                </a:cubicBezTo>
                <a:cubicBezTo>
                  <a:pt x="3549" y="1338"/>
                  <a:pt x="3455" y="1347"/>
                  <a:pt x="3343" y="1381"/>
                </a:cubicBezTo>
                <a:cubicBezTo>
                  <a:pt x="3280" y="1377"/>
                  <a:pt x="3216" y="1379"/>
                  <a:pt x="3153" y="1368"/>
                </a:cubicBezTo>
                <a:cubicBezTo>
                  <a:pt x="3138" y="1365"/>
                  <a:pt x="3114" y="1342"/>
                  <a:pt x="3114" y="1342"/>
                </a:cubicBezTo>
                <a:cubicBezTo>
                  <a:pt x="3098" y="1311"/>
                  <a:pt x="3093" y="1292"/>
                  <a:pt x="3088" y="1257"/>
                </a:cubicBezTo>
                <a:cubicBezTo>
                  <a:pt x="3093" y="1157"/>
                  <a:pt x="3068" y="1120"/>
                  <a:pt x="3160" y="1100"/>
                </a:cubicBezTo>
                <a:cubicBezTo>
                  <a:pt x="3196" y="1078"/>
                  <a:pt x="3232" y="1073"/>
                  <a:pt x="3271" y="1061"/>
                </a:cubicBezTo>
                <a:cubicBezTo>
                  <a:pt x="3360" y="1063"/>
                  <a:pt x="3450" y="1060"/>
                  <a:pt x="3539" y="1067"/>
                </a:cubicBezTo>
                <a:cubicBezTo>
                  <a:pt x="3558" y="1069"/>
                  <a:pt x="3574" y="1081"/>
                  <a:pt x="3592" y="1087"/>
                </a:cubicBezTo>
                <a:cubicBezTo>
                  <a:pt x="3684" y="1118"/>
                  <a:pt x="3773" y="1157"/>
                  <a:pt x="3867" y="1178"/>
                </a:cubicBezTo>
                <a:cubicBezTo>
                  <a:pt x="4156" y="1168"/>
                  <a:pt x="3955" y="1186"/>
                  <a:pt x="4089" y="1146"/>
                </a:cubicBezTo>
                <a:cubicBezTo>
                  <a:pt x="4098" y="1139"/>
                  <a:pt x="4105" y="1131"/>
                  <a:pt x="4115" y="1126"/>
                </a:cubicBezTo>
                <a:cubicBezTo>
                  <a:pt x="4121" y="1123"/>
                  <a:pt x="4129" y="1124"/>
                  <a:pt x="4135" y="1120"/>
                </a:cubicBezTo>
                <a:cubicBezTo>
                  <a:pt x="4160" y="1104"/>
                  <a:pt x="4166" y="1071"/>
                  <a:pt x="4187" y="1054"/>
                </a:cubicBezTo>
                <a:cubicBezTo>
                  <a:pt x="4198" y="1045"/>
                  <a:pt x="4214" y="1046"/>
                  <a:pt x="4227" y="1041"/>
                </a:cubicBezTo>
                <a:cubicBezTo>
                  <a:pt x="4375" y="1090"/>
                  <a:pt x="4513" y="1183"/>
                  <a:pt x="4619" y="1296"/>
                </a:cubicBezTo>
                <a:cubicBezTo>
                  <a:pt x="4636" y="1314"/>
                  <a:pt x="4692" y="1363"/>
                  <a:pt x="4711" y="1394"/>
                </a:cubicBezTo>
                <a:cubicBezTo>
                  <a:pt x="4728" y="1421"/>
                  <a:pt x="4750" y="1456"/>
                  <a:pt x="4763" y="1486"/>
                </a:cubicBezTo>
                <a:cubicBezTo>
                  <a:pt x="4773" y="1510"/>
                  <a:pt x="4775" y="1530"/>
                  <a:pt x="4789" y="1552"/>
                </a:cubicBezTo>
                <a:cubicBezTo>
                  <a:pt x="4785" y="1571"/>
                  <a:pt x="4789" y="1595"/>
                  <a:pt x="4776" y="1610"/>
                </a:cubicBezTo>
                <a:cubicBezTo>
                  <a:pt x="4770" y="1617"/>
                  <a:pt x="4706" y="1627"/>
                  <a:pt x="4691" y="1630"/>
                </a:cubicBezTo>
                <a:cubicBezTo>
                  <a:pt x="4623" y="1655"/>
                  <a:pt x="4550" y="1635"/>
                  <a:pt x="4482" y="1617"/>
                </a:cubicBezTo>
                <a:cubicBezTo>
                  <a:pt x="4360" y="1622"/>
                  <a:pt x="4370" y="1609"/>
                  <a:pt x="4305" y="1630"/>
                </a:cubicBezTo>
                <a:cubicBezTo>
                  <a:pt x="4292" y="1634"/>
                  <a:pt x="4278" y="1637"/>
                  <a:pt x="4266" y="1643"/>
                </a:cubicBezTo>
                <a:cubicBezTo>
                  <a:pt x="4252" y="1650"/>
                  <a:pt x="4227" y="1669"/>
                  <a:pt x="4227" y="1669"/>
                </a:cubicBezTo>
                <a:cubicBezTo>
                  <a:pt x="4229" y="1693"/>
                  <a:pt x="4226" y="1718"/>
                  <a:pt x="4233" y="1741"/>
                </a:cubicBezTo>
                <a:cubicBezTo>
                  <a:pt x="4238" y="1760"/>
                  <a:pt x="4316" y="1803"/>
                  <a:pt x="4338" y="1813"/>
                </a:cubicBezTo>
                <a:cubicBezTo>
                  <a:pt x="4390" y="1836"/>
                  <a:pt x="4336" y="1800"/>
                  <a:pt x="4397" y="1833"/>
                </a:cubicBezTo>
                <a:cubicBezTo>
                  <a:pt x="4411" y="1840"/>
                  <a:pt x="4436" y="1859"/>
                  <a:pt x="4436" y="1859"/>
                </a:cubicBezTo>
                <a:cubicBezTo>
                  <a:pt x="4434" y="1877"/>
                  <a:pt x="4437" y="1896"/>
                  <a:pt x="4429" y="1912"/>
                </a:cubicBezTo>
                <a:cubicBezTo>
                  <a:pt x="4425" y="1921"/>
                  <a:pt x="4412" y="1922"/>
                  <a:pt x="4403" y="1925"/>
                </a:cubicBezTo>
                <a:cubicBezTo>
                  <a:pt x="4368" y="1938"/>
                  <a:pt x="4329" y="1944"/>
                  <a:pt x="4292" y="1951"/>
                </a:cubicBezTo>
                <a:cubicBezTo>
                  <a:pt x="4269" y="1973"/>
                  <a:pt x="4260" y="1985"/>
                  <a:pt x="4253" y="2016"/>
                </a:cubicBezTo>
                <a:cubicBezTo>
                  <a:pt x="4259" y="2137"/>
                  <a:pt x="4230" y="2141"/>
                  <a:pt x="4312" y="2180"/>
                </a:cubicBezTo>
                <a:cubicBezTo>
                  <a:pt x="4388" y="2170"/>
                  <a:pt x="4468" y="2173"/>
                  <a:pt x="4541" y="2147"/>
                </a:cubicBezTo>
                <a:cubicBezTo>
                  <a:pt x="4591" y="2129"/>
                  <a:pt x="4629" y="2093"/>
                  <a:pt x="4678" y="2075"/>
                </a:cubicBezTo>
                <a:cubicBezTo>
                  <a:pt x="4717" y="2082"/>
                  <a:pt x="4743" y="2098"/>
                  <a:pt x="4776" y="2121"/>
                </a:cubicBezTo>
                <a:cubicBezTo>
                  <a:pt x="4846" y="2110"/>
                  <a:pt x="4895" y="2097"/>
                  <a:pt x="4947" y="2049"/>
                </a:cubicBezTo>
                <a:cubicBezTo>
                  <a:pt x="4956" y="2010"/>
                  <a:pt x="4946" y="1968"/>
                  <a:pt x="4960" y="1931"/>
                </a:cubicBezTo>
                <a:cubicBezTo>
                  <a:pt x="4968" y="1910"/>
                  <a:pt x="5006" y="1903"/>
                  <a:pt x="5025" y="1898"/>
                </a:cubicBezTo>
                <a:cubicBezTo>
                  <a:pt x="5092" y="1860"/>
                  <a:pt x="5153" y="1841"/>
                  <a:pt x="5228" y="1826"/>
                </a:cubicBezTo>
                <a:cubicBezTo>
                  <a:pt x="5252" y="1811"/>
                  <a:pt x="5268" y="1786"/>
                  <a:pt x="5293" y="1774"/>
                </a:cubicBezTo>
                <a:cubicBezTo>
                  <a:pt x="5340" y="1751"/>
                  <a:pt x="5426" y="1747"/>
                  <a:pt x="5470" y="1741"/>
                </a:cubicBezTo>
                <a:cubicBezTo>
                  <a:pt x="5509" y="1748"/>
                  <a:pt x="5550" y="1750"/>
                  <a:pt x="5588" y="1761"/>
                </a:cubicBezTo>
                <a:cubicBezTo>
                  <a:pt x="5615" y="1769"/>
                  <a:pt x="5640" y="1826"/>
                  <a:pt x="5640" y="1826"/>
                </a:cubicBezTo>
                <a:cubicBezTo>
                  <a:pt x="5650" y="1855"/>
                  <a:pt x="5666" y="1859"/>
                  <a:pt x="5693" y="1872"/>
                </a:cubicBezTo>
                <a:cubicBezTo>
                  <a:pt x="5772" y="1868"/>
                  <a:pt x="5815" y="1867"/>
                  <a:pt x="5883" y="1840"/>
                </a:cubicBezTo>
                <a:cubicBezTo>
                  <a:pt x="5923" y="1799"/>
                  <a:pt x="5955" y="1753"/>
                  <a:pt x="5981" y="1702"/>
                </a:cubicBezTo>
                <a:cubicBezTo>
                  <a:pt x="5977" y="1689"/>
                  <a:pt x="5978" y="1673"/>
                  <a:pt x="5968" y="1663"/>
                </a:cubicBezTo>
                <a:cubicBezTo>
                  <a:pt x="5954" y="1649"/>
                  <a:pt x="5931" y="1648"/>
                  <a:pt x="5915" y="1637"/>
                </a:cubicBezTo>
                <a:cubicBezTo>
                  <a:pt x="5870" y="1606"/>
                  <a:pt x="5823" y="1581"/>
                  <a:pt x="5771" y="1565"/>
                </a:cubicBezTo>
                <a:cubicBezTo>
                  <a:pt x="5727" y="1528"/>
                  <a:pt x="5672" y="1486"/>
                  <a:pt x="5621" y="1460"/>
                </a:cubicBezTo>
                <a:cubicBezTo>
                  <a:pt x="5575" y="1392"/>
                  <a:pt x="5542" y="1338"/>
                  <a:pt x="5523" y="1257"/>
                </a:cubicBezTo>
                <a:cubicBezTo>
                  <a:pt x="5525" y="1176"/>
                  <a:pt x="5521" y="1095"/>
                  <a:pt x="5529" y="1015"/>
                </a:cubicBezTo>
                <a:cubicBezTo>
                  <a:pt x="5531" y="997"/>
                  <a:pt x="5572" y="986"/>
                  <a:pt x="5581" y="982"/>
                </a:cubicBezTo>
                <a:cubicBezTo>
                  <a:pt x="5608" y="970"/>
                  <a:pt x="5660" y="943"/>
                  <a:pt x="5660" y="943"/>
                </a:cubicBezTo>
                <a:cubicBezTo>
                  <a:pt x="5682" y="921"/>
                  <a:pt x="5712" y="886"/>
                  <a:pt x="5739" y="877"/>
                </a:cubicBezTo>
                <a:cubicBezTo>
                  <a:pt x="5787" y="829"/>
                  <a:pt x="5849" y="784"/>
                  <a:pt x="5915" y="766"/>
                </a:cubicBezTo>
                <a:cubicBezTo>
                  <a:pt x="5938" y="743"/>
                  <a:pt x="5957" y="738"/>
                  <a:pt x="5981" y="714"/>
                </a:cubicBezTo>
                <a:cubicBezTo>
                  <a:pt x="6001" y="671"/>
                  <a:pt x="6001" y="677"/>
                  <a:pt x="6013" y="629"/>
                </a:cubicBezTo>
                <a:cubicBezTo>
                  <a:pt x="6018" y="607"/>
                  <a:pt x="6027" y="563"/>
                  <a:pt x="6027" y="563"/>
                </a:cubicBezTo>
                <a:cubicBezTo>
                  <a:pt x="6025" y="526"/>
                  <a:pt x="6056" y="460"/>
                  <a:pt x="6020" y="452"/>
                </a:cubicBezTo>
                <a:cubicBezTo>
                  <a:pt x="5670" y="371"/>
                  <a:pt x="5642" y="472"/>
                  <a:pt x="5405" y="544"/>
                </a:cubicBezTo>
                <a:cubicBezTo>
                  <a:pt x="5394" y="553"/>
                  <a:pt x="5383" y="562"/>
                  <a:pt x="5372" y="570"/>
                </a:cubicBezTo>
                <a:cubicBezTo>
                  <a:pt x="5359" y="579"/>
                  <a:pt x="5333" y="596"/>
                  <a:pt x="5333" y="596"/>
                </a:cubicBezTo>
                <a:cubicBezTo>
                  <a:pt x="5319" y="617"/>
                  <a:pt x="5309" y="638"/>
                  <a:pt x="5300" y="661"/>
                </a:cubicBezTo>
                <a:cubicBezTo>
                  <a:pt x="5297" y="722"/>
                  <a:pt x="5316" y="1081"/>
                  <a:pt x="5202" y="1159"/>
                </a:cubicBezTo>
                <a:cubicBezTo>
                  <a:pt x="5152" y="1232"/>
                  <a:pt x="4997" y="1267"/>
                  <a:pt x="4914" y="1277"/>
                </a:cubicBezTo>
                <a:cubicBezTo>
                  <a:pt x="4683" y="1269"/>
                  <a:pt x="4771" y="1277"/>
                  <a:pt x="4639" y="1244"/>
                </a:cubicBezTo>
                <a:cubicBezTo>
                  <a:pt x="4593" y="1216"/>
                  <a:pt x="4549" y="1183"/>
                  <a:pt x="4501" y="1159"/>
                </a:cubicBezTo>
                <a:cubicBezTo>
                  <a:pt x="4472" y="1145"/>
                  <a:pt x="4440" y="1137"/>
                  <a:pt x="4410" y="1126"/>
                </a:cubicBezTo>
                <a:cubicBezTo>
                  <a:pt x="4387" y="1103"/>
                  <a:pt x="4374" y="1081"/>
                  <a:pt x="4357" y="1054"/>
                </a:cubicBezTo>
                <a:cubicBezTo>
                  <a:pt x="4340" y="1027"/>
                  <a:pt x="4319" y="1011"/>
                  <a:pt x="4305" y="982"/>
                </a:cubicBezTo>
                <a:cubicBezTo>
                  <a:pt x="4300" y="955"/>
                  <a:pt x="4295" y="930"/>
                  <a:pt x="4285" y="904"/>
                </a:cubicBezTo>
                <a:cubicBezTo>
                  <a:pt x="4290" y="823"/>
                  <a:pt x="4287" y="741"/>
                  <a:pt x="4299" y="661"/>
                </a:cubicBezTo>
                <a:cubicBezTo>
                  <a:pt x="4301" y="647"/>
                  <a:pt x="4317" y="640"/>
                  <a:pt x="4325" y="629"/>
                </a:cubicBezTo>
                <a:cubicBezTo>
                  <a:pt x="4334" y="616"/>
                  <a:pt x="4351" y="589"/>
                  <a:pt x="4351" y="589"/>
                </a:cubicBezTo>
                <a:cubicBezTo>
                  <a:pt x="4359" y="565"/>
                  <a:pt x="4371" y="549"/>
                  <a:pt x="4377" y="524"/>
                </a:cubicBezTo>
                <a:cubicBezTo>
                  <a:pt x="4372" y="404"/>
                  <a:pt x="4409" y="383"/>
                  <a:pt x="4325" y="360"/>
                </a:cubicBezTo>
                <a:cubicBezTo>
                  <a:pt x="4277" y="362"/>
                  <a:pt x="4229" y="363"/>
                  <a:pt x="4181" y="367"/>
                </a:cubicBezTo>
                <a:cubicBezTo>
                  <a:pt x="4161" y="369"/>
                  <a:pt x="4144" y="384"/>
                  <a:pt x="4128" y="393"/>
                </a:cubicBezTo>
                <a:cubicBezTo>
                  <a:pt x="4049" y="436"/>
                  <a:pt x="3974" y="478"/>
                  <a:pt x="3912" y="544"/>
                </a:cubicBezTo>
                <a:cubicBezTo>
                  <a:pt x="3897" y="608"/>
                  <a:pt x="3919" y="530"/>
                  <a:pt x="3886" y="596"/>
                </a:cubicBezTo>
                <a:cubicBezTo>
                  <a:pt x="3862" y="644"/>
                  <a:pt x="3866" y="703"/>
                  <a:pt x="3834" y="746"/>
                </a:cubicBezTo>
                <a:cubicBezTo>
                  <a:pt x="3791" y="868"/>
                  <a:pt x="3564" y="842"/>
                  <a:pt x="3480" y="845"/>
                </a:cubicBezTo>
                <a:cubicBezTo>
                  <a:pt x="3442" y="873"/>
                  <a:pt x="3408" y="874"/>
                  <a:pt x="3363" y="884"/>
                </a:cubicBezTo>
                <a:cubicBezTo>
                  <a:pt x="3326" y="882"/>
                  <a:pt x="3287" y="886"/>
                  <a:pt x="3251" y="877"/>
                </a:cubicBezTo>
                <a:cubicBezTo>
                  <a:pt x="3231" y="872"/>
                  <a:pt x="3216" y="856"/>
                  <a:pt x="3199" y="845"/>
                </a:cubicBezTo>
                <a:cubicBezTo>
                  <a:pt x="3192" y="841"/>
                  <a:pt x="3179" y="832"/>
                  <a:pt x="3179" y="832"/>
                </a:cubicBezTo>
                <a:cubicBezTo>
                  <a:pt x="3151" y="834"/>
                  <a:pt x="3122" y="833"/>
                  <a:pt x="3094" y="838"/>
                </a:cubicBezTo>
                <a:cubicBezTo>
                  <a:pt x="3084" y="840"/>
                  <a:pt x="3071" y="842"/>
                  <a:pt x="3068" y="851"/>
                </a:cubicBezTo>
                <a:cubicBezTo>
                  <a:pt x="3025" y="1009"/>
                  <a:pt x="3097" y="955"/>
                  <a:pt x="3035" y="995"/>
                </a:cubicBezTo>
                <a:cubicBezTo>
                  <a:pt x="3007" y="993"/>
                  <a:pt x="2977" y="997"/>
                  <a:pt x="2950" y="989"/>
                </a:cubicBezTo>
                <a:cubicBezTo>
                  <a:pt x="2932" y="984"/>
                  <a:pt x="2922" y="961"/>
                  <a:pt x="2904" y="956"/>
                </a:cubicBezTo>
                <a:cubicBezTo>
                  <a:pt x="2891" y="939"/>
                  <a:pt x="2863" y="926"/>
                  <a:pt x="2865" y="904"/>
                </a:cubicBezTo>
                <a:cubicBezTo>
                  <a:pt x="2873" y="801"/>
                  <a:pt x="2881" y="735"/>
                  <a:pt x="2898" y="642"/>
                </a:cubicBezTo>
                <a:cubicBezTo>
                  <a:pt x="2896" y="609"/>
                  <a:pt x="2900" y="576"/>
                  <a:pt x="2891" y="544"/>
                </a:cubicBezTo>
                <a:cubicBezTo>
                  <a:pt x="2877" y="493"/>
                  <a:pt x="2784" y="444"/>
                  <a:pt x="2741" y="432"/>
                </a:cubicBezTo>
                <a:cubicBezTo>
                  <a:pt x="2652" y="367"/>
                  <a:pt x="2533" y="329"/>
                  <a:pt x="2420" y="328"/>
                </a:cubicBezTo>
                <a:cubicBezTo>
                  <a:pt x="1944" y="324"/>
                  <a:pt x="1469" y="323"/>
                  <a:pt x="993" y="321"/>
                </a:cubicBezTo>
                <a:cubicBezTo>
                  <a:pt x="947" y="309"/>
                  <a:pt x="901" y="300"/>
                  <a:pt x="856" y="288"/>
                </a:cubicBezTo>
                <a:cubicBezTo>
                  <a:pt x="834" y="273"/>
                  <a:pt x="838" y="273"/>
                  <a:pt x="810" y="269"/>
                </a:cubicBezTo>
                <a:cubicBezTo>
                  <a:pt x="775" y="264"/>
                  <a:pt x="705" y="256"/>
                  <a:pt x="705" y="256"/>
                </a:cubicBezTo>
                <a:cubicBezTo>
                  <a:pt x="654" y="242"/>
                  <a:pt x="600" y="239"/>
                  <a:pt x="548" y="229"/>
                </a:cubicBezTo>
                <a:cubicBezTo>
                  <a:pt x="483" y="216"/>
                  <a:pt x="424" y="203"/>
                  <a:pt x="358" y="197"/>
                </a:cubicBezTo>
                <a:cubicBezTo>
                  <a:pt x="349" y="197"/>
                  <a:pt x="243" y="190"/>
                  <a:pt x="234" y="216"/>
                </a:cubicBezTo>
                <a:cubicBezTo>
                  <a:pt x="228" y="235"/>
                  <a:pt x="266" y="296"/>
                  <a:pt x="293" y="269"/>
                </a:cubicBezTo>
                <a:cubicBezTo>
                  <a:pt x="301" y="261"/>
                  <a:pt x="280" y="251"/>
                  <a:pt x="273" y="242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2319" name="Freeform 42"/>
          <p:cNvSpPr>
            <a:spLocks/>
          </p:cNvSpPr>
          <p:nvPr/>
        </p:nvSpPr>
        <p:spPr bwMode="auto">
          <a:xfrm>
            <a:off x="-717550" y="214313"/>
            <a:ext cx="10212388" cy="7216775"/>
          </a:xfrm>
          <a:custGeom>
            <a:avLst/>
            <a:gdLst>
              <a:gd name="T0" fmla="*/ 2147483647 w 6433"/>
              <a:gd name="T1" fmla="*/ 2147483647 h 4546"/>
              <a:gd name="T2" fmla="*/ 2147483647 w 6433"/>
              <a:gd name="T3" fmla="*/ 2147483647 h 4546"/>
              <a:gd name="T4" fmla="*/ 2147483647 w 6433"/>
              <a:gd name="T5" fmla="*/ 2147483647 h 4546"/>
              <a:gd name="T6" fmla="*/ 2147483647 w 6433"/>
              <a:gd name="T7" fmla="*/ 2147483647 h 4546"/>
              <a:gd name="T8" fmla="*/ 2147483647 w 6433"/>
              <a:gd name="T9" fmla="*/ 2147483647 h 4546"/>
              <a:gd name="T10" fmla="*/ 2147483647 w 6433"/>
              <a:gd name="T11" fmla="*/ 2147483647 h 4546"/>
              <a:gd name="T12" fmla="*/ 2147483647 w 6433"/>
              <a:gd name="T13" fmla="*/ 2147483647 h 4546"/>
              <a:gd name="T14" fmla="*/ 2147483647 w 6433"/>
              <a:gd name="T15" fmla="*/ 2147483647 h 4546"/>
              <a:gd name="T16" fmla="*/ 2147483647 w 6433"/>
              <a:gd name="T17" fmla="*/ 2147483647 h 4546"/>
              <a:gd name="T18" fmla="*/ 2147483647 w 6433"/>
              <a:gd name="T19" fmla="*/ 2147483647 h 4546"/>
              <a:gd name="T20" fmla="*/ 2147483647 w 6433"/>
              <a:gd name="T21" fmla="*/ 2147483647 h 4546"/>
              <a:gd name="T22" fmla="*/ 2147483647 w 6433"/>
              <a:gd name="T23" fmla="*/ 2147483647 h 4546"/>
              <a:gd name="T24" fmla="*/ 2147483647 w 6433"/>
              <a:gd name="T25" fmla="*/ 2147483647 h 4546"/>
              <a:gd name="T26" fmla="*/ 2147483647 w 6433"/>
              <a:gd name="T27" fmla="*/ 2147483647 h 4546"/>
              <a:gd name="T28" fmla="*/ 2147483647 w 6433"/>
              <a:gd name="T29" fmla="*/ 2147483647 h 4546"/>
              <a:gd name="T30" fmla="*/ 2147483647 w 6433"/>
              <a:gd name="T31" fmla="*/ 2147483647 h 4546"/>
              <a:gd name="T32" fmla="*/ 2147483647 w 6433"/>
              <a:gd name="T33" fmla="*/ 2147483647 h 4546"/>
              <a:gd name="T34" fmla="*/ 2147483647 w 6433"/>
              <a:gd name="T35" fmla="*/ 2147483647 h 4546"/>
              <a:gd name="T36" fmla="*/ 2147483647 w 6433"/>
              <a:gd name="T37" fmla="*/ 2147483647 h 4546"/>
              <a:gd name="T38" fmla="*/ 2147483647 w 6433"/>
              <a:gd name="T39" fmla="*/ 2147483647 h 4546"/>
              <a:gd name="T40" fmla="*/ 2147483647 w 6433"/>
              <a:gd name="T41" fmla="*/ 2147483647 h 4546"/>
              <a:gd name="T42" fmla="*/ 2147483647 w 6433"/>
              <a:gd name="T43" fmla="*/ 2147483647 h 4546"/>
              <a:gd name="T44" fmla="*/ 2147483647 w 6433"/>
              <a:gd name="T45" fmla="*/ 2147483647 h 4546"/>
              <a:gd name="T46" fmla="*/ 2147483647 w 6433"/>
              <a:gd name="T47" fmla="*/ 2147483647 h 4546"/>
              <a:gd name="T48" fmla="*/ 2147483647 w 6433"/>
              <a:gd name="T49" fmla="*/ 2147483647 h 4546"/>
              <a:gd name="T50" fmla="*/ 2147483647 w 6433"/>
              <a:gd name="T51" fmla="*/ 2147483647 h 4546"/>
              <a:gd name="T52" fmla="*/ 2147483647 w 6433"/>
              <a:gd name="T53" fmla="*/ 2147483647 h 4546"/>
              <a:gd name="T54" fmla="*/ 2147483647 w 6433"/>
              <a:gd name="T55" fmla="*/ 2147483647 h 4546"/>
              <a:gd name="T56" fmla="*/ 2147483647 w 6433"/>
              <a:gd name="T57" fmla="*/ 2147483647 h 4546"/>
              <a:gd name="T58" fmla="*/ 2147483647 w 6433"/>
              <a:gd name="T59" fmla="*/ 2147483647 h 4546"/>
              <a:gd name="T60" fmla="*/ 2147483647 w 6433"/>
              <a:gd name="T61" fmla="*/ 2147483647 h 4546"/>
              <a:gd name="T62" fmla="*/ 2147483647 w 6433"/>
              <a:gd name="T63" fmla="*/ 2147483647 h 4546"/>
              <a:gd name="T64" fmla="*/ 2147483647 w 6433"/>
              <a:gd name="T65" fmla="*/ 2147483647 h 4546"/>
              <a:gd name="T66" fmla="*/ 2147483647 w 6433"/>
              <a:gd name="T67" fmla="*/ 2147483647 h 4546"/>
              <a:gd name="T68" fmla="*/ 2147483647 w 6433"/>
              <a:gd name="T69" fmla="*/ 2147483647 h 4546"/>
              <a:gd name="T70" fmla="*/ 2147483647 w 6433"/>
              <a:gd name="T71" fmla="*/ 2147483647 h 4546"/>
              <a:gd name="T72" fmla="*/ 2147483647 w 6433"/>
              <a:gd name="T73" fmla="*/ 2147483647 h 4546"/>
              <a:gd name="T74" fmla="*/ 2147483647 w 6433"/>
              <a:gd name="T75" fmla="*/ 2147483647 h 4546"/>
              <a:gd name="T76" fmla="*/ 2147483647 w 6433"/>
              <a:gd name="T77" fmla="*/ 2147483647 h 4546"/>
              <a:gd name="T78" fmla="*/ 2147483647 w 6433"/>
              <a:gd name="T79" fmla="*/ 2147483647 h 4546"/>
              <a:gd name="T80" fmla="*/ 2147483647 w 6433"/>
              <a:gd name="T81" fmla="*/ 2147483647 h 4546"/>
              <a:gd name="T82" fmla="*/ 2147483647 w 6433"/>
              <a:gd name="T83" fmla="*/ 2147483647 h 4546"/>
              <a:gd name="T84" fmla="*/ 2147483647 w 6433"/>
              <a:gd name="T85" fmla="*/ 2147483647 h 4546"/>
              <a:gd name="T86" fmla="*/ 2147483647 w 6433"/>
              <a:gd name="T87" fmla="*/ 2147483647 h 4546"/>
              <a:gd name="T88" fmla="*/ 2147483647 w 6433"/>
              <a:gd name="T89" fmla="*/ 2147483647 h 4546"/>
              <a:gd name="T90" fmla="*/ 2147483647 w 6433"/>
              <a:gd name="T91" fmla="*/ 2147483647 h 4546"/>
              <a:gd name="T92" fmla="*/ 2147483647 w 6433"/>
              <a:gd name="T93" fmla="*/ 2147483647 h 4546"/>
              <a:gd name="T94" fmla="*/ 2147483647 w 6433"/>
              <a:gd name="T95" fmla="*/ 2147483647 h 4546"/>
              <a:gd name="T96" fmla="*/ 2147483647 w 6433"/>
              <a:gd name="T97" fmla="*/ 2147483647 h 4546"/>
              <a:gd name="T98" fmla="*/ 2147483647 w 6433"/>
              <a:gd name="T99" fmla="*/ 2147483647 h 4546"/>
              <a:gd name="T100" fmla="*/ 2147483647 w 6433"/>
              <a:gd name="T101" fmla="*/ 2147483647 h 4546"/>
              <a:gd name="T102" fmla="*/ 2147483647 w 6433"/>
              <a:gd name="T103" fmla="*/ 2147483647 h 4546"/>
              <a:gd name="T104" fmla="*/ 2147483647 w 6433"/>
              <a:gd name="T105" fmla="*/ 2147483647 h 4546"/>
              <a:gd name="T106" fmla="*/ 2147483647 w 6433"/>
              <a:gd name="T107" fmla="*/ 2147483647 h 4546"/>
              <a:gd name="T108" fmla="*/ 2147483647 w 6433"/>
              <a:gd name="T109" fmla="*/ 2147483647 h 4546"/>
              <a:gd name="T110" fmla="*/ 2147483647 w 6433"/>
              <a:gd name="T111" fmla="*/ 2147483647 h 4546"/>
              <a:gd name="T112" fmla="*/ 2147483647 w 6433"/>
              <a:gd name="T113" fmla="*/ 2147483647 h 4546"/>
              <a:gd name="T114" fmla="*/ 2147483647 w 6433"/>
              <a:gd name="T115" fmla="*/ 2147483647 h 454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6433"/>
              <a:gd name="T175" fmla="*/ 0 h 4546"/>
              <a:gd name="T176" fmla="*/ 6433 w 6433"/>
              <a:gd name="T177" fmla="*/ 4546 h 454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6433" h="4546">
                <a:moveTo>
                  <a:pt x="273" y="242"/>
                </a:moveTo>
                <a:cubicBezTo>
                  <a:pt x="293" y="273"/>
                  <a:pt x="317" y="268"/>
                  <a:pt x="352" y="282"/>
                </a:cubicBezTo>
                <a:cubicBezTo>
                  <a:pt x="401" y="302"/>
                  <a:pt x="436" y="327"/>
                  <a:pt x="489" y="334"/>
                </a:cubicBezTo>
                <a:cubicBezTo>
                  <a:pt x="571" y="375"/>
                  <a:pt x="649" y="377"/>
                  <a:pt x="738" y="393"/>
                </a:cubicBezTo>
                <a:cubicBezTo>
                  <a:pt x="769" y="399"/>
                  <a:pt x="798" y="413"/>
                  <a:pt x="829" y="413"/>
                </a:cubicBezTo>
                <a:cubicBezTo>
                  <a:pt x="1283" y="415"/>
                  <a:pt x="1737" y="417"/>
                  <a:pt x="2191" y="419"/>
                </a:cubicBezTo>
                <a:cubicBezTo>
                  <a:pt x="2291" y="430"/>
                  <a:pt x="2392" y="450"/>
                  <a:pt x="2492" y="465"/>
                </a:cubicBezTo>
                <a:cubicBezTo>
                  <a:pt x="2601" y="508"/>
                  <a:pt x="2663" y="562"/>
                  <a:pt x="2708" y="674"/>
                </a:cubicBezTo>
                <a:cubicBezTo>
                  <a:pt x="2697" y="813"/>
                  <a:pt x="2730" y="853"/>
                  <a:pt x="2610" y="871"/>
                </a:cubicBezTo>
                <a:cubicBezTo>
                  <a:pt x="2348" y="1002"/>
                  <a:pt x="2026" y="914"/>
                  <a:pt x="1739" y="871"/>
                </a:cubicBezTo>
                <a:cubicBezTo>
                  <a:pt x="1670" y="848"/>
                  <a:pt x="1595" y="838"/>
                  <a:pt x="1523" y="825"/>
                </a:cubicBezTo>
                <a:cubicBezTo>
                  <a:pt x="1501" y="821"/>
                  <a:pt x="1479" y="818"/>
                  <a:pt x="1458" y="812"/>
                </a:cubicBezTo>
                <a:cubicBezTo>
                  <a:pt x="1445" y="809"/>
                  <a:pt x="1419" y="799"/>
                  <a:pt x="1419" y="799"/>
                </a:cubicBezTo>
                <a:cubicBezTo>
                  <a:pt x="1286" y="801"/>
                  <a:pt x="1152" y="801"/>
                  <a:pt x="1019" y="805"/>
                </a:cubicBezTo>
                <a:cubicBezTo>
                  <a:pt x="978" y="806"/>
                  <a:pt x="930" y="832"/>
                  <a:pt x="888" y="838"/>
                </a:cubicBezTo>
                <a:cubicBezTo>
                  <a:pt x="863" y="855"/>
                  <a:pt x="825" y="874"/>
                  <a:pt x="803" y="897"/>
                </a:cubicBezTo>
                <a:cubicBezTo>
                  <a:pt x="785" y="915"/>
                  <a:pt x="772" y="941"/>
                  <a:pt x="757" y="962"/>
                </a:cubicBezTo>
                <a:cubicBezTo>
                  <a:pt x="750" y="987"/>
                  <a:pt x="741" y="1010"/>
                  <a:pt x="731" y="1034"/>
                </a:cubicBezTo>
                <a:cubicBezTo>
                  <a:pt x="724" y="1098"/>
                  <a:pt x="715" y="1168"/>
                  <a:pt x="731" y="1231"/>
                </a:cubicBezTo>
                <a:cubicBezTo>
                  <a:pt x="737" y="1254"/>
                  <a:pt x="809" y="1294"/>
                  <a:pt x="823" y="1303"/>
                </a:cubicBezTo>
                <a:cubicBezTo>
                  <a:pt x="943" y="1381"/>
                  <a:pt x="1101" y="1413"/>
                  <a:pt x="1242" y="1414"/>
                </a:cubicBezTo>
                <a:cubicBezTo>
                  <a:pt x="1663" y="1418"/>
                  <a:pt x="2084" y="1419"/>
                  <a:pt x="2505" y="1421"/>
                </a:cubicBezTo>
                <a:cubicBezTo>
                  <a:pt x="2547" y="1442"/>
                  <a:pt x="2597" y="1431"/>
                  <a:pt x="2636" y="1460"/>
                </a:cubicBezTo>
                <a:cubicBezTo>
                  <a:pt x="2702" y="1509"/>
                  <a:pt x="2720" y="1576"/>
                  <a:pt x="2754" y="1643"/>
                </a:cubicBezTo>
                <a:cubicBezTo>
                  <a:pt x="2771" y="1738"/>
                  <a:pt x="2773" y="1802"/>
                  <a:pt x="2760" y="1912"/>
                </a:cubicBezTo>
                <a:cubicBezTo>
                  <a:pt x="2757" y="1936"/>
                  <a:pt x="2730" y="1951"/>
                  <a:pt x="2715" y="1970"/>
                </a:cubicBezTo>
                <a:cubicBezTo>
                  <a:pt x="2702" y="2008"/>
                  <a:pt x="2681" y="2042"/>
                  <a:pt x="2643" y="2056"/>
                </a:cubicBezTo>
                <a:cubicBezTo>
                  <a:pt x="2616" y="2082"/>
                  <a:pt x="2593" y="2081"/>
                  <a:pt x="2557" y="2088"/>
                </a:cubicBezTo>
                <a:cubicBezTo>
                  <a:pt x="2498" y="2100"/>
                  <a:pt x="2447" y="2115"/>
                  <a:pt x="2387" y="2121"/>
                </a:cubicBezTo>
                <a:cubicBezTo>
                  <a:pt x="2267" y="2119"/>
                  <a:pt x="2147" y="2121"/>
                  <a:pt x="2027" y="2114"/>
                </a:cubicBezTo>
                <a:cubicBezTo>
                  <a:pt x="1958" y="2110"/>
                  <a:pt x="1889" y="2065"/>
                  <a:pt x="1818" y="2056"/>
                </a:cubicBezTo>
                <a:cubicBezTo>
                  <a:pt x="1636" y="1963"/>
                  <a:pt x="1399" y="1975"/>
                  <a:pt x="1203" y="1970"/>
                </a:cubicBezTo>
                <a:cubicBezTo>
                  <a:pt x="1149" y="1977"/>
                  <a:pt x="1115" y="1990"/>
                  <a:pt x="1065" y="2010"/>
                </a:cubicBezTo>
                <a:cubicBezTo>
                  <a:pt x="1058" y="2016"/>
                  <a:pt x="1053" y="2024"/>
                  <a:pt x="1045" y="2029"/>
                </a:cubicBezTo>
                <a:cubicBezTo>
                  <a:pt x="1039" y="2033"/>
                  <a:pt x="1032" y="2032"/>
                  <a:pt x="1026" y="2036"/>
                </a:cubicBezTo>
                <a:cubicBezTo>
                  <a:pt x="1009" y="2047"/>
                  <a:pt x="996" y="2063"/>
                  <a:pt x="980" y="2075"/>
                </a:cubicBezTo>
                <a:cubicBezTo>
                  <a:pt x="949" y="2121"/>
                  <a:pt x="942" y="2158"/>
                  <a:pt x="934" y="2213"/>
                </a:cubicBezTo>
                <a:cubicBezTo>
                  <a:pt x="936" y="2229"/>
                  <a:pt x="941" y="2304"/>
                  <a:pt x="960" y="2330"/>
                </a:cubicBezTo>
                <a:cubicBezTo>
                  <a:pt x="1008" y="2397"/>
                  <a:pt x="1105" y="2402"/>
                  <a:pt x="1176" y="2422"/>
                </a:cubicBezTo>
                <a:cubicBezTo>
                  <a:pt x="1323" y="2464"/>
                  <a:pt x="1473" y="2513"/>
                  <a:pt x="1628" y="2514"/>
                </a:cubicBezTo>
                <a:cubicBezTo>
                  <a:pt x="2075" y="2518"/>
                  <a:pt x="2523" y="2518"/>
                  <a:pt x="2970" y="2520"/>
                </a:cubicBezTo>
                <a:cubicBezTo>
                  <a:pt x="2979" y="2524"/>
                  <a:pt x="2986" y="2531"/>
                  <a:pt x="2996" y="2533"/>
                </a:cubicBezTo>
                <a:cubicBezTo>
                  <a:pt x="3022" y="2538"/>
                  <a:pt x="3050" y="2532"/>
                  <a:pt x="3075" y="2540"/>
                </a:cubicBezTo>
                <a:cubicBezTo>
                  <a:pt x="3148" y="2562"/>
                  <a:pt x="3206" y="2644"/>
                  <a:pt x="3232" y="2710"/>
                </a:cubicBezTo>
                <a:cubicBezTo>
                  <a:pt x="3238" y="2752"/>
                  <a:pt x="3245" y="2781"/>
                  <a:pt x="3271" y="2815"/>
                </a:cubicBezTo>
                <a:cubicBezTo>
                  <a:pt x="3283" y="2880"/>
                  <a:pt x="3285" y="2877"/>
                  <a:pt x="3264" y="2978"/>
                </a:cubicBezTo>
                <a:cubicBezTo>
                  <a:pt x="3255" y="3019"/>
                  <a:pt x="3087" y="3050"/>
                  <a:pt x="3061" y="3050"/>
                </a:cubicBezTo>
                <a:cubicBezTo>
                  <a:pt x="2791" y="3054"/>
                  <a:pt x="2520" y="3055"/>
                  <a:pt x="2250" y="3057"/>
                </a:cubicBezTo>
                <a:cubicBezTo>
                  <a:pt x="2228" y="3072"/>
                  <a:pt x="2211" y="3077"/>
                  <a:pt x="2191" y="3096"/>
                </a:cubicBezTo>
                <a:cubicBezTo>
                  <a:pt x="2193" y="3146"/>
                  <a:pt x="2190" y="3197"/>
                  <a:pt x="2197" y="3247"/>
                </a:cubicBezTo>
                <a:cubicBezTo>
                  <a:pt x="2199" y="3258"/>
                  <a:pt x="2210" y="3265"/>
                  <a:pt x="2217" y="3273"/>
                </a:cubicBezTo>
                <a:cubicBezTo>
                  <a:pt x="2268" y="3329"/>
                  <a:pt x="2327" y="3352"/>
                  <a:pt x="2400" y="3365"/>
                </a:cubicBezTo>
                <a:cubicBezTo>
                  <a:pt x="2504" y="3406"/>
                  <a:pt x="2611" y="3413"/>
                  <a:pt x="2721" y="3424"/>
                </a:cubicBezTo>
                <a:cubicBezTo>
                  <a:pt x="2876" y="3459"/>
                  <a:pt x="3027" y="3470"/>
                  <a:pt x="3186" y="3476"/>
                </a:cubicBezTo>
                <a:cubicBezTo>
                  <a:pt x="3269" y="3486"/>
                  <a:pt x="3345" y="3507"/>
                  <a:pt x="3428" y="3515"/>
                </a:cubicBezTo>
                <a:cubicBezTo>
                  <a:pt x="3495" y="3538"/>
                  <a:pt x="3510" y="3550"/>
                  <a:pt x="3552" y="3607"/>
                </a:cubicBezTo>
                <a:cubicBezTo>
                  <a:pt x="3560" y="3649"/>
                  <a:pt x="3578" y="3685"/>
                  <a:pt x="3592" y="3725"/>
                </a:cubicBezTo>
                <a:cubicBezTo>
                  <a:pt x="3590" y="3758"/>
                  <a:pt x="3596" y="3792"/>
                  <a:pt x="3585" y="3823"/>
                </a:cubicBezTo>
                <a:cubicBezTo>
                  <a:pt x="3581" y="3834"/>
                  <a:pt x="3563" y="3831"/>
                  <a:pt x="3552" y="3836"/>
                </a:cubicBezTo>
                <a:cubicBezTo>
                  <a:pt x="3513" y="3856"/>
                  <a:pt x="3480" y="3869"/>
                  <a:pt x="3435" y="3875"/>
                </a:cubicBezTo>
                <a:cubicBezTo>
                  <a:pt x="3228" y="3873"/>
                  <a:pt x="3020" y="3878"/>
                  <a:pt x="2813" y="3869"/>
                </a:cubicBezTo>
                <a:cubicBezTo>
                  <a:pt x="2705" y="3864"/>
                  <a:pt x="2679" y="3832"/>
                  <a:pt x="2590" y="3803"/>
                </a:cubicBezTo>
                <a:cubicBezTo>
                  <a:pt x="2554" y="3791"/>
                  <a:pt x="2516" y="3791"/>
                  <a:pt x="2479" y="3784"/>
                </a:cubicBezTo>
                <a:cubicBezTo>
                  <a:pt x="2408" y="3753"/>
                  <a:pt x="2330" y="3741"/>
                  <a:pt x="2256" y="3718"/>
                </a:cubicBezTo>
                <a:cubicBezTo>
                  <a:pt x="2189" y="3697"/>
                  <a:pt x="2138" y="3664"/>
                  <a:pt x="2073" y="3646"/>
                </a:cubicBezTo>
                <a:cubicBezTo>
                  <a:pt x="2028" y="3617"/>
                  <a:pt x="2084" y="3650"/>
                  <a:pt x="2001" y="3620"/>
                </a:cubicBezTo>
                <a:cubicBezTo>
                  <a:pt x="1969" y="3608"/>
                  <a:pt x="1941" y="3576"/>
                  <a:pt x="1909" y="3561"/>
                </a:cubicBezTo>
                <a:cubicBezTo>
                  <a:pt x="1903" y="3552"/>
                  <a:pt x="1898" y="3543"/>
                  <a:pt x="1890" y="3535"/>
                </a:cubicBezTo>
                <a:cubicBezTo>
                  <a:pt x="1884" y="3529"/>
                  <a:pt x="1875" y="3528"/>
                  <a:pt x="1870" y="3522"/>
                </a:cubicBezTo>
                <a:cubicBezTo>
                  <a:pt x="1845" y="3492"/>
                  <a:pt x="1834" y="3453"/>
                  <a:pt x="1805" y="3424"/>
                </a:cubicBezTo>
                <a:cubicBezTo>
                  <a:pt x="1784" y="3324"/>
                  <a:pt x="1777" y="3328"/>
                  <a:pt x="1805" y="3168"/>
                </a:cubicBezTo>
                <a:cubicBezTo>
                  <a:pt x="1807" y="3157"/>
                  <a:pt x="1823" y="3157"/>
                  <a:pt x="1831" y="3149"/>
                </a:cubicBezTo>
                <a:cubicBezTo>
                  <a:pt x="1841" y="3139"/>
                  <a:pt x="1847" y="3126"/>
                  <a:pt x="1857" y="3116"/>
                </a:cubicBezTo>
                <a:cubicBezTo>
                  <a:pt x="1865" y="3108"/>
                  <a:pt x="1875" y="3103"/>
                  <a:pt x="1883" y="3096"/>
                </a:cubicBezTo>
                <a:cubicBezTo>
                  <a:pt x="1906" y="3076"/>
                  <a:pt x="1922" y="3058"/>
                  <a:pt x="1942" y="3037"/>
                </a:cubicBezTo>
                <a:cubicBezTo>
                  <a:pt x="1948" y="3031"/>
                  <a:pt x="1997" y="3013"/>
                  <a:pt x="2001" y="3011"/>
                </a:cubicBezTo>
                <a:cubicBezTo>
                  <a:pt x="2055" y="2992"/>
                  <a:pt x="2113" y="2985"/>
                  <a:pt x="2165" y="2959"/>
                </a:cubicBezTo>
                <a:cubicBezTo>
                  <a:pt x="2244" y="2876"/>
                  <a:pt x="2162" y="2806"/>
                  <a:pt x="2093" y="2762"/>
                </a:cubicBezTo>
                <a:cubicBezTo>
                  <a:pt x="2072" y="2749"/>
                  <a:pt x="2045" y="2749"/>
                  <a:pt x="2021" y="2743"/>
                </a:cubicBezTo>
                <a:cubicBezTo>
                  <a:pt x="1829" y="2746"/>
                  <a:pt x="1693" y="2744"/>
                  <a:pt x="1517" y="2769"/>
                </a:cubicBezTo>
                <a:cubicBezTo>
                  <a:pt x="1371" y="2767"/>
                  <a:pt x="1224" y="2766"/>
                  <a:pt x="1078" y="2762"/>
                </a:cubicBezTo>
                <a:cubicBezTo>
                  <a:pt x="1055" y="2761"/>
                  <a:pt x="1013" y="2743"/>
                  <a:pt x="1013" y="2743"/>
                </a:cubicBezTo>
                <a:cubicBezTo>
                  <a:pt x="992" y="2729"/>
                  <a:pt x="966" y="2720"/>
                  <a:pt x="947" y="2704"/>
                </a:cubicBezTo>
                <a:cubicBezTo>
                  <a:pt x="912" y="2673"/>
                  <a:pt x="875" y="2623"/>
                  <a:pt x="836" y="2599"/>
                </a:cubicBezTo>
                <a:cubicBezTo>
                  <a:pt x="793" y="2573"/>
                  <a:pt x="812" y="2588"/>
                  <a:pt x="777" y="2553"/>
                </a:cubicBezTo>
                <a:cubicBezTo>
                  <a:pt x="762" y="2515"/>
                  <a:pt x="743" y="2480"/>
                  <a:pt x="718" y="2448"/>
                </a:cubicBezTo>
                <a:cubicBezTo>
                  <a:pt x="711" y="2409"/>
                  <a:pt x="695" y="2375"/>
                  <a:pt x="685" y="2337"/>
                </a:cubicBezTo>
                <a:cubicBezTo>
                  <a:pt x="676" y="2269"/>
                  <a:pt x="663" y="2202"/>
                  <a:pt x="653" y="2134"/>
                </a:cubicBezTo>
                <a:cubicBezTo>
                  <a:pt x="655" y="2088"/>
                  <a:pt x="650" y="2042"/>
                  <a:pt x="659" y="1997"/>
                </a:cubicBezTo>
                <a:cubicBezTo>
                  <a:pt x="664" y="1970"/>
                  <a:pt x="701" y="1966"/>
                  <a:pt x="718" y="1957"/>
                </a:cubicBezTo>
                <a:cubicBezTo>
                  <a:pt x="752" y="1938"/>
                  <a:pt x="786" y="1919"/>
                  <a:pt x="823" y="1905"/>
                </a:cubicBezTo>
                <a:cubicBezTo>
                  <a:pt x="851" y="1894"/>
                  <a:pt x="879" y="1884"/>
                  <a:pt x="908" y="1879"/>
                </a:cubicBezTo>
                <a:cubicBezTo>
                  <a:pt x="945" y="1873"/>
                  <a:pt x="1019" y="1866"/>
                  <a:pt x="1019" y="1866"/>
                </a:cubicBezTo>
                <a:cubicBezTo>
                  <a:pt x="1179" y="1803"/>
                  <a:pt x="1410" y="1788"/>
                  <a:pt x="1582" y="1781"/>
                </a:cubicBezTo>
                <a:cubicBezTo>
                  <a:pt x="1628" y="1758"/>
                  <a:pt x="1676" y="1769"/>
                  <a:pt x="1720" y="1741"/>
                </a:cubicBezTo>
                <a:cubicBezTo>
                  <a:pt x="1704" y="1653"/>
                  <a:pt x="1610" y="1632"/>
                  <a:pt x="1530" y="1630"/>
                </a:cubicBezTo>
                <a:cubicBezTo>
                  <a:pt x="1316" y="1626"/>
                  <a:pt x="1102" y="1626"/>
                  <a:pt x="888" y="1624"/>
                </a:cubicBezTo>
                <a:cubicBezTo>
                  <a:pt x="864" y="1615"/>
                  <a:pt x="848" y="1598"/>
                  <a:pt x="823" y="1591"/>
                </a:cubicBezTo>
                <a:cubicBezTo>
                  <a:pt x="791" y="1559"/>
                  <a:pt x="742" y="1541"/>
                  <a:pt x="718" y="1499"/>
                </a:cubicBezTo>
                <a:cubicBezTo>
                  <a:pt x="681" y="1434"/>
                  <a:pt x="631" y="1377"/>
                  <a:pt x="587" y="1316"/>
                </a:cubicBezTo>
                <a:cubicBezTo>
                  <a:pt x="559" y="1277"/>
                  <a:pt x="545" y="1230"/>
                  <a:pt x="515" y="1192"/>
                </a:cubicBezTo>
                <a:cubicBezTo>
                  <a:pt x="506" y="1163"/>
                  <a:pt x="499" y="1134"/>
                  <a:pt x="489" y="1106"/>
                </a:cubicBezTo>
                <a:cubicBezTo>
                  <a:pt x="477" y="1025"/>
                  <a:pt x="469" y="1031"/>
                  <a:pt x="483" y="917"/>
                </a:cubicBezTo>
                <a:cubicBezTo>
                  <a:pt x="486" y="891"/>
                  <a:pt x="529" y="854"/>
                  <a:pt x="541" y="845"/>
                </a:cubicBezTo>
                <a:cubicBezTo>
                  <a:pt x="621" y="786"/>
                  <a:pt x="707" y="768"/>
                  <a:pt x="803" y="753"/>
                </a:cubicBezTo>
                <a:cubicBezTo>
                  <a:pt x="850" y="737"/>
                  <a:pt x="900" y="743"/>
                  <a:pt x="947" y="727"/>
                </a:cubicBezTo>
                <a:cubicBezTo>
                  <a:pt x="968" y="720"/>
                  <a:pt x="1006" y="694"/>
                  <a:pt x="1006" y="694"/>
                </a:cubicBezTo>
                <a:cubicBezTo>
                  <a:pt x="1044" y="636"/>
                  <a:pt x="899" y="598"/>
                  <a:pt x="856" y="589"/>
                </a:cubicBezTo>
                <a:cubicBezTo>
                  <a:pt x="751" y="567"/>
                  <a:pt x="642" y="579"/>
                  <a:pt x="535" y="576"/>
                </a:cubicBezTo>
                <a:cubicBezTo>
                  <a:pt x="522" y="572"/>
                  <a:pt x="509" y="566"/>
                  <a:pt x="496" y="563"/>
                </a:cubicBezTo>
                <a:cubicBezTo>
                  <a:pt x="483" y="560"/>
                  <a:pt x="469" y="561"/>
                  <a:pt x="456" y="557"/>
                </a:cubicBezTo>
                <a:cubicBezTo>
                  <a:pt x="409" y="542"/>
                  <a:pt x="363" y="507"/>
                  <a:pt x="312" y="491"/>
                </a:cubicBezTo>
                <a:cubicBezTo>
                  <a:pt x="280" y="467"/>
                  <a:pt x="246" y="449"/>
                  <a:pt x="214" y="426"/>
                </a:cubicBezTo>
                <a:cubicBezTo>
                  <a:pt x="185" y="405"/>
                  <a:pt x="157" y="378"/>
                  <a:pt x="123" y="367"/>
                </a:cubicBezTo>
                <a:cubicBezTo>
                  <a:pt x="87" y="315"/>
                  <a:pt x="136" y="379"/>
                  <a:pt x="83" y="334"/>
                </a:cubicBezTo>
                <a:cubicBezTo>
                  <a:pt x="62" y="317"/>
                  <a:pt x="60" y="285"/>
                  <a:pt x="37" y="262"/>
                </a:cubicBezTo>
                <a:cubicBezTo>
                  <a:pt x="0" y="138"/>
                  <a:pt x="79" y="38"/>
                  <a:pt x="188" y="0"/>
                </a:cubicBezTo>
                <a:cubicBezTo>
                  <a:pt x="304" y="2"/>
                  <a:pt x="419" y="1"/>
                  <a:pt x="535" y="7"/>
                </a:cubicBezTo>
                <a:cubicBezTo>
                  <a:pt x="601" y="10"/>
                  <a:pt x="645" y="96"/>
                  <a:pt x="705" y="112"/>
                </a:cubicBezTo>
                <a:cubicBezTo>
                  <a:pt x="751" y="139"/>
                  <a:pt x="799" y="147"/>
                  <a:pt x="849" y="164"/>
                </a:cubicBezTo>
                <a:cubicBezTo>
                  <a:pt x="956" y="159"/>
                  <a:pt x="1072" y="188"/>
                  <a:pt x="1170" y="144"/>
                </a:cubicBezTo>
                <a:cubicBezTo>
                  <a:pt x="1178" y="140"/>
                  <a:pt x="1181" y="129"/>
                  <a:pt x="1189" y="125"/>
                </a:cubicBezTo>
                <a:cubicBezTo>
                  <a:pt x="1205" y="117"/>
                  <a:pt x="1225" y="117"/>
                  <a:pt x="1242" y="112"/>
                </a:cubicBezTo>
                <a:cubicBezTo>
                  <a:pt x="1265" y="87"/>
                  <a:pt x="1320" y="83"/>
                  <a:pt x="1353" y="72"/>
                </a:cubicBezTo>
                <a:cubicBezTo>
                  <a:pt x="1484" y="74"/>
                  <a:pt x="1615" y="73"/>
                  <a:pt x="1746" y="79"/>
                </a:cubicBezTo>
                <a:cubicBezTo>
                  <a:pt x="1809" y="82"/>
                  <a:pt x="1785" y="185"/>
                  <a:pt x="1824" y="210"/>
                </a:cubicBezTo>
                <a:cubicBezTo>
                  <a:pt x="1841" y="221"/>
                  <a:pt x="1883" y="224"/>
                  <a:pt x="1903" y="229"/>
                </a:cubicBezTo>
                <a:cubicBezTo>
                  <a:pt x="1999" y="227"/>
                  <a:pt x="2095" y="227"/>
                  <a:pt x="2191" y="223"/>
                </a:cubicBezTo>
                <a:cubicBezTo>
                  <a:pt x="2253" y="220"/>
                  <a:pt x="2309" y="177"/>
                  <a:pt x="2368" y="164"/>
                </a:cubicBezTo>
                <a:cubicBezTo>
                  <a:pt x="2404" y="136"/>
                  <a:pt x="2440" y="138"/>
                  <a:pt x="2485" y="131"/>
                </a:cubicBezTo>
                <a:cubicBezTo>
                  <a:pt x="2595" y="136"/>
                  <a:pt x="2711" y="118"/>
                  <a:pt x="2813" y="157"/>
                </a:cubicBezTo>
                <a:cubicBezTo>
                  <a:pt x="2902" y="191"/>
                  <a:pt x="2985" y="250"/>
                  <a:pt x="3075" y="282"/>
                </a:cubicBezTo>
                <a:cubicBezTo>
                  <a:pt x="3092" y="355"/>
                  <a:pt x="3087" y="468"/>
                  <a:pt x="3186" y="478"/>
                </a:cubicBezTo>
                <a:cubicBezTo>
                  <a:pt x="3221" y="482"/>
                  <a:pt x="3256" y="483"/>
                  <a:pt x="3291" y="485"/>
                </a:cubicBezTo>
                <a:cubicBezTo>
                  <a:pt x="3522" y="476"/>
                  <a:pt x="3828" y="580"/>
                  <a:pt x="3919" y="321"/>
                </a:cubicBezTo>
                <a:cubicBezTo>
                  <a:pt x="3928" y="244"/>
                  <a:pt x="3933" y="167"/>
                  <a:pt x="4017" y="144"/>
                </a:cubicBezTo>
                <a:cubicBezTo>
                  <a:pt x="4058" y="117"/>
                  <a:pt x="4122" y="109"/>
                  <a:pt x="4168" y="92"/>
                </a:cubicBezTo>
                <a:cubicBezTo>
                  <a:pt x="4273" y="96"/>
                  <a:pt x="4378" y="94"/>
                  <a:pt x="4482" y="105"/>
                </a:cubicBezTo>
                <a:cubicBezTo>
                  <a:pt x="4522" y="109"/>
                  <a:pt x="4535" y="135"/>
                  <a:pt x="4560" y="157"/>
                </a:cubicBezTo>
                <a:cubicBezTo>
                  <a:pt x="4618" y="209"/>
                  <a:pt x="4673" y="255"/>
                  <a:pt x="4691" y="334"/>
                </a:cubicBezTo>
                <a:cubicBezTo>
                  <a:pt x="4689" y="347"/>
                  <a:pt x="4689" y="361"/>
                  <a:pt x="4685" y="373"/>
                </a:cubicBezTo>
                <a:cubicBezTo>
                  <a:pt x="4674" y="405"/>
                  <a:pt x="4641" y="430"/>
                  <a:pt x="4619" y="452"/>
                </a:cubicBezTo>
                <a:cubicBezTo>
                  <a:pt x="4588" y="483"/>
                  <a:pt x="4572" y="516"/>
                  <a:pt x="4528" y="530"/>
                </a:cubicBezTo>
                <a:cubicBezTo>
                  <a:pt x="4483" y="561"/>
                  <a:pt x="4450" y="557"/>
                  <a:pt x="4416" y="609"/>
                </a:cubicBezTo>
                <a:cubicBezTo>
                  <a:pt x="4420" y="672"/>
                  <a:pt x="4418" y="737"/>
                  <a:pt x="4429" y="799"/>
                </a:cubicBezTo>
                <a:cubicBezTo>
                  <a:pt x="4440" y="863"/>
                  <a:pt x="4575" y="884"/>
                  <a:pt x="4619" y="890"/>
                </a:cubicBezTo>
                <a:cubicBezTo>
                  <a:pt x="4671" y="888"/>
                  <a:pt x="4724" y="888"/>
                  <a:pt x="4776" y="884"/>
                </a:cubicBezTo>
                <a:cubicBezTo>
                  <a:pt x="4816" y="881"/>
                  <a:pt x="4858" y="843"/>
                  <a:pt x="4894" y="825"/>
                </a:cubicBezTo>
                <a:cubicBezTo>
                  <a:pt x="5003" y="770"/>
                  <a:pt x="5093" y="722"/>
                  <a:pt x="5149" y="609"/>
                </a:cubicBezTo>
                <a:cubicBezTo>
                  <a:pt x="5158" y="567"/>
                  <a:pt x="5163" y="549"/>
                  <a:pt x="5163" y="498"/>
                </a:cubicBezTo>
                <a:cubicBezTo>
                  <a:pt x="5163" y="374"/>
                  <a:pt x="5202" y="318"/>
                  <a:pt x="5110" y="282"/>
                </a:cubicBezTo>
                <a:cubicBezTo>
                  <a:pt x="5087" y="258"/>
                  <a:pt x="5075" y="245"/>
                  <a:pt x="5058" y="216"/>
                </a:cubicBezTo>
                <a:cubicBezTo>
                  <a:pt x="5062" y="199"/>
                  <a:pt x="5060" y="178"/>
                  <a:pt x="5071" y="164"/>
                </a:cubicBezTo>
                <a:cubicBezTo>
                  <a:pt x="5087" y="143"/>
                  <a:pt x="5172" y="117"/>
                  <a:pt x="5195" y="112"/>
                </a:cubicBezTo>
                <a:cubicBezTo>
                  <a:pt x="5225" y="105"/>
                  <a:pt x="5287" y="98"/>
                  <a:pt x="5287" y="98"/>
                </a:cubicBezTo>
                <a:cubicBezTo>
                  <a:pt x="5520" y="100"/>
                  <a:pt x="5754" y="99"/>
                  <a:pt x="5987" y="105"/>
                </a:cubicBezTo>
                <a:cubicBezTo>
                  <a:pt x="6025" y="106"/>
                  <a:pt x="6071" y="156"/>
                  <a:pt x="6099" y="177"/>
                </a:cubicBezTo>
                <a:cubicBezTo>
                  <a:pt x="6233" y="276"/>
                  <a:pt x="6292" y="436"/>
                  <a:pt x="6321" y="596"/>
                </a:cubicBezTo>
                <a:cubicBezTo>
                  <a:pt x="6312" y="637"/>
                  <a:pt x="6314" y="682"/>
                  <a:pt x="6295" y="720"/>
                </a:cubicBezTo>
                <a:cubicBezTo>
                  <a:pt x="6283" y="744"/>
                  <a:pt x="6227" y="758"/>
                  <a:pt x="6203" y="766"/>
                </a:cubicBezTo>
                <a:cubicBezTo>
                  <a:pt x="6155" y="797"/>
                  <a:pt x="6107" y="828"/>
                  <a:pt x="6059" y="858"/>
                </a:cubicBezTo>
                <a:cubicBezTo>
                  <a:pt x="6024" y="880"/>
                  <a:pt x="5998" y="887"/>
                  <a:pt x="5968" y="917"/>
                </a:cubicBezTo>
                <a:cubicBezTo>
                  <a:pt x="5904" y="982"/>
                  <a:pt x="5876" y="1067"/>
                  <a:pt x="5837" y="1146"/>
                </a:cubicBezTo>
                <a:cubicBezTo>
                  <a:pt x="5830" y="1192"/>
                  <a:pt x="5818" y="1246"/>
                  <a:pt x="5837" y="1290"/>
                </a:cubicBezTo>
                <a:cubicBezTo>
                  <a:pt x="5857" y="1337"/>
                  <a:pt x="5887" y="1343"/>
                  <a:pt x="5922" y="1362"/>
                </a:cubicBezTo>
                <a:cubicBezTo>
                  <a:pt x="5995" y="1402"/>
                  <a:pt x="6072" y="1416"/>
                  <a:pt x="6151" y="1440"/>
                </a:cubicBezTo>
                <a:cubicBezTo>
                  <a:pt x="6167" y="1456"/>
                  <a:pt x="6188" y="1468"/>
                  <a:pt x="6203" y="1486"/>
                </a:cubicBezTo>
                <a:cubicBezTo>
                  <a:pt x="6220" y="1506"/>
                  <a:pt x="6230" y="1542"/>
                  <a:pt x="6243" y="1565"/>
                </a:cubicBezTo>
                <a:cubicBezTo>
                  <a:pt x="6259" y="1594"/>
                  <a:pt x="6279" y="1621"/>
                  <a:pt x="6295" y="1650"/>
                </a:cubicBezTo>
                <a:cubicBezTo>
                  <a:pt x="6302" y="1683"/>
                  <a:pt x="6316" y="1715"/>
                  <a:pt x="6315" y="1748"/>
                </a:cubicBezTo>
                <a:cubicBezTo>
                  <a:pt x="6313" y="1788"/>
                  <a:pt x="6307" y="1827"/>
                  <a:pt x="6301" y="1866"/>
                </a:cubicBezTo>
                <a:cubicBezTo>
                  <a:pt x="6297" y="1891"/>
                  <a:pt x="6292" y="1884"/>
                  <a:pt x="6275" y="1905"/>
                </a:cubicBezTo>
                <a:cubicBezTo>
                  <a:pt x="6254" y="1930"/>
                  <a:pt x="6234" y="1970"/>
                  <a:pt x="6203" y="1984"/>
                </a:cubicBezTo>
                <a:cubicBezTo>
                  <a:pt x="6155" y="2006"/>
                  <a:pt x="6105" y="2021"/>
                  <a:pt x="6059" y="2049"/>
                </a:cubicBezTo>
                <a:cubicBezTo>
                  <a:pt x="6038" y="2078"/>
                  <a:pt x="6015" y="2105"/>
                  <a:pt x="5994" y="2134"/>
                </a:cubicBezTo>
                <a:cubicBezTo>
                  <a:pt x="5942" y="2284"/>
                  <a:pt x="6059" y="2449"/>
                  <a:pt x="6171" y="2540"/>
                </a:cubicBezTo>
                <a:cubicBezTo>
                  <a:pt x="6209" y="2571"/>
                  <a:pt x="6248" y="2598"/>
                  <a:pt x="6288" y="2625"/>
                </a:cubicBezTo>
                <a:cubicBezTo>
                  <a:pt x="6303" y="2636"/>
                  <a:pt x="6328" y="2664"/>
                  <a:pt x="6328" y="2664"/>
                </a:cubicBezTo>
                <a:cubicBezTo>
                  <a:pt x="6364" y="2738"/>
                  <a:pt x="6342" y="2713"/>
                  <a:pt x="6380" y="2749"/>
                </a:cubicBezTo>
                <a:cubicBezTo>
                  <a:pt x="6384" y="2773"/>
                  <a:pt x="6386" y="2798"/>
                  <a:pt x="6393" y="2821"/>
                </a:cubicBezTo>
                <a:cubicBezTo>
                  <a:pt x="6398" y="2837"/>
                  <a:pt x="6408" y="2851"/>
                  <a:pt x="6413" y="2867"/>
                </a:cubicBezTo>
                <a:cubicBezTo>
                  <a:pt x="6425" y="2909"/>
                  <a:pt x="6422" y="2954"/>
                  <a:pt x="6426" y="2998"/>
                </a:cubicBezTo>
                <a:cubicBezTo>
                  <a:pt x="6424" y="3029"/>
                  <a:pt x="6433" y="3062"/>
                  <a:pt x="6419" y="3090"/>
                </a:cubicBezTo>
                <a:cubicBezTo>
                  <a:pt x="6410" y="3107"/>
                  <a:pt x="6384" y="3107"/>
                  <a:pt x="6367" y="3116"/>
                </a:cubicBezTo>
                <a:cubicBezTo>
                  <a:pt x="6334" y="3133"/>
                  <a:pt x="6285" y="3136"/>
                  <a:pt x="6249" y="3142"/>
                </a:cubicBezTo>
                <a:cubicBezTo>
                  <a:pt x="6190" y="3162"/>
                  <a:pt x="6131" y="3180"/>
                  <a:pt x="6072" y="3201"/>
                </a:cubicBezTo>
                <a:cubicBezTo>
                  <a:pt x="6056" y="3214"/>
                  <a:pt x="6036" y="3221"/>
                  <a:pt x="6020" y="3234"/>
                </a:cubicBezTo>
                <a:cubicBezTo>
                  <a:pt x="5995" y="3255"/>
                  <a:pt x="5985" y="3295"/>
                  <a:pt x="5974" y="3325"/>
                </a:cubicBezTo>
                <a:cubicBezTo>
                  <a:pt x="5979" y="3397"/>
                  <a:pt x="5984" y="3448"/>
                  <a:pt x="6020" y="3509"/>
                </a:cubicBezTo>
                <a:cubicBezTo>
                  <a:pt x="6070" y="3594"/>
                  <a:pt x="6147" y="3648"/>
                  <a:pt x="6177" y="3744"/>
                </a:cubicBezTo>
                <a:cubicBezTo>
                  <a:pt x="6168" y="3895"/>
                  <a:pt x="6207" y="4008"/>
                  <a:pt x="6059" y="4039"/>
                </a:cubicBezTo>
                <a:cubicBezTo>
                  <a:pt x="5976" y="4037"/>
                  <a:pt x="5892" y="4049"/>
                  <a:pt x="5811" y="4032"/>
                </a:cubicBezTo>
                <a:cubicBezTo>
                  <a:pt x="5791" y="4028"/>
                  <a:pt x="5739" y="3953"/>
                  <a:pt x="5719" y="3934"/>
                </a:cubicBezTo>
                <a:cubicBezTo>
                  <a:pt x="5653" y="3869"/>
                  <a:pt x="5607" y="3797"/>
                  <a:pt x="5529" y="3744"/>
                </a:cubicBezTo>
                <a:cubicBezTo>
                  <a:pt x="5502" y="3707"/>
                  <a:pt x="5497" y="3695"/>
                  <a:pt x="5464" y="3666"/>
                </a:cubicBezTo>
                <a:cubicBezTo>
                  <a:pt x="5445" y="3650"/>
                  <a:pt x="5420" y="3640"/>
                  <a:pt x="5405" y="3620"/>
                </a:cubicBezTo>
                <a:cubicBezTo>
                  <a:pt x="5389" y="3599"/>
                  <a:pt x="5375" y="3575"/>
                  <a:pt x="5346" y="3568"/>
                </a:cubicBezTo>
                <a:cubicBezTo>
                  <a:pt x="5265" y="3548"/>
                  <a:pt x="5194" y="3535"/>
                  <a:pt x="5110" y="3528"/>
                </a:cubicBezTo>
                <a:cubicBezTo>
                  <a:pt x="4975" y="3538"/>
                  <a:pt x="4935" y="3515"/>
                  <a:pt x="4868" y="3613"/>
                </a:cubicBezTo>
                <a:cubicBezTo>
                  <a:pt x="4866" y="3622"/>
                  <a:pt x="4865" y="3632"/>
                  <a:pt x="4861" y="3640"/>
                </a:cubicBezTo>
                <a:cubicBezTo>
                  <a:pt x="4854" y="3654"/>
                  <a:pt x="4835" y="3679"/>
                  <a:pt x="4835" y="3679"/>
                </a:cubicBezTo>
                <a:cubicBezTo>
                  <a:pt x="4811" y="3788"/>
                  <a:pt x="4808" y="3779"/>
                  <a:pt x="4829" y="3947"/>
                </a:cubicBezTo>
                <a:cubicBezTo>
                  <a:pt x="4831" y="3967"/>
                  <a:pt x="4855" y="4000"/>
                  <a:pt x="4855" y="4000"/>
                </a:cubicBezTo>
                <a:cubicBezTo>
                  <a:pt x="4864" y="4037"/>
                  <a:pt x="4872" y="4051"/>
                  <a:pt x="4894" y="4085"/>
                </a:cubicBezTo>
                <a:cubicBezTo>
                  <a:pt x="4907" y="4185"/>
                  <a:pt x="4917" y="4199"/>
                  <a:pt x="4894" y="4307"/>
                </a:cubicBezTo>
                <a:cubicBezTo>
                  <a:pt x="4889" y="4329"/>
                  <a:pt x="4866" y="4340"/>
                  <a:pt x="4848" y="4346"/>
                </a:cubicBezTo>
                <a:cubicBezTo>
                  <a:pt x="4831" y="4352"/>
                  <a:pt x="4796" y="4360"/>
                  <a:pt x="4796" y="4360"/>
                </a:cubicBezTo>
                <a:cubicBezTo>
                  <a:pt x="4713" y="4357"/>
                  <a:pt x="4624" y="4378"/>
                  <a:pt x="4547" y="4346"/>
                </a:cubicBezTo>
                <a:cubicBezTo>
                  <a:pt x="4533" y="4340"/>
                  <a:pt x="4522" y="4327"/>
                  <a:pt x="4508" y="4320"/>
                </a:cubicBezTo>
                <a:cubicBezTo>
                  <a:pt x="4498" y="4314"/>
                  <a:pt x="4486" y="4311"/>
                  <a:pt x="4475" y="4307"/>
                </a:cubicBezTo>
                <a:cubicBezTo>
                  <a:pt x="4464" y="4298"/>
                  <a:pt x="4454" y="4289"/>
                  <a:pt x="4443" y="4281"/>
                </a:cubicBezTo>
                <a:cubicBezTo>
                  <a:pt x="4426" y="4269"/>
                  <a:pt x="4390" y="4248"/>
                  <a:pt x="4390" y="4248"/>
                </a:cubicBezTo>
                <a:cubicBezTo>
                  <a:pt x="4376" y="4227"/>
                  <a:pt x="4358" y="4210"/>
                  <a:pt x="4344" y="4189"/>
                </a:cubicBezTo>
                <a:cubicBezTo>
                  <a:pt x="4325" y="4108"/>
                  <a:pt x="4264" y="4004"/>
                  <a:pt x="4213" y="3941"/>
                </a:cubicBezTo>
                <a:cubicBezTo>
                  <a:pt x="4200" y="3925"/>
                  <a:pt x="4187" y="3910"/>
                  <a:pt x="4174" y="3895"/>
                </a:cubicBezTo>
                <a:cubicBezTo>
                  <a:pt x="4162" y="3881"/>
                  <a:pt x="4135" y="3856"/>
                  <a:pt x="4135" y="3856"/>
                </a:cubicBezTo>
                <a:cubicBezTo>
                  <a:pt x="3987" y="3866"/>
                  <a:pt x="3957" y="3875"/>
                  <a:pt x="3840" y="3895"/>
                </a:cubicBezTo>
                <a:cubicBezTo>
                  <a:pt x="3831" y="3899"/>
                  <a:pt x="3821" y="3901"/>
                  <a:pt x="3814" y="3908"/>
                </a:cubicBezTo>
                <a:cubicBezTo>
                  <a:pt x="3803" y="3919"/>
                  <a:pt x="3788" y="3947"/>
                  <a:pt x="3788" y="3947"/>
                </a:cubicBezTo>
                <a:cubicBezTo>
                  <a:pt x="3786" y="4041"/>
                  <a:pt x="3785" y="4135"/>
                  <a:pt x="3781" y="4229"/>
                </a:cubicBezTo>
                <a:cubicBezTo>
                  <a:pt x="3779" y="4274"/>
                  <a:pt x="3746" y="4304"/>
                  <a:pt x="3709" y="4320"/>
                </a:cubicBezTo>
                <a:cubicBezTo>
                  <a:pt x="3626" y="4357"/>
                  <a:pt x="3584" y="4380"/>
                  <a:pt x="3493" y="4392"/>
                </a:cubicBezTo>
                <a:cubicBezTo>
                  <a:pt x="3406" y="4431"/>
                  <a:pt x="3311" y="4438"/>
                  <a:pt x="3219" y="4458"/>
                </a:cubicBezTo>
                <a:cubicBezTo>
                  <a:pt x="3203" y="4461"/>
                  <a:pt x="3189" y="4468"/>
                  <a:pt x="3173" y="4471"/>
                </a:cubicBezTo>
                <a:cubicBezTo>
                  <a:pt x="3141" y="4477"/>
                  <a:pt x="3075" y="4484"/>
                  <a:pt x="3075" y="4484"/>
                </a:cubicBezTo>
                <a:cubicBezTo>
                  <a:pt x="2688" y="4481"/>
                  <a:pt x="2441" y="4546"/>
                  <a:pt x="2132" y="4438"/>
                </a:cubicBezTo>
                <a:cubicBezTo>
                  <a:pt x="2087" y="4393"/>
                  <a:pt x="2143" y="4443"/>
                  <a:pt x="2073" y="4405"/>
                </a:cubicBezTo>
                <a:cubicBezTo>
                  <a:pt x="2061" y="4398"/>
                  <a:pt x="2052" y="4387"/>
                  <a:pt x="2040" y="4379"/>
                </a:cubicBezTo>
                <a:cubicBezTo>
                  <a:pt x="1989" y="4344"/>
                  <a:pt x="1935" y="4315"/>
                  <a:pt x="1877" y="4294"/>
                </a:cubicBezTo>
                <a:cubicBezTo>
                  <a:pt x="1827" y="4257"/>
                  <a:pt x="1778" y="4209"/>
                  <a:pt x="1726" y="4176"/>
                </a:cubicBezTo>
                <a:cubicBezTo>
                  <a:pt x="1652" y="4129"/>
                  <a:pt x="1573" y="4080"/>
                  <a:pt x="1504" y="4026"/>
                </a:cubicBezTo>
                <a:cubicBezTo>
                  <a:pt x="1453" y="3986"/>
                  <a:pt x="1412" y="3933"/>
                  <a:pt x="1360" y="3895"/>
                </a:cubicBezTo>
                <a:cubicBezTo>
                  <a:pt x="1356" y="3888"/>
                  <a:pt x="1352" y="3881"/>
                  <a:pt x="1347" y="3875"/>
                </a:cubicBezTo>
                <a:cubicBezTo>
                  <a:pt x="1339" y="3866"/>
                  <a:pt x="1327" y="3859"/>
                  <a:pt x="1320" y="3849"/>
                </a:cubicBezTo>
                <a:cubicBezTo>
                  <a:pt x="1307" y="3831"/>
                  <a:pt x="1302" y="3790"/>
                  <a:pt x="1294" y="3770"/>
                </a:cubicBezTo>
                <a:cubicBezTo>
                  <a:pt x="1289" y="3725"/>
                  <a:pt x="1282" y="3689"/>
                  <a:pt x="1268" y="3646"/>
                </a:cubicBezTo>
                <a:cubicBezTo>
                  <a:pt x="1265" y="3591"/>
                  <a:pt x="1270" y="3535"/>
                  <a:pt x="1255" y="3482"/>
                </a:cubicBezTo>
                <a:cubicBezTo>
                  <a:pt x="1249" y="3462"/>
                  <a:pt x="1236" y="3444"/>
                  <a:pt x="1229" y="3424"/>
                </a:cubicBezTo>
                <a:cubicBezTo>
                  <a:pt x="1226" y="3415"/>
                  <a:pt x="1228" y="3404"/>
                  <a:pt x="1222" y="3397"/>
                </a:cubicBezTo>
                <a:cubicBezTo>
                  <a:pt x="1167" y="3325"/>
                  <a:pt x="1078" y="3272"/>
                  <a:pt x="993" y="3247"/>
                </a:cubicBezTo>
                <a:cubicBezTo>
                  <a:pt x="947" y="3217"/>
                  <a:pt x="892" y="3232"/>
                  <a:pt x="849" y="3260"/>
                </a:cubicBezTo>
                <a:cubicBezTo>
                  <a:pt x="845" y="3267"/>
                  <a:pt x="841" y="3274"/>
                  <a:pt x="836" y="3280"/>
                </a:cubicBezTo>
                <a:cubicBezTo>
                  <a:pt x="830" y="3287"/>
                  <a:pt x="821" y="3291"/>
                  <a:pt x="816" y="3299"/>
                </a:cubicBezTo>
                <a:cubicBezTo>
                  <a:pt x="805" y="3316"/>
                  <a:pt x="803" y="3346"/>
                  <a:pt x="797" y="3365"/>
                </a:cubicBezTo>
                <a:cubicBezTo>
                  <a:pt x="800" y="3391"/>
                  <a:pt x="793" y="3423"/>
                  <a:pt x="810" y="3443"/>
                </a:cubicBezTo>
                <a:cubicBezTo>
                  <a:pt x="815" y="3449"/>
                  <a:pt x="824" y="3451"/>
                  <a:pt x="829" y="3456"/>
                </a:cubicBezTo>
                <a:cubicBezTo>
                  <a:pt x="856" y="3483"/>
                  <a:pt x="877" y="3517"/>
                  <a:pt x="915" y="3528"/>
                </a:cubicBezTo>
                <a:cubicBezTo>
                  <a:pt x="939" y="3545"/>
                  <a:pt x="966" y="3566"/>
                  <a:pt x="993" y="3574"/>
                </a:cubicBezTo>
                <a:cubicBezTo>
                  <a:pt x="1015" y="3596"/>
                  <a:pt x="1037" y="3618"/>
                  <a:pt x="1059" y="3640"/>
                </a:cubicBezTo>
                <a:cubicBezTo>
                  <a:pt x="1070" y="3651"/>
                  <a:pt x="1085" y="3679"/>
                  <a:pt x="1085" y="3679"/>
                </a:cubicBezTo>
                <a:cubicBezTo>
                  <a:pt x="1095" y="3710"/>
                  <a:pt x="1111" y="3739"/>
                  <a:pt x="1131" y="3764"/>
                </a:cubicBezTo>
                <a:cubicBezTo>
                  <a:pt x="1147" y="3835"/>
                  <a:pt x="1143" y="3906"/>
                  <a:pt x="1216" y="3941"/>
                </a:cubicBezTo>
                <a:cubicBezTo>
                  <a:pt x="1212" y="3969"/>
                  <a:pt x="1211" y="3998"/>
                  <a:pt x="1203" y="4026"/>
                </a:cubicBezTo>
                <a:cubicBezTo>
                  <a:pt x="1193" y="4062"/>
                  <a:pt x="1090" y="4068"/>
                  <a:pt x="1072" y="4072"/>
                </a:cubicBezTo>
                <a:cubicBezTo>
                  <a:pt x="1015" y="4070"/>
                  <a:pt x="958" y="4069"/>
                  <a:pt x="901" y="4065"/>
                </a:cubicBezTo>
                <a:cubicBezTo>
                  <a:pt x="872" y="4063"/>
                  <a:pt x="845" y="4040"/>
                  <a:pt x="823" y="4026"/>
                </a:cubicBezTo>
                <a:cubicBezTo>
                  <a:pt x="747" y="3979"/>
                  <a:pt x="681" y="3935"/>
                  <a:pt x="627" y="3862"/>
                </a:cubicBezTo>
                <a:cubicBezTo>
                  <a:pt x="617" y="3832"/>
                  <a:pt x="606" y="3809"/>
                  <a:pt x="587" y="3784"/>
                </a:cubicBezTo>
                <a:cubicBezTo>
                  <a:pt x="576" y="3722"/>
                  <a:pt x="557" y="3662"/>
                  <a:pt x="548" y="3600"/>
                </a:cubicBezTo>
                <a:cubicBezTo>
                  <a:pt x="551" y="3543"/>
                  <a:pt x="534" y="3315"/>
                  <a:pt x="600" y="3234"/>
                </a:cubicBezTo>
                <a:cubicBezTo>
                  <a:pt x="605" y="3228"/>
                  <a:pt x="615" y="3227"/>
                  <a:pt x="620" y="3221"/>
                </a:cubicBezTo>
                <a:cubicBezTo>
                  <a:pt x="639" y="3200"/>
                  <a:pt x="656" y="3178"/>
                  <a:pt x="672" y="3155"/>
                </a:cubicBezTo>
                <a:cubicBezTo>
                  <a:pt x="712" y="3100"/>
                  <a:pt x="686" y="3112"/>
                  <a:pt x="738" y="3103"/>
                </a:cubicBezTo>
                <a:cubicBezTo>
                  <a:pt x="791" y="3022"/>
                  <a:pt x="958" y="2999"/>
                  <a:pt x="1045" y="2992"/>
                </a:cubicBezTo>
                <a:cubicBezTo>
                  <a:pt x="1112" y="2968"/>
                  <a:pt x="1179" y="2980"/>
                  <a:pt x="1248" y="2992"/>
                </a:cubicBezTo>
                <a:cubicBezTo>
                  <a:pt x="1293" y="3010"/>
                  <a:pt x="1340" y="3023"/>
                  <a:pt x="1386" y="3037"/>
                </a:cubicBezTo>
                <a:cubicBezTo>
                  <a:pt x="1397" y="3044"/>
                  <a:pt x="1408" y="3051"/>
                  <a:pt x="1419" y="3057"/>
                </a:cubicBezTo>
                <a:cubicBezTo>
                  <a:pt x="1429" y="3062"/>
                  <a:pt x="1441" y="3065"/>
                  <a:pt x="1451" y="3070"/>
                </a:cubicBezTo>
                <a:cubicBezTo>
                  <a:pt x="1558" y="3128"/>
                  <a:pt x="1446" y="3069"/>
                  <a:pt x="1510" y="3116"/>
                </a:cubicBezTo>
                <a:cubicBezTo>
                  <a:pt x="1518" y="3122"/>
                  <a:pt x="1529" y="3123"/>
                  <a:pt x="1536" y="3129"/>
                </a:cubicBezTo>
                <a:cubicBezTo>
                  <a:pt x="1553" y="3143"/>
                  <a:pt x="1564" y="3162"/>
                  <a:pt x="1582" y="3175"/>
                </a:cubicBezTo>
                <a:cubicBezTo>
                  <a:pt x="1591" y="3181"/>
                  <a:pt x="1599" y="3188"/>
                  <a:pt x="1608" y="3194"/>
                </a:cubicBezTo>
                <a:cubicBezTo>
                  <a:pt x="1625" y="3242"/>
                  <a:pt x="1601" y="3187"/>
                  <a:pt x="1635" y="3227"/>
                </a:cubicBezTo>
                <a:cubicBezTo>
                  <a:pt x="1656" y="3251"/>
                  <a:pt x="1673" y="3290"/>
                  <a:pt x="1687" y="3319"/>
                </a:cubicBezTo>
                <a:cubicBezTo>
                  <a:pt x="1709" y="3364"/>
                  <a:pt x="1720" y="3416"/>
                  <a:pt x="1739" y="3463"/>
                </a:cubicBezTo>
                <a:cubicBezTo>
                  <a:pt x="1745" y="3497"/>
                  <a:pt x="1750" y="3523"/>
                  <a:pt x="1765" y="3554"/>
                </a:cubicBezTo>
                <a:cubicBezTo>
                  <a:pt x="1778" y="3627"/>
                  <a:pt x="1804" y="3699"/>
                  <a:pt x="1824" y="3770"/>
                </a:cubicBezTo>
                <a:cubicBezTo>
                  <a:pt x="1839" y="3825"/>
                  <a:pt x="1845" y="3884"/>
                  <a:pt x="1883" y="3928"/>
                </a:cubicBezTo>
                <a:cubicBezTo>
                  <a:pt x="1914" y="3964"/>
                  <a:pt x="1940" y="4008"/>
                  <a:pt x="1988" y="4019"/>
                </a:cubicBezTo>
                <a:cubicBezTo>
                  <a:pt x="2035" y="4055"/>
                  <a:pt x="2083" y="4050"/>
                  <a:pt x="2139" y="4058"/>
                </a:cubicBezTo>
                <a:cubicBezTo>
                  <a:pt x="2323" y="4084"/>
                  <a:pt x="2120" y="4063"/>
                  <a:pt x="2283" y="4078"/>
                </a:cubicBezTo>
                <a:cubicBezTo>
                  <a:pt x="3022" y="4277"/>
                  <a:pt x="2984" y="4090"/>
                  <a:pt x="3402" y="4026"/>
                </a:cubicBezTo>
                <a:cubicBezTo>
                  <a:pt x="3429" y="4016"/>
                  <a:pt x="3444" y="4005"/>
                  <a:pt x="3474" y="4000"/>
                </a:cubicBezTo>
                <a:cubicBezTo>
                  <a:pt x="3490" y="3983"/>
                  <a:pt x="3549" y="3965"/>
                  <a:pt x="3572" y="3954"/>
                </a:cubicBezTo>
                <a:cubicBezTo>
                  <a:pt x="3612" y="3934"/>
                  <a:pt x="3602" y="3919"/>
                  <a:pt x="3624" y="3895"/>
                </a:cubicBezTo>
                <a:cubicBezTo>
                  <a:pt x="3654" y="3862"/>
                  <a:pt x="3660" y="3859"/>
                  <a:pt x="3690" y="3836"/>
                </a:cubicBezTo>
                <a:cubicBezTo>
                  <a:pt x="3723" y="3770"/>
                  <a:pt x="3734" y="3703"/>
                  <a:pt x="3795" y="3653"/>
                </a:cubicBezTo>
                <a:cubicBezTo>
                  <a:pt x="3813" y="3638"/>
                  <a:pt x="3830" y="3617"/>
                  <a:pt x="3853" y="3613"/>
                </a:cubicBezTo>
                <a:cubicBezTo>
                  <a:pt x="3882" y="3609"/>
                  <a:pt x="3939" y="3600"/>
                  <a:pt x="3939" y="3600"/>
                </a:cubicBezTo>
                <a:cubicBezTo>
                  <a:pt x="3987" y="3606"/>
                  <a:pt x="4037" y="3604"/>
                  <a:pt x="4083" y="3620"/>
                </a:cubicBezTo>
                <a:cubicBezTo>
                  <a:pt x="4129" y="3636"/>
                  <a:pt x="4173" y="3663"/>
                  <a:pt x="4220" y="3679"/>
                </a:cubicBezTo>
                <a:cubicBezTo>
                  <a:pt x="4242" y="3699"/>
                  <a:pt x="4242" y="3715"/>
                  <a:pt x="4266" y="3731"/>
                </a:cubicBezTo>
                <a:cubicBezTo>
                  <a:pt x="4299" y="3798"/>
                  <a:pt x="4253" y="3712"/>
                  <a:pt x="4305" y="3784"/>
                </a:cubicBezTo>
                <a:cubicBezTo>
                  <a:pt x="4309" y="3789"/>
                  <a:pt x="4308" y="3798"/>
                  <a:pt x="4312" y="3803"/>
                </a:cubicBezTo>
                <a:cubicBezTo>
                  <a:pt x="4330" y="3824"/>
                  <a:pt x="4371" y="3862"/>
                  <a:pt x="4371" y="3862"/>
                </a:cubicBezTo>
                <a:cubicBezTo>
                  <a:pt x="4381" y="3895"/>
                  <a:pt x="4405" y="3910"/>
                  <a:pt x="4436" y="3921"/>
                </a:cubicBezTo>
                <a:cubicBezTo>
                  <a:pt x="4447" y="3917"/>
                  <a:pt x="4460" y="3915"/>
                  <a:pt x="4469" y="3908"/>
                </a:cubicBezTo>
                <a:cubicBezTo>
                  <a:pt x="4493" y="3889"/>
                  <a:pt x="4502" y="3861"/>
                  <a:pt x="4515" y="3836"/>
                </a:cubicBezTo>
                <a:cubicBezTo>
                  <a:pt x="4527" y="3811"/>
                  <a:pt x="4548" y="3790"/>
                  <a:pt x="4567" y="3770"/>
                </a:cubicBezTo>
                <a:cubicBezTo>
                  <a:pt x="4606" y="3675"/>
                  <a:pt x="4578" y="3569"/>
                  <a:pt x="4567" y="3469"/>
                </a:cubicBezTo>
                <a:cubicBezTo>
                  <a:pt x="4570" y="3390"/>
                  <a:pt x="4539" y="3306"/>
                  <a:pt x="4606" y="3260"/>
                </a:cubicBezTo>
                <a:cubicBezTo>
                  <a:pt x="4639" y="3209"/>
                  <a:pt x="4699" y="3178"/>
                  <a:pt x="4757" y="3162"/>
                </a:cubicBezTo>
                <a:cubicBezTo>
                  <a:pt x="4786" y="3142"/>
                  <a:pt x="4821" y="3131"/>
                  <a:pt x="4855" y="3122"/>
                </a:cubicBezTo>
                <a:cubicBezTo>
                  <a:pt x="4953" y="3127"/>
                  <a:pt x="5052" y="3125"/>
                  <a:pt x="5149" y="3136"/>
                </a:cubicBezTo>
                <a:cubicBezTo>
                  <a:pt x="5166" y="3138"/>
                  <a:pt x="5178" y="3157"/>
                  <a:pt x="5195" y="3162"/>
                </a:cubicBezTo>
                <a:cubicBezTo>
                  <a:pt x="5212" y="3167"/>
                  <a:pt x="5230" y="3166"/>
                  <a:pt x="5248" y="3168"/>
                </a:cubicBezTo>
                <a:cubicBezTo>
                  <a:pt x="5314" y="3193"/>
                  <a:pt x="5383" y="3207"/>
                  <a:pt x="5451" y="3227"/>
                </a:cubicBezTo>
                <a:cubicBezTo>
                  <a:pt x="5473" y="3250"/>
                  <a:pt x="5500" y="3259"/>
                  <a:pt x="5523" y="3280"/>
                </a:cubicBezTo>
                <a:cubicBezTo>
                  <a:pt x="5579" y="3330"/>
                  <a:pt x="5533" y="3297"/>
                  <a:pt x="5575" y="3325"/>
                </a:cubicBezTo>
                <a:cubicBezTo>
                  <a:pt x="5602" y="3362"/>
                  <a:pt x="5642" y="3380"/>
                  <a:pt x="5673" y="3417"/>
                </a:cubicBezTo>
                <a:cubicBezTo>
                  <a:pt x="5705" y="3455"/>
                  <a:pt x="5714" y="3504"/>
                  <a:pt x="5765" y="3522"/>
                </a:cubicBezTo>
                <a:cubicBezTo>
                  <a:pt x="5776" y="3518"/>
                  <a:pt x="5789" y="3518"/>
                  <a:pt x="5797" y="3509"/>
                </a:cubicBezTo>
                <a:cubicBezTo>
                  <a:pt x="5815" y="3488"/>
                  <a:pt x="5827" y="3442"/>
                  <a:pt x="5843" y="3417"/>
                </a:cubicBezTo>
                <a:cubicBezTo>
                  <a:pt x="5883" y="3270"/>
                  <a:pt x="5856" y="3161"/>
                  <a:pt x="5732" y="3090"/>
                </a:cubicBezTo>
                <a:cubicBezTo>
                  <a:pt x="5723" y="3063"/>
                  <a:pt x="5686" y="3018"/>
                  <a:pt x="5686" y="3018"/>
                </a:cubicBezTo>
                <a:cubicBezTo>
                  <a:pt x="5689" y="2996"/>
                  <a:pt x="5685" y="2969"/>
                  <a:pt x="5699" y="2952"/>
                </a:cubicBezTo>
                <a:cubicBezTo>
                  <a:pt x="5748" y="2892"/>
                  <a:pt x="5826" y="2893"/>
                  <a:pt x="5896" y="2887"/>
                </a:cubicBezTo>
                <a:cubicBezTo>
                  <a:pt x="5949" y="2867"/>
                  <a:pt x="5981" y="2820"/>
                  <a:pt x="6013" y="2776"/>
                </a:cubicBezTo>
                <a:cubicBezTo>
                  <a:pt x="6022" y="2740"/>
                  <a:pt x="6031" y="2725"/>
                  <a:pt x="6000" y="2684"/>
                </a:cubicBezTo>
                <a:cubicBezTo>
                  <a:pt x="5992" y="2673"/>
                  <a:pt x="5974" y="2676"/>
                  <a:pt x="5961" y="2671"/>
                </a:cubicBezTo>
                <a:cubicBezTo>
                  <a:pt x="5926" y="2657"/>
                  <a:pt x="5901" y="2645"/>
                  <a:pt x="5863" y="2638"/>
                </a:cubicBezTo>
                <a:cubicBezTo>
                  <a:pt x="5823" y="2607"/>
                  <a:pt x="5770" y="2602"/>
                  <a:pt x="5725" y="2579"/>
                </a:cubicBezTo>
                <a:cubicBezTo>
                  <a:pt x="5703" y="2568"/>
                  <a:pt x="5687" y="2547"/>
                  <a:pt x="5667" y="2533"/>
                </a:cubicBezTo>
                <a:cubicBezTo>
                  <a:pt x="5665" y="2527"/>
                  <a:pt x="5663" y="2520"/>
                  <a:pt x="5660" y="2514"/>
                </a:cubicBezTo>
                <a:cubicBezTo>
                  <a:pt x="5654" y="2505"/>
                  <a:pt x="5645" y="2498"/>
                  <a:pt x="5640" y="2488"/>
                </a:cubicBezTo>
                <a:cubicBezTo>
                  <a:pt x="5604" y="2414"/>
                  <a:pt x="5673" y="2511"/>
                  <a:pt x="5614" y="2435"/>
                </a:cubicBezTo>
                <a:cubicBezTo>
                  <a:pt x="5616" y="2405"/>
                  <a:pt x="5614" y="2374"/>
                  <a:pt x="5621" y="2344"/>
                </a:cubicBezTo>
                <a:cubicBezTo>
                  <a:pt x="5623" y="2335"/>
                  <a:pt x="5635" y="2332"/>
                  <a:pt x="5640" y="2324"/>
                </a:cubicBezTo>
                <a:cubicBezTo>
                  <a:pt x="5644" y="2316"/>
                  <a:pt x="5645" y="2307"/>
                  <a:pt x="5647" y="2298"/>
                </a:cubicBezTo>
                <a:cubicBezTo>
                  <a:pt x="5638" y="2199"/>
                  <a:pt x="5651" y="2102"/>
                  <a:pt x="5542" y="2069"/>
                </a:cubicBezTo>
                <a:cubicBezTo>
                  <a:pt x="5344" y="2083"/>
                  <a:pt x="5406" y="2070"/>
                  <a:pt x="5287" y="2114"/>
                </a:cubicBezTo>
                <a:cubicBezTo>
                  <a:pt x="5269" y="2134"/>
                  <a:pt x="5245" y="2146"/>
                  <a:pt x="5228" y="2167"/>
                </a:cubicBezTo>
                <a:cubicBezTo>
                  <a:pt x="5191" y="2213"/>
                  <a:pt x="5165" y="2263"/>
                  <a:pt x="5143" y="2317"/>
                </a:cubicBezTo>
                <a:cubicBezTo>
                  <a:pt x="5118" y="2443"/>
                  <a:pt x="5135" y="2598"/>
                  <a:pt x="5208" y="2710"/>
                </a:cubicBezTo>
                <a:cubicBezTo>
                  <a:pt x="5225" y="2773"/>
                  <a:pt x="5183" y="2815"/>
                  <a:pt x="5123" y="2828"/>
                </a:cubicBezTo>
                <a:cubicBezTo>
                  <a:pt x="5088" y="2824"/>
                  <a:pt x="5053" y="2823"/>
                  <a:pt x="5019" y="2815"/>
                </a:cubicBezTo>
                <a:cubicBezTo>
                  <a:pt x="4979" y="2806"/>
                  <a:pt x="4954" y="2770"/>
                  <a:pt x="4927" y="2743"/>
                </a:cubicBezTo>
                <a:cubicBezTo>
                  <a:pt x="4891" y="2707"/>
                  <a:pt x="4837" y="2683"/>
                  <a:pt x="4803" y="2645"/>
                </a:cubicBezTo>
                <a:cubicBezTo>
                  <a:pt x="4730" y="2564"/>
                  <a:pt x="4689" y="2473"/>
                  <a:pt x="4573" y="2448"/>
                </a:cubicBezTo>
                <a:cubicBezTo>
                  <a:pt x="4516" y="2409"/>
                  <a:pt x="4432" y="2433"/>
                  <a:pt x="4371" y="2435"/>
                </a:cubicBezTo>
                <a:cubicBezTo>
                  <a:pt x="4350" y="2442"/>
                  <a:pt x="4333" y="2454"/>
                  <a:pt x="4312" y="2461"/>
                </a:cubicBezTo>
                <a:cubicBezTo>
                  <a:pt x="4269" y="2493"/>
                  <a:pt x="4265" y="2529"/>
                  <a:pt x="4253" y="2579"/>
                </a:cubicBezTo>
                <a:cubicBezTo>
                  <a:pt x="4255" y="2649"/>
                  <a:pt x="4255" y="2719"/>
                  <a:pt x="4259" y="2789"/>
                </a:cubicBezTo>
                <a:cubicBezTo>
                  <a:pt x="4262" y="2836"/>
                  <a:pt x="4306" y="2867"/>
                  <a:pt x="4325" y="2906"/>
                </a:cubicBezTo>
                <a:cubicBezTo>
                  <a:pt x="4342" y="2940"/>
                  <a:pt x="4348" y="2966"/>
                  <a:pt x="4357" y="3005"/>
                </a:cubicBezTo>
                <a:cubicBezTo>
                  <a:pt x="4353" y="3063"/>
                  <a:pt x="4362" y="3122"/>
                  <a:pt x="4299" y="3142"/>
                </a:cubicBezTo>
                <a:cubicBezTo>
                  <a:pt x="4207" y="3140"/>
                  <a:pt x="4112" y="3156"/>
                  <a:pt x="4024" y="3129"/>
                </a:cubicBezTo>
                <a:cubicBezTo>
                  <a:pt x="3975" y="3114"/>
                  <a:pt x="3940" y="3081"/>
                  <a:pt x="3899" y="3050"/>
                </a:cubicBezTo>
                <a:cubicBezTo>
                  <a:pt x="3890" y="3043"/>
                  <a:pt x="3873" y="3031"/>
                  <a:pt x="3873" y="3031"/>
                </a:cubicBezTo>
                <a:cubicBezTo>
                  <a:pt x="3814" y="2880"/>
                  <a:pt x="3851" y="2906"/>
                  <a:pt x="3860" y="2612"/>
                </a:cubicBezTo>
                <a:cubicBezTo>
                  <a:pt x="3863" y="2530"/>
                  <a:pt x="3861" y="2546"/>
                  <a:pt x="3880" y="2488"/>
                </a:cubicBezTo>
                <a:cubicBezTo>
                  <a:pt x="3901" y="2326"/>
                  <a:pt x="3928" y="2059"/>
                  <a:pt x="3716" y="2010"/>
                </a:cubicBezTo>
                <a:cubicBezTo>
                  <a:pt x="3661" y="2012"/>
                  <a:pt x="3607" y="2012"/>
                  <a:pt x="3552" y="2016"/>
                </a:cubicBezTo>
                <a:cubicBezTo>
                  <a:pt x="3404" y="2028"/>
                  <a:pt x="3538" y="2020"/>
                  <a:pt x="3441" y="2049"/>
                </a:cubicBezTo>
                <a:cubicBezTo>
                  <a:pt x="3429" y="2053"/>
                  <a:pt x="3339" y="2061"/>
                  <a:pt x="3330" y="2062"/>
                </a:cubicBezTo>
                <a:cubicBezTo>
                  <a:pt x="3255" y="2056"/>
                  <a:pt x="3253" y="2056"/>
                  <a:pt x="3205" y="2010"/>
                </a:cubicBezTo>
                <a:cubicBezTo>
                  <a:pt x="3189" y="1968"/>
                  <a:pt x="3172" y="1925"/>
                  <a:pt x="3153" y="1885"/>
                </a:cubicBezTo>
                <a:cubicBezTo>
                  <a:pt x="3155" y="1859"/>
                  <a:pt x="3153" y="1832"/>
                  <a:pt x="3160" y="1807"/>
                </a:cubicBezTo>
                <a:cubicBezTo>
                  <a:pt x="3168" y="1779"/>
                  <a:pt x="3221" y="1723"/>
                  <a:pt x="3251" y="1722"/>
                </a:cubicBezTo>
                <a:cubicBezTo>
                  <a:pt x="3397" y="1716"/>
                  <a:pt x="3544" y="1717"/>
                  <a:pt x="3690" y="1715"/>
                </a:cubicBezTo>
                <a:cubicBezTo>
                  <a:pt x="3758" y="1693"/>
                  <a:pt x="3790" y="1601"/>
                  <a:pt x="3801" y="1538"/>
                </a:cubicBezTo>
                <a:cubicBezTo>
                  <a:pt x="3799" y="1490"/>
                  <a:pt x="3801" y="1442"/>
                  <a:pt x="3795" y="1394"/>
                </a:cubicBezTo>
                <a:cubicBezTo>
                  <a:pt x="3791" y="1360"/>
                  <a:pt x="3697" y="1334"/>
                  <a:pt x="3670" y="1329"/>
                </a:cubicBezTo>
                <a:cubicBezTo>
                  <a:pt x="3549" y="1338"/>
                  <a:pt x="3455" y="1347"/>
                  <a:pt x="3343" y="1381"/>
                </a:cubicBezTo>
                <a:cubicBezTo>
                  <a:pt x="3280" y="1377"/>
                  <a:pt x="3216" y="1379"/>
                  <a:pt x="3153" y="1368"/>
                </a:cubicBezTo>
                <a:cubicBezTo>
                  <a:pt x="3138" y="1365"/>
                  <a:pt x="3114" y="1342"/>
                  <a:pt x="3114" y="1342"/>
                </a:cubicBezTo>
                <a:cubicBezTo>
                  <a:pt x="3098" y="1311"/>
                  <a:pt x="3093" y="1292"/>
                  <a:pt x="3088" y="1257"/>
                </a:cubicBezTo>
                <a:cubicBezTo>
                  <a:pt x="3093" y="1157"/>
                  <a:pt x="3068" y="1120"/>
                  <a:pt x="3160" y="1100"/>
                </a:cubicBezTo>
                <a:cubicBezTo>
                  <a:pt x="3196" y="1078"/>
                  <a:pt x="3232" y="1073"/>
                  <a:pt x="3271" y="1061"/>
                </a:cubicBezTo>
                <a:cubicBezTo>
                  <a:pt x="3360" y="1063"/>
                  <a:pt x="3450" y="1060"/>
                  <a:pt x="3539" y="1067"/>
                </a:cubicBezTo>
                <a:cubicBezTo>
                  <a:pt x="3558" y="1069"/>
                  <a:pt x="3574" y="1081"/>
                  <a:pt x="3592" y="1087"/>
                </a:cubicBezTo>
                <a:cubicBezTo>
                  <a:pt x="3684" y="1118"/>
                  <a:pt x="3773" y="1157"/>
                  <a:pt x="3867" y="1178"/>
                </a:cubicBezTo>
                <a:cubicBezTo>
                  <a:pt x="4156" y="1168"/>
                  <a:pt x="3955" y="1186"/>
                  <a:pt x="4089" y="1146"/>
                </a:cubicBezTo>
                <a:cubicBezTo>
                  <a:pt x="4098" y="1139"/>
                  <a:pt x="4105" y="1131"/>
                  <a:pt x="4115" y="1126"/>
                </a:cubicBezTo>
                <a:cubicBezTo>
                  <a:pt x="4121" y="1123"/>
                  <a:pt x="4129" y="1124"/>
                  <a:pt x="4135" y="1120"/>
                </a:cubicBezTo>
                <a:cubicBezTo>
                  <a:pt x="4160" y="1104"/>
                  <a:pt x="4166" y="1071"/>
                  <a:pt x="4187" y="1054"/>
                </a:cubicBezTo>
                <a:cubicBezTo>
                  <a:pt x="4198" y="1045"/>
                  <a:pt x="4214" y="1046"/>
                  <a:pt x="4227" y="1041"/>
                </a:cubicBezTo>
                <a:cubicBezTo>
                  <a:pt x="4375" y="1090"/>
                  <a:pt x="4513" y="1183"/>
                  <a:pt x="4619" y="1296"/>
                </a:cubicBezTo>
                <a:cubicBezTo>
                  <a:pt x="4636" y="1314"/>
                  <a:pt x="4692" y="1363"/>
                  <a:pt x="4711" y="1394"/>
                </a:cubicBezTo>
                <a:cubicBezTo>
                  <a:pt x="4728" y="1421"/>
                  <a:pt x="4750" y="1456"/>
                  <a:pt x="4763" y="1486"/>
                </a:cubicBezTo>
                <a:cubicBezTo>
                  <a:pt x="4773" y="1510"/>
                  <a:pt x="4775" y="1530"/>
                  <a:pt x="4789" y="1552"/>
                </a:cubicBezTo>
                <a:cubicBezTo>
                  <a:pt x="4785" y="1571"/>
                  <a:pt x="4789" y="1595"/>
                  <a:pt x="4776" y="1610"/>
                </a:cubicBezTo>
                <a:cubicBezTo>
                  <a:pt x="4770" y="1617"/>
                  <a:pt x="4706" y="1627"/>
                  <a:pt x="4691" y="1630"/>
                </a:cubicBezTo>
                <a:cubicBezTo>
                  <a:pt x="4623" y="1655"/>
                  <a:pt x="4550" y="1635"/>
                  <a:pt x="4482" y="1617"/>
                </a:cubicBezTo>
                <a:cubicBezTo>
                  <a:pt x="4360" y="1622"/>
                  <a:pt x="4370" y="1609"/>
                  <a:pt x="4305" y="1630"/>
                </a:cubicBezTo>
                <a:cubicBezTo>
                  <a:pt x="4292" y="1634"/>
                  <a:pt x="4278" y="1637"/>
                  <a:pt x="4266" y="1643"/>
                </a:cubicBezTo>
                <a:cubicBezTo>
                  <a:pt x="4252" y="1650"/>
                  <a:pt x="4227" y="1669"/>
                  <a:pt x="4227" y="1669"/>
                </a:cubicBezTo>
                <a:cubicBezTo>
                  <a:pt x="4229" y="1693"/>
                  <a:pt x="4226" y="1718"/>
                  <a:pt x="4233" y="1741"/>
                </a:cubicBezTo>
                <a:cubicBezTo>
                  <a:pt x="4238" y="1760"/>
                  <a:pt x="4316" y="1803"/>
                  <a:pt x="4338" y="1813"/>
                </a:cubicBezTo>
                <a:cubicBezTo>
                  <a:pt x="4390" y="1836"/>
                  <a:pt x="4336" y="1800"/>
                  <a:pt x="4397" y="1833"/>
                </a:cubicBezTo>
                <a:cubicBezTo>
                  <a:pt x="4411" y="1840"/>
                  <a:pt x="4436" y="1859"/>
                  <a:pt x="4436" y="1859"/>
                </a:cubicBezTo>
                <a:cubicBezTo>
                  <a:pt x="4434" y="1877"/>
                  <a:pt x="4437" y="1896"/>
                  <a:pt x="4429" y="1912"/>
                </a:cubicBezTo>
                <a:cubicBezTo>
                  <a:pt x="4425" y="1921"/>
                  <a:pt x="4412" y="1922"/>
                  <a:pt x="4403" y="1925"/>
                </a:cubicBezTo>
                <a:cubicBezTo>
                  <a:pt x="4368" y="1938"/>
                  <a:pt x="4329" y="1944"/>
                  <a:pt x="4292" y="1951"/>
                </a:cubicBezTo>
                <a:cubicBezTo>
                  <a:pt x="4269" y="1973"/>
                  <a:pt x="4260" y="1985"/>
                  <a:pt x="4253" y="2016"/>
                </a:cubicBezTo>
                <a:cubicBezTo>
                  <a:pt x="4259" y="2137"/>
                  <a:pt x="4230" y="2141"/>
                  <a:pt x="4312" y="2180"/>
                </a:cubicBezTo>
                <a:cubicBezTo>
                  <a:pt x="4388" y="2170"/>
                  <a:pt x="4468" y="2173"/>
                  <a:pt x="4541" y="2147"/>
                </a:cubicBezTo>
                <a:cubicBezTo>
                  <a:pt x="4591" y="2129"/>
                  <a:pt x="4629" y="2093"/>
                  <a:pt x="4678" y="2075"/>
                </a:cubicBezTo>
                <a:cubicBezTo>
                  <a:pt x="4717" y="2082"/>
                  <a:pt x="4743" y="2098"/>
                  <a:pt x="4776" y="2121"/>
                </a:cubicBezTo>
                <a:cubicBezTo>
                  <a:pt x="4846" y="2110"/>
                  <a:pt x="4895" y="2097"/>
                  <a:pt x="4947" y="2049"/>
                </a:cubicBezTo>
                <a:cubicBezTo>
                  <a:pt x="4956" y="2010"/>
                  <a:pt x="4946" y="1968"/>
                  <a:pt x="4960" y="1931"/>
                </a:cubicBezTo>
                <a:cubicBezTo>
                  <a:pt x="4968" y="1910"/>
                  <a:pt x="5006" y="1903"/>
                  <a:pt x="5025" y="1898"/>
                </a:cubicBezTo>
                <a:cubicBezTo>
                  <a:pt x="5092" y="1860"/>
                  <a:pt x="5153" y="1841"/>
                  <a:pt x="5228" y="1826"/>
                </a:cubicBezTo>
                <a:cubicBezTo>
                  <a:pt x="5252" y="1811"/>
                  <a:pt x="5268" y="1786"/>
                  <a:pt x="5293" y="1774"/>
                </a:cubicBezTo>
                <a:cubicBezTo>
                  <a:pt x="5340" y="1751"/>
                  <a:pt x="5426" y="1747"/>
                  <a:pt x="5470" y="1741"/>
                </a:cubicBezTo>
                <a:cubicBezTo>
                  <a:pt x="5509" y="1748"/>
                  <a:pt x="5550" y="1750"/>
                  <a:pt x="5588" y="1761"/>
                </a:cubicBezTo>
                <a:cubicBezTo>
                  <a:pt x="5615" y="1769"/>
                  <a:pt x="5640" y="1826"/>
                  <a:pt x="5640" y="1826"/>
                </a:cubicBezTo>
                <a:cubicBezTo>
                  <a:pt x="5650" y="1855"/>
                  <a:pt x="5666" y="1859"/>
                  <a:pt x="5693" y="1872"/>
                </a:cubicBezTo>
                <a:cubicBezTo>
                  <a:pt x="5772" y="1868"/>
                  <a:pt x="5815" y="1867"/>
                  <a:pt x="5883" y="1840"/>
                </a:cubicBezTo>
                <a:cubicBezTo>
                  <a:pt x="5923" y="1799"/>
                  <a:pt x="5955" y="1753"/>
                  <a:pt x="5981" y="1702"/>
                </a:cubicBezTo>
                <a:cubicBezTo>
                  <a:pt x="5977" y="1689"/>
                  <a:pt x="5978" y="1673"/>
                  <a:pt x="5968" y="1663"/>
                </a:cubicBezTo>
                <a:cubicBezTo>
                  <a:pt x="5954" y="1649"/>
                  <a:pt x="5931" y="1648"/>
                  <a:pt x="5915" y="1637"/>
                </a:cubicBezTo>
                <a:cubicBezTo>
                  <a:pt x="5870" y="1606"/>
                  <a:pt x="5823" y="1581"/>
                  <a:pt x="5771" y="1565"/>
                </a:cubicBezTo>
                <a:cubicBezTo>
                  <a:pt x="5727" y="1528"/>
                  <a:pt x="5672" y="1486"/>
                  <a:pt x="5621" y="1460"/>
                </a:cubicBezTo>
                <a:cubicBezTo>
                  <a:pt x="5575" y="1392"/>
                  <a:pt x="5542" y="1338"/>
                  <a:pt x="5523" y="1257"/>
                </a:cubicBezTo>
                <a:cubicBezTo>
                  <a:pt x="5525" y="1176"/>
                  <a:pt x="5521" y="1095"/>
                  <a:pt x="5529" y="1015"/>
                </a:cubicBezTo>
                <a:cubicBezTo>
                  <a:pt x="5531" y="997"/>
                  <a:pt x="5572" y="986"/>
                  <a:pt x="5581" y="982"/>
                </a:cubicBezTo>
                <a:cubicBezTo>
                  <a:pt x="5608" y="970"/>
                  <a:pt x="5660" y="943"/>
                  <a:pt x="5660" y="943"/>
                </a:cubicBezTo>
                <a:cubicBezTo>
                  <a:pt x="5682" y="921"/>
                  <a:pt x="5712" y="886"/>
                  <a:pt x="5739" y="877"/>
                </a:cubicBezTo>
                <a:cubicBezTo>
                  <a:pt x="5787" y="829"/>
                  <a:pt x="5849" y="784"/>
                  <a:pt x="5915" y="766"/>
                </a:cubicBezTo>
                <a:cubicBezTo>
                  <a:pt x="5938" y="743"/>
                  <a:pt x="5957" y="738"/>
                  <a:pt x="5981" y="714"/>
                </a:cubicBezTo>
                <a:cubicBezTo>
                  <a:pt x="6001" y="671"/>
                  <a:pt x="6001" y="677"/>
                  <a:pt x="6013" y="629"/>
                </a:cubicBezTo>
                <a:cubicBezTo>
                  <a:pt x="6018" y="607"/>
                  <a:pt x="6027" y="563"/>
                  <a:pt x="6027" y="563"/>
                </a:cubicBezTo>
                <a:cubicBezTo>
                  <a:pt x="6025" y="526"/>
                  <a:pt x="6056" y="460"/>
                  <a:pt x="6020" y="452"/>
                </a:cubicBezTo>
                <a:cubicBezTo>
                  <a:pt x="5670" y="371"/>
                  <a:pt x="5642" y="472"/>
                  <a:pt x="5405" y="544"/>
                </a:cubicBezTo>
                <a:cubicBezTo>
                  <a:pt x="5394" y="553"/>
                  <a:pt x="5383" y="562"/>
                  <a:pt x="5372" y="570"/>
                </a:cubicBezTo>
                <a:cubicBezTo>
                  <a:pt x="5359" y="579"/>
                  <a:pt x="5333" y="596"/>
                  <a:pt x="5333" y="596"/>
                </a:cubicBezTo>
                <a:cubicBezTo>
                  <a:pt x="5319" y="617"/>
                  <a:pt x="5309" y="638"/>
                  <a:pt x="5300" y="661"/>
                </a:cubicBezTo>
                <a:cubicBezTo>
                  <a:pt x="5297" y="722"/>
                  <a:pt x="5316" y="1081"/>
                  <a:pt x="5202" y="1159"/>
                </a:cubicBezTo>
                <a:cubicBezTo>
                  <a:pt x="5152" y="1232"/>
                  <a:pt x="4997" y="1267"/>
                  <a:pt x="4914" y="1277"/>
                </a:cubicBezTo>
                <a:cubicBezTo>
                  <a:pt x="4683" y="1269"/>
                  <a:pt x="4771" y="1277"/>
                  <a:pt x="4639" y="1244"/>
                </a:cubicBezTo>
                <a:cubicBezTo>
                  <a:pt x="4593" y="1216"/>
                  <a:pt x="4549" y="1183"/>
                  <a:pt x="4501" y="1159"/>
                </a:cubicBezTo>
                <a:cubicBezTo>
                  <a:pt x="4472" y="1145"/>
                  <a:pt x="4440" y="1137"/>
                  <a:pt x="4410" y="1126"/>
                </a:cubicBezTo>
                <a:cubicBezTo>
                  <a:pt x="4387" y="1103"/>
                  <a:pt x="4374" y="1081"/>
                  <a:pt x="4357" y="1054"/>
                </a:cubicBezTo>
                <a:cubicBezTo>
                  <a:pt x="4340" y="1027"/>
                  <a:pt x="4319" y="1011"/>
                  <a:pt x="4305" y="982"/>
                </a:cubicBezTo>
                <a:cubicBezTo>
                  <a:pt x="4300" y="955"/>
                  <a:pt x="4295" y="930"/>
                  <a:pt x="4285" y="904"/>
                </a:cubicBezTo>
                <a:cubicBezTo>
                  <a:pt x="4290" y="823"/>
                  <a:pt x="4287" y="741"/>
                  <a:pt x="4299" y="661"/>
                </a:cubicBezTo>
                <a:cubicBezTo>
                  <a:pt x="4301" y="647"/>
                  <a:pt x="4317" y="640"/>
                  <a:pt x="4325" y="629"/>
                </a:cubicBezTo>
                <a:cubicBezTo>
                  <a:pt x="4334" y="616"/>
                  <a:pt x="4351" y="589"/>
                  <a:pt x="4351" y="589"/>
                </a:cubicBezTo>
                <a:cubicBezTo>
                  <a:pt x="4359" y="565"/>
                  <a:pt x="4371" y="549"/>
                  <a:pt x="4377" y="524"/>
                </a:cubicBezTo>
                <a:cubicBezTo>
                  <a:pt x="4372" y="404"/>
                  <a:pt x="4409" y="383"/>
                  <a:pt x="4325" y="360"/>
                </a:cubicBezTo>
                <a:cubicBezTo>
                  <a:pt x="4277" y="362"/>
                  <a:pt x="4229" y="363"/>
                  <a:pt x="4181" y="367"/>
                </a:cubicBezTo>
                <a:cubicBezTo>
                  <a:pt x="4161" y="369"/>
                  <a:pt x="4144" y="384"/>
                  <a:pt x="4128" y="393"/>
                </a:cubicBezTo>
                <a:cubicBezTo>
                  <a:pt x="4049" y="436"/>
                  <a:pt x="3974" y="478"/>
                  <a:pt x="3912" y="544"/>
                </a:cubicBezTo>
                <a:cubicBezTo>
                  <a:pt x="3897" y="608"/>
                  <a:pt x="3919" y="530"/>
                  <a:pt x="3886" y="596"/>
                </a:cubicBezTo>
                <a:cubicBezTo>
                  <a:pt x="3862" y="644"/>
                  <a:pt x="3866" y="703"/>
                  <a:pt x="3834" y="746"/>
                </a:cubicBezTo>
                <a:cubicBezTo>
                  <a:pt x="3791" y="868"/>
                  <a:pt x="3564" y="842"/>
                  <a:pt x="3480" y="845"/>
                </a:cubicBezTo>
                <a:cubicBezTo>
                  <a:pt x="3442" y="873"/>
                  <a:pt x="3408" y="874"/>
                  <a:pt x="3363" y="884"/>
                </a:cubicBezTo>
                <a:cubicBezTo>
                  <a:pt x="3326" y="882"/>
                  <a:pt x="3287" y="886"/>
                  <a:pt x="3251" y="877"/>
                </a:cubicBezTo>
                <a:cubicBezTo>
                  <a:pt x="3231" y="872"/>
                  <a:pt x="3216" y="856"/>
                  <a:pt x="3199" y="845"/>
                </a:cubicBezTo>
                <a:cubicBezTo>
                  <a:pt x="3192" y="841"/>
                  <a:pt x="3179" y="832"/>
                  <a:pt x="3179" y="832"/>
                </a:cubicBezTo>
                <a:cubicBezTo>
                  <a:pt x="3151" y="834"/>
                  <a:pt x="3122" y="833"/>
                  <a:pt x="3094" y="838"/>
                </a:cubicBezTo>
                <a:cubicBezTo>
                  <a:pt x="3084" y="840"/>
                  <a:pt x="3071" y="842"/>
                  <a:pt x="3068" y="851"/>
                </a:cubicBezTo>
                <a:cubicBezTo>
                  <a:pt x="3025" y="1009"/>
                  <a:pt x="3097" y="955"/>
                  <a:pt x="3035" y="995"/>
                </a:cubicBezTo>
                <a:cubicBezTo>
                  <a:pt x="3007" y="993"/>
                  <a:pt x="2977" y="997"/>
                  <a:pt x="2950" y="989"/>
                </a:cubicBezTo>
                <a:cubicBezTo>
                  <a:pt x="2932" y="984"/>
                  <a:pt x="2922" y="961"/>
                  <a:pt x="2904" y="956"/>
                </a:cubicBezTo>
                <a:cubicBezTo>
                  <a:pt x="2891" y="939"/>
                  <a:pt x="2863" y="926"/>
                  <a:pt x="2865" y="904"/>
                </a:cubicBezTo>
                <a:cubicBezTo>
                  <a:pt x="2873" y="801"/>
                  <a:pt x="2881" y="735"/>
                  <a:pt x="2898" y="642"/>
                </a:cubicBezTo>
                <a:cubicBezTo>
                  <a:pt x="2896" y="609"/>
                  <a:pt x="2900" y="576"/>
                  <a:pt x="2891" y="544"/>
                </a:cubicBezTo>
                <a:cubicBezTo>
                  <a:pt x="2877" y="493"/>
                  <a:pt x="2784" y="444"/>
                  <a:pt x="2741" y="432"/>
                </a:cubicBezTo>
                <a:cubicBezTo>
                  <a:pt x="2652" y="367"/>
                  <a:pt x="2533" y="329"/>
                  <a:pt x="2420" y="328"/>
                </a:cubicBezTo>
                <a:cubicBezTo>
                  <a:pt x="1944" y="324"/>
                  <a:pt x="1469" y="323"/>
                  <a:pt x="993" y="321"/>
                </a:cubicBezTo>
                <a:cubicBezTo>
                  <a:pt x="947" y="309"/>
                  <a:pt x="901" y="300"/>
                  <a:pt x="856" y="288"/>
                </a:cubicBezTo>
                <a:cubicBezTo>
                  <a:pt x="834" y="273"/>
                  <a:pt x="838" y="273"/>
                  <a:pt x="810" y="269"/>
                </a:cubicBezTo>
                <a:cubicBezTo>
                  <a:pt x="775" y="264"/>
                  <a:pt x="705" y="256"/>
                  <a:pt x="705" y="256"/>
                </a:cubicBezTo>
                <a:cubicBezTo>
                  <a:pt x="654" y="242"/>
                  <a:pt x="600" y="239"/>
                  <a:pt x="548" y="229"/>
                </a:cubicBezTo>
                <a:cubicBezTo>
                  <a:pt x="483" y="216"/>
                  <a:pt x="424" y="203"/>
                  <a:pt x="358" y="197"/>
                </a:cubicBezTo>
                <a:cubicBezTo>
                  <a:pt x="349" y="197"/>
                  <a:pt x="243" y="190"/>
                  <a:pt x="234" y="216"/>
                </a:cubicBezTo>
                <a:cubicBezTo>
                  <a:pt x="228" y="235"/>
                  <a:pt x="266" y="296"/>
                  <a:pt x="293" y="269"/>
                </a:cubicBezTo>
                <a:cubicBezTo>
                  <a:pt x="301" y="261"/>
                  <a:pt x="280" y="251"/>
                  <a:pt x="273" y="242"/>
                </a:cubicBezTo>
                <a:close/>
              </a:path>
            </a:pathLst>
          </a:custGeom>
          <a:solidFill>
            <a:srgbClr val="3333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296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8534400" cy="6172200"/>
          </a:xfrm>
          <a:prstGeom prst="rect">
            <a:avLst/>
          </a:prstGeom>
          <a:noFill/>
          <a:ln w="76200">
            <a:solidFill>
              <a:srgbClr val="99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3315" name="Rectangle 3"/>
          <p:cNvSpPr>
            <a:spLocks noChangeArrowheads="1"/>
          </p:cNvSpPr>
          <p:nvPr/>
        </p:nvSpPr>
        <p:spPr bwMode="auto">
          <a:xfrm>
            <a:off x="3276600" y="1143000"/>
            <a:ext cx="838200" cy="1905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3316" name="Rectangle 5"/>
          <p:cNvSpPr>
            <a:spLocks noChangeArrowheads="1"/>
          </p:cNvSpPr>
          <p:nvPr/>
        </p:nvSpPr>
        <p:spPr bwMode="auto">
          <a:xfrm>
            <a:off x="4114800" y="3810000"/>
            <a:ext cx="838200" cy="1905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3317" name="Rectangle 6"/>
          <p:cNvSpPr>
            <a:spLocks noChangeArrowheads="1"/>
          </p:cNvSpPr>
          <p:nvPr/>
        </p:nvSpPr>
        <p:spPr bwMode="auto">
          <a:xfrm>
            <a:off x="4114800" y="1905000"/>
            <a:ext cx="838200" cy="1905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3318" name="Rectangle 7"/>
          <p:cNvSpPr>
            <a:spLocks noChangeArrowheads="1"/>
          </p:cNvSpPr>
          <p:nvPr/>
        </p:nvSpPr>
        <p:spPr bwMode="auto">
          <a:xfrm>
            <a:off x="4953000" y="1143000"/>
            <a:ext cx="838200" cy="1905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3319" name="Rectangle 8"/>
          <p:cNvSpPr>
            <a:spLocks noChangeArrowheads="1"/>
          </p:cNvSpPr>
          <p:nvPr/>
        </p:nvSpPr>
        <p:spPr bwMode="auto">
          <a:xfrm>
            <a:off x="5791200" y="3810000"/>
            <a:ext cx="838200" cy="1905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3320" name="Rectangle 9"/>
          <p:cNvSpPr>
            <a:spLocks noChangeArrowheads="1"/>
          </p:cNvSpPr>
          <p:nvPr/>
        </p:nvSpPr>
        <p:spPr bwMode="auto">
          <a:xfrm>
            <a:off x="5791200" y="1905000"/>
            <a:ext cx="838200" cy="1905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3321" name="Rectangle 10"/>
          <p:cNvSpPr>
            <a:spLocks noChangeArrowheads="1"/>
          </p:cNvSpPr>
          <p:nvPr/>
        </p:nvSpPr>
        <p:spPr bwMode="auto">
          <a:xfrm>
            <a:off x="5791200" y="0"/>
            <a:ext cx="838200" cy="1905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3322" name="Rectangle 12"/>
          <p:cNvSpPr>
            <a:spLocks noChangeArrowheads="1"/>
          </p:cNvSpPr>
          <p:nvPr/>
        </p:nvSpPr>
        <p:spPr bwMode="auto">
          <a:xfrm>
            <a:off x="6629400" y="4953000"/>
            <a:ext cx="838200" cy="1905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3323" name="Rectangle 14"/>
          <p:cNvSpPr>
            <a:spLocks noChangeArrowheads="1"/>
          </p:cNvSpPr>
          <p:nvPr/>
        </p:nvSpPr>
        <p:spPr bwMode="auto">
          <a:xfrm>
            <a:off x="7467600" y="1905000"/>
            <a:ext cx="838200" cy="1905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3324" name="Rectangle 15"/>
          <p:cNvSpPr>
            <a:spLocks noChangeArrowheads="1"/>
          </p:cNvSpPr>
          <p:nvPr/>
        </p:nvSpPr>
        <p:spPr bwMode="auto">
          <a:xfrm>
            <a:off x="7467600" y="0"/>
            <a:ext cx="838200" cy="1905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3325" name="Rectangle 17"/>
          <p:cNvSpPr>
            <a:spLocks noChangeArrowheads="1"/>
          </p:cNvSpPr>
          <p:nvPr/>
        </p:nvSpPr>
        <p:spPr bwMode="auto">
          <a:xfrm>
            <a:off x="8305800" y="3048000"/>
            <a:ext cx="838200" cy="1905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3326" name="Rectangle 19"/>
          <p:cNvSpPr>
            <a:spLocks noChangeArrowheads="1"/>
          </p:cNvSpPr>
          <p:nvPr/>
        </p:nvSpPr>
        <p:spPr bwMode="auto">
          <a:xfrm>
            <a:off x="762000" y="0"/>
            <a:ext cx="838200" cy="1905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3327" name="Rectangle 22"/>
          <p:cNvSpPr>
            <a:spLocks noChangeArrowheads="1"/>
          </p:cNvSpPr>
          <p:nvPr/>
        </p:nvSpPr>
        <p:spPr bwMode="auto">
          <a:xfrm>
            <a:off x="1600200" y="4953000"/>
            <a:ext cx="838200" cy="1905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3328" name="Rectangle 23"/>
          <p:cNvSpPr>
            <a:spLocks noChangeArrowheads="1"/>
          </p:cNvSpPr>
          <p:nvPr/>
        </p:nvSpPr>
        <p:spPr bwMode="auto">
          <a:xfrm>
            <a:off x="2438400" y="1905000"/>
            <a:ext cx="838200" cy="1905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3329" name="Rectangle 24"/>
          <p:cNvSpPr>
            <a:spLocks noChangeArrowheads="1"/>
          </p:cNvSpPr>
          <p:nvPr/>
        </p:nvSpPr>
        <p:spPr bwMode="auto">
          <a:xfrm>
            <a:off x="-152400" y="4953000"/>
            <a:ext cx="914400" cy="1905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3330" name="Rectangle 25"/>
          <p:cNvSpPr>
            <a:spLocks noChangeArrowheads="1"/>
          </p:cNvSpPr>
          <p:nvPr/>
        </p:nvSpPr>
        <p:spPr bwMode="auto">
          <a:xfrm>
            <a:off x="3276600" y="0"/>
            <a:ext cx="838200" cy="1143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3331" name="Rectangle 26"/>
          <p:cNvSpPr>
            <a:spLocks noChangeArrowheads="1"/>
          </p:cNvSpPr>
          <p:nvPr/>
        </p:nvSpPr>
        <p:spPr bwMode="auto">
          <a:xfrm>
            <a:off x="4953000" y="0"/>
            <a:ext cx="838200" cy="1143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3332" name="Rectangle 27"/>
          <p:cNvSpPr>
            <a:spLocks noChangeArrowheads="1"/>
          </p:cNvSpPr>
          <p:nvPr/>
        </p:nvSpPr>
        <p:spPr bwMode="auto">
          <a:xfrm>
            <a:off x="2438400" y="5715000"/>
            <a:ext cx="838200" cy="1143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3333" name="Rectangle 28"/>
          <p:cNvSpPr>
            <a:spLocks noChangeArrowheads="1"/>
          </p:cNvSpPr>
          <p:nvPr/>
        </p:nvSpPr>
        <p:spPr bwMode="auto">
          <a:xfrm>
            <a:off x="4114800" y="5715000"/>
            <a:ext cx="838200" cy="1143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3334" name="Rectangle 29"/>
          <p:cNvSpPr>
            <a:spLocks noChangeArrowheads="1"/>
          </p:cNvSpPr>
          <p:nvPr/>
        </p:nvSpPr>
        <p:spPr bwMode="auto">
          <a:xfrm>
            <a:off x="5791200" y="5715000"/>
            <a:ext cx="838200" cy="1143000"/>
          </a:xfrm>
          <a:prstGeom prst="rect">
            <a:avLst/>
          </a:prstGeom>
          <a:solidFill>
            <a:srgbClr val="66FFCC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3335" name="Freeform 30"/>
          <p:cNvSpPr>
            <a:spLocks/>
          </p:cNvSpPr>
          <p:nvPr/>
        </p:nvSpPr>
        <p:spPr bwMode="auto">
          <a:xfrm>
            <a:off x="-869950" y="61913"/>
            <a:ext cx="10212388" cy="7216775"/>
          </a:xfrm>
          <a:custGeom>
            <a:avLst/>
            <a:gdLst>
              <a:gd name="T0" fmla="*/ 2147483647 w 6433"/>
              <a:gd name="T1" fmla="*/ 2147483647 h 4546"/>
              <a:gd name="T2" fmla="*/ 2147483647 w 6433"/>
              <a:gd name="T3" fmla="*/ 2147483647 h 4546"/>
              <a:gd name="T4" fmla="*/ 2147483647 w 6433"/>
              <a:gd name="T5" fmla="*/ 2147483647 h 4546"/>
              <a:gd name="T6" fmla="*/ 2147483647 w 6433"/>
              <a:gd name="T7" fmla="*/ 2147483647 h 4546"/>
              <a:gd name="T8" fmla="*/ 2147483647 w 6433"/>
              <a:gd name="T9" fmla="*/ 2147483647 h 4546"/>
              <a:gd name="T10" fmla="*/ 2147483647 w 6433"/>
              <a:gd name="T11" fmla="*/ 2147483647 h 4546"/>
              <a:gd name="T12" fmla="*/ 2147483647 w 6433"/>
              <a:gd name="T13" fmla="*/ 2147483647 h 4546"/>
              <a:gd name="T14" fmla="*/ 2147483647 w 6433"/>
              <a:gd name="T15" fmla="*/ 2147483647 h 4546"/>
              <a:gd name="T16" fmla="*/ 2147483647 w 6433"/>
              <a:gd name="T17" fmla="*/ 2147483647 h 4546"/>
              <a:gd name="T18" fmla="*/ 2147483647 w 6433"/>
              <a:gd name="T19" fmla="*/ 2147483647 h 4546"/>
              <a:gd name="T20" fmla="*/ 2147483647 w 6433"/>
              <a:gd name="T21" fmla="*/ 2147483647 h 4546"/>
              <a:gd name="T22" fmla="*/ 2147483647 w 6433"/>
              <a:gd name="T23" fmla="*/ 2147483647 h 4546"/>
              <a:gd name="T24" fmla="*/ 2147483647 w 6433"/>
              <a:gd name="T25" fmla="*/ 2147483647 h 4546"/>
              <a:gd name="T26" fmla="*/ 2147483647 w 6433"/>
              <a:gd name="T27" fmla="*/ 2147483647 h 4546"/>
              <a:gd name="T28" fmla="*/ 2147483647 w 6433"/>
              <a:gd name="T29" fmla="*/ 2147483647 h 4546"/>
              <a:gd name="T30" fmla="*/ 2147483647 w 6433"/>
              <a:gd name="T31" fmla="*/ 2147483647 h 4546"/>
              <a:gd name="T32" fmla="*/ 2147483647 w 6433"/>
              <a:gd name="T33" fmla="*/ 2147483647 h 4546"/>
              <a:gd name="T34" fmla="*/ 2147483647 w 6433"/>
              <a:gd name="T35" fmla="*/ 2147483647 h 4546"/>
              <a:gd name="T36" fmla="*/ 2147483647 w 6433"/>
              <a:gd name="T37" fmla="*/ 2147483647 h 4546"/>
              <a:gd name="T38" fmla="*/ 2147483647 w 6433"/>
              <a:gd name="T39" fmla="*/ 2147483647 h 4546"/>
              <a:gd name="T40" fmla="*/ 2147483647 w 6433"/>
              <a:gd name="T41" fmla="*/ 2147483647 h 4546"/>
              <a:gd name="T42" fmla="*/ 2147483647 w 6433"/>
              <a:gd name="T43" fmla="*/ 2147483647 h 4546"/>
              <a:gd name="T44" fmla="*/ 2147483647 w 6433"/>
              <a:gd name="T45" fmla="*/ 2147483647 h 4546"/>
              <a:gd name="T46" fmla="*/ 2147483647 w 6433"/>
              <a:gd name="T47" fmla="*/ 2147483647 h 4546"/>
              <a:gd name="T48" fmla="*/ 2147483647 w 6433"/>
              <a:gd name="T49" fmla="*/ 2147483647 h 4546"/>
              <a:gd name="T50" fmla="*/ 2147483647 w 6433"/>
              <a:gd name="T51" fmla="*/ 2147483647 h 4546"/>
              <a:gd name="T52" fmla="*/ 2147483647 w 6433"/>
              <a:gd name="T53" fmla="*/ 2147483647 h 4546"/>
              <a:gd name="T54" fmla="*/ 2147483647 w 6433"/>
              <a:gd name="T55" fmla="*/ 2147483647 h 4546"/>
              <a:gd name="T56" fmla="*/ 2147483647 w 6433"/>
              <a:gd name="T57" fmla="*/ 2147483647 h 4546"/>
              <a:gd name="T58" fmla="*/ 2147483647 w 6433"/>
              <a:gd name="T59" fmla="*/ 2147483647 h 4546"/>
              <a:gd name="T60" fmla="*/ 2147483647 w 6433"/>
              <a:gd name="T61" fmla="*/ 2147483647 h 4546"/>
              <a:gd name="T62" fmla="*/ 2147483647 w 6433"/>
              <a:gd name="T63" fmla="*/ 2147483647 h 4546"/>
              <a:gd name="T64" fmla="*/ 2147483647 w 6433"/>
              <a:gd name="T65" fmla="*/ 2147483647 h 4546"/>
              <a:gd name="T66" fmla="*/ 2147483647 w 6433"/>
              <a:gd name="T67" fmla="*/ 2147483647 h 4546"/>
              <a:gd name="T68" fmla="*/ 2147483647 w 6433"/>
              <a:gd name="T69" fmla="*/ 2147483647 h 4546"/>
              <a:gd name="T70" fmla="*/ 2147483647 w 6433"/>
              <a:gd name="T71" fmla="*/ 2147483647 h 4546"/>
              <a:gd name="T72" fmla="*/ 2147483647 w 6433"/>
              <a:gd name="T73" fmla="*/ 2147483647 h 4546"/>
              <a:gd name="T74" fmla="*/ 2147483647 w 6433"/>
              <a:gd name="T75" fmla="*/ 2147483647 h 4546"/>
              <a:gd name="T76" fmla="*/ 2147483647 w 6433"/>
              <a:gd name="T77" fmla="*/ 2147483647 h 4546"/>
              <a:gd name="T78" fmla="*/ 2147483647 w 6433"/>
              <a:gd name="T79" fmla="*/ 2147483647 h 4546"/>
              <a:gd name="T80" fmla="*/ 2147483647 w 6433"/>
              <a:gd name="T81" fmla="*/ 2147483647 h 4546"/>
              <a:gd name="T82" fmla="*/ 2147483647 w 6433"/>
              <a:gd name="T83" fmla="*/ 2147483647 h 4546"/>
              <a:gd name="T84" fmla="*/ 2147483647 w 6433"/>
              <a:gd name="T85" fmla="*/ 2147483647 h 4546"/>
              <a:gd name="T86" fmla="*/ 2147483647 w 6433"/>
              <a:gd name="T87" fmla="*/ 2147483647 h 4546"/>
              <a:gd name="T88" fmla="*/ 2147483647 w 6433"/>
              <a:gd name="T89" fmla="*/ 2147483647 h 4546"/>
              <a:gd name="T90" fmla="*/ 2147483647 w 6433"/>
              <a:gd name="T91" fmla="*/ 2147483647 h 4546"/>
              <a:gd name="T92" fmla="*/ 2147483647 w 6433"/>
              <a:gd name="T93" fmla="*/ 2147483647 h 4546"/>
              <a:gd name="T94" fmla="*/ 2147483647 w 6433"/>
              <a:gd name="T95" fmla="*/ 2147483647 h 4546"/>
              <a:gd name="T96" fmla="*/ 2147483647 w 6433"/>
              <a:gd name="T97" fmla="*/ 2147483647 h 4546"/>
              <a:gd name="T98" fmla="*/ 2147483647 w 6433"/>
              <a:gd name="T99" fmla="*/ 2147483647 h 4546"/>
              <a:gd name="T100" fmla="*/ 2147483647 w 6433"/>
              <a:gd name="T101" fmla="*/ 2147483647 h 4546"/>
              <a:gd name="T102" fmla="*/ 2147483647 w 6433"/>
              <a:gd name="T103" fmla="*/ 2147483647 h 4546"/>
              <a:gd name="T104" fmla="*/ 2147483647 w 6433"/>
              <a:gd name="T105" fmla="*/ 2147483647 h 4546"/>
              <a:gd name="T106" fmla="*/ 2147483647 w 6433"/>
              <a:gd name="T107" fmla="*/ 2147483647 h 4546"/>
              <a:gd name="T108" fmla="*/ 2147483647 w 6433"/>
              <a:gd name="T109" fmla="*/ 2147483647 h 4546"/>
              <a:gd name="T110" fmla="*/ 2147483647 w 6433"/>
              <a:gd name="T111" fmla="*/ 2147483647 h 4546"/>
              <a:gd name="T112" fmla="*/ 2147483647 w 6433"/>
              <a:gd name="T113" fmla="*/ 2147483647 h 4546"/>
              <a:gd name="T114" fmla="*/ 2147483647 w 6433"/>
              <a:gd name="T115" fmla="*/ 2147483647 h 454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6433"/>
              <a:gd name="T175" fmla="*/ 0 h 4546"/>
              <a:gd name="T176" fmla="*/ 6433 w 6433"/>
              <a:gd name="T177" fmla="*/ 4546 h 454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6433" h="4546">
                <a:moveTo>
                  <a:pt x="273" y="242"/>
                </a:moveTo>
                <a:cubicBezTo>
                  <a:pt x="293" y="273"/>
                  <a:pt x="317" y="268"/>
                  <a:pt x="352" y="282"/>
                </a:cubicBezTo>
                <a:cubicBezTo>
                  <a:pt x="401" y="302"/>
                  <a:pt x="436" y="327"/>
                  <a:pt x="489" y="334"/>
                </a:cubicBezTo>
                <a:cubicBezTo>
                  <a:pt x="571" y="375"/>
                  <a:pt x="649" y="377"/>
                  <a:pt x="738" y="393"/>
                </a:cubicBezTo>
                <a:cubicBezTo>
                  <a:pt x="769" y="399"/>
                  <a:pt x="798" y="413"/>
                  <a:pt x="829" y="413"/>
                </a:cubicBezTo>
                <a:cubicBezTo>
                  <a:pt x="1283" y="415"/>
                  <a:pt x="1737" y="417"/>
                  <a:pt x="2191" y="419"/>
                </a:cubicBezTo>
                <a:cubicBezTo>
                  <a:pt x="2291" y="430"/>
                  <a:pt x="2392" y="450"/>
                  <a:pt x="2492" y="465"/>
                </a:cubicBezTo>
                <a:cubicBezTo>
                  <a:pt x="2601" y="508"/>
                  <a:pt x="2663" y="562"/>
                  <a:pt x="2708" y="674"/>
                </a:cubicBezTo>
                <a:cubicBezTo>
                  <a:pt x="2697" y="813"/>
                  <a:pt x="2730" y="853"/>
                  <a:pt x="2610" y="871"/>
                </a:cubicBezTo>
                <a:cubicBezTo>
                  <a:pt x="2348" y="1002"/>
                  <a:pt x="2026" y="914"/>
                  <a:pt x="1739" y="871"/>
                </a:cubicBezTo>
                <a:cubicBezTo>
                  <a:pt x="1670" y="848"/>
                  <a:pt x="1595" y="838"/>
                  <a:pt x="1523" y="825"/>
                </a:cubicBezTo>
                <a:cubicBezTo>
                  <a:pt x="1501" y="821"/>
                  <a:pt x="1479" y="818"/>
                  <a:pt x="1458" y="812"/>
                </a:cubicBezTo>
                <a:cubicBezTo>
                  <a:pt x="1445" y="809"/>
                  <a:pt x="1419" y="799"/>
                  <a:pt x="1419" y="799"/>
                </a:cubicBezTo>
                <a:cubicBezTo>
                  <a:pt x="1286" y="801"/>
                  <a:pt x="1152" y="801"/>
                  <a:pt x="1019" y="805"/>
                </a:cubicBezTo>
                <a:cubicBezTo>
                  <a:pt x="978" y="806"/>
                  <a:pt x="930" y="832"/>
                  <a:pt x="888" y="838"/>
                </a:cubicBezTo>
                <a:cubicBezTo>
                  <a:pt x="863" y="855"/>
                  <a:pt x="825" y="874"/>
                  <a:pt x="803" y="897"/>
                </a:cubicBezTo>
                <a:cubicBezTo>
                  <a:pt x="785" y="915"/>
                  <a:pt x="772" y="941"/>
                  <a:pt x="757" y="962"/>
                </a:cubicBezTo>
                <a:cubicBezTo>
                  <a:pt x="750" y="987"/>
                  <a:pt x="741" y="1010"/>
                  <a:pt x="731" y="1034"/>
                </a:cubicBezTo>
                <a:cubicBezTo>
                  <a:pt x="724" y="1098"/>
                  <a:pt x="715" y="1168"/>
                  <a:pt x="731" y="1231"/>
                </a:cubicBezTo>
                <a:cubicBezTo>
                  <a:pt x="737" y="1254"/>
                  <a:pt x="809" y="1294"/>
                  <a:pt x="823" y="1303"/>
                </a:cubicBezTo>
                <a:cubicBezTo>
                  <a:pt x="943" y="1381"/>
                  <a:pt x="1101" y="1413"/>
                  <a:pt x="1242" y="1414"/>
                </a:cubicBezTo>
                <a:cubicBezTo>
                  <a:pt x="1663" y="1418"/>
                  <a:pt x="2084" y="1419"/>
                  <a:pt x="2505" y="1421"/>
                </a:cubicBezTo>
                <a:cubicBezTo>
                  <a:pt x="2547" y="1442"/>
                  <a:pt x="2597" y="1431"/>
                  <a:pt x="2636" y="1460"/>
                </a:cubicBezTo>
                <a:cubicBezTo>
                  <a:pt x="2702" y="1509"/>
                  <a:pt x="2720" y="1576"/>
                  <a:pt x="2754" y="1643"/>
                </a:cubicBezTo>
                <a:cubicBezTo>
                  <a:pt x="2771" y="1738"/>
                  <a:pt x="2773" y="1802"/>
                  <a:pt x="2760" y="1912"/>
                </a:cubicBezTo>
                <a:cubicBezTo>
                  <a:pt x="2757" y="1936"/>
                  <a:pt x="2730" y="1951"/>
                  <a:pt x="2715" y="1970"/>
                </a:cubicBezTo>
                <a:cubicBezTo>
                  <a:pt x="2702" y="2008"/>
                  <a:pt x="2681" y="2042"/>
                  <a:pt x="2643" y="2056"/>
                </a:cubicBezTo>
                <a:cubicBezTo>
                  <a:pt x="2616" y="2082"/>
                  <a:pt x="2593" y="2081"/>
                  <a:pt x="2557" y="2088"/>
                </a:cubicBezTo>
                <a:cubicBezTo>
                  <a:pt x="2498" y="2100"/>
                  <a:pt x="2447" y="2115"/>
                  <a:pt x="2387" y="2121"/>
                </a:cubicBezTo>
                <a:cubicBezTo>
                  <a:pt x="2267" y="2119"/>
                  <a:pt x="2147" y="2121"/>
                  <a:pt x="2027" y="2114"/>
                </a:cubicBezTo>
                <a:cubicBezTo>
                  <a:pt x="1958" y="2110"/>
                  <a:pt x="1889" y="2065"/>
                  <a:pt x="1818" y="2056"/>
                </a:cubicBezTo>
                <a:cubicBezTo>
                  <a:pt x="1636" y="1963"/>
                  <a:pt x="1399" y="1975"/>
                  <a:pt x="1203" y="1970"/>
                </a:cubicBezTo>
                <a:cubicBezTo>
                  <a:pt x="1149" y="1977"/>
                  <a:pt x="1115" y="1990"/>
                  <a:pt x="1065" y="2010"/>
                </a:cubicBezTo>
                <a:cubicBezTo>
                  <a:pt x="1058" y="2016"/>
                  <a:pt x="1053" y="2024"/>
                  <a:pt x="1045" y="2029"/>
                </a:cubicBezTo>
                <a:cubicBezTo>
                  <a:pt x="1039" y="2033"/>
                  <a:pt x="1032" y="2032"/>
                  <a:pt x="1026" y="2036"/>
                </a:cubicBezTo>
                <a:cubicBezTo>
                  <a:pt x="1009" y="2047"/>
                  <a:pt x="996" y="2063"/>
                  <a:pt x="980" y="2075"/>
                </a:cubicBezTo>
                <a:cubicBezTo>
                  <a:pt x="949" y="2121"/>
                  <a:pt x="942" y="2158"/>
                  <a:pt x="934" y="2213"/>
                </a:cubicBezTo>
                <a:cubicBezTo>
                  <a:pt x="936" y="2229"/>
                  <a:pt x="941" y="2304"/>
                  <a:pt x="960" y="2330"/>
                </a:cubicBezTo>
                <a:cubicBezTo>
                  <a:pt x="1008" y="2397"/>
                  <a:pt x="1105" y="2402"/>
                  <a:pt x="1176" y="2422"/>
                </a:cubicBezTo>
                <a:cubicBezTo>
                  <a:pt x="1323" y="2464"/>
                  <a:pt x="1473" y="2513"/>
                  <a:pt x="1628" y="2514"/>
                </a:cubicBezTo>
                <a:cubicBezTo>
                  <a:pt x="2075" y="2518"/>
                  <a:pt x="2523" y="2518"/>
                  <a:pt x="2970" y="2520"/>
                </a:cubicBezTo>
                <a:cubicBezTo>
                  <a:pt x="2979" y="2524"/>
                  <a:pt x="2986" y="2531"/>
                  <a:pt x="2996" y="2533"/>
                </a:cubicBezTo>
                <a:cubicBezTo>
                  <a:pt x="3022" y="2538"/>
                  <a:pt x="3050" y="2532"/>
                  <a:pt x="3075" y="2540"/>
                </a:cubicBezTo>
                <a:cubicBezTo>
                  <a:pt x="3148" y="2562"/>
                  <a:pt x="3206" y="2644"/>
                  <a:pt x="3232" y="2710"/>
                </a:cubicBezTo>
                <a:cubicBezTo>
                  <a:pt x="3238" y="2752"/>
                  <a:pt x="3245" y="2781"/>
                  <a:pt x="3271" y="2815"/>
                </a:cubicBezTo>
                <a:cubicBezTo>
                  <a:pt x="3283" y="2880"/>
                  <a:pt x="3285" y="2877"/>
                  <a:pt x="3264" y="2978"/>
                </a:cubicBezTo>
                <a:cubicBezTo>
                  <a:pt x="3255" y="3019"/>
                  <a:pt x="3087" y="3050"/>
                  <a:pt x="3061" y="3050"/>
                </a:cubicBezTo>
                <a:cubicBezTo>
                  <a:pt x="2791" y="3054"/>
                  <a:pt x="2520" y="3055"/>
                  <a:pt x="2250" y="3057"/>
                </a:cubicBezTo>
                <a:cubicBezTo>
                  <a:pt x="2228" y="3072"/>
                  <a:pt x="2211" y="3077"/>
                  <a:pt x="2191" y="3096"/>
                </a:cubicBezTo>
                <a:cubicBezTo>
                  <a:pt x="2193" y="3146"/>
                  <a:pt x="2190" y="3197"/>
                  <a:pt x="2197" y="3247"/>
                </a:cubicBezTo>
                <a:cubicBezTo>
                  <a:pt x="2199" y="3258"/>
                  <a:pt x="2210" y="3265"/>
                  <a:pt x="2217" y="3273"/>
                </a:cubicBezTo>
                <a:cubicBezTo>
                  <a:pt x="2268" y="3329"/>
                  <a:pt x="2327" y="3352"/>
                  <a:pt x="2400" y="3365"/>
                </a:cubicBezTo>
                <a:cubicBezTo>
                  <a:pt x="2504" y="3406"/>
                  <a:pt x="2611" y="3413"/>
                  <a:pt x="2721" y="3424"/>
                </a:cubicBezTo>
                <a:cubicBezTo>
                  <a:pt x="2876" y="3459"/>
                  <a:pt x="3027" y="3470"/>
                  <a:pt x="3186" y="3476"/>
                </a:cubicBezTo>
                <a:cubicBezTo>
                  <a:pt x="3269" y="3486"/>
                  <a:pt x="3345" y="3507"/>
                  <a:pt x="3428" y="3515"/>
                </a:cubicBezTo>
                <a:cubicBezTo>
                  <a:pt x="3495" y="3538"/>
                  <a:pt x="3510" y="3550"/>
                  <a:pt x="3552" y="3607"/>
                </a:cubicBezTo>
                <a:cubicBezTo>
                  <a:pt x="3560" y="3649"/>
                  <a:pt x="3578" y="3685"/>
                  <a:pt x="3592" y="3725"/>
                </a:cubicBezTo>
                <a:cubicBezTo>
                  <a:pt x="3590" y="3758"/>
                  <a:pt x="3596" y="3792"/>
                  <a:pt x="3585" y="3823"/>
                </a:cubicBezTo>
                <a:cubicBezTo>
                  <a:pt x="3581" y="3834"/>
                  <a:pt x="3563" y="3831"/>
                  <a:pt x="3552" y="3836"/>
                </a:cubicBezTo>
                <a:cubicBezTo>
                  <a:pt x="3513" y="3856"/>
                  <a:pt x="3480" y="3869"/>
                  <a:pt x="3435" y="3875"/>
                </a:cubicBezTo>
                <a:cubicBezTo>
                  <a:pt x="3228" y="3873"/>
                  <a:pt x="3020" y="3878"/>
                  <a:pt x="2813" y="3869"/>
                </a:cubicBezTo>
                <a:cubicBezTo>
                  <a:pt x="2705" y="3864"/>
                  <a:pt x="2679" y="3832"/>
                  <a:pt x="2590" y="3803"/>
                </a:cubicBezTo>
                <a:cubicBezTo>
                  <a:pt x="2554" y="3791"/>
                  <a:pt x="2516" y="3791"/>
                  <a:pt x="2479" y="3784"/>
                </a:cubicBezTo>
                <a:cubicBezTo>
                  <a:pt x="2408" y="3753"/>
                  <a:pt x="2330" y="3741"/>
                  <a:pt x="2256" y="3718"/>
                </a:cubicBezTo>
                <a:cubicBezTo>
                  <a:pt x="2189" y="3697"/>
                  <a:pt x="2138" y="3664"/>
                  <a:pt x="2073" y="3646"/>
                </a:cubicBezTo>
                <a:cubicBezTo>
                  <a:pt x="2028" y="3617"/>
                  <a:pt x="2084" y="3650"/>
                  <a:pt x="2001" y="3620"/>
                </a:cubicBezTo>
                <a:cubicBezTo>
                  <a:pt x="1969" y="3608"/>
                  <a:pt x="1941" y="3576"/>
                  <a:pt x="1909" y="3561"/>
                </a:cubicBezTo>
                <a:cubicBezTo>
                  <a:pt x="1903" y="3552"/>
                  <a:pt x="1898" y="3543"/>
                  <a:pt x="1890" y="3535"/>
                </a:cubicBezTo>
                <a:cubicBezTo>
                  <a:pt x="1884" y="3529"/>
                  <a:pt x="1875" y="3528"/>
                  <a:pt x="1870" y="3522"/>
                </a:cubicBezTo>
                <a:cubicBezTo>
                  <a:pt x="1845" y="3492"/>
                  <a:pt x="1834" y="3453"/>
                  <a:pt x="1805" y="3424"/>
                </a:cubicBezTo>
                <a:cubicBezTo>
                  <a:pt x="1784" y="3324"/>
                  <a:pt x="1777" y="3328"/>
                  <a:pt x="1805" y="3168"/>
                </a:cubicBezTo>
                <a:cubicBezTo>
                  <a:pt x="1807" y="3157"/>
                  <a:pt x="1823" y="3157"/>
                  <a:pt x="1831" y="3149"/>
                </a:cubicBezTo>
                <a:cubicBezTo>
                  <a:pt x="1841" y="3139"/>
                  <a:pt x="1847" y="3126"/>
                  <a:pt x="1857" y="3116"/>
                </a:cubicBezTo>
                <a:cubicBezTo>
                  <a:pt x="1865" y="3108"/>
                  <a:pt x="1875" y="3103"/>
                  <a:pt x="1883" y="3096"/>
                </a:cubicBezTo>
                <a:cubicBezTo>
                  <a:pt x="1906" y="3076"/>
                  <a:pt x="1922" y="3058"/>
                  <a:pt x="1942" y="3037"/>
                </a:cubicBezTo>
                <a:cubicBezTo>
                  <a:pt x="1948" y="3031"/>
                  <a:pt x="1997" y="3013"/>
                  <a:pt x="2001" y="3011"/>
                </a:cubicBezTo>
                <a:cubicBezTo>
                  <a:pt x="2055" y="2992"/>
                  <a:pt x="2113" y="2985"/>
                  <a:pt x="2165" y="2959"/>
                </a:cubicBezTo>
                <a:cubicBezTo>
                  <a:pt x="2244" y="2876"/>
                  <a:pt x="2162" y="2806"/>
                  <a:pt x="2093" y="2762"/>
                </a:cubicBezTo>
                <a:cubicBezTo>
                  <a:pt x="2072" y="2749"/>
                  <a:pt x="2045" y="2749"/>
                  <a:pt x="2021" y="2743"/>
                </a:cubicBezTo>
                <a:cubicBezTo>
                  <a:pt x="1829" y="2746"/>
                  <a:pt x="1693" y="2744"/>
                  <a:pt x="1517" y="2769"/>
                </a:cubicBezTo>
                <a:cubicBezTo>
                  <a:pt x="1371" y="2767"/>
                  <a:pt x="1224" y="2766"/>
                  <a:pt x="1078" y="2762"/>
                </a:cubicBezTo>
                <a:cubicBezTo>
                  <a:pt x="1055" y="2761"/>
                  <a:pt x="1013" y="2743"/>
                  <a:pt x="1013" y="2743"/>
                </a:cubicBezTo>
                <a:cubicBezTo>
                  <a:pt x="992" y="2729"/>
                  <a:pt x="966" y="2720"/>
                  <a:pt x="947" y="2704"/>
                </a:cubicBezTo>
                <a:cubicBezTo>
                  <a:pt x="912" y="2673"/>
                  <a:pt x="875" y="2623"/>
                  <a:pt x="836" y="2599"/>
                </a:cubicBezTo>
                <a:cubicBezTo>
                  <a:pt x="793" y="2573"/>
                  <a:pt x="812" y="2588"/>
                  <a:pt x="777" y="2553"/>
                </a:cubicBezTo>
                <a:cubicBezTo>
                  <a:pt x="762" y="2515"/>
                  <a:pt x="743" y="2480"/>
                  <a:pt x="718" y="2448"/>
                </a:cubicBezTo>
                <a:cubicBezTo>
                  <a:pt x="711" y="2409"/>
                  <a:pt x="695" y="2375"/>
                  <a:pt x="685" y="2337"/>
                </a:cubicBezTo>
                <a:cubicBezTo>
                  <a:pt x="676" y="2269"/>
                  <a:pt x="663" y="2202"/>
                  <a:pt x="653" y="2134"/>
                </a:cubicBezTo>
                <a:cubicBezTo>
                  <a:pt x="655" y="2088"/>
                  <a:pt x="650" y="2042"/>
                  <a:pt x="659" y="1997"/>
                </a:cubicBezTo>
                <a:cubicBezTo>
                  <a:pt x="664" y="1970"/>
                  <a:pt x="701" y="1966"/>
                  <a:pt x="718" y="1957"/>
                </a:cubicBezTo>
                <a:cubicBezTo>
                  <a:pt x="752" y="1938"/>
                  <a:pt x="786" y="1919"/>
                  <a:pt x="823" y="1905"/>
                </a:cubicBezTo>
                <a:cubicBezTo>
                  <a:pt x="851" y="1894"/>
                  <a:pt x="879" y="1884"/>
                  <a:pt x="908" y="1879"/>
                </a:cubicBezTo>
                <a:cubicBezTo>
                  <a:pt x="945" y="1873"/>
                  <a:pt x="1019" y="1866"/>
                  <a:pt x="1019" y="1866"/>
                </a:cubicBezTo>
                <a:cubicBezTo>
                  <a:pt x="1179" y="1803"/>
                  <a:pt x="1410" y="1788"/>
                  <a:pt x="1582" y="1781"/>
                </a:cubicBezTo>
                <a:cubicBezTo>
                  <a:pt x="1628" y="1758"/>
                  <a:pt x="1676" y="1769"/>
                  <a:pt x="1720" y="1741"/>
                </a:cubicBezTo>
                <a:cubicBezTo>
                  <a:pt x="1704" y="1653"/>
                  <a:pt x="1610" y="1632"/>
                  <a:pt x="1530" y="1630"/>
                </a:cubicBezTo>
                <a:cubicBezTo>
                  <a:pt x="1316" y="1626"/>
                  <a:pt x="1102" y="1626"/>
                  <a:pt x="888" y="1624"/>
                </a:cubicBezTo>
                <a:cubicBezTo>
                  <a:pt x="864" y="1615"/>
                  <a:pt x="848" y="1598"/>
                  <a:pt x="823" y="1591"/>
                </a:cubicBezTo>
                <a:cubicBezTo>
                  <a:pt x="791" y="1559"/>
                  <a:pt x="742" y="1541"/>
                  <a:pt x="718" y="1499"/>
                </a:cubicBezTo>
                <a:cubicBezTo>
                  <a:pt x="681" y="1434"/>
                  <a:pt x="631" y="1377"/>
                  <a:pt x="587" y="1316"/>
                </a:cubicBezTo>
                <a:cubicBezTo>
                  <a:pt x="559" y="1277"/>
                  <a:pt x="545" y="1230"/>
                  <a:pt x="515" y="1192"/>
                </a:cubicBezTo>
                <a:cubicBezTo>
                  <a:pt x="506" y="1163"/>
                  <a:pt x="499" y="1134"/>
                  <a:pt x="489" y="1106"/>
                </a:cubicBezTo>
                <a:cubicBezTo>
                  <a:pt x="477" y="1025"/>
                  <a:pt x="469" y="1031"/>
                  <a:pt x="483" y="917"/>
                </a:cubicBezTo>
                <a:cubicBezTo>
                  <a:pt x="486" y="891"/>
                  <a:pt x="529" y="854"/>
                  <a:pt x="541" y="845"/>
                </a:cubicBezTo>
                <a:cubicBezTo>
                  <a:pt x="621" y="786"/>
                  <a:pt x="707" y="768"/>
                  <a:pt x="803" y="753"/>
                </a:cubicBezTo>
                <a:cubicBezTo>
                  <a:pt x="850" y="737"/>
                  <a:pt x="900" y="743"/>
                  <a:pt x="947" y="727"/>
                </a:cubicBezTo>
                <a:cubicBezTo>
                  <a:pt x="968" y="720"/>
                  <a:pt x="1006" y="694"/>
                  <a:pt x="1006" y="694"/>
                </a:cubicBezTo>
                <a:cubicBezTo>
                  <a:pt x="1044" y="636"/>
                  <a:pt x="899" y="598"/>
                  <a:pt x="856" y="589"/>
                </a:cubicBezTo>
                <a:cubicBezTo>
                  <a:pt x="751" y="567"/>
                  <a:pt x="642" y="579"/>
                  <a:pt x="535" y="576"/>
                </a:cubicBezTo>
                <a:cubicBezTo>
                  <a:pt x="522" y="572"/>
                  <a:pt x="509" y="566"/>
                  <a:pt x="496" y="563"/>
                </a:cubicBezTo>
                <a:cubicBezTo>
                  <a:pt x="483" y="560"/>
                  <a:pt x="469" y="561"/>
                  <a:pt x="456" y="557"/>
                </a:cubicBezTo>
                <a:cubicBezTo>
                  <a:pt x="409" y="542"/>
                  <a:pt x="363" y="507"/>
                  <a:pt x="312" y="491"/>
                </a:cubicBezTo>
                <a:cubicBezTo>
                  <a:pt x="280" y="467"/>
                  <a:pt x="246" y="449"/>
                  <a:pt x="214" y="426"/>
                </a:cubicBezTo>
                <a:cubicBezTo>
                  <a:pt x="185" y="405"/>
                  <a:pt x="157" y="378"/>
                  <a:pt x="123" y="367"/>
                </a:cubicBezTo>
                <a:cubicBezTo>
                  <a:pt x="87" y="315"/>
                  <a:pt x="136" y="379"/>
                  <a:pt x="83" y="334"/>
                </a:cubicBezTo>
                <a:cubicBezTo>
                  <a:pt x="62" y="317"/>
                  <a:pt x="60" y="285"/>
                  <a:pt x="37" y="262"/>
                </a:cubicBezTo>
                <a:cubicBezTo>
                  <a:pt x="0" y="138"/>
                  <a:pt x="79" y="38"/>
                  <a:pt x="188" y="0"/>
                </a:cubicBezTo>
                <a:cubicBezTo>
                  <a:pt x="304" y="2"/>
                  <a:pt x="419" y="1"/>
                  <a:pt x="535" y="7"/>
                </a:cubicBezTo>
                <a:cubicBezTo>
                  <a:pt x="601" y="10"/>
                  <a:pt x="645" y="96"/>
                  <a:pt x="705" y="112"/>
                </a:cubicBezTo>
                <a:cubicBezTo>
                  <a:pt x="751" y="139"/>
                  <a:pt x="799" y="147"/>
                  <a:pt x="849" y="164"/>
                </a:cubicBezTo>
                <a:cubicBezTo>
                  <a:pt x="956" y="159"/>
                  <a:pt x="1072" y="188"/>
                  <a:pt x="1170" y="144"/>
                </a:cubicBezTo>
                <a:cubicBezTo>
                  <a:pt x="1178" y="140"/>
                  <a:pt x="1181" y="129"/>
                  <a:pt x="1189" y="125"/>
                </a:cubicBezTo>
                <a:cubicBezTo>
                  <a:pt x="1205" y="117"/>
                  <a:pt x="1225" y="117"/>
                  <a:pt x="1242" y="112"/>
                </a:cubicBezTo>
                <a:cubicBezTo>
                  <a:pt x="1265" y="87"/>
                  <a:pt x="1320" y="83"/>
                  <a:pt x="1353" y="72"/>
                </a:cubicBezTo>
                <a:cubicBezTo>
                  <a:pt x="1484" y="74"/>
                  <a:pt x="1615" y="73"/>
                  <a:pt x="1746" y="79"/>
                </a:cubicBezTo>
                <a:cubicBezTo>
                  <a:pt x="1809" y="82"/>
                  <a:pt x="1785" y="185"/>
                  <a:pt x="1824" y="210"/>
                </a:cubicBezTo>
                <a:cubicBezTo>
                  <a:pt x="1841" y="221"/>
                  <a:pt x="1883" y="224"/>
                  <a:pt x="1903" y="229"/>
                </a:cubicBezTo>
                <a:cubicBezTo>
                  <a:pt x="1999" y="227"/>
                  <a:pt x="2095" y="227"/>
                  <a:pt x="2191" y="223"/>
                </a:cubicBezTo>
                <a:cubicBezTo>
                  <a:pt x="2253" y="220"/>
                  <a:pt x="2309" y="177"/>
                  <a:pt x="2368" y="164"/>
                </a:cubicBezTo>
                <a:cubicBezTo>
                  <a:pt x="2404" y="136"/>
                  <a:pt x="2440" y="138"/>
                  <a:pt x="2485" y="131"/>
                </a:cubicBezTo>
                <a:cubicBezTo>
                  <a:pt x="2595" y="136"/>
                  <a:pt x="2711" y="118"/>
                  <a:pt x="2813" y="157"/>
                </a:cubicBezTo>
                <a:cubicBezTo>
                  <a:pt x="2902" y="191"/>
                  <a:pt x="2985" y="250"/>
                  <a:pt x="3075" y="282"/>
                </a:cubicBezTo>
                <a:cubicBezTo>
                  <a:pt x="3092" y="355"/>
                  <a:pt x="3087" y="468"/>
                  <a:pt x="3186" y="478"/>
                </a:cubicBezTo>
                <a:cubicBezTo>
                  <a:pt x="3221" y="482"/>
                  <a:pt x="3256" y="483"/>
                  <a:pt x="3291" y="485"/>
                </a:cubicBezTo>
                <a:cubicBezTo>
                  <a:pt x="3522" y="476"/>
                  <a:pt x="3828" y="580"/>
                  <a:pt x="3919" y="321"/>
                </a:cubicBezTo>
                <a:cubicBezTo>
                  <a:pt x="3928" y="244"/>
                  <a:pt x="3933" y="167"/>
                  <a:pt x="4017" y="144"/>
                </a:cubicBezTo>
                <a:cubicBezTo>
                  <a:pt x="4058" y="117"/>
                  <a:pt x="4122" y="109"/>
                  <a:pt x="4168" y="92"/>
                </a:cubicBezTo>
                <a:cubicBezTo>
                  <a:pt x="4273" y="96"/>
                  <a:pt x="4378" y="94"/>
                  <a:pt x="4482" y="105"/>
                </a:cubicBezTo>
                <a:cubicBezTo>
                  <a:pt x="4522" y="109"/>
                  <a:pt x="4535" y="135"/>
                  <a:pt x="4560" y="157"/>
                </a:cubicBezTo>
                <a:cubicBezTo>
                  <a:pt x="4618" y="209"/>
                  <a:pt x="4673" y="255"/>
                  <a:pt x="4691" y="334"/>
                </a:cubicBezTo>
                <a:cubicBezTo>
                  <a:pt x="4689" y="347"/>
                  <a:pt x="4689" y="361"/>
                  <a:pt x="4685" y="373"/>
                </a:cubicBezTo>
                <a:cubicBezTo>
                  <a:pt x="4674" y="405"/>
                  <a:pt x="4641" y="430"/>
                  <a:pt x="4619" y="452"/>
                </a:cubicBezTo>
                <a:cubicBezTo>
                  <a:pt x="4588" y="483"/>
                  <a:pt x="4572" y="516"/>
                  <a:pt x="4528" y="530"/>
                </a:cubicBezTo>
                <a:cubicBezTo>
                  <a:pt x="4483" y="561"/>
                  <a:pt x="4450" y="557"/>
                  <a:pt x="4416" y="609"/>
                </a:cubicBezTo>
                <a:cubicBezTo>
                  <a:pt x="4420" y="672"/>
                  <a:pt x="4418" y="737"/>
                  <a:pt x="4429" y="799"/>
                </a:cubicBezTo>
                <a:cubicBezTo>
                  <a:pt x="4440" y="863"/>
                  <a:pt x="4575" y="884"/>
                  <a:pt x="4619" y="890"/>
                </a:cubicBezTo>
                <a:cubicBezTo>
                  <a:pt x="4671" y="888"/>
                  <a:pt x="4724" y="888"/>
                  <a:pt x="4776" y="884"/>
                </a:cubicBezTo>
                <a:cubicBezTo>
                  <a:pt x="4816" y="881"/>
                  <a:pt x="4858" y="843"/>
                  <a:pt x="4894" y="825"/>
                </a:cubicBezTo>
                <a:cubicBezTo>
                  <a:pt x="5003" y="770"/>
                  <a:pt x="5093" y="722"/>
                  <a:pt x="5149" y="609"/>
                </a:cubicBezTo>
                <a:cubicBezTo>
                  <a:pt x="5158" y="567"/>
                  <a:pt x="5163" y="549"/>
                  <a:pt x="5163" y="498"/>
                </a:cubicBezTo>
                <a:cubicBezTo>
                  <a:pt x="5163" y="374"/>
                  <a:pt x="5202" y="318"/>
                  <a:pt x="5110" y="282"/>
                </a:cubicBezTo>
                <a:cubicBezTo>
                  <a:pt x="5087" y="258"/>
                  <a:pt x="5075" y="245"/>
                  <a:pt x="5058" y="216"/>
                </a:cubicBezTo>
                <a:cubicBezTo>
                  <a:pt x="5062" y="199"/>
                  <a:pt x="5060" y="178"/>
                  <a:pt x="5071" y="164"/>
                </a:cubicBezTo>
                <a:cubicBezTo>
                  <a:pt x="5087" y="143"/>
                  <a:pt x="5172" y="117"/>
                  <a:pt x="5195" y="112"/>
                </a:cubicBezTo>
                <a:cubicBezTo>
                  <a:pt x="5225" y="105"/>
                  <a:pt x="5287" y="98"/>
                  <a:pt x="5287" y="98"/>
                </a:cubicBezTo>
                <a:cubicBezTo>
                  <a:pt x="5520" y="100"/>
                  <a:pt x="5754" y="99"/>
                  <a:pt x="5987" y="105"/>
                </a:cubicBezTo>
                <a:cubicBezTo>
                  <a:pt x="6025" y="106"/>
                  <a:pt x="6071" y="156"/>
                  <a:pt x="6099" y="177"/>
                </a:cubicBezTo>
                <a:cubicBezTo>
                  <a:pt x="6233" y="276"/>
                  <a:pt x="6292" y="436"/>
                  <a:pt x="6321" y="596"/>
                </a:cubicBezTo>
                <a:cubicBezTo>
                  <a:pt x="6312" y="637"/>
                  <a:pt x="6314" y="682"/>
                  <a:pt x="6295" y="720"/>
                </a:cubicBezTo>
                <a:cubicBezTo>
                  <a:pt x="6283" y="744"/>
                  <a:pt x="6227" y="758"/>
                  <a:pt x="6203" y="766"/>
                </a:cubicBezTo>
                <a:cubicBezTo>
                  <a:pt x="6155" y="797"/>
                  <a:pt x="6107" y="828"/>
                  <a:pt x="6059" y="858"/>
                </a:cubicBezTo>
                <a:cubicBezTo>
                  <a:pt x="6024" y="880"/>
                  <a:pt x="5998" y="887"/>
                  <a:pt x="5968" y="917"/>
                </a:cubicBezTo>
                <a:cubicBezTo>
                  <a:pt x="5904" y="982"/>
                  <a:pt x="5876" y="1067"/>
                  <a:pt x="5837" y="1146"/>
                </a:cubicBezTo>
                <a:cubicBezTo>
                  <a:pt x="5830" y="1192"/>
                  <a:pt x="5818" y="1246"/>
                  <a:pt x="5837" y="1290"/>
                </a:cubicBezTo>
                <a:cubicBezTo>
                  <a:pt x="5857" y="1337"/>
                  <a:pt x="5887" y="1343"/>
                  <a:pt x="5922" y="1362"/>
                </a:cubicBezTo>
                <a:cubicBezTo>
                  <a:pt x="5995" y="1402"/>
                  <a:pt x="6072" y="1416"/>
                  <a:pt x="6151" y="1440"/>
                </a:cubicBezTo>
                <a:cubicBezTo>
                  <a:pt x="6167" y="1456"/>
                  <a:pt x="6188" y="1468"/>
                  <a:pt x="6203" y="1486"/>
                </a:cubicBezTo>
                <a:cubicBezTo>
                  <a:pt x="6220" y="1506"/>
                  <a:pt x="6230" y="1542"/>
                  <a:pt x="6243" y="1565"/>
                </a:cubicBezTo>
                <a:cubicBezTo>
                  <a:pt x="6259" y="1594"/>
                  <a:pt x="6279" y="1621"/>
                  <a:pt x="6295" y="1650"/>
                </a:cubicBezTo>
                <a:cubicBezTo>
                  <a:pt x="6302" y="1683"/>
                  <a:pt x="6316" y="1715"/>
                  <a:pt x="6315" y="1748"/>
                </a:cubicBezTo>
                <a:cubicBezTo>
                  <a:pt x="6313" y="1788"/>
                  <a:pt x="6307" y="1827"/>
                  <a:pt x="6301" y="1866"/>
                </a:cubicBezTo>
                <a:cubicBezTo>
                  <a:pt x="6297" y="1891"/>
                  <a:pt x="6292" y="1884"/>
                  <a:pt x="6275" y="1905"/>
                </a:cubicBezTo>
                <a:cubicBezTo>
                  <a:pt x="6254" y="1930"/>
                  <a:pt x="6234" y="1970"/>
                  <a:pt x="6203" y="1984"/>
                </a:cubicBezTo>
                <a:cubicBezTo>
                  <a:pt x="6155" y="2006"/>
                  <a:pt x="6105" y="2021"/>
                  <a:pt x="6059" y="2049"/>
                </a:cubicBezTo>
                <a:cubicBezTo>
                  <a:pt x="6038" y="2078"/>
                  <a:pt x="6015" y="2105"/>
                  <a:pt x="5994" y="2134"/>
                </a:cubicBezTo>
                <a:cubicBezTo>
                  <a:pt x="5942" y="2284"/>
                  <a:pt x="6059" y="2449"/>
                  <a:pt x="6171" y="2540"/>
                </a:cubicBezTo>
                <a:cubicBezTo>
                  <a:pt x="6209" y="2571"/>
                  <a:pt x="6248" y="2598"/>
                  <a:pt x="6288" y="2625"/>
                </a:cubicBezTo>
                <a:cubicBezTo>
                  <a:pt x="6303" y="2636"/>
                  <a:pt x="6328" y="2664"/>
                  <a:pt x="6328" y="2664"/>
                </a:cubicBezTo>
                <a:cubicBezTo>
                  <a:pt x="6364" y="2738"/>
                  <a:pt x="6342" y="2713"/>
                  <a:pt x="6380" y="2749"/>
                </a:cubicBezTo>
                <a:cubicBezTo>
                  <a:pt x="6384" y="2773"/>
                  <a:pt x="6386" y="2798"/>
                  <a:pt x="6393" y="2821"/>
                </a:cubicBezTo>
                <a:cubicBezTo>
                  <a:pt x="6398" y="2837"/>
                  <a:pt x="6408" y="2851"/>
                  <a:pt x="6413" y="2867"/>
                </a:cubicBezTo>
                <a:cubicBezTo>
                  <a:pt x="6425" y="2909"/>
                  <a:pt x="6422" y="2954"/>
                  <a:pt x="6426" y="2998"/>
                </a:cubicBezTo>
                <a:cubicBezTo>
                  <a:pt x="6424" y="3029"/>
                  <a:pt x="6433" y="3062"/>
                  <a:pt x="6419" y="3090"/>
                </a:cubicBezTo>
                <a:cubicBezTo>
                  <a:pt x="6410" y="3107"/>
                  <a:pt x="6384" y="3107"/>
                  <a:pt x="6367" y="3116"/>
                </a:cubicBezTo>
                <a:cubicBezTo>
                  <a:pt x="6334" y="3133"/>
                  <a:pt x="6285" y="3136"/>
                  <a:pt x="6249" y="3142"/>
                </a:cubicBezTo>
                <a:cubicBezTo>
                  <a:pt x="6190" y="3162"/>
                  <a:pt x="6131" y="3180"/>
                  <a:pt x="6072" y="3201"/>
                </a:cubicBezTo>
                <a:cubicBezTo>
                  <a:pt x="6056" y="3214"/>
                  <a:pt x="6036" y="3221"/>
                  <a:pt x="6020" y="3234"/>
                </a:cubicBezTo>
                <a:cubicBezTo>
                  <a:pt x="5995" y="3255"/>
                  <a:pt x="5985" y="3295"/>
                  <a:pt x="5974" y="3325"/>
                </a:cubicBezTo>
                <a:cubicBezTo>
                  <a:pt x="5979" y="3397"/>
                  <a:pt x="5984" y="3448"/>
                  <a:pt x="6020" y="3509"/>
                </a:cubicBezTo>
                <a:cubicBezTo>
                  <a:pt x="6070" y="3594"/>
                  <a:pt x="6147" y="3648"/>
                  <a:pt x="6177" y="3744"/>
                </a:cubicBezTo>
                <a:cubicBezTo>
                  <a:pt x="6168" y="3895"/>
                  <a:pt x="6207" y="4008"/>
                  <a:pt x="6059" y="4039"/>
                </a:cubicBezTo>
                <a:cubicBezTo>
                  <a:pt x="5976" y="4037"/>
                  <a:pt x="5892" y="4049"/>
                  <a:pt x="5811" y="4032"/>
                </a:cubicBezTo>
                <a:cubicBezTo>
                  <a:pt x="5791" y="4028"/>
                  <a:pt x="5739" y="3953"/>
                  <a:pt x="5719" y="3934"/>
                </a:cubicBezTo>
                <a:cubicBezTo>
                  <a:pt x="5653" y="3869"/>
                  <a:pt x="5607" y="3797"/>
                  <a:pt x="5529" y="3744"/>
                </a:cubicBezTo>
                <a:cubicBezTo>
                  <a:pt x="5502" y="3707"/>
                  <a:pt x="5497" y="3695"/>
                  <a:pt x="5464" y="3666"/>
                </a:cubicBezTo>
                <a:cubicBezTo>
                  <a:pt x="5445" y="3650"/>
                  <a:pt x="5420" y="3640"/>
                  <a:pt x="5405" y="3620"/>
                </a:cubicBezTo>
                <a:cubicBezTo>
                  <a:pt x="5389" y="3599"/>
                  <a:pt x="5375" y="3575"/>
                  <a:pt x="5346" y="3568"/>
                </a:cubicBezTo>
                <a:cubicBezTo>
                  <a:pt x="5265" y="3548"/>
                  <a:pt x="5194" y="3535"/>
                  <a:pt x="5110" y="3528"/>
                </a:cubicBezTo>
                <a:cubicBezTo>
                  <a:pt x="4975" y="3538"/>
                  <a:pt x="4935" y="3515"/>
                  <a:pt x="4868" y="3613"/>
                </a:cubicBezTo>
                <a:cubicBezTo>
                  <a:pt x="4866" y="3622"/>
                  <a:pt x="4865" y="3632"/>
                  <a:pt x="4861" y="3640"/>
                </a:cubicBezTo>
                <a:cubicBezTo>
                  <a:pt x="4854" y="3654"/>
                  <a:pt x="4835" y="3679"/>
                  <a:pt x="4835" y="3679"/>
                </a:cubicBezTo>
                <a:cubicBezTo>
                  <a:pt x="4811" y="3788"/>
                  <a:pt x="4808" y="3779"/>
                  <a:pt x="4829" y="3947"/>
                </a:cubicBezTo>
                <a:cubicBezTo>
                  <a:pt x="4831" y="3967"/>
                  <a:pt x="4855" y="4000"/>
                  <a:pt x="4855" y="4000"/>
                </a:cubicBezTo>
                <a:cubicBezTo>
                  <a:pt x="4864" y="4037"/>
                  <a:pt x="4872" y="4051"/>
                  <a:pt x="4894" y="4085"/>
                </a:cubicBezTo>
                <a:cubicBezTo>
                  <a:pt x="4907" y="4185"/>
                  <a:pt x="4917" y="4199"/>
                  <a:pt x="4894" y="4307"/>
                </a:cubicBezTo>
                <a:cubicBezTo>
                  <a:pt x="4889" y="4329"/>
                  <a:pt x="4866" y="4340"/>
                  <a:pt x="4848" y="4346"/>
                </a:cubicBezTo>
                <a:cubicBezTo>
                  <a:pt x="4831" y="4352"/>
                  <a:pt x="4796" y="4360"/>
                  <a:pt x="4796" y="4360"/>
                </a:cubicBezTo>
                <a:cubicBezTo>
                  <a:pt x="4713" y="4357"/>
                  <a:pt x="4624" y="4378"/>
                  <a:pt x="4547" y="4346"/>
                </a:cubicBezTo>
                <a:cubicBezTo>
                  <a:pt x="4533" y="4340"/>
                  <a:pt x="4522" y="4327"/>
                  <a:pt x="4508" y="4320"/>
                </a:cubicBezTo>
                <a:cubicBezTo>
                  <a:pt x="4498" y="4314"/>
                  <a:pt x="4486" y="4311"/>
                  <a:pt x="4475" y="4307"/>
                </a:cubicBezTo>
                <a:cubicBezTo>
                  <a:pt x="4464" y="4298"/>
                  <a:pt x="4454" y="4289"/>
                  <a:pt x="4443" y="4281"/>
                </a:cubicBezTo>
                <a:cubicBezTo>
                  <a:pt x="4426" y="4269"/>
                  <a:pt x="4390" y="4248"/>
                  <a:pt x="4390" y="4248"/>
                </a:cubicBezTo>
                <a:cubicBezTo>
                  <a:pt x="4376" y="4227"/>
                  <a:pt x="4358" y="4210"/>
                  <a:pt x="4344" y="4189"/>
                </a:cubicBezTo>
                <a:cubicBezTo>
                  <a:pt x="4325" y="4108"/>
                  <a:pt x="4264" y="4004"/>
                  <a:pt x="4213" y="3941"/>
                </a:cubicBezTo>
                <a:cubicBezTo>
                  <a:pt x="4200" y="3925"/>
                  <a:pt x="4187" y="3910"/>
                  <a:pt x="4174" y="3895"/>
                </a:cubicBezTo>
                <a:cubicBezTo>
                  <a:pt x="4162" y="3881"/>
                  <a:pt x="4135" y="3856"/>
                  <a:pt x="4135" y="3856"/>
                </a:cubicBezTo>
                <a:cubicBezTo>
                  <a:pt x="3987" y="3866"/>
                  <a:pt x="3957" y="3875"/>
                  <a:pt x="3840" y="3895"/>
                </a:cubicBezTo>
                <a:cubicBezTo>
                  <a:pt x="3831" y="3899"/>
                  <a:pt x="3821" y="3901"/>
                  <a:pt x="3814" y="3908"/>
                </a:cubicBezTo>
                <a:cubicBezTo>
                  <a:pt x="3803" y="3919"/>
                  <a:pt x="3788" y="3947"/>
                  <a:pt x="3788" y="3947"/>
                </a:cubicBezTo>
                <a:cubicBezTo>
                  <a:pt x="3786" y="4041"/>
                  <a:pt x="3785" y="4135"/>
                  <a:pt x="3781" y="4229"/>
                </a:cubicBezTo>
                <a:cubicBezTo>
                  <a:pt x="3779" y="4274"/>
                  <a:pt x="3746" y="4304"/>
                  <a:pt x="3709" y="4320"/>
                </a:cubicBezTo>
                <a:cubicBezTo>
                  <a:pt x="3626" y="4357"/>
                  <a:pt x="3584" y="4380"/>
                  <a:pt x="3493" y="4392"/>
                </a:cubicBezTo>
                <a:cubicBezTo>
                  <a:pt x="3406" y="4431"/>
                  <a:pt x="3311" y="4438"/>
                  <a:pt x="3219" y="4458"/>
                </a:cubicBezTo>
                <a:cubicBezTo>
                  <a:pt x="3203" y="4461"/>
                  <a:pt x="3189" y="4468"/>
                  <a:pt x="3173" y="4471"/>
                </a:cubicBezTo>
                <a:cubicBezTo>
                  <a:pt x="3141" y="4477"/>
                  <a:pt x="3075" y="4484"/>
                  <a:pt x="3075" y="4484"/>
                </a:cubicBezTo>
                <a:cubicBezTo>
                  <a:pt x="2688" y="4481"/>
                  <a:pt x="2441" y="4546"/>
                  <a:pt x="2132" y="4438"/>
                </a:cubicBezTo>
                <a:cubicBezTo>
                  <a:pt x="2087" y="4393"/>
                  <a:pt x="2143" y="4443"/>
                  <a:pt x="2073" y="4405"/>
                </a:cubicBezTo>
                <a:cubicBezTo>
                  <a:pt x="2061" y="4398"/>
                  <a:pt x="2052" y="4387"/>
                  <a:pt x="2040" y="4379"/>
                </a:cubicBezTo>
                <a:cubicBezTo>
                  <a:pt x="1989" y="4344"/>
                  <a:pt x="1935" y="4315"/>
                  <a:pt x="1877" y="4294"/>
                </a:cubicBezTo>
                <a:cubicBezTo>
                  <a:pt x="1827" y="4257"/>
                  <a:pt x="1778" y="4209"/>
                  <a:pt x="1726" y="4176"/>
                </a:cubicBezTo>
                <a:cubicBezTo>
                  <a:pt x="1652" y="4129"/>
                  <a:pt x="1573" y="4080"/>
                  <a:pt x="1504" y="4026"/>
                </a:cubicBezTo>
                <a:cubicBezTo>
                  <a:pt x="1453" y="3986"/>
                  <a:pt x="1412" y="3933"/>
                  <a:pt x="1360" y="3895"/>
                </a:cubicBezTo>
                <a:cubicBezTo>
                  <a:pt x="1356" y="3888"/>
                  <a:pt x="1352" y="3881"/>
                  <a:pt x="1347" y="3875"/>
                </a:cubicBezTo>
                <a:cubicBezTo>
                  <a:pt x="1339" y="3866"/>
                  <a:pt x="1327" y="3859"/>
                  <a:pt x="1320" y="3849"/>
                </a:cubicBezTo>
                <a:cubicBezTo>
                  <a:pt x="1307" y="3831"/>
                  <a:pt x="1302" y="3790"/>
                  <a:pt x="1294" y="3770"/>
                </a:cubicBezTo>
                <a:cubicBezTo>
                  <a:pt x="1289" y="3725"/>
                  <a:pt x="1282" y="3689"/>
                  <a:pt x="1268" y="3646"/>
                </a:cubicBezTo>
                <a:cubicBezTo>
                  <a:pt x="1265" y="3591"/>
                  <a:pt x="1270" y="3535"/>
                  <a:pt x="1255" y="3482"/>
                </a:cubicBezTo>
                <a:cubicBezTo>
                  <a:pt x="1249" y="3462"/>
                  <a:pt x="1236" y="3444"/>
                  <a:pt x="1229" y="3424"/>
                </a:cubicBezTo>
                <a:cubicBezTo>
                  <a:pt x="1226" y="3415"/>
                  <a:pt x="1228" y="3404"/>
                  <a:pt x="1222" y="3397"/>
                </a:cubicBezTo>
                <a:cubicBezTo>
                  <a:pt x="1167" y="3325"/>
                  <a:pt x="1078" y="3272"/>
                  <a:pt x="993" y="3247"/>
                </a:cubicBezTo>
                <a:cubicBezTo>
                  <a:pt x="947" y="3217"/>
                  <a:pt x="892" y="3232"/>
                  <a:pt x="849" y="3260"/>
                </a:cubicBezTo>
                <a:cubicBezTo>
                  <a:pt x="845" y="3267"/>
                  <a:pt x="841" y="3274"/>
                  <a:pt x="836" y="3280"/>
                </a:cubicBezTo>
                <a:cubicBezTo>
                  <a:pt x="830" y="3287"/>
                  <a:pt x="821" y="3291"/>
                  <a:pt x="816" y="3299"/>
                </a:cubicBezTo>
                <a:cubicBezTo>
                  <a:pt x="805" y="3316"/>
                  <a:pt x="803" y="3346"/>
                  <a:pt x="797" y="3365"/>
                </a:cubicBezTo>
                <a:cubicBezTo>
                  <a:pt x="800" y="3391"/>
                  <a:pt x="793" y="3423"/>
                  <a:pt x="810" y="3443"/>
                </a:cubicBezTo>
                <a:cubicBezTo>
                  <a:pt x="815" y="3449"/>
                  <a:pt x="824" y="3451"/>
                  <a:pt x="829" y="3456"/>
                </a:cubicBezTo>
                <a:cubicBezTo>
                  <a:pt x="856" y="3483"/>
                  <a:pt x="877" y="3517"/>
                  <a:pt x="915" y="3528"/>
                </a:cubicBezTo>
                <a:cubicBezTo>
                  <a:pt x="939" y="3545"/>
                  <a:pt x="966" y="3566"/>
                  <a:pt x="993" y="3574"/>
                </a:cubicBezTo>
                <a:cubicBezTo>
                  <a:pt x="1015" y="3596"/>
                  <a:pt x="1037" y="3618"/>
                  <a:pt x="1059" y="3640"/>
                </a:cubicBezTo>
                <a:cubicBezTo>
                  <a:pt x="1070" y="3651"/>
                  <a:pt x="1085" y="3679"/>
                  <a:pt x="1085" y="3679"/>
                </a:cubicBezTo>
                <a:cubicBezTo>
                  <a:pt x="1095" y="3710"/>
                  <a:pt x="1111" y="3739"/>
                  <a:pt x="1131" y="3764"/>
                </a:cubicBezTo>
                <a:cubicBezTo>
                  <a:pt x="1147" y="3835"/>
                  <a:pt x="1143" y="3906"/>
                  <a:pt x="1216" y="3941"/>
                </a:cubicBezTo>
                <a:cubicBezTo>
                  <a:pt x="1212" y="3969"/>
                  <a:pt x="1211" y="3998"/>
                  <a:pt x="1203" y="4026"/>
                </a:cubicBezTo>
                <a:cubicBezTo>
                  <a:pt x="1193" y="4062"/>
                  <a:pt x="1090" y="4068"/>
                  <a:pt x="1072" y="4072"/>
                </a:cubicBezTo>
                <a:cubicBezTo>
                  <a:pt x="1015" y="4070"/>
                  <a:pt x="958" y="4069"/>
                  <a:pt x="901" y="4065"/>
                </a:cubicBezTo>
                <a:cubicBezTo>
                  <a:pt x="872" y="4063"/>
                  <a:pt x="845" y="4040"/>
                  <a:pt x="823" y="4026"/>
                </a:cubicBezTo>
                <a:cubicBezTo>
                  <a:pt x="747" y="3979"/>
                  <a:pt x="681" y="3935"/>
                  <a:pt x="627" y="3862"/>
                </a:cubicBezTo>
                <a:cubicBezTo>
                  <a:pt x="617" y="3832"/>
                  <a:pt x="606" y="3809"/>
                  <a:pt x="587" y="3784"/>
                </a:cubicBezTo>
                <a:cubicBezTo>
                  <a:pt x="576" y="3722"/>
                  <a:pt x="557" y="3662"/>
                  <a:pt x="548" y="3600"/>
                </a:cubicBezTo>
                <a:cubicBezTo>
                  <a:pt x="551" y="3543"/>
                  <a:pt x="534" y="3315"/>
                  <a:pt x="600" y="3234"/>
                </a:cubicBezTo>
                <a:cubicBezTo>
                  <a:pt x="605" y="3228"/>
                  <a:pt x="615" y="3227"/>
                  <a:pt x="620" y="3221"/>
                </a:cubicBezTo>
                <a:cubicBezTo>
                  <a:pt x="639" y="3200"/>
                  <a:pt x="656" y="3178"/>
                  <a:pt x="672" y="3155"/>
                </a:cubicBezTo>
                <a:cubicBezTo>
                  <a:pt x="712" y="3100"/>
                  <a:pt x="686" y="3112"/>
                  <a:pt x="738" y="3103"/>
                </a:cubicBezTo>
                <a:cubicBezTo>
                  <a:pt x="791" y="3022"/>
                  <a:pt x="958" y="2999"/>
                  <a:pt x="1045" y="2992"/>
                </a:cubicBezTo>
                <a:cubicBezTo>
                  <a:pt x="1112" y="2968"/>
                  <a:pt x="1179" y="2980"/>
                  <a:pt x="1248" y="2992"/>
                </a:cubicBezTo>
                <a:cubicBezTo>
                  <a:pt x="1293" y="3010"/>
                  <a:pt x="1340" y="3023"/>
                  <a:pt x="1386" y="3037"/>
                </a:cubicBezTo>
                <a:cubicBezTo>
                  <a:pt x="1397" y="3044"/>
                  <a:pt x="1408" y="3051"/>
                  <a:pt x="1419" y="3057"/>
                </a:cubicBezTo>
                <a:cubicBezTo>
                  <a:pt x="1429" y="3062"/>
                  <a:pt x="1441" y="3065"/>
                  <a:pt x="1451" y="3070"/>
                </a:cubicBezTo>
                <a:cubicBezTo>
                  <a:pt x="1558" y="3128"/>
                  <a:pt x="1446" y="3069"/>
                  <a:pt x="1510" y="3116"/>
                </a:cubicBezTo>
                <a:cubicBezTo>
                  <a:pt x="1518" y="3122"/>
                  <a:pt x="1529" y="3123"/>
                  <a:pt x="1536" y="3129"/>
                </a:cubicBezTo>
                <a:cubicBezTo>
                  <a:pt x="1553" y="3143"/>
                  <a:pt x="1564" y="3162"/>
                  <a:pt x="1582" y="3175"/>
                </a:cubicBezTo>
                <a:cubicBezTo>
                  <a:pt x="1591" y="3181"/>
                  <a:pt x="1599" y="3188"/>
                  <a:pt x="1608" y="3194"/>
                </a:cubicBezTo>
                <a:cubicBezTo>
                  <a:pt x="1625" y="3242"/>
                  <a:pt x="1601" y="3187"/>
                  <a:pt x="1635" y="3227"/>
                </a:cubicBezTo>
                <a:cubicBezTo>
                  <a:pt x="1656" y="3251"/>
                  <a:pt x="1673" y="3290"/>
                  <a:pt x="1687" y="3319"/>
                </a:cubicBezTo>
                <a:cubicBezTo>
                  <a:pt x="1709" y="3364"/>
                  <a:pt x="1720" y="3416"/>
                  <a:pt x="1739" y="3463"/>
                </a:cubicBezTo>
                <a:cubicBezTo>
                  <a:pt x="1745" y="3497"/>
                  <a:pt x="1750" y="3523"/>
                  <a:pt x="1765" y="3554"/>
                </a:cubicBezTo>
                <a:cubicBezTo>
                  <a:pt x="1778" y="3627"/>
                  <a:pt x="1804" y="3699"/>
                  <a:pt x="1824" y="3770"/>
                </a:cubicBezTo>
                <a:cubicBezTo>
                  <a:pt x="1839" y="3825"/>
                  <a:pt x="1845" y="3884"/>
                  <a:pt x="1883" y="3928"/>
                </a:cubicBezTo>
                <a:cubicBezTo>
                  <a:pt x="1914" y="3964"/>
                  <a:pt x="1940" y="4008"/>
                  <a:pt x="1988" y="4019"/>
                </a:cubicBezTo>
                <a:cubicBezTo>
                  <a:pt x="2035" y="4055"/>
                  <a:pt x="2083" y="4050"/>
                  <a:pt x="2139" y="4058"/>
                </a:cubicBezTo>
                <a:cubicBezTo>
                  <a:pt x="2323" y="4084"/>
                  <a:pt x="2120" y="4063"/>
                  <a:pt x="2283" y="4078"/>
                </a:cubicBezTo>
                <a:cubicBezTo>
                  <a:pt x="3022" y="4277"/>
                  <a:pt x="2984" y="4090"/>
                  <a:pt x="3402" y="4026"/>
                </a:cubicBezTo>
                <a:cubicBezTo>
                  <a:pt x="3429" y="4016"/>
                  <a:pt x="3444" y="4005"/>
                  <a:pt x="3474" y="4000"/>
                </a:cubicBezTo>
                <a:cubicBezTo>
                  <a:pt x="3490" y="3983"/>
                  <a:pt x="3549" y="3965"/>
                  <a:pt x="3572" y="3954"/>
                </a:cubicBezTo>
                <a:cubicBezTo>
                  <a:pt x="3612" y="3934"/>
                  <a:pt x="3602" y="3919"/>
                  <a:pt x="3624" y="3895"/>
                </a:cubicBezTo>
                <a:cubicBezTo>
                  <a:pt x="3654" y="3862"/>
                  <a:pt x="3660" y="3859"/>
                  <a:pt x="3690" y="3836"/>
                </a:cubicBezTo>
                <a:cubicBezTo>
                  <a:pt x="3723" y="3770"/>
                  <a:pt x="3734" y="3703"/>
                  <a:pt x="3795" y="3653"/>
                </a:cubicBezTo>
                <a:cubicBezTo>
                  <a:pt x="3813" y="3638"/>
                  <a:pt x="3830" y="3617"/>
                  <a:pt x="3853" y="3613"/>
                </a:cubicBezTo>
                <a:cubicBezTo>
                  <a:pt x="3882" y="3609"/>
                  <a:pt x="3939" y="3600"/>
                  <a:pt x="3939" y="3600"/>
                </a:cubicBezTo>
                <a:cubicBezTo>
                  <a:pt x="3987" y="3606"/>
                  <a:pt x="4037" y="3604"/>
                  <a:pt x="4083" y="3620"/>
                </a:cubicBezTo>
                <a:cubicBezTo>
                  <a:pt x="4129" y="3636"/>
                  <a:pt x="4173" y="3663"/>
                  <a:pt x="4220" y="3679"/>
                </a:cubicBezTo>
                <a:cubicBezTo>
                  <a:pt x="4242" y="3699"/>
                  <a:pt x="4242" y="3715"/>
                  <a:pt x="4266" y="3731"/>
                </a:cubicBezTo>
                <a:cubicBezTo>
                  <a:pt x="4299" y="3798"/>
                  <a:pt x="4253" y="3712"/>
                  <a:pt x="4305" y="3784"/>
                </a:cubicBezTo>
                <a:cubicBezTo>
                  <a:pt x="4309" y="3789"/>
                  <a:pt x="4308" y="3798"/>
                  <a:pt x="4312" y="3803"/>
                </a:cubicBezTo>
                <a:cubicBezTo>
                  <a:pt x="4330" y="3824"/>
                  <a:pt x="4371" y="3862"/>
                  <a:pt x="4371" y="3862"/>
                </a:cubicBezTo>
                <a:cubicBezTo>
                  <a:pt x="4381" y="3895"/>
                  <a:pt x="4405" y="3910"/>
                  <a:pt x="4436" y="3921"/>
                </a:cubicBezTo>
                <a:cubicBezTo>
                  <a:pt x="4447" y="3917"/>
                  <a:pt x="4460" y="3915"/>
                  <a:pt x="4469" y="3908"/>
                </a:cubicBezTo>
                <a:cubicBezTo>
                  <a:pt x="4493" y="3889"/>
                  <a:pt x="4502" y="3861"/>
                  <a:pt x="4515" y="3836"/>
                </a:cubicBezTo>
                <a:cubicBezTo>
                  <a:pt x="4527" y="3811"/>
                  <a:pt x="4548" y="3790"/>
                  <a:pt x="4567" y="3770"/>
                </a:cubicBezTo>
                <a:cubicBezTo>
                  <a:pt x="4606" y="3675"/>
                  <a:pt x="4578" y="3569"/>
                  <a:pt x="4567" y="3469"/>
                </a:cubicBezTo>
                <a:cubicBezTo>
                  <a:pt x="4570" y="3390"/>
                  <a:pt x="4539" y="3306"/>
                  <a:pt x="4606" y="3260"/>
                </a:cubicBezTo>
                <a:cubicBezTo>
                  <a:pt x="4639" y="3209"/>
                  <a:pt x="4699" y="3178"/>
                  <a:pt x="4757" y="3162"/>
                </a:cubicBezTo>
                <a:cubicBezTo>
                  <a:pt x="4786" y="3142"/>
                  <a:pt x="4821" y="3131"/>
                  <a:pt x="4855" y="3122"/>
                </a:cubicBezTo>
                <a:cubicBezTo>
                  <a:pt x="4953" y="3127"/>
                  <a:pt x="5052" y="3125"/>
                  <a:pt x="5149" y="3136"/>
                </a:cubicBezTo>
                <a:cubicBezTo>
                  <a:pt x="5166" y="3138"/>
                  <a:pt x="5178" y="3157"/>
                  <a:pt x="5195" y="3162"/>
                </a:cubicBezTo>
                <a:cubicBezTo>
                  <a:pt x="5212" y="3167"/>
                  <a:pt x="5230" y="3166"/>
                  <a:pt x="5248" y="3168"/>
                </a:cubicBezTo>
                <a:cubicBezTo>
                  <a:pt x="5314" y="3193"/>
                  <a:pt x="5383" y="3207"/>
                  <a:pt x="5451" y="3227"/>
                </a:cubicBezTo>
                <a:cubicBezTo>
                  <a:pt x="5473" y="3250"/>
                  <a:pt x="5500" y="3259"/>
                  <a:pt x="5523" y="3280"/>
                </a:cubicBezTo>
                <a:cubicBezTo>
                  <a:pt x="5579" y="3330"/>
                  <a:pt x="5533" y="3297"/>
                  <a:pt x="5575" y="3325"/>
                </a:cubicBezTo>
                <a:cubicBezTo>
                  <a:pt x="5602" y="3362"/>
                  <a:pt x="5642" y="3380"/>
                  <a:pt x="5673" y="3417"/>
                </a:cubicBezTo>
                <a:cubicBezTo>
                  <a:pt x="5705" y="3455"/>
                  <a:pt x="5714" y="3504"/>
                  <a:pt x="5765" y="3522"/>
                </a:cubicBezTo>
                <a:cubicBezTo>
                  <a:pt x="5776" y="3518"/>
                  <a:pt x="5789" y="3518"/>
                  <a:pt x="5797" y="3509"/>
                </a:cubicBezTo>
                <a:cubicBezTo>
                  <a:pt x="5815" y="3488"/>
                  <a:pt x="5827" y="3442"/>
                  <a:pt x="5843" y="3417"/>
                </a:cubicBezTo>
                <a:cubicBezTo>
                  <a:pt x="5883" y="3270"/>
                  <a:pt x="5856" y="3161"/>
                  <a:pt x="5732" y="3090"/>
                </a:cubicBezTo>
                <a:cubicBezTo>
                  <a:pt x="5723" y="3063"/>
                  <a:pt x="5686" y="3018"/>
                  <a:pt x="5686" y="3018"/>
                </a:cubicBezTo>
                <a:cubicBezTo>
                  <a:pt x="5689" y="2996"/>
                  <a:pt x="5685" y="2969"/>
                  <a:pt x="5699" y="2952"/>
                </a:cubicBezTo>
                <a:cubicBezTo>
                  <a:pt x="5748" y="2892"/>
                  <a:pt x="5826" y="2893"/>
                  <a:pt x="5896" y="2887"/>
                </a:cubicBezTo>
                <a:cubicBezTo>
                  <a:pt x="5949" y="2867"/>
                  <a:pt x="5981" y="2820"/>
                  <a:pt x="6013" y="2776"/>
                </a:cubicBezTo>
                <a:cubicBezTo>
                  <a:pt x="6022" y="2740"/>
                  <a:pt x="6031" y="2725"/>
                  <a:pt x="6000" y="2684"/>
                </a:cubicBezTo>
                <a:cubicBezTo>
                  <a:pt x="5992" y="2673"/>
                  <a:pt x="5974" y="2676"/>
                  <a:pt x="5961" y="2671"/>
                </a:cubicBezTo>
                <a:cubicBezTo>
                  <a:pt x="5926" y="2657"/>
                  <a:pt x="5901" y="2645"/>
                  <a:pt x="5863" y="2638"/>
                </a:cubicBezTo>
                <a:cubicBezTo>
                  <a:pt x="5823" y="2607"/>
                  <a:pt x="5770" y="2602"/>
                  <a:pt x="5725" y="2579"/>
                </a:cubicBezTo>
                <a:cubicBezTo>
                  <a:pt x="5703" y="2568"/>
                  <a:pt x="5687" y="2547"/>
                  <a:pt x="5667" y="2533"/>
                </a:cubicBezTo>
                <a:cubicBezTo>
                  <a:pt x="5665" y="2527"/>
                  <a:pt x="5663" y="2520"/>
                  <a:pt x="5660" y="2514"/>
                </a:cubicBezTo>
                <a:cubicBezTo>
                  <a:pt x="5654" y="2505"/>
                  <a:pt x="5645" y="2498"/>
                  <a:pt x="5640" y="2488"/>
                </a:cubicBezTo>
                <a:cubicBezTo>
                  <a:pt x="5604" y="2414"/>
                  <a:pt x="5673" y="2511"/>
                  <a:pt x="5614" y="2435"/>
                </a:cubicBezTo>
                <a:cubicBezTo>
                  <a:pt x="5616" y="2405"/>
                  <a:pt x="5614" y="2374"/>
                  <a:pt x="5621" y="2344"/>
                </a:cubicBezTo>
                <a:cubicBezTo>
                  <a:pt x="5623" y="2335"/>
                  <a:pt x="5635" y="2332"/>
                  <a:pt x="5640" y="2324"/>
                </a:cubicBezTo>
                <a:cubicBezTo>
                  <a:pt x="5644" y="2316"/>
                  <a:pt x="5645" y="2307"/>
                  <a:pt x="5647" y="2298"/>
                </a:cubicBezTo>
                <a:cubicBezTo>
                  <a:pt x="5638" y="2199"/>
                  <a:pt x="5651" y="2102"/>
                  <a:pt x="5542" y="2069"/>
                </a:cubicBezTo>
                <a:cubicBezTo>
                  <a:pt x="5344" y="2083"/>
                  <a:pt x="5406" y="2070"/>
                  <a:pt x="5287" y="2114"/>
                </a:cubicBezTo>
                <a:cubicBezTo>
                  <a:pt x="5269" y="2134"/>
                  <a:pt x="5245" y="2146"/>
                  <a:pt x="5228" y="2167"/>
                </a:cubicBezTo>
                <a:cubicBezTo>
                  <a:pt x="5191" y="2213"/>
                  <a:pt x="5165" y="2263"/>
                  <a:pt x="5143" y="2317"/>
                </a:cubicBezTo>
                <a:cubicBezTo>
                  <a:pt x="5118" y="2443"/>
                  <a:pt x="5135" y="2598"/>
                  <a:pt x="5208" y="2710"/>
                </a:cubicBezTo>
                <a:cubicBezTo>
                  <a:pt x="5225" y="2773"/>
                  <a:pt x="5183" y="2815"/>
                  <a:pt x="5123" y="2828"/>
                </a:cubicBezTo>
                <a:cubicBezTo>
                  <a:pt x="5088" y="2824"/>
                  <a:pt x="5053" y="2823"/>
                  <a:pt x="5019" y="2815"/>
                </a:cubicBezTo>
                <a:cubicBezTo>
                  <a:pt x="4979" y="2806"/>
                  <a:pt x="4954" y="2770"/>
                  <a:pt x="4927" y="2743"/>
                </a:cubicBezTo>
                <a:cubicBezTo>
                  <a:pt x="4891" y="2707"/>
                  <a:pt x="4837" y="2683"/>
                  <a:pt x="4803" y="2645"/>
                </a:cubicBezTo>
                <a:cubicBezTo>
                  <a:pt x="4730" y="2564"/>
                  <a:pt x="4689" y="2473"/>
                  <a:pt x="4573" y="2448"/>
                </a:cubicBezTo>
                <a:cubicBezTo>
                  <a:pt x="4516" y="2409"/>
                  <a:pt x="4432" y="2433"/>
                  <a:pt x="4371" y="2435"/>
                </a:cubicBezTo>
                <a:cubicBezTo>
                  <a:pt x="4350" y="2442"/>
                  <a:pt x="4333" y="2454"/>
                  <a:pt x="4312" y="2461"/>
                </a:cubicBezTo>
                <a:cubicBezTo>
                  <a:pt x="4269" y="2493"/>
                  <a:pt x="4265" y="2529"/>
                  <a:pt x="4253" y="2579"/>
                </a:cubicBezTo>
                <a:cubicBezTo>
                  <a:pt x="4255" y="2649"/>
                  <a:pt x="4255" y="2719"/>
                  <a:pt x="4259" y="2789"/>
                </a:cubicBezTo>
                <a:cubicBezTo>
                  <a:pt x="4262" y="2836"/>
                  <a:pt x="4306" y="2867"/>
                  <a:pt x="4325" y="2906"/>
                </a:cubicBezTo>
                <a:cubicBezTo>
                  <a:pt x="4342" y="2940"/>
                  <a:pt x="4348" y="2966"/>
                  <a:pt x="4357" y="3005"/>
                </a:cubicBezTo>
                <a:cubicBezTo>
                  <a:pt x="4353" y="3063"/>
                  <a:pt x="4362" y="3122"/>
                  <a:pt x="4299" y="3142"/>
                </a:cubicBezTo>
                <a:cubicBezTo>
                  <a:pt x="4207" y="3140"/>
                  <a:pt x="4112" y="3156"/>
                  <a:pt x="4024" y="3129"/>
                </a:cubicBezTo>
                <a:cubicBezTo>
                  <a:pt x="3975" y="3114"/>
                  <a:pt x="3940" y="3081"/>
                  <a:pt x="3899" y="3050"/>
                </a:cubicBezTo>
                <a:cubicBezTo>
                  <a:pt x="3890" y="3043"/>
                  <a:pt x="3873" y="3031"/>
                  <a:pt x="3873" y="3031"/>
                </a:cubicBezTo>
                <a:cubicBezTo>
                  <a:pt x="3814" y="2880"/>
                  <a:pt x="3851" y="2906"/>
                  <a:pt x="3860" y="2612"/>
                </a:cubicBezTo>
                <a:cubicBezTo>
                  <a:pt x="3863" y="2530"/>
                  <a:pt x="3861" y="2546"/>
                  <a:pt x="3880" y="2488"/>
                </a:cubicBezTo>
                <a:cubicBezTo>
                  <a:pt x="3901" y="2326"/>
                  <a:pt x="3928" y="2059"/>
                  <a:pt x="3716" y="2010"/>
                </a:cubicBezTo>
                <a:cubicBezTo>
                  <a:pt x="3661" y="2012"/>
                  <a:pt x="3607" y="2012"/>
                  <a:pt x="3552" y="2016"/>
                </a:cubicBezTo>
                <a:cubicBezTo>
                  <a:pt x="3404" y="2028"/>
                  <a:pt x="3538" y="2020"/>
                  <a:pt x="3441" y="2049"/>
                </a:cubicBezTo>
                <a:cubicBezTo>
                  <a:pt x="3429" y="2053"/>
                  <a:pt x="3339" y="2061"/>
                  <a:pt x="3330" y="2062"/>
                </a:cubicBezTo>
                <a:cubicBezTo>
                  <a:pt x="3255" y="2056"/>
                  <a:pt x="3253" y="2056"/>
                  <a:pt x="3205" y="2010"/>
                </a:cubicBezTo>
                <a:cubicBezTo>
                  <a:pt x="3189" y="1968"/>
                  <a:pt x="3172" y="1925"/>
                  <a:pt x="3153" y="1885"/>
                </a:cubicBezTo>
                <a:cubicBezTo>
                  <a:pt x="3155" y="1859"/>
                  <a:pt x="3153" y="1832"/>
                  <a:pt x="3160" y="1807"/>
                </a:cubicBezTo>
                <a:cubicBezTo>
                  <a:pt x="3168" y="1779"/>
                  <a:pt x="3221" y="1723"/>
                  <a:pt x="3251" y="1722"/>
                </a:cubicBezTo>
                <a:cubicBezTo>
                  <a:pt x="3397" y="1716"/>
                  <a:pt x="3544" y="1717"/>
                  <a:pt x="3690" y="1715"/>
                </a:cubicBezTo>
                <a:cubicBezTo>
                  <a:pt x="3758" y="1693"/>
                  <a:pt x="3790" y="1601"/>
                  <a:pt x="3801" y="1538"/>
                </a:cubicBezTo>
                <a:cubicBezTo>
                  <a:pt x="3799" y="1490"/>
                  <a:pt x="3801" y="1442"/>
                  <a:pt x="3795" y="1394"/>
                </a:cubicBezTo>
                <a:cubicBezTo>
                  <a:pt x="3791" y="1360"/>
                  <a:pt x="3697" y="1334"/>
                  <a:pt x="3670" y="1329"/>
                </a:cubicBezTo>
                <a:cubicBezTo>
                  <a:pt x="3549" y="1338"/>
                  <a:pt x="3455" y="1347"/>
                  <a:pt x="3343" y="1381"/>
                </a:cubicBezTo>
                <a:cubicBezTo>
                  <a:pt x="3280" y="1377"/>
                  <a:pt x="3216" y="1379"/>
                  <a:pt x="3153" y="1368"/>
                </a:cubicBezTo>
                <a:cubicBezTo>
                  <a:pt x="3138" y="1365"/>
                  <a:pt x="3114" y="1342"/>
                  <a:pt x="3114" y="1342"/>
                </a:cubicBezTo>
                <a:cubicBezTo>
                  <a:pt x="3098" y="1311"/>
                  <a:pt x="3093" y="1292"/>
                  <a:pt x="3088" y="1257"/>
                </a:cubicBezTo>
                <a:cubicBezTo>
                  <a:pt x="3093" y="1157"/>
                  <a:pt x="3068" y="1120"/>
                  <a:pt x="3160" y="1100"/>
                </a:cubicBezTo>
                <a:cubicBezTo>
                  <a:pt x="3196" y="1078"/>
                  <a:pt x="3232" y="1073"/>
                  <a:pt x="3271" y="1061"/>
                </a:cubicBezTo>
                <a:cubicBezTo>
                  <a:pt x="3360" y="1063"/>
                  <a:pt x="3450" y="1060"/>
                  <a:pt x="3539" y="1067"/>
                </a:cubicBezTo>
                <a:cubicBezTo>
                  <a:pt x="3558" y="1069"/>
                  <a:pt x="3574" y="1081"/>
                  <a:pt x="3592" y="1087"/>
                </a:cubicBezTo>
                <a:cubicBezTo>
                  <a:pt x="3684" y="1118"/>
                  <a:pt x="3773" y="1157"/>
                  <a:pt x="3867" y="1178"/>
                </a:cubicBezTo>
                <a:cubicBezTo>
                  <a:pt x="4156" y="1168"/>
                  <a:pt x="3955" y="1186"/>
                  <a:pt x="4089" y="1146"/>
                </a:cubicBezTo>
                <a:cubicBezTo>
                  <a:pt x="4098" y="1139"/>
                  <a:pt x="4105" y="1131"/>
                  <a:pt x="4115" y="1126"/>
                </a:cubicBezTo>
                <a:cubicBezTo>
                  <a:pt x="4121" y="1123"/>
                  <a:pt x="4129" y="1124"/>
                  <a:pt x="4135" y="1120"/>
                </a:cubicBezTo>
                <a:cubicBezTo>
                  <a:pt x="4160" y="1104"/>
                  <a:pt x="4166" y="1071"/>
                  <a:pt x="4187" y="1054"/>
                </a:cubicBezTo>
                <a:cubicBezTo>
                  <a:pt x="4198" y="1045"/>
                  <a:pt x="4214" y="1046"/>
                  <a:pt x="4227" y="1041"/>
                </a:cubicBezTo>
                <a:cubicBezTo>
                  <a:pt x="4375" y="1090"/>
                  <a:pt x="4513" y="1183"/>
                  <a:pt x="4619" y="1296"/>
                </a:cubicBezTo>
                <a:cubicBezTo>
                  <a:pt x="4636" y="1314"/>
                  <a:pt x="4692" y="1363"/>
                  <a:pt x="4711" y="1394"/>
                </a:cubicBezTo>
                <a:cubicBezTo>
                  <a:pt x="4728" y="1421"/>
                  <a:pt x="4750" y="1456"/>
                  <a:pt x="4763" y="1486"/>
                </a:cubicBezTo>
                <a:cubicBezTo>
                  <a:pt x="4773" y="1510"/>
                  <a:pt x="4775" y="1530"/>
                  <a:pt x="4789" y="1552"/>
                </a:cubicBezTo>
                <a:cubicBezTo>
                  <a:pt x="4785" y="1571"/>
                  <a:pt x="4789" y="1595"/>
                  <a:pt x="4776" y="1610"/>
                </a:cubicBezTo>
                <a:cubicBezTo>
                  <a:pt x="4770" y="1617"/>
                  <a:pt x="4706" y="1627"/>
                  <a:pt x="4691" y="1630"/>
                </a:cubicBezTo>
                <a:cubicBezTo>
                  <a:pt x="4623" y="1655"/>
                  <a:pt x="4550" y="1635"/>
                  <a:pt x="4482" y="1617"/>
                </a:cubicBezTo>
                <a:cubicBezTo>
                  <a:pt x="4360" y="1622"/>
                  <a:pt x="4370" y="1609"/>
                  <a:pt x="4305" y="1630"/>
                </a:cubicBezTo>
                <a:cubicBezTo>
                  <a:pt x="4292" y="1634"/>
                  <a:pt x="4278" y="1637"/>
                  <a:pt x="4266" y="1643"/>
                </a:cubicBezTo>
                <a:cubicBezTo>
                  <a:pt x="4252" y="1650"/>
                  <a:pt x="4227" y="1669"/>
                  <a:pt x="4227" y="1669"/>
                </a:cubicBezTo>
                <a:cubicBezTo>
                  <a:pt x="4229" y="1693"/>
                  <a:pt x="4226" y="1718"/>
                  <a:pt x="4233" y="1741"/>
                </a:cubicBezTo>
                <a:cubicBezTo>
                  <a:pt x="4238" y="1760"/>
                  <a:pt x="4316" y="1803"/>
                  <a:pt x="4338" y="1813"/>
                </a:cubicBezTo>
                <a:cubicBezTo>
                  <a:pt x="4390" y="1836"/>
                  <a:pt x="4336" y="1800"/>
                  <a:pt x="4397" y="1833"/>
                </a:cubicBezTo>
                <a:cubicBezTo>
                  <a:pt x="4411" y="1840"/>
                  <a:pt x="4436" y="1859"/>
                  <a:pt x="4436" y="1859"/>
                </a:cubicBezTo>
                <a:cubicBezTo>
                  <a:pt x="4434" y="1877"/>
                  <a:pt x="4437" y="1896"/>
                  <a:pt x="4429" y="1912"/>
                </a:cubicBezTo>
                <a:cubicBezTo>
                  <a:pt x="4425" y="1921"/>
                  <a:pt x="4412" y="1922"/>
                  <a:pt x="4403" y="1925"/>
                </a:cubicBezTo>
                <a:cubicBezTo>
                  <a:pt x="4368" y="1938"/>
                  <a:pt x="4329" y="1944"/>
                  <a:pt x="4292" y="1951"/>
                </a:cubicBezTo>
                <a:cubicBezTo>
                  <a:pt x="4269" y="1973"/>
                  <a:pt x="4260" y="1985"/>
                  <a:pt x="4253" y="2016"/>
                </a:cubicBezTo>
                <a:cubicBezTo>
                  <a:pt x="4259" y="2137"/>
                  <a:pt x="4230" y="2141"/>
                  <a:pt x="4312" y="2180"/>
                </a:cubicBezTo>
                <a:cubicBezTo>
                  <a:pt x="4388" y="2170"/>
                  <a:pt x="4468" y="2173"/>
                  <a:pt x="4541" y="2147"/>
                </a:cubicBezTo>
                <a:cubicBezTo>
                  <a:pt x="4591" y="2129"/>
                  <a:pt x="4629" y="2093"/>
                  <a:pt x="4678" y="2075"/>
                </a:cubicBezTo>
                <a:cubicBezTo>
                  <a:pt x="4717" y="2082"/>
                  <a:pt x="4743" y="2098"/>
                  <a:pt x="4776" y="2121"/>
                </a:cubicBezTo>
                <a:cubicBezTo>
                  <a:pt x="4846" y="2110"/>
                  <a:pt x="4895" y="2097"/>
                  <a:pt x="4947" y="2049"/>
                </a:cubicBezTo>
                <a:cubicBezTo>
                  <a:pt x="4956" y="2010"/>
                  <a:pt x="4946" y="1968"/>
                  <a:pt x="4960" y="1931"/>
                </a:cubicBezTo>
                <a:cubicBezTo>
                  <a:pt x="4968" y="1910"/>
                  <a:pt x="5006" y="1903"/>
                  <a:pt x="5025" y="1898"/>
                </a:cubicBezTo>
                <a:cubicBezTo>
                  <a:pt x="5092" y="1860"/>
                  <a:pt x="5153" y="1841"/>
                  <a:pt x="5228" y="1826"/>
                </a:cubicBezTo>
                <a:cubicBezTo>
                  <a:pt x="5252" y="1811"/>
                  <a:pt x="5268" y="1786"/>
                  <a:pt x="5293" y="1774"/>
                </a:cubicBezTo>
                <a:cubicBezTo>
                  <a:pt x="5340" y="1751"/>
                  <a:pt x="5426" y="1747"/>
                  <a:pt x="5470" y="1741"/>
                </a:cubicBezTo>
                <a:cubicBezTo>
                  <a:pt x="5509" y="1748"/>
                  <a:pt x="5550" y="1750"/>
                  <a:pt x="5588" y="1761"/>
                </a:cubicBezTo>
                <a:cubicBezTo>
                  <a:pt x="5615" y="1769"/>
                  <a:pt x="5640" y="1826"/>
                  <a:pt x="5640" y="1826"/>
                </a:cubicBezTo>
                <a:cubicBezTo>
                  <a:pt x="5650" y="1855"/>
                  <a:pt x="5666" y="1859"/>
                  <a:pt x="5693" y="1872"/>
                </a:cubicBezTo>
                <a:cubicBezTo>
                  <a:pt x="5772" y="1868"/>
                  <a:pt x="5815" y="1867"/>
                  <a:pt x="5883" y="1840"/>
                </a:cubicBezTo>
                <a:cubicBezTo>
                  <a:pt x="5923" y="1799"/>
                  <a:pt x="5955" y="1753"/>
                  <a:pt x="5981" y="1702"/>
                </a:cubicBezTo>
                <a:cubicBezTo>
                  <a:pt x="5977" y="1689"/>
                  <a:pt x="5978" y="1673"/>
                  <a:pt x="5968" y="1663"/>
                </a:cubicBezTo>
                <a:cubicBezTo>
                  <a:pt x="5954" y="1649"/>
                  <a:pt x="5931" y="1648"/>
                  <a:pt x="5915" y="1637"/>
                </a:cubicBezTo>
                <a:cubicBezTo>
                  <a:pt x="5870" y="1606"/>
                  <a:pt x="5823" y="1581"/>
                  <a:pt x="5771" y="1565"/>
                </a:cubicBezTo>
                <a:cubicBezTo>
                  <a:pt x="5727" y="1528"/>
                  <a:pt x="5672" y="1486"/>
                  <a:pt x="5621" y="1460"/>
                </a:cubicBezTo>
                <a:cubicBezTo>
                  <a:pt x="5575" y="1392"/>
                  <a:pt x="5542" y="1338"/>
                  <a:pt x="5523" y="1257"/>
                </a:cubicBezTo>
                <a:cubicBezTo>
                  <a:pt x="5525" y="1176"/>
                  <a:pt x="5521" y="1095"/>
                  <a:pt x="5529" y="1015"/>
                </a:cubicBezTo>
                <a:cubicBezTo>
                  <a:pt x="5531" y="997"/>
                  <a:pt x="5572" y="986"/>
                  <a:pt x="5581" y="982"/>
                </a:cubicBezTo>
                <a:cubicBezTo>
                  <a:pt x="5608" y="970"/>
                  <a:pt x="5660" y="943"/>
                  <a:pt x="5660" y="943"/>
                </a:cubicBezTo>
                <a:cubicBezTo>
                  <a:pt x="5682" y="921"/>
                  <a:pt x="5712" y="886"/>
                  <a:pt x="5739" y="877"/>
                </a:cubicBezTo>
                <a:cubicBezTo>
                  <a:pt x="5787" y="829"/>
                  <a:pt x="5849" y="784"/>
                  <a:pt x="5915" y="766"/>
                </a:cubicBezTo>
                <a:cubicBezTo>
                  <a:pt x="5938" y="743"/>
                  <a:pt x="5957" y="738"/>
                  <a:pt x="5981" y="714"/>
                </a:cubicBezTo>
                <a:cubicBezTo>
                  <a:pt x="6001" y="671"/>
                  <a:pt x="6001" y="677"/>
                  <a:pt x="6013" y="629"/>
                </a:cubicBezTo>
                <a:cubicBezTo>
                  <a:pt x="6018" y="607"/>
                  <a:pt x="6027" y="563"/>
                  <a:pt x="6027" y="563"/>
                </a:cubicBezTo>
                <a:cubicBezTo>
                  <a:pt x="6025" y="526"/>
                  <a:pt x="6056" y="460"/>
                  <a:pt x="6020" y="452"/>
                </a:cubicBezTo>
                <a:cubicBezTo>
                  <a:pt x="5670" y="371"/>
                  <a:pt x="5642" y="472"/>
                  <a:pt x="5405" y="544"/>
                </a:cubicBezTo>
                <a:cubicBezTo>
                  <a:pt x="5394" y="553"/>
                  <a:pt x="5383" y="562"/>
                  <a:pt x="5372" y="570"/>
                </a:cubicBezTo>
                <a:cubicBezTo>
                  <a:pt x="5359" y="579"/>
                  <a:pt x="5333" y="596"/>
                  <a:pt x="5333" y="596"/>
                </a:cubicBezTo>
                <a:cubicBezTo>
                  <a:pt x="5319" y="617"/>
                  <a:pt x="5309" y="638"/>
                  <a:pt x="5300" y="661"/>
                </a:cubicBezTo>
                <a:cubicBezTo>
                  <a:pt x="5297" y="722"/>
                  <a:pt x="5316" y="1081"/>
                  <a:pt x="5202" y="1159"/>
                </a:cubicBezTo>
                <a:cubicBezTo>
                  <a:pt x="5152" y="1232"/>
                  <a:pt x="4997" y="1267"/>
                  <a:pt x="4914" y="1277"/>
                </a:cubicBezTo>
                <a:cubicBezTo>
                  <a:pt x="4683" y="1269"/>
                  <a:pt x="4771" y="1277"/>
                  <a:pt x="4639" y="1244"/>
                </a:cubicBezTo>
                <a:cubicBezTo>
                  <a:pt x="4593" y="1216"/>
                  <a:pt x="4549" y="1183"/>
                  <a:pt x="4501" y="1159"/>
                </a:cubicBezTo>
                <a:cubicBezTo>
                  <a:pt x="4472" y="1145"/>
                  <a:pt x="4440" y="1137"/>
                  <a:pt x="4410" y="1126"/>
                </a:cubicBezTo>
                <a:cubicBezTo>
                  <a:pt x="4387" y="1103"/>
                  <a:pt x="4374" y="1081"/>
                  <a:pt x="4357" y="1054"/>
                </a:cubicBezTo>
                <a:cubicBezTo>
                  <a:pt x="4340" y="1027"/>
                  <a:pt x="4319" y="1011"/>
                  <a:pt x="4305" y="982"/>
                </a:cubicBezTo>
                <a:cubicBezTo>
                  <a:pt x="4300" y="955"/>
                  <a:pt x="4295" y="930"/>
                  <a:pt x="4285" y="904"/>
                </a:cubicBezTo>
                <a:cubicBezTo>
                  <a:pt x="4290" y="823"/>
                  <a:pt x="4287" y="741"/>
                  <a:pt x="4299" y="661"/>
                </a:cubicBezTo>
                <a:cubicBezTo>
                  <a:pt x="4301" y="647"/>
                  <a:pt x="4317" y="640"/>
                  <a:pt x="4325" y="629"/>
                </a:cubicBezTo>
                <a:cubicBezTo>
                  <a:pt x="4334" y="616"/>
                  <a:pt x="4351" y="589"/>
                  <a:pt x="4351" y="589"/>
                </a:cubicBezTo>
                <a:cubicBezTo>
                  <a:pt x="4359" y="565"/>
                  <a:pt x="4371" y="549"/>
                  <a:pt x="4377" y="524"/>
                </a:cubicBezTo>
                <a:cubicBezTo>
                  <a:pt x="4372" y="404"/>
                  <a:pt x="4409" y="383"/>
                  <a:pt x="4325" y="360"/>
                </a:cubicBezTo>
                <a:cubicBezTo>
                  <a:pt x="4277" y="362"/>
                  <a:pt x="4229" y="363"/>
                  <a:pt x="4181" y="367"/>
                </a:cubicBezTo>
                <a:cubicBezTo>
                  <a:pt x="4161" y="369"/>
                  <a:pt x="4144" y="384"/>
                  <a:pt x="4128" y="393"/>
                </a:cubicBezTo>
                <a:cubicBezTo>
                  <a:pt x="4049" y="436"/>
                  <a:pt x="3974" y="478"/>
                  <a:pt x="3912" y="544"/>
                </a:cubicBezTo>
                <a:cubicBezTo>
                  <a:pt x="3897" y="608"/>
                  <a:pt x="3919" y="530"/>
                  <a:pt x="3886" y="596"/>
                </a:cubicBezTo>
                <a:cubicBezTo>
                  <a:pt x="3862" y="644"/>
                  <a:pt x="3866" y="703"/>
                  <a:pt x="3834" y="746"/>
                </a:cubicBezTo>
                <a:cubicBezTo>
                  <a:pt x="3791" y="868"/>
                  <a:pt x="3564" y="842"/>
                  <a:pt x="3480" y="845"/>
                </a:cubicBezTo>
                <a:cubicBezTo>
                  <a:pt x="3442" y="873"/>
                  <a:pt x="3408" y="874"/>
                  <a:pt x="3363" y="884"/>
                </a:cubicBezTo>
                <a:cubicBezTo>
                  <a:pt x="3326" y="882"/>
                  <a:pt x="3287" y="886"/>
                  <a:pt x="3251" y="877"/>
                </a:cubicBezTo>
                <a:cubicBezTo>
                  <a:pt x="3231" y="872"/>
                  <a:pt x="3216" y="856"/>
                  <a:pt x="3199" y="845"/>
                </a:cubicBezTo>
                <a:cubicBezTo>
                  <a:pt x="3192" y="841"/>
                  <a:pt x="3179" y="832"/>
                  <a:pt x="3179" y="832"/>
                </a:cubicBezTo>
                <a:cubicBezTo>
                  <a:pt x="3151" y="834"/>
                  <a:pt x="3122" y="833"/>
                  <a:pt x="3094" y="838"/>
                </a:cubicBezTo>
                <a:cubicBezTo>
                  <a:pt x="3084" y="840"/>
                  <a:pt x="3071" y="842"/>
                  <a:pt x="3068" y="851"/>
                </a:cubicBezTo>
                <a:cubicBezTo>
                  <a:pt x="3025" y="1009"/>
                  <a:pt x="3097" y="955"/>
                  <a:pt x="3035" y="995"/>
                </a:cubicBezTo>
                <a:cubicBezTo>
                  <a:pt x="3007" y="993"/>
                  <a:pt x="2977" y="997"/>
                  <a:pt x="2950" y="989"/>
                </a:cubicBezTo>
                <a:cubicBezTo>
                  <a:pt x="2932" y="984"/>
                  <a:pt x="2922" y="961"/>
                  <a:pt x="2904" y="956"/>
                </a:cubicBezTo>
                <a:cubicBezTo>
                  <a:pt x="2891" y="939"/>
                  <a:pt x="2863" y="926"/>
                  <a:pt x="2865" y="904"/>
                </a:cubicBezTo>
                <a:cubicBezTo>
                  <a:pt x="2873" y="801"/>
                  <a:pt x="2881" y="735"/>
                  <a:pt x="2898" y="642"/>
                </a:cubicBezTo>
                <a:cubicBezTo>
                  <a:pt x="2896" y="609"/>
                  <a:pt x="2900" y="576"/>
                  <a:pt x="2891" y="544"/>
                </a:cubicBezTo>
                <a:cubicBezTo>
                  <a:pt x="2877" y="493"/>
                  <a:pt x="2784" y="444"/>
                  <a:pt x="2741" y="432"/>
                </a:cubicBezTo>
                <a:cubicBezTo>
                  <a:pt x="2652" y="367"/>
                  <a:pt x="2533" y="329"/>
                  <a:pt x="2420" y="328"/>
                </a:cubicBezTo>
                <a:cubicBezTo>
                  <a:pt x="1944" y="324"/>
                  <a:pt x="1469" y="323"/>
                  <a:pt x="993" y="321"/>
                </a:cubicBezTo>
                <a:cubicBezTo>
                  <a:pt x="947" y="309"/>
                  <a:pt x="901" y="300"/>
                  <a:pt x="856" y="288"/>
                </a:cubicBezTo>
                <a:cubicBezTo>
                  <a:pt x="834" y="273"/>
                  <a:pt x="838" y="273"/>
                  <a:pt x="810" y="269"/>
                </a:cubicBezTo>
                <a:cubicBezTo>
                  <a:pt x="775" y="264"/>
                  <a:pt x="705" y="256"/>
                  <a:pt x="705" y="256"/>
                </a:cubicBezTo>
                <a:cubicBezTo>
                  <a:pt x="654" y="242"/>
                  <a:pt x="600" y="239"/>
                  <a:pt x="548" y="229"/>
                </a:cubicBezTo>
                <a:cubicBezTo>
                  <a:pt x="483" y="216"/>
                  <a:pt x="424" y="203"/>
                  <a:pt x="358" y="197"/>
                </a:cubicBezTo>
                <a:cubicBezTo>
                  <a:pt x="349" y="197"/>
                  <a:pt x="243" y="190"/>
                  <a:pt x="234" y="216"/>
                </a:cubicBezTo>
                <a:cubicBezTo>
                  <a:pt x="228" y="235"/>
                  <a:pt x="266" y="296"/>
                  <a:pt x="293" y="269"/>
                </a:cubicBezTo>
                <a:cubicBezTo>
                  <a:pt x="301" y="261"/>
                  <a:pt x="280" y="251"/>
                  <a:pt x="273" y="242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3336" name="Freeform 31"/>
          <p:cNvSpPr>
            <a:spLocks/>
          </p:cNvSpPr>
          <p:nvPr/>
        </p:nvSpPr>
        <p:spPr bwMode="auto">
          <a:xfrm>
            <a:off x="-717550" y="214313"/>
            <a:ext cx="10212388" cy="7216775"/>
          </a:xfrm>
          <a:custGeom>
            <a:avLst/>
            <a:gdLst>
              <a:gd name="T0" fmla="*/ 2147483647 w 6433"/>
              <a:gd name="T1" fmla="*/ 2147483647 h 4546"/>
              <a:gd name="T2" fmla="*/ 2147483647 w 6433"/>
              <a:gd name="T3" fmla="*/ 2147483647 h 4546"/>
              <a:gd name="T4" fmla="*/ 2147483647 w 6433"/>
              <a:gd name="T5" fmla="*/ 2147483647 h 4546"/>
              <a:gd name="T6" fmla="*/ 2147483647 w 6433"/>
              <a:gd name="T7" fmla="*/ 2147483647 h 4546"/>
              <a:gd name="T8" fmla="*/ 2147483647 w 6433"/>
              <a:gd name="T9" fmla="*/ 2147483647 h 4546"/>
              <a:gd name="T10" fmla="*/ 2147483647 w 6433"/>
              <a:gd name="T11" fmla="*/ 2147483647 h 4546"/>
              <a:gd name="T12" fmla="*/ 2147483647 w 6433"/>
              <a:gd name="T13" fmla="*/ 2147483647 h 4546"/>
              <a:gd name="T14" fmla="*/ 2147483647 w 6433"/>
              <a:gd name="T15" fmla="*/ 2147483647 h 4546"/>
              <a:gd name="T16" fmla="*/ 2147483647 w 6433"/>
              <a:gd name="T17" fmla="*/ 2147483647 h 4546"/>
              <a:gd name="T18" fmla="*/ 2147483647 w 6433"/>
              <a:gd name="T19" fmla="*/ 2147483647 h 4546"/>
              <a:gd name="T20" fmla="*/ 2147483647 w 6433"/>
              <a:gd name="T21" fmla="*/ 2147483647 h 4546"/>
              <a:gd name="T22" fmla="*/ 2147483647 w 6433"/>
              <a:gd name="T23" fmla="*/ 2147483647 h 4546"/>
              <a:gd name="T24" fmla="*/ 2147483647 w 6433"/>
              <a:gd name="T25" fmla="*/ 2147483647 h 4546"/>
              <a:gd name="T26" fmla="*/ 2147483647 w 6433"/>
              <a:gd name="T27" fmla="*/ 2147483647 h 4546"/>
              <a:gd name="T28" fmla="*/ 2147483647 w 6433"/>
              <a:gd name="T29" fmla="*/ 2147483647 h 4546"/>
              <a:gd name="T30" fmla="*/ 2147483647 w 6433"/>
              <a:gd name="T31" fmla="*/ 2147483647 h 4546"/>
              <a:gd name="T32" fmla="*/ 2147483647 w 6433"/>
              <a:gd name="T33" fmla="*/ 2147483647 h 4546"/>
              <a:gd name="T34" fmla="*/ 2147483647 w 6433"/>
              <a:gd name="T35" fmla="*/ 2147483647 h 4546"/>
              <a:gd name="T36" fmla="*/ 2147483647 w 6433"/>
              <a:gd name="T37" fmla="*/ 2147483647 h 4546"/>
              <a:gd name="T38" fmla="*/ 2147483647 w 6433"/>
              <a:gd name="T39" fmla="*/ 2147483647 h 4546"/>
              <a:gd name="T40" fmla="*/ 2147483647 w 6433"/>
              <a:gd name="T41" fmla="*/ 2147483647 h 4546"/>
              <a:gd name="T42" fmla="*/ 2147483647 w 6433"/>
              <a:gd name="T43" fmla="*/ 2147483647 h 4546"/>
              <a:gd name="T44" fmla="*/ 2147483647 w 6433"/>
              <a:gd name="T45" fmla="*/ 2147483647 h 4546"/>
              <a:gd name="T46" fmla="*/ 2147483647 w 6433"/>
              <a:gd name="T47" fmla="*/ 2147483647 h 4546"/>
              <a:gd name="T48" fmla="*/ 2147483647 w 6433"/>
              <a:gd name="T49" fmla="*/ 2147483647 h 4546"/>
              <a:gd name="T50" fmla="*/ 2147483647 w 6433"/>
              <a:gd name="T51" fmla="*/ 2147483647 h 4546"/>
              <a:gd name="T52" fmla="*/ 2147483647 w 6433"/>
              <a:gd name="T53" fmla="*/ 2147483647 h 4546"/>
              <a:gd name="T54" fmla="*/ 2147483647 w 6433"/>
              <a:gd name="T55" fmla="*/ 2147483647 h 4546"/>
              <a:gd name="T56" fmla="*/ 2147483647 w 6433"/>
              <a:gd name="T57" fmla="*/ 2147483647 h 4546"/>
              <a:gd name="T58" fmla="*/ 2147483647 w 6433"/>
              <a:gd name="T59" fmla="*/ 2147483647 h 4546"/>
              <a:gd name="T60" fmla="*/ 2147483647 w 6433"/>
              <a:gd name="T61" fmla="*/ 2147483647 h 4546"/>
              <a:gd name="T62" fmla="*/ 2147483647 w 6433"/>
              <a:gd name="T63" fmla="*/ 2147483647 h 4546"/>
              <a:gd name="T64" fmla="*/ 2147483647 w 6433"/>
              <a:gd name="T65" fmla="*/ 2147483647 h 4546"/>
              <a:gd name="T66" fmla="*/ 2147483647 w 6433"/>
              <a:gd name="T67" fmla="*/ 2147483647 h 4546"/>
              <a:gd name="T68" fmla="*/ 2147483647 w 6433"/>
              <a:gd name="T69" fmla="*/ 2147483647 h 4546"/>
              <a:gd name="T70" fmla="*/ 2147483647 w 6433"/>
              <a:gd name="T71" fmla="*/ 2147483647 h 4546"/>
              <a:gd name="T72" fmla="*/ 2147483647 w 6433"/>
              <a:gd name="T73" fmla="*/ 2147483647 h 4546"/>
              <a:gd name="T74" fmla="*/ 2147483647 w 6433"/>
              <a:gd name="T75" fmla="*/ 2147483647 h 4546"/>
              <a:gd name="T76" fmla="*/ 2147483647 w 6433"/>
              <a:gd name="T77" fmla="*/ 2147483647 h 4546"/>
              <a:gd name="T78" fmla="*/ 2147483647 w 6433"/>
              <a:gd name="T79" fmla="*/ 2147483647 h 4546"/>
              <a:gd name="T80" fmla="*/ 2147483647 w 6433"/>
              <a:gd name="T81" fmla="*/ 2147483647 h 4546"/>
              <a:gd name="T82" fmla="*/ 2147483647 w 6433"/>
              <a:gd name="T83" fmla="*/ 2147483647 h 4546"/>
              <a:gd name="T84" fmla="*/ 2147483647 w 6433"/>
              <a:gd name="T85" fmla="*/ 2147483647 h 4546"/>
              <a:gd name="T86" fmla="*/ 2147483647 w 6433"/>
              <a:gd name="T87" fmla="*/ 2147483647 h 4546"/>
              <a:gd name="T88" fmla="*/ 2147483647 w 6433"/>
              <a:gd name="T89" fmla="*/ 2147483647 h 4546"/>
              <a:gd name="T90" fmla="*/ 2147483647 w 6433"/>
              <a:gd name="T91" fmla="*/ 2147483647 h 4546"/>
              <a:gd name="T92" fmla="*/ 2147483647 w 6433"/>
              <a:gd name="T93" fmla="*/ 2147483647 h 4546"/>
              <a:gd name="T94" fmla="*/ 2147483647 w 6433"/>
              <a:gd name="T95" fmla="*/ 2147483647 h 4546"/>
              <a:gd name="T96" fmla="*/ 2147483647 w 6433"/>
              <a:gd name="T97" fmla="*/ 2147483647 h 4546"/>
              <a:gd name="T98" fmla="*/ 2147483647 w 6433"/>
              <a:gd name="T99" fmla="*/ 2147483647 h 4546"/>
              <a:gd name="T100" fmla="*/ 2147483647 w 6433"/>
              <a:gd name="T101" fmla="*/ 2147483647 h 4546"/>
              <a:gd name="T102" fmla="*/ 2147483647 w 6433"/>
              <a:gd name="T103" fmla="*/ 2147483647 h 4546"/>
              <a:gd name="T104" fmla="*/ 2147483647 w 6433"/>
              <a:gd name="T105" fmla="*/ 2147483647 h 4546"/>
              <a:gd name="T106" fmla="*/ 2147483647 w 6433"/>
              <a:gd name="T107" fmla="*/ 2147483647 h 4546"/>
              <a:gd name="T108" fmla="*/ 2147483647 w 6433"/>
              <a:gd name="T109" fmla="*/ 2147483647 h 4546"/>
              <a:gd name="T110" fmla="*/ 2147483647 w 6433"/>
              <a:gd name="T111" fmla="*/ 2147483647 h 4546"/>
              <a:gd name="T112" fmla="*/ 2147483647 w 6433"/>
              <a:gd name="T113" fmla="*/ 2147483647 h 4546"/>
              <a:gd name="T114" fmla="*/ 2147483647 w 6433"/>
              <a:gd name="T115" fmla="*/ 2147483647 h 454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6433"/>
              <a:gd name="T175" fmla="*/ 0 h 4546"/>
              <a:gd name="T176" fmla="*/ 6433 w 6433"/>
              <a:gd name="T177" fmla="*/ 4546 h 454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6433" h="4546">
                <a:moveTo>
                  <a:pt x="273" y="242"/>
                </a:moveTo>
                <a:cubicBezTo>
                  <a:pt x="293" y="273"/>
                  <a:pt x="317" y="268"/>
                  <a:pt x="352" y="282"/>
                </a:cubicBezTo>
                <a:cubicBezTo>
                  <a:pt x="401" y="302"/>
                  <a:pt x="436" y="327"/>
                  <a:pt x="489" y="334"/>
                </a:cubicBezTo>
                <a:cubicBezTo>
                  <a:pt x="571" y="375"/>
                  <a:pt x="649" y="377"/>
                  <a:pt x="738" y="393"/>
                </a:cubicBezTo>
                <a:cubicBezTo>
                  <a:pt x="769" y="399"/>
                  <a:pt x="798" y="413"/>
                  <a:pt x="829" y="413"/>
                </a:cubicBezTo>
                <a:cubicBezTo>
                  <a:pt x="1283" y="415"/>
                  <a:pt x="1737" y="417"/>
                  <a:pt x="2191" y="419"/>
                </a:cubicBezTo>
                <a:cubicBezTo>
                  <a:pt x="2291" y="430"/>
                  <a:pt x="2392" y="450"/>
                  <a:pt x="2492" y="465"/>
                </a:cubicBezTo>
                <a:cubicBezTo>
                  <a:pt x="2601" y="508"/>
                  <a:pt x="2663" y="562"/>
                  <a:pt x="2708" y="674"/>
                </a:cubicBezTo>
                <a:cubicBezTo>
                  <a:pt x="2697" y="813"/>
                  <a:pt x="2730" y="853"/>
                  <a:pt x="2610" y="871"/>
                </a:cubicBezTo>
                <a:cubicBezTo>
                  <a:pt x="2348" y="1002"/>
                  <a:pt x="2026" y="914"/>
                  <a:pt x="1739" y="871"/>
                </a:cubicBezTo>
                <a:cubicBezTo>
                  <a:pt x="1670" y="848"/>
                  <a:pt x="1595" y="838"/>
                  <a:pt x="1523" y="825"/>
                </a:cubicBezTo>
                <a:cubicBezTo>
                  <a:pt x="1501" y="821"/>
                  <a:pt x="1479" y="818"/>
                  <a:pt x="1458" y="812"/>
                </a:cubicBezTo>
                <a:cubicBezTo>
                  <a:pt x="1445" y="809"/>
                  <a:pt x="1419" y="799"/>
                  <a:pt x="1419" y="799"/>
                </a:cubicBezTo>
                <a:cubicBezTo>
                  <a:pt x="1286" y="801"/>
                  <a:pt x="1152" y="801"/>
                  <a:pt x="1019" y="805"/>
                </a:cubicBezTo>
                <a:cubicBezTo>
                  <a:pt x="978" y="806"/>
                  <a:pt x="930" y="832"/>
                  <a:pt x="888" y="838"/>
                </a:cubicBezTo>
                <a:cubicBezTo>
                  <a:pt x="863" y="855"/>
                  <a:pt x="825" y="874"/>
                  <a:pt x="803" y="897"/>
                </a:cubicBezTo>
                <a:cubicBezTo>
                  <a:pt x="785" y="915"/>
                  <a:pt x="772" y="941"/>
                  <a:pt x="757" y="962"/>
                </a:cubicBezTo>
                <a:cubicBezTo>
                  <a:pt x="750" y="987"/>
                  <a:pt x="741" y="1010"/>
                  <a:pt x="731" y="1034"/>
                </a:cubicBezTo>
                <a:cubicBezTo>
                  <a:pt x="724" y="1098"/>
                  <a:pt x="715" y="1168"/>
                  <a:pt x="731" y="1231"/>
                </a:cubicBezTo>
                <a:cubicBezTo>
                  <a:pt x="737" y="1254"/>
                  <a:pt x="809" y="1294"/>
                  <a:pt x="823" y="1303"/>
                </a:cubicBezTo>
                <a:cubicBezTo>
                  <a:pt x="943" y="1381"/>
                  <a:pt x="1101" y="1413"/>
                  <a:pt x="1242" y="1414"/>
                </a:cubicBezTo>
                <a:cubicBezTo>
                  <a:pt x="1663" y="1418"/>
                  <a:pt x="2084" y="1419"/>
                  <a:pt x="2505" y="1421"/>
                </a:cubicBezTo>
                <a:cubicBezTo>
                  <a:pt x="2547" y="1442"/>
                  <a:pt x="2597" y="1431"/>
                  <a:pt x="2636" y="1460"/>
                </a:cubicBezTo>
                <a:cubicBezTo>
                  <a:pt x="2702" y="1509"/>
                  <a:pt x="2720" y="1576"/>
                  <a:pt x="2754" y="1643"/>
                </a:cubicBezTo>
                <a:cubicBezTo>
                  <a:pt x="2771" y="1738"/>
                  <a:pt x="2773" y="1802"/>
                  <a:pt x="2760" y="1912"/>
                </a:cubicBezTo>
                <a:cubicBezTo>
                  <a:pt x="2757" y="1936"/>
                  <a:pt x="2730" y="1951"/>
                  <a:pt x="2715" y="1970"/>
                </a:cubicBezTo>
                <a:cubicBezTo>
                  <a:pt x="2702" y="2008"/>
                  <a:pt x="2681" y="2042"/>
                  <a:pt x="2643" y="2056"/>
                </a:cubicBezTo>
                <a:cubicBezTo>
                  <a:pt x="2616" y="2082"/>
                  <a:pt x="2593" y="2081"/>
                  <a:pt x="2557" y="2088"/>
                </a:cubicBezTo>
                <a:cubicBezTo>
                  <a:pt x="2498" y="2100"/>
                  <a:pt x="2447" y="2115"/>
                  <a:pt x="2387" y="2121"/>
                </a:cubicBezTo>
                <a:cubicBezTo>
                  <a:pt x="2267" y="2119"/>
                  <a:pt x="2147" y="2121"/>
                  <a:pt x="2027" y="2114"/>
                </a:cubicBezTo>
                <a:cubicBezTo>
                  <a:pt x="1958" y="2110"/>
                  <a:pt x="1889" y="2065"/>
                  <a:pt x="1818" y="2056"/>
                </a:cubicBezTo>
                <a:cubicBezTo>
                  <a:pt x="1636" y="1963"/>
                  <a:pt x="1399" y="1975"/>
                  <a:pt x="1203" y="1970"/>
                </a:cubicBezTo>
                <a:cubicBezTo>
                  <a:pt x="1149" y="1977"/>
                  <a:pt x="1115" y="1990"/>
                  <a:pt x="1065" y="2010"/>
                </a:cubicBezTo>
                <a:cubicBezTo>
                  <a:pt x="1058" y="2016"/>
                  <a:pt x="1053" y="2024"/>
                  <a:pt x="1045" y="2029"/>
                </a:cubicBezTo>
                <a:cubicBezTo>
                  <a:pt x="1039" y="2033"/>
                  <a:pt x="1032" y="2032"/>
                  <a:pt x="1026" y="2036"/>
                </a:cubicBezTo>
                <a:cubicBezTo>
                  <a:pt x="1009" y="2047"/>
                  <a:pt x="996" y="2063"/>
                  <a:pt x="980" y="2075"/>
                </a:cubicBezTo>
                <a:cubicBezTo>
                  <a:pt x="949" y="2121"/>
                  <a:pt x="942" y="2158"/>
                  <a:pt x="934" y="2213"/>
                </a:cubicBezTo>
                <a:cubicBezTo>
                  <a:pt x="936" y="2229"/>
                  <a:pt x="941" y="2304"/>
                  <a:pt x="960" y="2330"/>
                </a:cubicBezTo>
                <a:cubicBezTo>
                  <a:pt x="1008" y="2397"/>
                  <a:pt x="1105" y="2402"/>
                  <a:pt x="1176" y="2422"/>
                </a:cubicBezTo>
                <a:cubicBezTo>
                  <a:pt x="1323" y="2464"/>
                  <a:pt x="1473" y="2513"/>
                  <a:pt x="1628" y="2514"/>
                </a:cubicBezTo>
                <a:cubicBezTo>
                  <a:pt x="2075" y="2518"/>
                  <a:pt x="2523" y="2518"/>
                  <a:pt x="2970" y="2520"/>
                </a:cubicBezTo>
                <a:cubicBezTo>
                  <a:pt x="2979" y="2524"/>
                  <a:pt x="2986" y="2531"/>
                  <a:pt x="2996" y="2533"/>
                </a:cubicBezTo>
                <a:cubicBezTo>
                  <a:pt x="3022" y="2538"/>
                  <a:pt x="3050" y="2532"/>
                  <a:pt x="3075" y="2540"/>
                </a:cubicBezTo>
                <a:cubicBezTo>
                  <a:pt x="3148" y="2562"/>
                  <a:pt x="3206" y="2644"/>
                  <a:pt x="3232" y="2710"/>
                </a:cubicBezTo>
                <a:cubicBezTo>
                  <a:pt x="3238" y="2752"/>
                  <a:pt x="3245" y="2781"/>
                  <a:pt x="3271" y="2815"/>
                </a:cubicBezTo>
                <a:cubicBezTo>
                  <a:pt x="3283" y="2880"/>
                  <a:pt x="3285" y="2877"/>
                  <a:pt x="3264" y="2978"/>
                </a:cubicBezTo>
                <a:cubicBezTo>
                  <a:pt x="3255" y="3019"/>
                  <a:pt x="3087" y="3050"/>
                  <a:pt x="3061" y="3050"/>
                </a:cubicBezTo>
                <a:cubicBezTo>
                  <a:pt x="2791" y="3054"/>
                  <a:pt x="2520" y="3055"/>
                  <a:pt x="2250" y="3057"/>
                </a:cubicBezTo>
                <a:cubicBezTo>
                  <a:pt x="2228" y="3072"/>
                  <a:pt x="2211" y="3077"/>
                  <a:pt x="2191" y="3096"/>
                </a:cubicBezTo>
                <a:cubicBezTo>
                  <a:pt x="2193" y="3146"/>
                  <a:pt x="2190" y="3197"/>
                  <a:pt x="2197" y="3247"/>
                </a:cubicBezTo>
                <a:cubicBezTo>
                  <a:pt x="2199" y="3258"/>
                  <a:pt x="2210" y="3265"/>
                  <a:pt x="2217" y="3273"/>
                </a:cubicBezTo>
                <a:cubicBezTo>
                  <a:pt x="2268" y="3329"/>
                  <a:pt x="2327" y="3352"/>
                  <a:pt x="2400" y="3365"/>
                </a:cubicBezTo>
                <a:cubicBezTo>
                  <a:pt x="2504" y="3406"/>
                  <a:pt x="2611" y="3413"/>
                  <a:pt x="2721" y="3424"/>
                </a:cubicBezTo>
                <a:cubicBezTo>
                  <a:pt x="2876" y="3459"/>
                  <a:pt x="3027" y="3470"/>
                  <a:pt x="3186" y="3476"/>
                </a:cubicBezTo>
                <a:cubicBezTo>
                  <a:pt x="3269" y="3486"/>
                  <a:pt x="3345" y="3507"/>
                  <a:pt x="3428" y="3515"/>
                </a:cubicBezTo>
                <a:cubicBezTo>
                  <a:pt x="3495" y="3538"/>
                  <a:pt x="3510" y="3550"/>
                  <a:pt x="3552" y="3607"/>
                </a:cubicBezTo>
                <a:cubicBezTo>
                  <a:pt x="3560" y="3649"/>
                  <a:pt x="3578" y="3685"/>
                  <a:pt x="3592" y="3725"/>
                </a:cubicBezTo>
                <a:cubicBezTo>
                  <a:pt x="3590" y="3758"/>
                  <a:pt x="3596" y="3792"/>
                  <a:pt x="3585" y="3823"/>
                </a:cubicBezTo>
                <a:cubicBezTo>
                  <a:pt x="3581" y="3834"/>
                  <a:pt x="3563" y="3831"/>
                  <a:pt x="3552" y="3836"/>
                </a:cubicBezTo>
                <a:cubicBezTo>
                  <a:pt x="3513" y="3856"/>
                  <a:pt x="3480" y="3869"/>
                  <a:pt x="3435" y="3875"/>
                </a:cubicBezTo>
                <a:cubicBezTo>
                  <a:pt x="3228" y="3873"/>
                  <a:pt x="3020" y="3878"/>
                  <a:pt x="2813" y="3869"/>
                </a:cubicBezTo>
                <a:cubicBezTo>
                  <a:pt x="2705" y="3864"/>
                  <a:pt x="2679" y="3832"/>
                  <a:pt x="2590" y="3803"/>
                </a:cubicBezTo>
                <a:cubicBezTo>
                  <a:pt x="2554" y="3791"/>
                  <a:pt x="2516" y="3791"/>
                  <a:pt x="2479" y="3784"/>
                </a:cubicBezTo>
                <a:cubicBezTo>
                  <a:pt x="2408" y="3753"/>
                  <a:pt x="2330" y="3741"/>
                  <a:pt x="2256" y="3718"/>
                </a:cubicBezTo>
                <a:cubicBezTo>
                  <a:pt x="2189" y="3697"/>
                  <a:pt x="2138" y="3664"/>
                  <a:pt x="2073" y="3646"/>
                </a:cubicBezTo>
                <a:cubicBezTo>
                  <a:pt x="2028" y="3617"/>
                  <a:pt x="2084" y="3650"/>
                  <a:pt x="2001" y="3620"/>
                </a:cubicBezTo>
                <a:cubicBezTo>
                  <a:pt x="1969" y="3608"/>
                  <a:pt x="1941" y="3576"/>
                  <a:pt x="1909" y="3561"/>
                </a:cubicBezTo>
                <a:cubicBezTo>
                  <a:pt x="1903" y="3552"/>
                  <a:pt x="1898" y="3543"/>
                  <a:pt x="1890" y="3535"/>
                </a:cubicBezTo>
                <a:cubicBezTo>
                  <a:pt x="1884" y="3529"/>
                  <a:pt x="1875" y="3528"/>
                  <a:pt x="1870" y="3522"/>
                </a:cubicBezTo>
                <a:cubicBezTo>
                  <a:pt x="1845" y="3492"/>
                  <a:pt x="1834" y="3453"/>
                  <a:pt x="1805" y="3424"/>
                </a:cubicBezTo>
                <a:cubicBezTo>
                  <a:pt x="1784" y="3324"/>
                  <a:pt x="1777" y="3328"/>
                  <a:pt x="1805" y="3168"/>
                </a:cubicBezTo>
                <a:cubicBezTo>
                  <a:pt x="1807" y="3157"/>
                  <a:pt x="1823" y="3157"/>
                  <a:pt x="1831" y="3149"/>
                </a:cubicBezTo>
                <a:cubicBezTo>
                  <a:pt x="1841" y="3139"/>
                  <a:pt x="1847" y="3126"/>
                  <a:pt x="1857" y="3116"/>
                </a:cubicBezTo>
                <a:cubicBezTo>
                  <a:pt x="1865" y="3108"/>
                  <a:pt x="1875" y="3103"/>
                  <a:pt x="1883" y="3096"/>
                </a:cubicBezTo>
                <a:cubicBezTo>
                  <a:pt x="1906" y="3076"/>
                  <a:pt x="1922" y="3058"/>
                  <a:pt x="1942" y="3037"/>
                </a:cubicBezTo>
                <a:cubicBezTo>
                  <a:pt x="1948" y="3031"/>
                  <a:pt x="1997" y="3013"/>
                  <a:pt x="2001" y="3011"/>
                </a:cubicBezTo>
                <a:cubicBezTo>
                  <a:pt x="2055" y="2992"/>
                  <a:pt x="2113" y="2985"/>
                  <a:pt x="2165" y="2959"/>
                </a:cubicBezTo>
                <a:cubicBezTo>
                  <a:pt x="2244" y="2876"/>
                  <a:pt x="2162" y="2806"/>
                  <a:pt x="2093" y="2762"/>
                </a:cubicBezTo>
                <a:cubicBezTo>
                  <a:pt x="2072" y="2749"/>
                  <a:pt x="2045" y="2749"/>
                  <a:pt x="2021" y="2743"/>
                </a:cubicBezTo>
                <a:cubicBezTo>
                  <a:pt x="1829" y="2746"/>
                  <a:pt x="1693" y="2744"/>
                  <a:pt x="1517" y="2769"/>
                </a:cubicBezTo>
                <a:cubicBezTo>
                  <a:pt x="1371" y="2767"/>
                  <a:pt x="1224" y="2766"/>
                  <a:pt x="1078" y="2762"/>
                </a:cubicBezTo>
                <a:cubicBezTo>
                  <a:pt x="1055" y="2761"/>
                  <a:pt x="1013" y="2743"/>
                  <a:pt x="1013" y="2743"/>
                </a:cubicBezTo>
                <a:cubicBezTo>
                  <a:pt x="992" y="2729"/>
                  <a:pt x="966" y="2720"/>
                  <a:pt x="947" y="2704"/>
                </a:cubicBezTo>
                <a:cubicBezTo>
                  <a:pt x="912" y="2673"/>
                  <a:pt x="875" y="2623"/>
                  <a:pt x="836" y="2599"/>
                </a:cubicBezTo>
                <a:cubicBezTo>
                  <a:pt x="793" y="2573"/>
                  <a:pt x="812" y="2588"/>
                  <a:pt x="777" y="2553"/>
                </a:cubicBezTo>
                <a:cubicBezTo>
                  <a:pt x="762" y="2515"/>
                  <a:pt x="743" y="2480"/>
                  <a:pt x="718" y="2448"/>
                </a:cubicBezTo>
                <a:cubicBezTo>
                  <a:pt x="711" y="2409"/>
                  <a:pt x="695" y="2375"/>
                  <a:pt x="685" y="2337"/>
                </a:cubicBezTo>
                <a:cubicBezTo>
                  <a:pt x="676" y="2269"/>
                  <a:pt x="663" y="2202"/>
                  <a:pt x="653" y="2134"/>
                </a:cubicBezTo>
                <a:cubicBezTo>
                  <a:pt x="655" y="2088"/>
                  <a:pt x="650" y="2042"/>
                  <a:pt x="659" y="1997"/>
                </a:cubicBezTo>
                <a:cubicBezTo>
                  <a:pt x="664" y="1970"/>
                  <a:pt x="701" y="1966"/>
                  <a:pt x="718" y="1957"/>
                </a:cubicBezTo>
                <a:cubicBezTo>
                  <a:pt x="752" y="1938"/>
                  <a:pt x="786" y="1919"/>
                  <a:pt x="823" y="1905"/>
                </a:cubicBezTo>
                <a:cubicBezTo>
                  <a:pt x="851" y="1894"/>
                  <a:pt x="879" y="1884"/>
                  <a:pt x="908" y="1879"/>
                </a:cubicBezTo>
                <a:cubicBezTo>
                  <a:pt x="945" y="1873"/>
                  <a:pt x="1019" y="1866"/>
                  <a:pt x="1019" y="1866"/>
                </a:cubicBezTo>
                <a:cubicBezTo>
                  <a:pt x="1179" y="1803"/>
                  <a:pt x="1410" y="1788"/>
                  <a:pt x="1582" y="1781"/>
                </a:cubicBezTo>
                <a:cubicBezTo>
                  <a:pt x="1628" y="1758"/>
                  <a:pt x="1676" y="1769"/>
                  <a:pt x="1720" y="1741"/>
                </a:cubicBezTo>
                <a:cubicBezTo>
                  <a:pt x="1704" y="1653"/>
                  <a:pt x="1610" y="1632"/>
                  <a:pt x="1530" y="1630"/>
                </a:cubicBezTo>
                <a:cubicBezTo>
                  <a:pt x="1316" y="1626"/>
                  <a:pt x="1102" y="1626"/>
                  <a:pt x="888" y="1624"/>
                </a:cubicBezTo>
                <a:cubicBezTo>
                  <a:pt x="864" y="1615"/>
                  <a:pt x="848" y="1598"/>
                  <a:pt x="823" y="1591"/>
                </a:cubicBezTo>
                <a:cubicBezTo>
                  <a:pt x="791" y="1559"/>
                  <a:pt x="742" y="1541"/>
                  <a:pt x="718" y="1499"/>
                </a:cubicBezTo>
                <a:cubicBezTo>
                  <a:pt x="681" y="1434"/>
                  <a:pt x="631" y="1377"/>
                  <a:pt x="587" y="1316"/>
                </a:cubicBezTo>
                <a:cubicBezTo>
                  <a:pt x="559" y="1277"/>
                  <a:pt x="545" y="1230"/>
                  <a:pt x="515" y="1192"/>
                </a:cubicBezTo>
                <a:cubicBezTo>
                  <a:pt x="506" y="1163"/>
                  <a:pt x="499" y="1134"/>
                  <a:pt x="489" y="1106"/>
                </a:cubicBezTo>
                <a:cubicBezTo>
                  <a:pt x="477" y="1025"/>
                  <a:pt x="469" y="1031"/>
                  <a:pt x="483" y="917"/>
                </a:cubicBezTo>
                <a:cubicBezTo>
                  <a:pt x="486" y="891"/>
                  <a:pt x="529" y="854"/>
                  <a:pt x="541" y="845"/>
                </a:cubicBezTo>
                <a:cubicBezTo>
                  <a:pt x="621" y="786"/>
                  <a:pt x="707" y="768"/>
                  <a:pt x="803" y="753"/>
                </a:cubicBezTo>
                <a:cubicBezTo>
                  <a:pt x="850" y="737"/>
                  <a:pt x="900" y="743"/>
                  <a:pt x="947" y="727"/>
                </a:cubicBezTo>
                <a:cubicBezTo>
                  <a:pt x="968" y="720"/>
                  <a:pt x="1006" y="694"/>
                  <a:pt x="1006" y="694"/>
                </a:cubicBezTo>
                <a:cubicBezTo>
                  <a:pt x="1044" y="636"/>
                  <a:pt x="899" y="598"/>
                  <a:pt x="856" y="589"/>
                </a:cubicBezTo>
                <a:cubicBezTo>
                  <a:pt x="751" y="567"/>
                  <a:pt x="642" y="579"/>
                  <a:pt x="535" y="576"/>
                </a:cubicBezTo>
                <a:cubicBezTo>
                  <a:pt x="522" y="572"/>
                  <a:pt x="509" y="566"/>
                  <a:pt x="496" y="563"/>
                </a:cubicBezTo>
                <a:cubicBezTo>
                  <a:pt x="483" y="560"/>
                  <a:pt x="469" y="561"/>
                  <a:pt x="456" y="557"/>
                </a:cubicBezTo>
                <a:cubicBezTo>
                  <a:pt x="409" y="542"/>
                  <a:pt x="363" y="507"/>
                  <a:pt x="312" y="491"/>
                </a:cubicBezTo>
                <a:cubicBezTo>
                  <a:pt x="280" y="467"/>
                  <a:pt x="246" y="449"/>
                  <a:pt x="214" y="426"/>
                </a:cubicBezTo>
                <a:cubicBezTo>
                  <a:pt x="185" y="405"/>
                  <a:pt x="157" y="378"/>
                  <a:pt x="123" y="367"/>
                </a:cubicBezTo>
                <a:cubicBezTo>
                  <a:pt x="87" y="315"/>
                  <a:pt x="136" y="379"/>
                  <a:pt x="83" y="334"/>
                </a:cubicBezTo>
                <a:cubicBezTo>
                  <a:pt x="62" y="317"/>
                  <a:pt x="60" y="285"/>
                  <a:pt x="37" y="262"/>
                </a:cubicBezTo>
                <a:cubicBezTo>
                  <a:pt x="0" y="138"/>
                  <a:pt x="79" y="38"/>
                  <a:pt x="188" y="0"/>
                </a:cubicBezTo>
                <a:cubicBezTo>
                  <a:pt x="304" y="2"/>
                  <a:pt x="419" y="1"/>
                  <a:pt x="535" y="7"/>
                </a:cubicBezTo>
                <a:cubicBezTo>
                  <a:pt x="601" y="10"/>
                  <a:pt x="645" y="96"/>
                  <a:pt x="705" y="112"/>
                </a:cubicBezTo>
                <a:cubicBezTo>
                  <a:pt x="751" y="139"/>
                  <a:pt x="799" y="147"/>
                  <a:pt x="849" y="164"/>
                </a:cubicBezTo>
                <a:cubicBezTo>
                  <a:pt x="956" y="159"/>
                  <a:pt x="1072" y="188"/>
                  <a:pt x="1170" y="144"/>
                </a:cubicBezTo>
                <a:cubicBezTo>
                  <a:pt x="1178" y="140"/>
                  <a:pt x="1181" y="129"/>
                  <a:pt x="1189" y="125"/>
                </a:cubicBezTo>
                <a:cubicBezTo>
                  <a:pt x="1205" y="117"/>
                  <a:pt x="1225" y="117"/>
                  <a:pt x="1242" y="112"/>
                </a:cubicBezTo>
                <a:cubicBezTo>
                  <a:pt x="1265" y="87"/>
                  <a:pt x="1320" y="83"/>
                  <a:pt x="1353" y="72"/>
                </a:cubicBezTo>
                <a:cubicBezTo>
                  <a:pt x="1484" y="74"/>
                  <a:pt x="1615" y="73"/>
                  <a:pt x="1746" y="79"/>
                </a:cubicBezTo>
                <a:cubicBezTo>
                  <a:pt x="1809" y="82"/>
                  <a:pt x="1785" y="185"/>
                  <a:pt x="1824" y="210"/>
                </a:cubicBezTo>
                <a:cubicBezTo>
                  <a:pt x="1841" y="221"/>
                  <a:pt x="1883" y="224"/>
                  <a:pt x="1903" y="229"/>
                </a:cubicBezTo>
                <a:cubicBezTo>
                  <a:pt x="1999" y="227"/>
                  <a:pt x="2095" y="227"/>
                  <a:pt x="2191" y="223"/>
                </a:cubicBezTo>
                <a:cubicBezTo>
                  <a:pt x="2253" y="220"/>
                  <a:pt x="2309" y="177"/>
                  <a:pt x="2368" y="164"/>
                </a:cubicBezTo>
                <a:cubicBezTo>
                  <a:pt x="2404" y="136"/>
                  <a:pt x="2440" y="138"/>
                  <a:pt x="2485" y="131"/>
                </a:cubicBezTo>
                <a:cubicBezTo>
                  <a:pt x="2595" y="136"/>
                  <a:pt x="2711" y="118"/>
                  <a:pt x="2813" y="157"/>
                </a:cubicBezTo>
                <a:cubicBezTo>
                  <a:pt x="2902" y="191"/>
                  <a:pt x="2985" y="250"/>
                  <a:pt x="3075" y="282"/>
                </a:cubicBezTo>
                <a:cubicBezTo>
                  <a:pt x="3092" y="355"/>
                  <a:pt x="3087" y="468"/>
                  <a:pt x="3186" y="478"/>
                </a:cubicBezTo>
                <a:cubicBezTo>
                  <a:pt x="3221" y="482"/>
                  <a:pt x="3256" y="483"/>
                  <a:pt x="3291" y="485"/>
                </a:cubicBezTo>
                <a:cubicBezTo>
                  <a:pt x="3522" y="476"/>
                  <a:pt x="3828" y="580"/>
                  <a:pt x="3919" y="321"/>
                </a:cubicBezTo>
                <a:cubicBezTo>
                  <a:pt x="3928" y="244"/>
                  <a:pt x="3933" y="167"/>
                  <a:pt x="4017" y="144"/>
                </a:cubicBezTo>
                <a:cubicBezTo>
                  <a:pt x="4058" y="117"/>
                  <a:pt x="4122" y="109"/>
                  <a:pt x="4168" y="92"/>
                </a:cubicBezTo>
                <a:cubicBezTo>
                  <a:pt x="4273" y="96"/>
                  <a:pt x="4378" y="94"/>
                  <a:pt x="4482" y="105"/>
                </a:cubicBezTo>
                <a:cubicBezTo>
                  <a:pt x="4522" y="109"/>
                  <a:pt x="4535" y="135"/>
                  <a:pt x="4560" y="157"/>
                </a:cubicBezTo>
                <a:cubicBezTo>
                  <a:pt x="4618" y="209"/>
                  <a:pt x="4673" y="255"/>
                  <a:pt x="4691" y="334"/>
                </a:cubicBezTo>
                <a:cubicBezTo>
                  <a:pt x="4689" y="347"/>
                  <a:pt x="4689" y="361"/>
                  <a:pt x="4685" y="373"/>
                </a:cubicBezTo>
                <a:cubicBezTo>
                  <a:pt x="4674" y="405"/>
                  <a:pt x="4641" y="430"/>
                  <a:pt x="4619" y="452"/>
                </a:cubicBezTo>
                <a:cubicBezTo>
                  <a:pt x="4588" y="483"/>
                  <a:pt x="4572" y="516"/>
                  <a:pt x="4528" y="530"/>
                </a:cubicBezTo>
                <a:cubicBezTo>
                  <a:pt x="4483" y="561"/>
                  <a:pt x="4450" y="557"/>
                  <a:pt x="4416" y="609"/>
                </a:cubicBezTo>
                <a:cubicBezTo>
                  <a:pt x="4420" y="672"/>
                  <a:pt x="4418" y="737"/>
                  <a:pt x="4429" y="799"/>
                </a:cubicBezTo>
                <a:cubicBezTo>
                  <a:pt x="4440" y="863"/>
                  <a:pt x="4575" y="884"/>
                  <a:pt x="4619" y="890"/>
                </a:cubicBezTo>
                <a:cubicBezTo>
                  <a:pt x="4671" y="888"/>
                  <a:pt x="4724" y="888"/>
                  <a:pt x="4776" y="884"/>
                </a:cubicBezTo>
                <a:cubicBezTo>
                  <a:pt x="4816" y="881"/>
                  <a:pt x="4858" y="843"/>
                  <a:pt x="4894" y="825"/>
                </a:cubicBezTo>
                <a:cubicBezTo>
                  <a:pt x="5003" y="770"/>
                  <a:pt x="5093" y="722"/>
                  <a:pt x="5149" y="609"/>
                </a:cubicBezTo>
                <a:cubicBezTo>
                  <a:pt x="5158" y="567"/>
                  <a:pt x="5163" y="549"/>
                  <a:pt x="5163" y="498"/>
                </a:cubicBezTo>
                <a:cubicBezTo>
                  <a:pt x="5163" y="374"/>
                  <a:pt x="5202" y="318"/>
                  <a:pt x="5110" y="282"/>
                </a:cubicBezTo>
                <a:cubicBezTo>
                  <a:pt x="5087" y="258"/>
                  <a:pt x="5075" y="245"/>
                  <a:pt x="5058" y="216"/>
                </a:cubicBezTo>
                <a:cubicBezTo>
                  <a:pt x="5062" y="199"/>
                  <a:pt x="5060" y="178"/>
                  <a:pt x="5071" y="164"/>
                </a:cubicBezTo>
                <a:cubicBezTo>
                  <a:pt x="5087" y="143"/>
                  <a:pt x="5172" y="117"/>
                  <a:pt x="5195" y="112"/>
                </a:cubicBezTo>
                <a:cubicBezTo>
                  <a:pt x="5225" y="105"/>
                  <a:pt x="5287" y="98"/>
                  <a:pt x="5287" y="98"/>
                </a:cubicBezTo>
                <a:cubicBezTo>
                  <a:pt x="5520" y="100"/>
                  <a:pt x="5754" y="99"/>
                  <a:pt x="5987" y="105"/>
                </a:cubicBezTo>
                <a:cubicBezTo>
                  <a:pt x="6025" y="106"/>
                  <a:pt x="6071" y="156"/>
                  <a:pt x="6099" y="177"/>
                </a:cubicBezTo>
                <a:cubicBezTo>
                  <a:pt x="6233" y="276"/>
                  <a:pt x="6292" y="436"/>
                  <a:pt x="6321" y="596"/>
                </a:cubicBezTo>
                <a:cubicBezTo>
                  <a:pt x="6312" y="637"/>
                  <a:pt x="6314" y="682"/>
                  <a:pt x="6295" y="720"/>
                </a:cubicBezTo>
                <a:cubicBezTo>
                  <a:pt x="6283" y="744"/>
                  <a:pt x="6227" y="758"/>
                  <a:pt x="6203" y="766"/>
                </a:cubicBezTo>
                <a:cubicBezTo>
                  <a:pt x="6155" y="797"/>
                  <a:pt x="6107" y="828"/>
                  <a:pt x="6059" y="858"/>
                </a:cubicBezTo>
                <a:cubicBezTo>
                  <a:pt x="6024" y="880"/>
                  <a:pt x="5998" y="887"/>
                  <a:pt x="5968" y="917"/>
                </a:cubicBezTo>
                <a:cubicBezTo>
                  <a:pt x="5904" y="982"/>
                  <a:pt x="5876" y="1067"/>
                  <a:pt x="5837" y="1146"/>
                </a:cubicBezTo>
                <a:cubicBezTo>
                  <a:pt x="5830" y="1192"/>
                  <a:pt x="5818" y="1246"/>
                  <a:pt x="5837" y="1290"/>
                </a:cubicBezTo>
                <a:cubicBezTo>
                  <a:pt x="5857" y="1337"/>
                  <a:pt x="5887" y="1343"/>
                  <a:pt x="5922" y="1362"/>
                </a:cubicBezTo>
                <a:cubicBezTo>
                  <a:pt x="5995" y="1402"/>
                  <a:pt x="6072" y="1416"/>
                  <a:pt x="6151" y="1440"/>
                </a:cubicBezTo>
                <a:cubicBezTo>
                  <a:pt x="6167" y="1456"/>
                  <a:pt x="6188" y="1468"/>
                  <a:pt x="6203" y="1486"/>
                </a:cubicBezTo>
                <a:cubicBezTo>
                  <a:pt x="6220" y="1506"/>
                  <a:pt x="6230" y="1542"/>
                  <a:pt x="6243" y="1565"/>
                </a:cubicBezTo>
                <a:cubicBezTo>
                  <a:pt x="6259" y="1594"/>
                  <a:pt x="6279" y="1621"/>
                  <a:pt x="6295" y="1650"/>
                </a:cubicBezTo>
                <a:cubicBezTo>
                  <a:pt x="6302" y="1683"/>
                  <a:pt x="6316" y="1715"/>
                  <a:pt x="6315" y="1748"/>
                </a:cubicBezTo>
                <a:cubicBezTo>
                  <a:pt x="6313" y="1788"/>
                  <a:pt x="6307" y="1827"/>
                  <a:pt x="6301" y="1866"/>
                </a:cubicBezTo>
                <a:cubicBezTo>
                  <a:pt x="6297" y="1891"/>
                  <a:pt x="6292" y="1884"/>
                  <a:pt x="6275" y="1905"/>
                </a:cubicBezTo>
                <a:cubicBezTo>
                  <a:pt x="6254" y="1930"/>
                  <a:pt x="6234" y="1970"/>
                  <a:pt x="6203" y="1984"/>
                </a:cubicBezTo>
                <a:cubicBezTo>
                  <a:pt x="6155" y="2006"/>
                  <a:pt x="6105" y="2021"/>
                  <a:pt x="6059" y="2049"/>
                </a:cubicBezTo>
                <a:cubicBezTo>
                  <a:pt x="6038" y="2078"/>
                  <a:pt x="6015" y="2105"/>
                  <a:pt x="5994" y="2134"/>
                </a:cubicBezTo>
                <a:cubicBezTo>
                  <a:pt x="5942" y="2284"/>
                  <a:pt x="6059" y="2449"/>
                  <a:pt x="6171" y="2540"/>
                </a:cubicBezTo>
                <a:cubicBezTo>
                  <a:pt x="6209" y="2571"/>
                  <a:pt x="6248" y="2598"/>
                  <a:pt x="6288" y="2625"/>
                </a:cubicBezTo>
                <a:cubicBezTo>
                  <a:pt x="6303" y="2636"/>
                  <a:pt x="6328" y="2664"/>
                  <a:pt x="6328" y="2664"/>
                </a:cubicBezTo>
                <a:cubicBezTo>
                  <a:pt x="6364" y="2738"/>
                  <a:pt x="6342" y="2713"/>
                  <a:pt x="6380" y="2749"/>
                </a:cubicBezTo>
                <a:cubicBezTo>
                  <a:pt x="6384" y="2773"/>
                  <a:pt x="6386" y="2798"/>
                  <a:pt x="6393" y="2821"/>
                </a:cubicBezTo>
                <a:cubicBezTo>
                  <a:pt x="6398" y="2837"/>
                  <a:pt x="6408" y="2851"/>
                  <a:pt x="6413" y="2867"/>
                </a:cubicBezTo>
                <a:cubicBezTo>
                  <a:pt x="6425" y="2909"/>
                  <a:pt x="6422" y="2954"/>
                  <a:pt x="6426" y="2998"/>
                </a:cubicBezTo>
                <a:cubicBezTo>
                  <a:pt x="6424" y="3029"/>
                  <a:pt x="6433" y="3062"/>
                  <a:pt x="6419" y="3090"/>
                </a:cubicBezTo>
                <a:cubicBezTo>
                  <a:pt x="6410" y="3107"/>
                  <a:pt x="6384" y="3107"/>
                  <a:pt x="6367" y="3116"/>
                </a:cubicBezTo>
                <a:cubicBezTo>
                  <a:pt x="6334" y="3133"/>
                  <a:pt x="6285" y="3136"/>
                  <a:pt x="6249" y="3142"/>
                </a:cubicBezTo>
                <a:cubicBezTo>
                  <a:pt x="6190" y="3162"/>
                  <a:pt x="6131" y="3180"/>
                  <a:pt x="6072" y="3201"/>
                </a:cubicBezTo>
                <a:cubicBezTo>
                  <a:pt x="6056" y="3214"/>
                  <a:pt x="6036" y="3221"/>
                  <a:pt x="6020" y="3234"/>
                </a:cubicBezTo>
                <a:cubicBezTo>
                  <a:pt x="5995" y="3255"/>
                  <a:pt x="5985" y="3295"/>
                  <a:pt x="5974" y="3325"/>
                </a:cubicBezTo>
                <a:cubicBezTo>
                  <a:pt x="5979" y="3397"/>
                  <a:pt x="5984" y="3448"/>
                  <a:pt x="6020" y="3509"/>
                </a:cubicBezTo>
                <a:cubicBezTo>
                  <a:pt x="6070" y="3594"/>
                  <a:pt x="6147" y="3648"/>
                  <a:pt x="6177" y="3744"/>
                </a:cubicBezTo>
                <a:cubicBezTo>
                  <a:pt x="6168" y="3895"/>
                  <a:pt x="6207" y="4008"/>
                  <a:pt x="6059" y="4039"/>
                </a:cubicBezTo>
                <a:cubicBezTo>
                  <a:pt x="5976" y="4037"/>
                  <a:pt x="5892" y="4049"/>
                  <a:pt x="5811" y="4032"/>
                </a:cubicBezTo>
                <a:cubicBezTo>
                  <a:pt x="5791" y="4028"/>
                  <a:pt x="5739" y="3953"/>
                  <a:pt x="5719" y="3934"/>
                </a:cubicBezTo>
                <a:cubicBezTo>
                  <a:pt x="5653" y="3869"/>
                  <a:pt x="5607" y="3797"/>
                  <a:pt x="5529" y="3744"/>
                </a:cubicBezTo>
                <a:cubicBezTo>
                  <a:pt x="5502" y="3707"/>
                  <a:pt x="5497" y="3695"/>
                  <a:pt x="5464" y="3666"/>
                </a:cubicBezTo>
                <a:cubicBezTo>
                  <a:pt x="5445" y="3650"/>
                  <a:pt x="5420" y="3640"/>
                  <a:pt x="5405" y="3620"/>
                </a:cubicBezTo>
                <a:cubicBezTo>
                  <a:pt x="5389" y="3599"/>
                  <a:pt x="5375" y="3575"/>
                  <a:pt x="5346" y="3568"/>
                </a:cubicBezTo>
                <a:cubicBezTo>
                  <a:pt x="5265" y="3548"/>
                  <a:pt x="5194" y="3535"/>
                  <a:pt x="5110" y="3528"/>
                </a:cubicBezTo>
                <a:cubicBezTo>
                  <a:pt x="4975" y="3538"/>
                  <a:pt x="4935" y="3515"/>
                  <a:pt x="4868" y="3613"/>
                </a:cubicBezTo>
                <a:cubicBezTo>
                  <a:pt x="4866" y="3622"/>
                  <a:pt x="4865" y="3632"/>
                  <a:pt x="4861" y="3640"/>
                </a:cubicBezTo>
                <a:cubicBezTo>
                  <a:pt x="4854" y="3654"/>
                  <a:pt x="4835" y="3679"/>
                  <a:pt x="4835" y="3679"/>
                </a:cubicBezTo>
                <a:cubicBezTo>
                  <a:pt x="4811" y="3788"/>
                  <a:pt x="4808" y="3779"/>
                  <a:pt x="4829" y="3947"/>
                </a:cubicBezTo>
                <a:cubicBezTo>
                  <a:pt x="4831" y="3967"/>
                  <a:pt x="4855" y="4000"/>
                  <a:pt x="4855" y="4000"/>
                </a:cubicBezTo>
                <a:cubicBezTo>
                  <a:pt x="4864" y="4037"/>
                  <a:pt x="4872" y="4051"/>
                  <a:pt x="4894" y="4085"/>
                </a:cubicBezTo>
                <a:cubicBezTo>
                  <a:pt x="4907" y="4185"/>
                  <a:pt x="4917" y="4199"/>
                  <a:pt x="4894" y="4307"/>
                </a:cubicBezTo>
                <a:cubicBezTo>
                  <a:pt x="4889" y="4329"/>
                  <a:pt x="4866" y="4340"/>
                  <a:pt x="4848" y="4346"/>
                </a:cubicBezTo>
                <a:cubicBezTo>
                  <a:pt x="4831" y="4352"/>
                  <a:pt x="4796" y="4360"/>
                  <a:pt x="4796" y="4360"/>
                </a:cubicBezTo>
                <a:cubicBezTo>
                  <a:pt x="4713" y="4357"/>
                  <a:pt x="4624" y="4378"/>
                  <a:pt x="4547" y="4346"/>
                </a:cubicBezTo>
                <a:cubicBezTo>
                  <a:pt x="4533" y="4340"/>
                  <a:pt x="4522" y="4327"/>
                  <a:pt x="4508" y="4320"/>
                </a:cubicBezTo>
                <a:cubicBezTo>
                  <a:pt x="4498" y="4314"/>
                  <a:pt x="4486" y="4311"/>
                  <a:pt x="4475" y="4307"/>
                </a:cubicBezTo>
                <a:cubicBezTo>
                  <a:pt x="4464" y="4298"/>
                  <a:pt x="4454" y="4289"/>
                  <a:pt x="4443" y="4281"/>
                </a:cubicBezTo>
                <a:cubicBezTo>
                  <a:pt x="4426" y="4269"/>
                  <a:pt x="4390" y="4248"/>
                  <a:pt x="4390" y="4248"/>
                </a:cubicBezTo>
                <a:cubicBezTo>
                  <a:pt x="4376" y="4227"/>
                  <a:pt x="4358" y="4210"/>
                  <a:pt x="4344" y="4189"/>
                </a:cubicBezTo>
                <a:cubicBezTo>
                  <a:pt x="4325" y="4108"/>
                  <a:pt x="4264" y="4004"/>
                  <a:pt x="4213" y="3941"/>
                </a:cubicBezTo>
                <a:cubicBezTo>
                  <a:pt x="4200" y="3925"/>
                  <a:pt x="4187" y="3910"/>
                  <a:pt x="4174" y="3895"/>
                </a:cubicBezTo>
                <a:cubicBezTo>
                  <a:pt x="4162" y="3881"/>
                  <a:pt x="4135" y="3856"/>
                  <a:pt x="4135" y="3856"/>
                </a:cubicBezTo>
                <a:cubicBezTo>
                  <a:pt x="3987" y="3866"/>
                  <a:pt x="3957" y="3875"/>
                  <a:pt x="3840" y="3895"/>
                </a:cubicBezTo>
                <a:cubicBezTo>
                  <a:pt x="3831" y="3899"/>
                  <a:pt x="3821" y="3901"/>
                  <a:pt x="3814" y="3908"/>
                </a:cubicBezTo>
                <a:cubicBezTo>
                  <a:pt x="3803" y="3919"/>
                  <a:pt x="3788" y="3947"/>
                  <a:pt x="3788" y="3947"/>
                </a:cubicBezTo>
                <a:cubicBezTo>
                  <a:pt x="3786" y="4041"/>
                  <a:pt x="3785" y="4135"/>
                  <a:pt x="3781" y="4229"/>
                </a:cubicBezTo>
                <a:cubicBezTo>
                  <a:pt x="3779" y="4274"/>
                  <a:pt x="3746" y="4304"/>
                  <a:pt x="3709" y="4320"/>
                </a:cubicBezTo>
                <a:cubicBezTo>
                  <a:pt x="3626" y="4357"/>
                  <a:pt x="3584" y="4380"/>
                  <a:pt x="3493" y="4392"/>
                </a:cubicBezTo>
                <a:cubicBezTo>
                  <a:pt x="3406" y="4431"/>
                  <a:pt x="3311" y="4438"/>
                  <a:pt x="3219" y="4458"/>
                </a:cubicBezTo>
                <a:cubicBezTo>
                  <a:pt x="3203" y="4461"/>
                  <a:pt x="3189" y="4468"/>
                  <a:pt x="3173" y="4471"/>
                </a:cubicBezTo>
                <a:cubicBezTo>
                  <a:pt x="3141" y="4477"/>
                  <a:pt x="3075" y="4484"/>
                  <a:pt x="3075" y="4484"/>
                </a:cubicBezTo>
                <a:cubicBezTo>
                  <a:pt x="2688" y="4481"/>
                  <a:pt x="2441" y="4546"/>
                  <a:pt x="2132" y="4438"/>
                </a:cubicBezTo>
                <a:cubicBezTo>
                  <a:pt x="2087" y="4393"/>
                  <a:pt x="2143" y="4443"/>
                  <a:pt x="2073" y="4405"/>
                </a:cubicBezTo>
                <a:cubicBezTo>
                  <a:pt x="2061" y="4398"/>
                  <a:pt x="2052" y="4387"/>
                  <a:pt x="2040" y="4379"/>
                </a:cubicBezTo>
                <a:cubicBezTo>
                  <a:pt x="1989" y="4344"/>
                  <a:pt x="1935" y="4315"/>
                  <a:pt x="1877" y="4294"/>
                </a:cubicBezTo>
                <a:cubicBezTo>
                  <a:pt x="1827" y="4257"/>
                  <a:pt x="1778" y="4209"/>
                  <a:pt x="1726" y="4176"/>
                </a:cubicBezTo>
                <a:cubicBezTo>
                  <a:pt x="1652" y="4129"/>
                  <a:pt x="1573" y="4080"/>
                  <a:pt x="1504" y="4026"/>
                </a:cubicBezTo>
                <a:cubicBezTo>
                  <a:pt x="1453" y="3986"/>
                  <a:pt x="1412" y="3933"/>
                  <a:pt x="1360" y="3895"/>
                </a:cubicBezTo>
                <a:cubicBezTo>
                  <a:pt x="1356" y="3888"/>
                  <a:pt x="1352" y="3881"/>
                  <a:pt x="1347" y="3875"/>
                </a:cubicBezTo>
                <a:cubicBezTo>
                  <a:pt x="1339" y="3866"/>
                  <a:pt x="1327" y="3859"/>
                  <a:pt x="1320" y="3849"/>
                </a:cubicBezTo>
                <a:cubicBezTo>
                  <a:pt x="1307" y="3831"/>
                  <a:pt x="1302" y="3790"/>
                  <a:pt x="1294" y="3770"/>
                </a:cubicBezTo>
                <a:cubicBezTo>
                  <a:pt x="1289" y="3725"/>
                  <a:pt x="1282" y="3689"/>
                  <a:pt x="1268" y="3646"/>
                </a:cubicBezTo>
                <a:cubicBezTo>
                  <a:pt x="1265" y="3591"/>
                  <a:pt x="1270" y="3535"/>
                  <a:pt x="1255" y="3482"/>
                </a:cubicBezTo>
                <a:cubicBezTo>
                  <a:pt x="1249" y="3462"/>
                  <a:pt x="1236" y="3444"/>
                  <a:pt x="1229" y="3424"/>
                </a:cubicBezTo>
                <a:cubicBezTo>
                  <a:pt x="1226" y="3415"/>
                  <a:pt x="1228" y="3404"/>
                  <a:pt x="1222" y="3397"/>
                </a:cubicBezTo>
                <a:cubicBezTo>
                  <a:pt x="1167" y="3325"/>
                  <a:pt x="1078" y="3272"/>
                  <a:pt x="993" y="3247"/>
                </a:cubicBezTo>
                <a:cubicBezTo>
                  <a:pt x="947" y="3217"/>
                  <a:pt x="892" y="3232"/>
                  <a:pt x="849" y="3260"/>
                </a:cubicBezTo>
                <a:cubicBezTo>
                  <a:pt x="845" y="3267"/>
                  <a:pt x="841" y="3274"/>
                  <a:pt x="836" y="3280"/>
                </a:cubicBezTo>
                <a:cubicBezTo>
                  <a:pt x="830" y="3287"/>
                  <a:pt x="821" y="3291"/>
                  <a:pt x="816" y="3299"/>
                </a:cubicBezTo>
                <a:cubicBezTo>
                  <a:pt x="805" y="3316"/>
                  <a:pt x="803" y="3346"/>
                  <a:pt x="797" y="3365"/>
                </a:cubicBezTo>
                <a:cubicBezTo>
                  <a:pt x="800" y="3391"/>
                  <a:pt x="793" y="3423"/>
                  <a:pt x="810" y="3443"/>
                </a:cubicBezTo>
                <a:cubicBezTo>
                  <a:pt x="815" y="3449"/>
                  <a:pt x="824" y="3451"/>
                  <a:pt x="829" y="3456"/>
                </a:cubicBezTo>
                <a:cubicBezTo>
                  <a:pt x="856" y="3483"/>
                  <a:pt x="877" y="3517"/>
                  <a:pt x="915" y="3528"/>
                </a:cubicBezTo>
                <a:cubicBezTo>
                  <a:pt x="939" y="3545"/>
                  <a:pt x="966" y="3566"/>
                  <a:pt x="993" y="3574"/>
                </a:cubicBezTo>
                <a:cubicBezTo>
                  <a:pt x="1015" y="3596"/>
                  <a:pt x="1037" y="3618"/>
                  <a:pt x="1059" y="3640"/>
                </a:cubicBezTo>
                <a:cubicBezTo>
                  <a:pt x="1070" y="3651"/>
                  <a:pt x="1085" y="3679"/>
                  <a:pt x="1085" y="3679"/>
                </a:cubicBezTo>
                <a:cubicBezTo>
                  <a:pt x="1095" y="3710"/>
                  <a:pt x="1111" y="3739"/>
                  <a:pt x="1131" y="3764"/>
                </a:cubicBezTo>
                <a:cubicBezTo>
                  <a:pt x="1147" y="3835"/>
                  <a:pt x="1143" y="3906"/>
                  <a:pt x="1216" y="3941"/>
                </a:cubicBezTo>
                <a:cubicBezTo>
                  <a:pt x="1212" y="3969"/>
                  <a:pt x="1211" y="3998"/>
                  <a:pt x="1203" y="4026"/>
                </a:cubicBezTo>
                <a:cubicBezTo>
                  <a:pt x="1193" y="4062"/>
                  <a:pt x="1090" y="4068"/>
                  <a:pt x="1072" y="4072"/>
                </a:cubicBezTo>
                <a:cubicBezTo>
                  <a:pt x="1015" y="4070"/>
                  <a:pt x="958" y="4069"/>
                  <a:pt x="901" y="4065"/>
                </a:cubicBezTo>
                <a:cubicBezTo>
                  <a:pt x="872" y="4063"/>
                  <a:pt x="845" y="4040"/>
                  <a:pt x="823" y="4026"/>
                </a:cubicBezTo>
                <a:cubicBezTo>
                  <a:pt x="747" y="3979"/>
                  <a:pt x="681" y="3935"/>
                  <a:pt x="627" y="3862"/>
                </a:cubicBezTo>
                <a:cubicBezTo>
                  <a:pt x="617" y="3832"/>
                  <a:pt x="606" y="3809"/>
                  <a:pt x="587" y="3784"/>
                </a:cubicBezTo>
                <a:cubicBezTo>
                  <a:pt x="576" y="3722"/>
                  <a:pt x="557" y="3662"/>
                  <a:pt x="548" y="3600"/>
                </a:cubicBezTo>
                <a:cubicBezTo>
                  <a:pt x="551" y="3543"/>
                  <a:pt x="534" y="3315"/>
                  <a:pt x="600" y="3234"/>
                </a:cubicBezTo>
                <a:cubicBezTo>
                  <a:pt x="605" y="3228"/>
                  <a:pt x="615" y="3227"/>
                  <a:pt x="620" y="3221"/>
                </a:cubicBezTo>
                <a:cubicBezTo>
                  <a:pt x="639" y="3200"/>
                  <a:pt x="656" y="3178"/>
                  <a:pt x="672" y="3155"/>
                </a:cubicBezTo>
                <a:cubicBezTo>
                  <a:pt x="712" y="3100"/>
                  <a:pt x="686" y="3112"/>
                  <a:pt x="738" y="3103"/>
                </a:cubicBezTo>
                <a:cubicBezTo>
                  <a:pt x="791" y="3022"/>
                  <a:pt x="958" y="2999"/>
                  <a:pt x="1045" y="2992"/>
                </a:cubicBezTo>
                <a:cubicBezTo>
                  <a:pt x="1112" y="2968"/>
                  <a:pt x="1179" y="2980"/>
                  <a:pt x="1248" y="2992"/>
                </a:cubicBezTo>
                <a:cubicBezTo>
                  <a:pt x="1293" y="3010"/>
                  <a:pt x="1340" y="3023"/>
                  <a:pt x="1386" y="3037"/>
                </a:cubicBezTo>
                <a:cubicBezTo>
                  <a:pt x="1397" y="3044"/>
                  <a:pt x="1408" y="3051"/>
                  <a:pt x="1419" y="3057"/>
                </a:cubicBezTo>
                <a:cubicBezTo>
                  <a:pt x="1429" y="3062"/>
                  <a:pt x="1441" y="3065"/>
                  <a:pt x="1451" y="3070"/>
                </a:cubicBezTo>
                <a:cubicBezTo>
                  <a:pt x="1558" y="3128"/>
                  <a:pt x="1446" y="3069"/>
                  <a:pt x="1510" y="3116"/>
                </a:cubicBezTo>
                <a:cubicBezTo>
                  <a:pt x="1518" y="3122"/>
                  <a:pt x="1529" y="3123"/>
                  <a:pt x="1536" y="3129"/>
                </a:cubicBezTo>
                <a:cubicBezTo>
                  <a:pt x="1553" y="3143"/>
                  <a:pt x="1564" y="3162"/>
                  <a:pt x="1582" y="3175"/>
                </a:cubicBezTo>
                <a:cubicBezTo>
                  <a:pt x="1591" y="3181"/>
                  <a:pt x="1599" y="3188"/>
                  <a:pt x="1608" y="3194"/>
                </a:cubicBezTo>
                <a:cubicBezTo>
                  <a:pt x="1625" y="3242"/>
                  <a:pt x="1601" y="3187"/>
                  <a:pt x="1635" y="3227"/>
                </a:cubicBezTo>
                <a:cubicBezTo>
                  <a:pt x="1656" y="3251"/>
                  <a:pt x="1673" y="3290"/>
                  <a:pt x="1687" y="3319"/>
                </a:cubicBezTo>
                <a:cubicBezTo>
                  <a:pt x="1709" y="3364"/>
                  <a:pt x="1720" y="3416"/>
                  <a:pt x="1739" y="3463"/>
                </a:cubicBezTo>
                <a:cubicBezTo>
                  <a:pt x="1745" y="3497"/>
                  <a:pt x="1750" y="3523"/>
                  <a:pt x="1765" y="3554"/>
                </a:cubicBezTo>
                <a:cubicBezTo>
                  <a:pt x="1778" y="3627"/>
                  <a:pt x="1804" y="3699"/>
                  <a:pt x="1824" y="3770"/>
                </a:cubicBezTo>
                <a:cubicBezTo>
                  <a:pt x="1839" y="3825"/>
                  <a:pt x="1845" y="3884"/>
                  <a:pt x="1883" y="3928"/>
                </a:cubicBezTo>
                <a:cubicBezTo>
                  <a:pt x="1914" y="3964"/>
                  <a:pt x="1940" y="4008"/>
                  <a:pt x="1988" y="4019"/>
                </a:cubicBezTo>
                <a:cubicBezTo>
                  <a:pt x="2035" y="4055"/>
                  <a:pt x="2083" y="4050"/>
                  <a:pt x="2139" y="4058"/>
                </a:cubicBezTo>
                <a:cubicBezTo>
                  <a:pt x="2323" y="4084"/>
                  <a:pt x="2120" y="4063"/>
                  <a:pt x="2283" y="4078"/>
                </a:cubicBezTo>
                <a:cubicBezTo>
                  <a:pt x="3022" y="4277"/>
                  <a:pt x="2984" y="4090"/>
                  <a:pt x="3402" y="4026"/>
                </a:cubicBezTo>
                <a:cubicBezTo>
                  <a:pt x="3429" y="4016"/>
                  <a:pt x="3444" y="4005"/>
                  <a:pt x="3474" y="4000"/>
                </a:cubicBezTo>
                <a:cubicBezTo>
                  <a:pt x="3490" y="3983"/>
                  <a:pt x="3549" y="3965"/>
                  <a:pt x="3572" y="3954"/>
                </a:cubicBezTo>
                <a:cubicBezTo>
                  <a:pt x="3612" y="3934"/>
                  <a:pt x="3602" y="3919"/>
                  <a:pt x="3624" y="3895"/>
                </a:cubicBezTo>
                <a:cubicBezTo>
                  <a:pt x="3654" y="3862"/>
                  <a:pt x="3660" y="3859"/>
                  <a:pt x="3690" y="3836"/>
                </a:cubicBezTo>
                <a:cubicBezTo>
                  <a:pt x="3723" y="3770"/>
                  <a:pt x="3734" y="3703"/>
                  <a:pt x="3795" y="3653"/>
                </a:cubicBezTo>
                <a:cubicBezTo>
                  <a:pt x="3813" y="3638"/>
                  <a:pt x="3830" y="3617"/>
                  <a:pt x="3853" y="3613"/>
                </a:cubicBezTo>
                <a:cubicBezTo>
                  <a:pt x="3882" y="3609"/>
                  <a:pt x="3939" y="3600"/>
                  <a:pt x="3939" y="3600"/>
                </a:cubicBezTo>
                <a:cubicBezTo>
                  <a:pt x="3987" y="3606"/>
                  <a:pt x="4037" y="3604"/>
                  <a:pt x="4083" y="3620"/>
                </a:cubicBezTo>
                <a:cubicBezTo>
                  <a:pt x="4129" y="3636"/>
                  <a:pt x="4173" y="3663"/>
                  <a:pt x="4220" y="3679"/>
                </a:cubicBezTo>
                <a:cubicBezTo>
                  <a:pt x="4242" y="3699"/>
                  <a:pt x="4242" y="3715"/>
                  <a:pt x="4266" y="3731"/>
                </a:cubicBezTo>
                <a:cubicBezTo>
                  <a:pt x="4299" y="3798"/>
                  <a:pt x="4253" y="3712"/>
                  <a:pt x="4305" y="3784"/>
                </a:cubicBezTo>
                <a:cubicBezTo>
                  <a:pt x="4309" y="3789"/>
                  <a:pt x="4308" y="3798"/>
                  <a:pt x="4312" y="3803"/>
                </a:cubicBezTo>
                <a:cubicBezTo>
                  <a:pt x="4330" y="3824"/>
                  <a:pt x="4371" y="3862"/>
                  <a:pt x="4371" y="3862"/>
                </a:cubicBezTo>
                <a:cubicBezTo>
                  <a:pt x="4381" y="3895"/>
                  <a:pt x="4405" y="3910"/>
                  <a:pt x="4436" y="3921"/>
                </a:cubicBezTo>
                <a:cubicBezTo>
                  <a:pt x="4447" y="3917"/>
                  <a:pt x="4460" y="3915"/>
                  <a:pt x="4469" y="3908"/>
                </a:cubicBezTo>
                <a:cubicBezTo>
                  <a:pt x="4493" y="3889"/>
                  <a:pt x="4502" y="3861"/>
                  <a:pt x="4515" y="3836"/>
                </a:cubicBezTo>
                <a:cubicBezTo>
                  <a:pt x="4527" y="3811"/>
                  <a:pt x="4548" y="3790"/>
                  <a:pt x="4567" y="3770"/>
                </a:cubicBezTo>
                <a:cubicBezTo>
                  <a:pt x="4606" y="3675"/>
                  <a:pt x="4578" y="3569"/>
                  <a:pt x="4567" y="3469"/>
                </a:cubicBezTo>
                <a:cubicBezTo>
                  <a:pt x="4570" y="3390"/>
                  <a:pt x="4539" y="3306"/>
                  <a:pt x="4606" y="3260"/>
                </a:cubicBezTo>
                <a:cubicBezTo>
                  <a:pt x="4639" y="3209"/>
                  <a:pt x="4699" y="3178"/>
                  <a:pt x="4757" y="3162"/>
                </a:cubicBezTo>
                <a:cubicBezTo>
                  <a:pt x="4786" y="3142"/>
                  <a:pt x="4821" y="3131"/>
                  <a:pt x="4855" y="3122"/>
                </a:cubicBezTo>
                <a:cubicBezTo>
                  <a:pt x="4953" y="3127"/>
                  <a:pt x="5052" y="3125"/>
                  <a:pt x="5149" y="3136"/>
                </a:cubicBezTo>
                <a:cubicBezTo>
                  <a:pt x="5166" y="3138"/>
                  <a:pt x="5178" y="3157"/>
                  <a:pt x="5195" y="3162"/>
                </a:cubicBezTo>
                <a:cubicBezTo>
                  <a:pt x="5212" y="3167"/>
                  <a:pt x="5230" y="3166"/>
                  <a:pt x="5248" y="3168"/>
                </a:cubicBezTo>
                <a:cubicBezTo>
                  <a:pt x="5314" y="3193"/>
                  <a:pt x="5383" y="3207"/>
                  <a:pt x="5451" y="3227"/>
                </a:cubicBezTo>
                <a:cubicBezTo>
                  <a:pt x="5473" y="3250"/>
                  <a:pt x="5500" y="3259"/>
                  <a:pt x="5523" y="3280"/>
                </a:cubicBezTo>
                <a:cubicBezTo>
                  <a:pt x="5579" y="3330"/>
                  <a:pt x="5533" y="3297"/>
                  <a:pt x="5575" y="3325"/>
                </a:cubicBezTo>
                <a:cubicBezTo>
                  <a:pt x="5602" y="3362"/>
                  <a:pt x="5642" y="3380"/>
                  <a:pt x="5673" y="3417"/>
                </a:cubicBezTo>
                <a:cubicBezTo>
                  <a:pt x="5705" y="3455"/>
                  <a:pt x="5714" y="3504"/>
                  <a:pt x="5765" y="3522"/>
                </a:cubicBezTo>
                <a:cubicBezTo>
                  <a:pt x="5776" y="3518"/>
                  <a:pt x="5789" y="3518"/>
                  <a:pt x="5797" y="3509"/>
                </a:cubicBezTo>
                <a:cubicBezTo>
                  <a:pt x="5815" y="3488"/>
                  <a:pt x="5827" y="3442"/>
                  <a:pt x="5843" y="3417"/>
                </a:cubicBezTo>
                <a:cubicBezTo>
                  <a:pt x="5883" y="3270"/>
                  <a:pt x="5856" y="3161"/>
                  <a:pt x="5732" y="3090"/>
                </a:cubicBezTo>
                <a:cubicBezTo>
                  <a:pt x="5723" y="3063"/>
                  <a:pt x="5686" y="3018"/>
                  <a:pt x="5686" y="3018"/>
                </a:cubicBezTo>
                <a:cubicBezTo>
                  <a:pt x="5689" y="2996"/>
                  <a:pt x="5685" y="2969"/>
                  <a:pt x="5699" y="2952"/>
                </a:cubicBezTo>
                <a:cubicBezTo>
                  <a:pt x="5748" y="2892"/>
                  <a:pt x="5826" y="2893"/>
                  <a:pt x="5896" y="2887"/>
                </a:cubicBezTo>
                <a:cubicBezTo>
                  <a:pt x="5949" y="2867"/>
                  <a:pt x="5981" y="2820"/>
                  <a:pt x="6013" y="2776"/>
                </a:cubicBezTo>
                <a:cubicBezTo>
                  <a:pt x="6022" y="2740"/>
                  <a:pt x="6031" y="2725"/>
                  <a:pt x="6000" y="2684"/>
                </a:cubicBezTo>
                <a:cubicBezTo>
                  <a:pt x="5992" y="2673"/>
                  <a:pt x="5974" y="2676"/>
                  <a:pt x="5961" y="2671"/>
                </a:cubicBezTo>
                <a:cubicBezTo>
                  <a:pt x="5926" y="2657"/>
                  <a:pt x="5901" y="2645"/>
                  <a:pt x="5863" y="2638"/>
                </a:cubicBezTo>
                <a:cubicBezTo>
                  <a:pt x="5823" y="2607"/>
                  <a:pt x="5770" y="2602"/>
                  <a:pt x="5725" y="2579"/>
                </a:cubicBezTo>
                <a:cubicBezTo>
                  <a:pt x="5703" y="2568"/>
                  <a:pt x="5687" y="2547"/>
                  <a:pt x="5667" y="2533"/>
                </a:cubicBezTo>
                <a:cubicBezTo>
                  <a:pt x="5665" y="2527"/>
                  <a:pt x="5663" y="2520"/>
                  <a:pt x="5660" y="2514"/>
                </a:cubicBezTo>
                <a:cubicBezTo>
                  <a:pt x="5654" y="2505"/>
                  <a:pt x="5645" y="2498"/>
                  <a:pt x="5640" y="2488"/>
                </a:cubicBezTo>
                <a:cubicBezTo>
                  <a:pt x="5604" y="2414"/>
                  <a:pt x="5673" y="2511"/>
                  <a:pt x="5614" y="2435"/>
                </a:cubicBezTo>
                <a:cubicBezTo>
                  <a:pt x="5616" y="2405"/>
                  <a:pt x="5614" y="2374"/>
                  <a:pt x="5621" y="2344"/>
                </a:cubicBezTo>
                <a:cubicBezTo>
                  <a:pt x="5623" y="2335"/>
                  <a:pt x="5635" y="2332"/>
                  <a:pt x="5640" y="2324"/>
                </a:cubicBezTo>
                <a:cubicBezTo>
                  <a:pt x="5644" y="2316"/>
                  <a:pt x="5645" y="2307"/>
                  <a:pt x="5647" y="2298"/>
                </a:cubicBezTo>
                <a:cubicBezTo>
                  <a:pt x="5638" y="2199"/>
                  <a:pt x="5651" y="2102"/>
                  <a:pt x="5542" y="2069"/>
                </a:cubicBezTo>
                <a:cubicBezTo>
                  <a:pt x="5344" y="2083"/>
                  <a:pt x="5406" y="2070"/>
                  <a:pt x="5287" y="2114"/>
                </a:cubicBezTo>
                <a:cubicBezTo>
                  <a:pt x="5269" y="2134"/>
                  <a:pt x="5245" y="2146"/>
                  <a:pt x="5228" y="2167"/>
                </a:cubicBezTo>
                <a:cubicBezTo>
                  <a:pt x="5191" y="2213"/>
                  <a:pt x="5165" y="2263"/>
                  <a:pt x="5143" y="2317"/>
                </a:cubicBezTo>
                <a:cubicBezTo>
                  <a:pt x="5118" y="2443"/>
                  <a:pt x="5135" y="2598"/>
                  <a:pt x="5208" y="2710"/>
                </a:cubicBezTo>
                <a:cubicBezTo>
                  <a:pt x="5225" y="2773"/>
                  <a:pt x="5183" y="2815"/>
                  <a:pt x="5123" y="2828"/>
                </a:cubicBezTo>
                <a:cubicBezTo>
                  <a:pt x="5088" y="2824"/>
                  <a:pt x="5053" y="2823"/>
                  <a:pt x="5019" y="2815"/>
                </a:cubicBezTo>
                <a:cubicBezTo>
                  <a:pt x="4979" y="2806"/>
                  <a:pt x="4954" y="2770"/>
                  <a:pt x="4927" y="2743"/>
                </a:cubicBezTo>
                <a:cubicBezTo>
                  <a:pt x="4891" y="2707"/>
                  <a:pt x="4837" y="2683"/>
                  <a:pt x="4803" y="2645"/>
                </a:cubicBezTo>
                <a:cubicBezTo>
                  <a:pt x="4730" y="2564"/>
                  <a:pt x="4689" y="2473"/>
                  <a:pt x="4573" y="2448"/>
                </a:cubicBezTo>
                <a:cubicBezTo>
                  <a:pt x="4516" y="2409"/>
                  <a:pt x="4432" y="2433"/>
                  <a:pt x="4371" y="2435"/>
                </a:cubicBezTo>
                <a:cubicBezTo>
                  <a:pt x="4350" y="2442"/>
                  <a:pt x="4333" y="2454"/>
                  <a:pt x="4312" y="2461"/>
                </a:cubicBezTo>
                <a:cubicBezTo>
                  <a:pt x="4269" y="2493"/>
                  <a:pt x="4265" y="2529"/>
                  <a:pt x="4253" y="2579"/>
                </a:cubicBezTo>
                <a:cubicBezTo>
                  <a:pt x="4255" y="2649"/>
                  <a:pt x="4255" y="2719"/>
                  <a:pt x="4259" y="2789"/>
                </a:cubicBezTo>
                <a:cubicBezTo>
                  <a:pt x="4262" y="2836"/>
                  <a:pt x="4306" y="2867"/>
                  <a:pt x="4325" y="2906"/>
                </a:cubicBezTo>
                <a:cubicBezTo>
                  <a:pt x="4342" y="2940"/>
                  <a:pt x="4348" y="2966"/>
                  <a:pt x="4357" y="3005"/>
                </a:cubicBezTo>
                <a:cubicBezTo>
                  <a:pt x="4353" y="3063"/>
                  <a:pt x="4362" y="3122"/>
                  <a:pt x="4299" y="3142"/>
                </a:cubicBezTo>
                <a:cubicBezTo>
                  <a:pt x="4207" y="3140"/>
                  <a:pt x="4112" y="3156"/>
                  <a:pt x="4024" y="3129"/>
                </a:cubicBezTo>
                <a:cubicBezTo>
                  <a:pt x="3975" y="3114"/>
                  <a:pt x="3940" y="3081"/>
                  <a:pt x="3899" y="3050"/>
                </a:cubicBezTo>
                <a:cubicBezTo>
                  <a:pt x="3890" y="3043"/>
                  <a:pt x="3873" y="3031"/>
                  <a:pt x="3873" y="3031"/>
                </a:cubicBezTo>
                <a:cubicBezTo>
                  <a:pt x="3814" y="2880"/>
                  <a:pt x="3851" y="2906"/>
                  <a:pt x="3860" y="2612"/>
                </a:cubicBezTo>
                <a:cubicBezTo>
                  <a:pt x="3863" y="2530"/>
                  <a:pt x="3861" y="2546"/>
                  <a:pt x="3880" y="2488"/>
                </a:cubicBezTo>
                <a:cubicBezTo>
                  <a:pt x="3901" y="2326"/>
                  <a:pt x="3928" y="2059"/>
                  <a:pt x="3716" y="2010"/>
                </a:cubicBezTo>
                <a:cubicBezTo>
                  <a:pt x="3661" y="2012"/>
                  <a:pt x="3607" y="2012"/>
                  <a:pt x="3552" y="2016"/>
                </a:cubicBezTo>
                <a:cubicBezTo>
                  <a:pt x="3404" y="2028"/>
                  <a:pt x="3538" y="2020"/>
                  <a:pt x="3441" y="2049"/>
                </a:cubicBezTo>
                <a:cubicBezTo>
                  <a:pt x="3429" y="2053"/>
                  <a:pt x="3339" y="2061"/>
                  <a:pt x="3330" y="2062"/>
                </a:cubicBezTo>
                <a:cubicBezTo>
                  <a:pt x="3255" y="2056"/>
                  <a:pt x="3253" y="2056"/>
                  <a:pt x="3205" y="2010"/>
                </a:cubicBezTo>
                <a:cubicBezTo>
                  <a:pt x="3189" y="1968"/>
                  <a:pt x="3172" y="1925"/>
                  <a:pt x="3153" y="1885"/>
                </a:cubicBezTo>
                <a:cubicBezTo>
                  <a:pt x="3155" y="1859"/>
                  <a:pt x="3153" y="1832"/>
                  <a:pt x="3160" y="1807"/>
                </a:cubicBezTo>
                <a:cubicBezTo>
                  <a:pt x="3168" y="1779"/>
                  <a:pt x="3221" y="1723"/>
                  <a:pt x="3251" y="1722"/>
                </a:cubicBezTo>
                <a:cubicBezTo>
                  <a:pt x="3397" y="1716"/>
                  <a:pt x="3544" y="1717"/>
                  <a:pt x="3690" y="1715"/>
                </a:cubicBezTo>
                <a:cubicBezTo>
                  <a:pt x="3758" y="1693"/>
                  <a:pt x="3790" y="1601"/>
                  <a:pt x="3801" y="1538"/>
                </a:cubicBezTo>
                <a:cubicBezTo>
                  <a:pt x="3799" y="1490"/>
                  <a:pt x="3801" y="1442"/>
                  <a:pt x="3795" y="1394"/>
                </a:cubicBezTo>
                <a:cubicBezTo>
                  <a:pt x="3791" y="1360"/>
                  <a:pt x="3697" y="1334"/>
                  <a:pt x="3670" y="1329"/>
                </a:cubicBezTo>
                <a:cubicBezTo>
                  <a:pt x="3549" y="1338"/>
                  <a:pt x="3455" y="1347"/>
                  <a:pt x="3343" y="1381"/>
                </a:cubicBezTo>
                <a:cubicBezTo>
                  <a:pt x="3280" y="1377"/>
                  <a:pt x="3216" y="1379"/>
                  <a:pt x="3153" y="1368"/>
                </a:cubicBezTo>
                <a:cubicBezTo>
                  <a:pt x="3138" y="1365"/>
                  <a:pt x="3114" y="1342"/>
                  <a:pt x="3114" y="1342"/>
                </a:cubicBezTo>
                <a:cubicBezTo>
                  <a:pt x="3098" y="1311"/>
                  <a:pt x="3093" y="1292"/>
                  <a:pt x="3088" y="1257"/>
                </a:cubicBezTo>
                <a:cubicBezTo>
                  <a:pt x="3093" y="1157"/>
                  <a:pt x="3068" y="1120"/>
                  <a:pt x="3160" y="1100"/>
                </a:cubicBezTo>
                <a:cubicBezTo>
                  <a:pt x="3196" y="1078"/>
                  <a:pt x="3232" y="1073"/>
                  <a:pt x="3271" y="1061"/>
                </a:cubicBezTo>
                <a:cubicBezTo>
                  <a:pt x="3360" y="1063"/>
                  <a:pt x="3450" y="1060"/>
                  <a:pt x="3539" y="1067"/>
                </a:cubicBezTo>
                <a:cubicBezTo>
                  <a:pt x="3558" y="1069"/>
                  <a:pt x="3574" y="1081"/>
                  <a:pt x="3592" y="1087"/>
                </a:cubicBezTo>
                <a:cubicBezTo>
                  <a:pt x="3684" y="1118"/>
                  <a:pt x="3773" y="1157"/>
                  <a:pt x="3867" y="1178"/>
                </a:cubicBezTo>
                <a:cubicBezTo>
                  <a:pt x="4156" y="1168"/>
                  <a:pt x="3955" y="1186"/>
                  <a:pt x="4089" y="1146"/>
                </a:cubicBezTo>
                <a:cubicBezTo>
                  <a:pt x="4098" y="1139"/>
                  <a:pt x="4105" y="1131"/>
                  <a:pt x="4115" y="1126"/>
                </a:cubicBezTo>
                <a:cubicBezTo>
                  <a:pt x="4121" y="1123"/>
                  <a:pt x="4129" y="1124"/>
                  <a:pt x="4135" y="1120"/>
                </a:cubicBezTo>
                <a:cubicBezTo>
                  <a:pt x="4160" y="1104"/>
                  <a:pt x="4166" y="1071"/>
                  <a:pt x="4187" y="1054"/>
                </a:cubicBezTo>
                <a:cubicBezTo>
                  <a:pt x="4198" y="1045"/>
                  <a:pt x="4214" y="1046"/>
                  <a:pt x="4227" y="1041"/>
                </a:cubicBezTo>
                <a:cubicBezTo>
                  <a:pt x="4375" y="1090"/>
                  <a:pt x="4513" y="1183"/>
                  <a:pt x="4619" y="1296"/>
                </a:cubicBezTo>
                <a:cubicBezTo>
                  <a:pt x="4636" y="1314"/>
                  <a:pt x="4692" y="1363"/>
                  <a:pt x="4711" y="1394"/>
                </a:cubicBezTo>
                <a:cubicBezTo>
                  <a:pt x="4728" y="1421"/>
                  <a:pt x="4750" y="1456"/>
                  <a:pt x="4763" y="1486"/>
                </a:cubicBezTo>
                <a:cubicBezTo>
                  <a:pt x="4773" y="1510"/>
                  <a:pt x="4775" y="1530"/>
                  <a:pt x="4789" y="1552"/>
                </a:cubicBezTo>
                <a:cubicBezTo>
                  <a:pt x="4785" y="1571"/>
                  <a:pt x="4789" y="1595"/>
                  <a:pt x="4776" y="1610"/>
                </a:cubicBezTo>
                <a:cubicBezTo>
                  <a:pt x="4770" y="1617"/>
                  <a:pt x="4706" y="1627"/>
                  <a:pt x="4691" y="1630"/>
                </a:cubicBezTo>
                <a:cubicBezTo>
                  <a:pt x="4623" y="1655"/>
                  <a:pt x="4550" y="1635"/>
                  <a:pt x="4482" y="1617"/>
                </a:cubicBezTo>
                <a:cubicBezTo>
                  <a:pt x="4360" y="1622"/>
                  <a:pt x="4370" y="1609"/>
                  <a:pt x="4305" y="1630"/>
                </a:cubicBezTo>
                <a:cubicBezTo>
                  <a:pt x="4292" y="1634"/>
                  <a:pt x="4278" y="1637"/>
                  <a:pt x="4266" y="1643"/>
                </a:cubicBezTo>
                <a:cubicBezTo>
                  <a:pt x="4252" y="1650"/>
                  <a:pt x="4227" y="1669"/>
                  <a:pt x="4227" y="1669"/>
                </a:cubicBezTo>
                <a:cubicBezTo>
                  <a:pt x="4229" y="1693"/>
                  <a:pt x="4226" y="1718"/>
                  <a:pt x="4233" y="1741"/>
                </a:cubicBezTo>
                <a:cubicBezTo>
                  <a:pt x="4238" y="1760"/>
                  <a:pt x="4316" y="1803"/>
                  <a:pt x="4338" y="1813"/>
                </a:cubicBezTo>
                <a:cubicBezTo>
                  <a:pt x="4390" y="1836"/>
                  <a:pt x="4336" y="1800"/>
                  <a:pt x="4397" y="1833"/>
                </a:cubicBezTo>
                <a:cubicBezTo>
                  <a:pt x="4411" y="1840"/>
                  <a:pt x="4436" y="1859"/>
                  <a:pt x="4436" y="1859"/>
                </a:cubicBezTo>
                <a:cubicBezTo>
                  <a:pt x="4434" y="1877"/>
                  <a:pt x="4437" y="1896"/>
                  <a:pt x="4429" y="1912"/>
                </a:cubicBezTo>
                <a:cubicBezTo>
                  <a:pt x="4425" y="1921"/>
                  <a:pt x="4412" y="1922"/>
                  <a:pt x="4403" y="1925"/>
                </a:cubicBezTo>
                <a:cubicBezTo>
                  <a:pt x="4368" y="1938"/>
                  <a:pt x="4329" y="1944"/>
                  <a:pt x="4292" y="1951"/>
                </a:cubicBezTo>
                <a:cubicBezTo>
                  <a:pt x="4269" y="1973"/>
                  <a:pt x="4260" y="1985"/>
                  <a:pt x="4253" y="2016"/>
                </a:cubicBezTo>
                <a:cubicBezTo>
                  <a:pt x="4259" y="2137"/>
                  <a:pt x="4230" y="2141"/>
                  <a:pt x="4312" y="2180"/>
                </a:cubicBezTo>
                <a:cubicBezTo>
                  <a:pt x="4388" y="2170"/>
                  <a:pt x="4468" y="2173"/>
                  <a:pt x="4541" y="2147"/>
                </a:cubicBezTo>
                <a:cubicBezTo>
                  <a:pt x="4591" y="2129"/>
                  <a:pt x="4629" y="2093"/>
                  <a:pt x="4678" y="2075"/>
                </a:cubicBezTo>
                <a:cubicBezTo>
                  <a:pt x="4717" y="2082"/>
                  <a:pt x="4743" y="2098"/>
                  <a:pt x="4776" y="2121"/>
                </a:cubicBezTo>
                <a:cubicBezTo>
                  <a:pt x="4846" y="2110"/>
                  <a:pt x="4895" y="2097"/>
                  <a:pt x="4947" y="2049"/>
                </a:cubicBezTo>
                <a:cubicBezTo>
                  <a:pt x="4956" y="2010"/>
                  <a:pt x="4946" y="1968"/>
                  <a:pt x="4960" y="1931"/>
                </a:cubicBezTo>
                <a:cubicBezTo>
                  <a:pt x="4968" y="1910"/>
                  <a:pt x="5006" y="1903"/>
                  <a:pt x="5025" y="1898"/>
                </a:cubicBezTo>
                <a:cubicBezTo>
                  <a:pt x="5092" y="1860"/>
                  <a:pt x="5153" y="1841"/>
                  <a:pt x="5228" y="1826"/>
                </a:cubicBezTo>
                <a:cubicBezTo>
                  <a:pt x="5252" y="1811"/>
                  <a:pt x="5268" y="1786"/>
                  <a:pt x="5293" y="1774"/>
                </a:cubicBezTo>
                <a:cubicBezTo>
                  <a:pt x="5340" y="1751"/>
                  <a:pt x="5426" y="1747"/>
                  <a:pt x="5470" y="1741"/>
                </a:cubicBezTo>
                <a:cubicBezTo>
                  <a:pt x="5509" y="1748"/>
                  <a:pt x="5550" y="1750"/>
                  <a:pt x="5588" y="1761"/>
                </a:cubicBezTo>
                <a:cubicBezTo>
                  <a:pt x="5615" y="1769"/>
                  <a:pt x="5640" y="1826"/>
                  <a:pt x="5640" y="1826"/>
                </a:cubicBezTo>
                <a:cubicBezTo>
                  <a:pt x="5650" y="1855"/>
                  <a:pt x="5666" y="1859"/>
                  <a:pt x="5693" y="1872"/>
                </a:cubicBezTo>
                <a:cubicBezTo>
                  <a:pt x="5772" y="1868"/>
                  <a:pt x="5815" y="1867"/>
                  <a:pt x="5883" y="1840"/>
                </a:cubicBezTo>
                <a:cubicBezTo>
                  <a:pt x="5923" y="1799"/>
                  <a:pt x="5955" y="1753"/>
                  <a:pt x="5981" y="1702"/>
                </a:cubicBezTo>
                <a:cubicBezTo>
                  <a:pt x="5977" y="1689"/>
                  <a:pt x="5978" y="1673"/>
                  <a:pt x="5968" y="1663"/>
                </a:cubicBezTo>
                <a:cubicBezTo>
                  <a:pt x="5954" y="1649"/>
                  <a:pt x="5931" y="1648"/>
                  <a:pt x="5915" y="1637"/>
                </a:cubicBezTo>
                <a:cubicBezTo>
                  <a:pt x="5870" y="1606"/>
                  <a:pt x="5823" y="1581"/>
                  <a:pt x="5771" y="1565"/>
                </a:cubicBezTo>
                <a:cubicBezTo>
                  <a:pt x="5727" y="1528"/>
                  <a:pt x="5672" y="1486"/>
                  <a:pt x="5621" y="1460"/>
                </a:cubicBezTo>
                <a:cubicBezTo>
                  <a:pt x="5575" y="1392"/>
                  <a:pt x="5542" y="1338"/>
                  <a:pt x="5523" y="1257"/>
                </a:cubicBezTo>
                <a:cubicBezTo>
                  <a:pt x="5525" y="1176"/>
                  <a:pt x="5521" y="1095"/>
                  <a:pt x="5529" y="1015"/>
                </a:cubicBezTo>
                <a:cubicBezTo>
                  <a:pt x="5531" y="997"/>
                  <a:pt x="5572" y="986"/>
                  <a:pt x="5581" y="982"/>
                </a:cubicBezTo>
                <a:cubicBezTo>
                  <a:pt x="5608" y="970"/>
                  <a:pt x="5660" y="943"/>
                  <a:pt x="5660" y="943"/>
                </a:cubicBezTo>
                <a:cubicBezTo>
                  <a:pt x="5682" y="921"/>
                  <a:pt x="5712" y="886"/>
                  <a:pt x="5739" y="877"/>
                </a:cubicBezTo>
                <a:cubicBezTo>
                  <a:pt x="5787" y="829"/>
                  <a:pt x="5849" y="784"/>
                  <a:pt x="5915" y="766"/>
                </a:cubicBezTo>
                <a:cubicBezTo>
                  <a:pt x="5938" y="743"/>
                  <a:pt x="5957" y="738"/>
                  <a:pt x="5981" y="714"/>
                </a:cubicBezTo>
                <a:cubicBezTo>
                  <a:pt x="6001" y="671"/>
                  <a:pt x="6001" y="677"/>
                  <a:pt x="6013" y="629"/>
                </a:cubicBezTo>
                <a:cubicBezTo>
                  <a:pt x="6018" y="607"/>
                  <a:pt x="6027" y="563"/>
                  <a:pt x="6027" y="563"/>
                </a:cubicBezTo>
                <a:cubicBezTo>
                  <a:pt x="6025" y="526"/>
                  <a:pt x="6056" y="460"/>
                  <a:pt x="6020" y="452"/>
                </a:cubicBezTo>
                <a:cubicBezTo>
                  <a:pt x="5670" y="371"/>
                  <a:pt x="5642" y="472"/>
                  <a:pt x="5405" y="544"/>
                </a:cubicBezTo>
                <a:cubicBezTo>
                  <a:pt x="5394" y="553"/>
                  <a:pt x="5383" y="562"/>
                  <a:pt x="5372" y="570"/>
                </a:cubicBezTo>
                <a:cubicBezTo>
                  <a:pt x="5359" y="579"/>
                  <a:pt x="5333" y="596"/>
                  <a:pt x="5333" y="596"/>
                </a:cubicBezTo>
                <a:cubicBezTo>
                  <a:pt x="5319" y="617"/>
                  <a:pt x="5309" y="638"/>
                  <a:pt x="5300" y="661"/>
                </a:cubicBezTo>
                <a:cubicBezTo>
                  <a:pt x="5297" y="722"/>
                  <a:pt x="5316" y="1081"/>
                  <a:pt x="5202" y="1159"/>
                </a:cubicBezTo>
                <a:cubicBezTo>
                  <a:pt x="5152" y="1232"/>
                  <a:pt x="4997" y="1267"/>
                  <a:pt x="4914" y="1277"/>
                </a:cubicBezTo>
                <a:cubicBezTo>
                  <a:pt x="4683" y="1269"/>
                  <a:pt x="4771" y="1277"/>
                  <a:pt x="4639" y="1244"/>
                </a:cubicBezTo>
                <a:cubicBezTo>
                  <a:pt x="4593" y="1216"/>
                  <a:pt x="4549" y="1183"/>
                  <a:pt x="4501" y="1159"/>
                </a:cubicBezTo>
                <a:cubicBezTo>
                  <a:pt x="4472" y="1145"/>
                  <a:pt x="4440" y="1137"/>
                  <a:pt x="4410" y="1126"/>
                </a:cubicBezTo>
                <a:cubicBezTo>
                  <a:pt x="4387" y="1103"/>
                  <a:pt x="4374" y="1081"/>
                  <a:pt x="4357" y="1054"/>
                </a:cubicBezTo>
                <a:cubicBezTo>
                  <a:pt x="4340" y="1027"/>
                  <a:pt x="4319" y="1011"/>
                  <a:pt x="4305" y="982"/>
                </a:cubicBezTo>
                <a:cubicBezTo>
                  <a:pt x="4300" y="955"/>
                  <a:pt x="4295" y="930"/>
                  <a:pt x="4285" y="904"/>
                </a:cubicBezTo>
                <a:cubicBezTo>
                  <a:pt x="4290" y="823"/>
                  <a:pt x="4287" y="741"/>
                  <a:pt x="4299" y="661"/>
                </a:cubicBezTo>
                <a:cubicBezTo>
                  <a:pt x="4301" y="647"/>
                  <a:pt x="4317" y="640"/>
                  <a:pt x="4325" y="629"/>
                </a:cubicBezTo>
                <a:cubicBezTo>
                  <a:pt x="4334" y="616"/>
                  <a:pt x="4351" y="589"/>
                  <a:pt x="4351" y="589"/>
                </a:cubicBezTo>
                <a:cubicBezTo>
                  <a:pt x="4359" y="565"/>
                  <a:pt x="4371" y="549"/>
                  <a:pt x="4377" y="524"/>
                </a:cubicBezTo>
                <a:cubicBezTo>
                  <a:pt x="4372" y="404"/>
                  <a:pt x="4409" y="383"/>
                  <a:pt x="4325" y="360"/>
                </a:cubicBezTo>
                <a:cubicBezTo>
                  <a:pt x="4277" y="362"/>
                  <a:pt x="4229" y="363"/>
                  <a:pt x="4181" y="367"/>
                </a:cubicBezTo>
                <a:cubicBezTo>
                  <a:pt x="4161" y="369"/>
                  <a:pt x="4144" y="384"/>
                  <a:pt x="4128" y="393"/>
                </a:cubicBezTo>
                <a:cubicBezTo>
                  <a:pt x="4049" y="436"/>
                  <a:pt x="3974" y="478"/>
                  <a:pt x="3912" y="544"/>
                </a:cubicBezTo>
                <a:cubicBezTo>
                  <a:pt x="3897" y="608"/>
                  <a:pt x="3919" y="530"/>
                  <a:pt x="3886" y="596"/>
                </a:cubicBezTo>
                <a:cubicBezTo>
                  <a:pt x="3862" y="644"/>
                  <a:pt x="3866" y="703"/>
                  <a:pt x="3834" y="746"/>
                </a:cubicBezTo>
                <a:cubicBezTo>
                  <a:pt x="3791" y="868"/>
                  <a:pt x="3564" y="842"/>
                  <a:pt x="3480" y="845"/>
                </a:cubicBezTo>
                <a:cubicBezTo>
                  <a:pt x="3442" y="873"/>
                  <a:pt x="3408" y="874"/>
                  <a:pt x="3363" y="884"/>
                </a:cubicBezTo>
                <a:cubicBezTo>
                  <a:pt x="3326" y="882"/>
                  <a:pt x="3287" y="886"/>
                  <a:pt x="3251" y="877"/>
                </a:cubicBezTo>
                <a:cubicBezTo>
                  <a:pt x="3231" y="872"/>
                  <a:pt x="3216" y="856"/>
                  <a:pt x="3199" y="845"/>
                </a:cubicBezTo>
                <a:cubicBezTo>
                  <a:pt x="3192" y="841"/>
                  <a:pt x="3179" y="832"/>
                  <a:pt x="3179" y="832"/>
                </a:cubicBezTo>
                <a:cubicBezTo>
                  <a:pt x="3151" y="834"/>
                  <a:pt x="3122" y="833"/>
                  <a:pt x="3094" y="838"/>
                </a:cubicBezTo>
                <a:cubicBezTo>
                  <a:pt x="3084" y="840"/>
                  <a:pt x="3071" y="842"/>
                  <a:pt x="3068" y="851"/>
                </a:cubicBezTo>
                <a:cubicBezTo>
                  <a:pt x="3025" y="1009"/>
                  <a:pt x="3097" y="955"/>
                  <a:pt x="3035" y="995"/>
                </a:cubicBezTo>
                <a:cubicBezTo>
                  <a:pt x="3007" y="993"/>
                  <a:pt x="2977" y="997"/>
                  <a:pt x="2950" y="989"/>
                </a:cubicBezTo>
                <a:cubicBezTo>
                  <a:pt x="2932" y="984"/>
                  <a:pt x="2922" y="961"/>
                  <a:pt x="2904" y="956"/>
                </a:cubicBezTo>
                <a:cubicBezTo>
                  <a:pt x="2891" y="939"/>
                  <a:pt x="2863" y="926"/>
                  <a:pt x="2865" y="904"/>
                </a:cubicBezTo>
                <a:cubicBezTo>
                  <a:pt x="2873" y="801"/>
                  <a:pt x="2881" y="735"/>
                  <a:pt x="2898" y="642"/>
                </a:cubicBezTo>
                <a:cubicBezTo>
                  <a:pt x="2896" y="609"/>
                  <a:pt x="2900" y="576"/>
                  <a:pt x="2891" y="544"/>
                </a:cubicBezTo>
                <a:cubicBezTo>
                  <a:pt x="2877" y="493"/>
                  <a:pt x="2784" y="444"/>
                  <a:pt x="2741" y="432"/>
                </a:cubicBezTo>
                <a:cubicBezTo>
                  <a:pt x="2652" y="367"/>
                  <a:pt x="2533" y="329"/>
                  <a:pt x="2420" y="328"/>
                </a:cubicBezTo>
                <a:cubicBezTo>
                  <a:pt x="1944" y="324"/>
                  <a:pt x="1469" y="323"/>
                  <a:pt x="993" y="321"/>
                </a:cubicBezTo>
                <a:cubicBezTo>
                  <a:pt x="947" y="309"/>
                  <a:pt x="901" y="300"/>
                  <a:pt x="856" y="288"/>
                </a:cubicBezTo>
                <a:cubicBezTo>
                  <a:pt x="834" y="273"/>
                  <a:pt x="838" y="273"/>
                  <a:pt x="810" y="269"/>
                </a:cubicBezTo>
                <a:cubicBezTo>
                  <a:pt x="775" y="264"/>
                  <a:pt x="705" y="256"/>
                  <a:pt x="705" y="256"/>
                </a:cubicBezTo>
                <a:cubicBezTo>
                  <a:pt x="654" y="242"/>
                  <a:pt x="600" y="239"/>
                  <a:pt x="548" y="229"/>
                </a:cubicBezTo>
                <a:cubicBezTo>
                  <a:pt x="483" y="216"/>
                  <a:pt x="424" y="203"/>
                  <a:pt x="358" y="197"/>
                </a:cubicBezTo>
                <a:cubicBezTo>
                  <a:pt x="349" y="197"/>
                  <a:pt x="243" y="190"/>
                  <a:pt x="234" y="216"/>
                </a:cubicBezTo>
                <a:cubicBezTo>
                  <a:pt x="228" y="235"/>
                  <a:pt x="266" y="296"/>
                  <a:pt x="293" y="269"/>
                </a:cubicBezTo>
                <a:cubicBezTo>
                  <a:pt x="301" y="261"/>
                  <a:pt x="280" y="251"/>
                  <a:pt x="273" y="242"/>
                </a:cubicBezTo>
                <a:close/>
              </a:path>
            </a:pathLst>
          </a:custGeom>
          <a:solidFill>
            <a:srgbClr val="3333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99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8534400" cy="6172200"/>
          </a:xfrm>
          <a:prstGeom prst="rect">
            <a:avLst/>
          </a:prstGeom>
          <a:noFill/>
          <a:ln w="76200">
            <a:solidFill>
              <a:srgbClr val="99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4339" name="Freeform 23"/>
          <p:cNvSpPr>
            <a:spLocks/>
          </p:cNvSpPr>
          <p:nvPr/>
        </p:nvSpPr>
        <p:spPr bwMode="auto">
          <a:xfrm>
            <a:off x="-869950" y="61913"/>
            <a:ext cx="10212388" cy="7216775"/>
          </a:xfrm>
          <a:custGeom>
            <a:avLst/>
            <a:gdLst>
              <a:gd name="T0" fmla="*/ 2147483647 w 6433"/>
              <a:gd name="T1" fmla="*/ 2147483647 h 4546"/>
              <a:gd name="T2" fmla="*/ 2147483647 w 6433"/>
              <a:gd name="T3" fmla="*/ 2147483647 h 4546"/>
              <a:gd name="T4" fmla="*/ 2147483647 w 6433"/>
              <a:gd name="T5" fmla="*/ 2147483647 h 4546"/>
              <a:gd name="T6" fmla="*/ 2147483647 w 6433"/>
              <a:gd name="T7" fmla="*/ 2147483647 h 4546"/>
              <a:gd name="T8" fmla="*/ 2147483647 w 6433"/>
              <a:gd name="T9" fmla="*/ 2147483647 h 4546"/>
              <a:gd name="T10" fmla="*/ 2147483647 w 6433"/>
              <a:gd name="T11" fmla="*/ 2147483647 h 4546"/>
              <a:gd name="T12" fmla="*/ 2147483647 w 6433"/>
              <a:gd name="T13" fmla="*/ 2147483647 h 4546"/>
              <a:gd name="T14" fmla="*/ 2147483647 w 6433"/>
              <a:gd name="T15" fmla="*/ 2147483647 h 4546"/>
              <a:gd name="T16" fmla="*/ 2147483647 w 6433"/>
              <a:gd name="T17" fmla="*/ 2147483647 h 4546"/>
              <a:gd name="T18" fmla="*/ 2147483647 w 6433"/>
              <a:gd name="T19" fmla="*/ 2147483647 h 4546"/>
              <a:gd name="T20" fmla="*/ 2147483647 w 6433"/>
              <a:gd name="T21" fmla="*/ 2147483647 h 4546"/>
              <a:gd name="T22" fmla="*/ 2147483647 w 6433"/>
              <a:gd name="T23" fmla="*/ 2147483647 h 4546"/>
              <a:gd name="T24" fmla="*/ 2147483647 w 6433"/>
              <a:gd name="T25" fmla="*/ 2147483647 h 4546"/>
              <a:gd name="T26" fmla="*/ 2147483647 w 6433"/>
              <a:gd name="T27" fmla="*/ 2147483647 h 4546"/>
              <a:gd name="T28" fmla="*/ 2147483647 w 6433"/>
              <a:gd name="T29" fmla="*/ 2147483647 h 4546"/>
              <a:gd name="T30" fmla="*/ 2147483647 w 6433"/>
              <a:gd name="T31" fmla="*/ 2147483647 h 4546"/>
              <a:gd name="T32" fmla="*/ 2147483647 w 6433"/>
              <a:gd name="T33" fmla="*/ 2147483647 h 4546"/>
              <a:gd name="T34" fmla="*/ 2147483647 w 6433"/>
              <a:gd name="T35" fmla="*/ 2147483647 h 4546"/>
              <a:gd name="T36" fmla="*/ 2147483647 w 6433"/>
              <a:gd name="T37" fmla="*/ 2147483647 h 4546"/>
              <a:gd name="T38" fmla="*/ 2147483647 w 6433"/>
              <a:gd name="T39" fmla="*/ 2147483647 h 4546"/>
              <a:gd name="T40" fmla="*/ 2147483647 w 6433"/>
              <a:gd name="T41" fmla="*/ 2147483647 h 4546"/>
              <a:gd name="T42" fmla="*/ 2147483647 w 6433"/>
              <a:gd name="T43" fmla="*/ 2147483647 h 4546"/>
              <a:gd name="T44" fmla="*/ 2147483647 w 6433"/>
              <a:gd name="T45" fmla="*/ 2147483647 h 4546"/>
              <a:gd name="T46" fmla="*/ 2147483647 w 6433"/>
              <a:gd name="T47" fmla="*/ 2147483647 h 4546"/>
              <a:gd name="T48" fmla="*/ 2147483647 w 6433"/>
              <a:gd name="T49" fmla="*/ 2147483647 h 4546"/>
              <a:gd name="T50" fmla="*/ 2147483647 w 6433"/>
              <a:gd name="T51" fmla="*/ 2147483647 h 4546"/>
              <a:gd name="T52" fmla="*/ 2147483647 w 6433"/>
              <a:gd name="T53" fmla="*/ 2147483647 h 4546"/>
              <a:gd name="T54" fmla="*/ 2147483647 w 6433"/>
              <a:gd name="T55" fmla="*/ 2147483647 h 4546"/>
              <a:gd name="T56" fmla="*/ 2147483647 w 6433"/>
              <a:gd name="T57" fmla="*/ 2147483647 h 4546"/>
              <a:gd name="T58" fmla="*/ 2147483647 w 6433"/>
              <a:gd name="T59" fmla="*/ 2147483647 h 4546"/>
              <a:gd name="T60" fmla="*/ 2147483647 w 6433"/>
              <a:gd name="T61" fmla="*/ 2147483647 h 4546"/>
              <a:gd name="T62" fmla="*/ 2147483647 w 6433"/>
              <a:gd name="T63" fmla="*/ 2147483647 h 4546"/>
              <a:gd name="T64" fmla="*/ 2147483647 w 6433"/>
              <a:gd name="T65" fmla="*/ 2147483647 h 4546"/>
              <a:gd name="T66" fmla="*/ 2147483647 w 6433"/>
              <a:gd name="T67" fmla="*/ 2147483647 h 4546"/>
              <a:gd name="T68" fmla="*/ 2147483647 w 6433"/>
              <a:gd name="T69" fmla="*/ 2147483647 h 4546"/>
              <a:gd name="T70" fmla="*/ 2147483647 w 6433"/>
              <a:gd name="T71" fmla="*/ 2147483647 h 4546"/>
              <a:gd name="T72" fmla="*/ 2147483647 w 6433"/>
              <a:gd name="T73" fmla="*/ 2147483647 h 4546"/>
              <a:gd name="T74" fmla="*/ 2147483647 w 6433"/>
              <a:gd name="T75" fmla="*/ 2147483647 h 4546"/>
              <a:gd name="T76" fmla="*/ 2147483647 w 6433"/>
              <a:gd name="T77" fmla="*/ 2147483647 h 4546"/>
              <a:gd name="T78" fmla="*/ 2147483647 w 6433"/>
              <a:gd name="T79" fmla="*/ 2147483647 h 4546"/>
              <a:gd name="T80" fmla="*/ 2147483647 w 6433"/>
              <a:gd name="T81" fmla="*/ 2147483647 h 4546"/>
              <a:gd name="T82" fmla="*/ 2147483647 w 6433"/>
              <a:gd name="T83" fmla="*/ 2147483647 h 4546"/>
              <a:gd name="T84" fmla="*/ 2147483647 w 6433"/>
              <a:gd name="T85" fmla="*/ 2147483647 h 4546"/>
              <a:gd name="T86" fmla="*/ 2147483647 w 6433"/>
              <a:gd name="T87" fmla="*/ 2147483647 h 4546"/>
              <a:gd name="T88" fmla="*/ 2147483647 w 6433"/>
              <a:gd name="T89" fmla="*/ 2147483647 h 4546"/>
              <a:gd name="T90" fmla="*/ 2147483647 w 6433"/>
              <a:gd name="T91" fmla="*/ 2147483647 h 4546"/>
              <a:gd name="T92" fmla="*/ 2147483647 w 6433"/>
              <a:gd name="T93" fmla="*/ 2147483647 h 4546"/>
              <a:gd name="T94" fmla="*/ 2147483647 w 6433"/>
              <a:gd name="T95" fmla="*/ 2147483647 h 4546"/>
              <a:gd name="T96" fmla="*/ 2147483647 w 6433"/>
              <a:gd name="T97" fmla="*/ 2147483647 h 4546"/>
              <a:gd name="T98" fmla="*/ 2147483647 w 6433"/>
              <a:gd name="T99" fmla="*/ 2147483647 h 4546"/>
              <a:gd name="T100" fmla="*/ 2147483647 w 6433"/>
              <a:gd name="T101" fmla="*/ 2147483647 h 4546"/>
              <a:gd name="T102" fmla="*/ 2147483647 w 6433"/>
              <a:gd name="T103" fmla="*/ 2147483647 h 4546"/>
              <a:gd name="T104" fmla="*/ 2147483647 w 6433"/>
              <a:gd name="T105" fmla="*/ 2147483647 h 4546"/>
              <a:gd name="T106" fmla="*/ 2147483647 w 6433"/>
              <a:gd name="T107" fmla="*/ 2147483647 h 4546"/>
              <a:gd name="T108" fmla="*/ 2147483647 w 6433"/>
              <a:gd name="T109" fmla="*/ 2147483647 h 4546"/>
              <a:gd name="T110" fmla="*/ 2147483647 w 6433"/>
              <a:gd name="T111" fmla="*/ 2147483647 h 4546"/>
              <a:gd name="T112" fmla="*/ 2147483647 w 6433"/>
              <a:gd name="T113" fmla="*/ 2147483647 h 4546"/>
              <a:gd name="T114" fmla="*/ 2147483647 w 6433"/>
              <a:gd name="T115" fmla="*/ 2147483647 h 454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6433"/>
              <a:gd name="T175" fmla="*/ 0 h 4546"/>
              <a:gd name="T176" fmla="*/ 6433 w 6433"/>
              <a:gd name="T177" fmla="*/ 4546 h 454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6433" h="4546">
                <a:moveTo>
                  <a:pt x="273" y="242"/>
                </a:moveTo>
                <a:cubicBezTo>
                  <a:pt x="293" y="273"/>
                  <a:pt x="317" y="268"/>
                  <a:pt x="352" y="282"/>
                </a:cubicBezTo>
                <a:cubicBezTo>
                  <a:pt x="401" y="302"/>
                  <a:pt x="436" y="327"/>
                  <a:pt x="489" y="334"/>
                </a:cubicBezTo>
                <a:cubicBezTo>
                  <a:pt x="571" y="375"/>
                  <a:pt x="649" y="377"/>
                  <a:pt x="738" y="393"/>
                </a:cubicBezTo>
                <a:cubicBezTo>
                  <a:pt x="769" y="399"/>
                  <a:pt x="798" y="413"/>
                  <a:pt x="829" y="413"/>
                </a:cubicBezTo>
                <a:cubicBezTo>
                  <a:pt x="1283" y="415"/>
                  <a:pt x="1737" y="417"/>
                  <a:pt x="2191" y="419"/>
                </a:cubicBezTo>
                <a:cubicBezTo>
                  <a:pt x="2291" y="430"/>
                  <a:pt x="2392" y="450"/>
                  <a:pt x="2492" y="465"/>
                </a:cubicBezTo>
                <a:cubicBezTo>
                  <a:pt x="2601" y="508"/>
                  <a:pt x="2663" y="562"/>
                  <a:pt x="2708" y="674"/>
                </a:cubicBezTo>
                <a:cubicBezTo>
                  <a:pt x="2697" y="813"/>
                  <a:pt x="2730" y="853"/>
                  <a:pt x="2610" y="871"/>
                </a:cubicBezTo>
                <a:cubicBezTo>
                  <a:pt x="2348" y="1002"/>
                  <a:pt x="2026" y="914"/>
                  <a:pt x="1739" y="871"/>
                </a:cubicBezTo>
                <a:cubicBezTo>
                  <a:pt x="1670" y="848"/>
                  <a:pt x="1595" y="838"/>
                  <a:pt x="1523" y="825"/>
                </a:cubicBezTo>
                <a:cubicBezTo>
                  <a:pt x="1501" y="821"/>
                  <a:pt x="1479" y="818"/>
                  <a:pt x="1458" y="812"/>
                </a:cubicBezTo>
                <a:cubicBezTo>
                  <a:pt x="1445" y="809"/>
                  <a:pt x="1419" y="799"/>
                  <a:pt x="1419" y="799"/>
                </a:cubicBezTo>
                <a:cubicBezTo>
                  <a:pt x="1286" y="801"/>
                  <a:pt x="1152" y="801"/>
                  <a:pt x="1019" y="805"/>
                </a:cubicBezTo>
                <a:cubicBezTo>
                  <a:pt x="978" y="806"/>
                  <a:pt x="930" y="832"/>
                  <a:pt x="888" y="838"/>
                </a:cubicBezTo>
                <a:cubicBezTo>
                  <a:pt x="863" y="855"/>
                  <a:pt x="825" y="874"/>
                  <a:pt x="803" y="897"/>
                </a:cubicBezTo>
                <a:cubicBezTo>
                  <a:pt x="785" y="915"/>
                  <a:pt x="772" y="941"/>
                  <a:pt x="757" y="962"/>
                </a:cubicBezTo>
                <a:cubicBezTo>
                  <a:pt x="750" y="987"/>
                  <a:pt x="741" y="1010"/>
                  <a:pt x="731" y="1034"/>
                </a:cubicBezTo>
                <a:cubicBezTo>
                  <a:pt x="724" y="1098"/>
                  <a:pt x="715" y="1168"/>
                  <a:pt x="731" y="1231"/>
                </a:cubicBezTo>
                <a:cubicBezTo>
                  <a:pt x="737" y="1254"/>
                  <a:pt x="809" y="1294"/>
                  <a:pt x="823" y="1303"/>
                </a:cubicBezTo>
                <a:cubicBezTo>
                  <a:pt x="943" y="1381"/>
                  <a:pt x="1101" y="1413"/>
                  <a:pt x="1242" y="1414"/>
                </a:cubicBezTo>
                <a:cubicBezTo>
                  <a:pt x="1663" y="1418"/>
                  <a:pt x="2084" y="1419"/>
                  <a:pt x="2505" y="1421"/>
                </a:cubicBezTo>
                <a:cubicBezTo>
                  <a:pt x="2547" y="1442"/>
                  <a:pt x="2597" y="1431"/>
                  <a:pt x="2636" y="1460"/>
                </a:cubicBezTo>
                <a:cubicBezTo>
                  <a:pt x="2702" y="1509"/>
                  <a:pt x="2720" y="1576"/>
                  <a:pt x="2754" y="1643"/>
                </a:cubicBezTo>
                <a:cubicBezTo>
                  <a:pt x="2771" y="1738"/>
                  <a:pt x="2773" y="1802"/>
                  <a:pt x="2760" y="1912"/>
                </a:cubicBezTo>
                <a:cubicBezTo>
                  <a:pt x="2757" y="1936"/>
                  <a:pt x="2730" y="1951"/>
                  <a:pt x="2715" y="1970"/>
                </a:cubicBezTo>
                <a:cubicBezTo>
                  <a:pt x="2702" y="2008"/>
                  <a:pt x="2681" y="2042"/>
                  <a:pt x="2643" y="2056"/>
                </a:cubicBezTo>
                <a:cubicBezTo>
                  <a:pt x="2616" y="2082"/>
                  <a:pt x="2593" y="2081"/>
                  <a:pt x="2557" y="2088"/>
                </a:cubicBezTo>
                <a:cubicBezTo>
                  <a:pt x="2498" y="2100"/>
                  <a:pt x="2447" y="2115"/>
                  <a:pt x="2387" y="2121"/>
                </a:cubicBezTo>
                <a:cubicBezTo>
                  <a:pt x="2267" y="2119"/>
                  <a:pt x="2147" y="2121"/>
                  <a:pt x="2027" y="2114"/>
                </a:cubicBezTo>
                <a:cubicBezTo>
                  <a:pt x="1958" y="2110"/>
                  <a:pt x="1889" y="2065"/>
                  <a:pt x="1818" y="2056"/>
                </a:cubicBezTo>
                <a:cubicBezTo>
                  <a:pt x="1636" y="1963"/>
                  <a:pt x="1399" y="1975"/>
                  <a:pt x="1203" y="1970"/>
                </a:cubicBezTo>
                <a:cubicBezTo>
                  <a:pt x="1149" y="1977"/>
                  <a:pt x="1115" y="1990"/>
                  <a:pt x="1065" y="2010"/>
                </a:cubicBezTo>
                <a:cubicBezTo>
                  <a:pt x="1058" y="2016"/>
                  <a:pt x="1053" y="2024"/>
                  <a:pt x="1045" y="2029"/>
                </a:cubicBezTo>
                <a:cubicBezTo>
                  <a:pt x="1039" y="2033"/>
                  <a:pt x="1032" y="2032"/>
                  <a:pt x="1026" y="2036"/>
                </a:cubicBezTo>
                <a:cubicBezTo>
                  <a:pt x="1009" y="2047"/>
                  <a:pt x="996" y="2063"/>
                  <a:pt x="980" y="2075"/>
                </a:cubicBezTo>
                <a:cubicBezTo>
                  <a:pt x="949" y="2121"/>
                  <a:pt x="942" y="2158"/>
                  <a:pt x="934" y="2213"/>
                </a:cubicBezTo>
                <a:cubicBezTo>
                  <a:pt x="936" y="2229"/>
                  <a:pt x="941" y="2304"/>
                  <a:pt x="960" y="2330"/>
                </a:cubicBezTo>
                <a:cubicBezTo>
                  <a:pt x="1008" y="2397"/>
                  <a:pt x="1105" y="2402"/>
                  <a:pt x="1176" y="2422"/>
                </a:cubicBezTo>
                <a:cubicBezTo>
                  <a:pt x="1323" y="2464"/>
                  <a:pt x="1473" y="2513"/>
                  <a:pt x="1628" y="2514"/>
                </a:cubicBezTo>
                <a:cubicBezTo>
                  <a:pt x="2075" y="2518"/>
                  <a:pt x="2523" y="2518"/>
                  <a:pt x="2970" y="2520"/>
                </a:cubicBezTo>
                <a:cubicBezTo>
                  <a:pt x="2979" y="2524"/>
                  <a:pt x="2986" y="2531"/>
                  <a:pt x="2996" y="2533"/>
                </a:cubicBezTo>
                <a:cubicBezTo>
                  <a:pt x="3022" y="2538"/>
                  <a:pt x="3050" y="2532"/>
                  <a:pt x="3075" y="2540"/>
                </a:cubicBezTo>
                <a:cubicBezTo>
                  <a:pt x="3148" y="2562"/>
                  <a:pt x="3206" y="2644"/>
                  <a:pt x="3232" y="2710"/>
                </a:cubicBezTo>
                <a:cubicBezTo>
                  <a:pt x="3238" y="2752"/>
                  <a:pt x="3245" y="2781"/>
                  <a:pt x="3271" y="2815"/>
                </a:cubicBezTo>
                <a:cubicBezTo>
                  <a:pt x="3283" y="2880"/>
                  <a:pt x="3285" y="2877"/>
                  <a:pt x="3264" y="2978"/>
                </a:cubicBezTo>
                <a:cubicBezTo>
                  <a:pt x="3255" y="3019"/>
                  <a:pt x="3087" y="3050"/>
                  <a:pt x="3061" y="3050"/>
                </a:cubicBezTo>
                <a:cubicBezTo>
                  <a:pt x="2791" y="3054"/>
                  <a:pt x="2520" y="3055"/>
                  <a:pt x="2250" y="3057"/>
                </a:cubicBezTo>
                <a:cubicBezTo>
                  <a:pt x="2228" y="3072"/>
                  <a:pt x="2211" y="3077"/>
                  <a:pt x="2191" y="3096"/>
                </a:cubicBezTo>
                <a:cubicBezTo>
                  <a:pt x="2193" y="3146"/>
                  <a:pt x="2190" y="3197"/>
                  <a:pt x="2197" y="3247"/>
                </a:cubicBezTo>
                <a:cubicBezTo>
                  <a:pt x="2199" y="3258"/>
                  <a:pt x="2210" y="3265"/>
                  <a:pt x="2217" y="3273"/>
                </a:cubicBezTo>
                <a:cubicBezTo>
                  <a:pt x="2268" y="3329"/>
                  <a:pt x="2327" y="3352"/>
                  <a:pt x="2400" y="3365"/>
                </a:cubicBezTo>
                <a:cubicBezTo>
                  <a:pt x="2504" y="3406"/>
                  <a:pt x="2611" y="3413"/>
                  <a:pt x="2721" y="3424"/>
                </a:cubicBezTo>
                <a:cubicBezTo>
                  <a:pt x="2876" y="3459"/>
                  <a:pt x="3027" y="3470"/>
                  <a:pt x="3186" y="3476"/>
                </a:cubicBezTo>
                <a:cubicBezTo>
                  <a:pt x="3269" y="3486"/>
                  <a:pt x="3345" y="3507"/>
                  <a:pt x="3428" y="3515"/>
                </a:cubicBezTo>
                <a:cubicBezTo>
                  <a:pt x="3495" y="3538"/>
                  <a:pt x="3510" y="3550"/>
                  <a:pt x="3552" y="3607"/>
                </a:cubicBezTo>
                <a:cubicBezTo>
                  <a:pt x="3560" y="3649"/>
                  <a:pt x="3578" y="3685"/>
                  <a:pt x="3592" y="3725"/>
                </a:cubicBezTo>
                <a:cubicBezTo>
                  <a:pt x="3590" y="3758"/>
                  <a:pt x="3596" y="3792"/>
                  <a:pt x="3585" y="3823"/>
                </a:cubicBezTo>
                <a:cubicBezTo>
                  <a:pt x="3581" y="3834"/>
                  <a:pt x="3563" y="3831"/>
                  <a:pt x="3552" y="3836"/>
                </a:cubicBezTo>
                <a:cubicBezTo>
                  <a:pt x="3513" y="3856"/>
                  <a:pt x="3480" y="3869"/>
                  <a:pt x="3435" y="3875"/>
                </a:cubicBezTo>
                <a:cubicBezTo>
                  <a:pt x="3228" y="3873"/>
                  <a:pt x="3020" y="3878"/>
                  <a:pt x="2813" y="3869"/>
                </a:cubicBezTo>
                <a:cubicBezTo>
                  <a:pt x="2705" y="3864"/>
                  <a:pt x="2679" y="3832"/>
                  <a:pt x="2590" y="3803"/>
                </a:cubicBezTo>
                <a:cubicBezTo>
                  <a:pt x="2554" y="3791"/>
                  <a:pt x="2516" y="3791"/>
                  <a:pt x="2479" y="3784"/>
                </a:cubicBezTo>
                <a:cubicBezTo>
                  <a:pt x="2408" y="3753"/>
                  <a:pt x="2330" y="3741"/>
                  <a:pt x="2256" y="3718"/>
                </a:cubicBezTo>
                <a:cubicBezTo>
                  <a:pt x="2189" y="3697"/>
                  <a:pt x="2138" y="3664"/>
                  <a:pt x="2073" y="3646"/>
                </a:cubicBezTo>
                <a:cubicBezTo>
                  <a:pt x="2028" y="3617"/>
                  <a:pt x="2084" y="3650"/>
                  <a:pt x="2001" y="3620"/>
                </a:cubicBezTo>
                <a:cubicBezTo>
                  <a:pt x="1969" y="3608"/>
                  <a:pt x="1941" y="3576"/>
                  <a:pt x="1909" y="3561"/>
                </a:cubicBezTo>
                <a:cubicBezTo>
                  <a:pt x="1903" y="3552"/>
                  <a:pt x="1898" y="3543"/>
                  <a:pt x="1890" y="3535"/>
                </a:cubicBezTo>
                <a:cubicBezTo>
                  <a:pt x="1884" y="3529"/>
                  <a:pt x="1875" y="3528"/>
                  <a:pt x="1870" y="3522"/>
                </a:cubicBezTo>
                <a:cubicBezTo>
                  <a:pt x="1845" y="3492"/>
                  <a:pt x="1834" y="3453"/>
                  <a:pt x="1805" y="3424"/>
                </a:cubicBezTo>
                <a:cubicBezTo>
                  <a:pt x="1784" y="3324"/>
                  <a:pt x="1777" y="3328"/>
                  <a:pt x="1805" y="3168"/>
                </a:cubicBezTo>
                <a:cubicBezTo>
                  <a:pt x="1807" y="3157"/>
                  <a:pt x="1823" y="3157"/>
                  <a:pt x="1831" y="3149"/>
                </a:cubicBezTo>
                <a:cubicBezTo>
                  <a:pt x="1841" y="3139"/>
                  <a:pt x="1847" y="3126"/>
                  <a:pt x="1857" y="3116"/>
                </a:cubicBezTo>
                <a:cubicBezTo>
                  <a:pt x="1865" y="3108"/>
                  <a:pt x="1875" y="3103"/>
                  <a:pt x="1883" y="3096"/>
                </a:cubicBezTo>
                <a:cubicBezTo>
                  <a:pt x="1906" y="3076"/>
                  <a:pt x="1922" y="3058"/>
                  <a:pt x="1942" y="3037"/>
                </a:cubicBezTo>
                <a:cubicBezTo>
                  <a:pt x="1948" y="3031"/>
                  <a:pt x="1997" y="3013"/>
                  <a:pt x="2001" y="3011"/>
                </a:cubicBezTo>
                <a:cubicBezTo>
                  <a:pt x="2055" y="2992"/>
                  <a:pt x="2113" y="2985"/>
                  <a:pt x="2165" y="2959"/>
                </a:cubicBezTo>
                <a:cubicBezTo>
                  <a:pt x="2244" y="2876"/>
                  <a:pt x="2162" y="2806"/>
                  <a:pt x="2093" y="2762"/>
                </a:cubicBezTo>
                <a:cubicBezTo>
                  <a:pt x="2072" y="2749"/>
                  <a:pt x="2045" y="2749"/>
                  <a:pt x="2021" y="2743"/>
                </a:cubicBezTo>
                <a:cubicBezTo>
                  <a:pt x="1829" y="2746"/>
                  <a:pt x="1693" y="2744"/>
                  <a:pt x="1517" y="2769"/>
                </a:cubicBezTo>
                <a:cubicBezTo>
                  <a:pt x="1371" y="2767"/>
                  <a:pt x="1224" y="2766"/>
                  <a:pt x="1078" y="2762"/>
                </a:cubicBezTo>
                <a:cubicBezTo>
                  <a:pt x="1055" y="2761"/>
                  <a:pt x="1013" y="2743"/>
                  <a:pt x="1013" y="2743"/>
                </a:cubicBezTo>
                <a:cubicBezTo>
                  <a:pt x="992" y="2729"/>
                  <a:pt x="966" y="2720"/>
                  <a:pt x="947" y="2704"/>
                </a:cubicBezTo>
                <a:cubicBezTo>
                  <a:pt x="912" y="2673"/>
                  <a:pt x="875" y="2623"/>
                  <a:pt x="836" y="2599"/>
                </a:cubicBezTo>
                <a:cubicBezTo>
                  <a:pt x="793" y="2573"/>
                  <a:pt x="812" y="2588"/>
                  <a:pt x="777" y="2553"/>
                </a:cubicBezTo>
                <a:cubicBezTo>
                  <a:pt x="762" y="2515"/>
                  <a:pt x="743" y="2480"/>
                  <a:pt x="718" y="2448"/>
                </a:cubicBezTo>
                <a:cubicBezTo>
                  <a:pt x="711" y="2409"/>
                  <a:pt x="695" y="2375"/>
                  <a:pt x="685" y="2337"/>
                </a:cubicBezTo>
                <a:cubicBezTo>
                  <a:pt x="676" y="2269"/>
                  <a:pt x="663" y="2202"/>
                  <a:pt x="653" y="2134"/>
                </a:cubicBezTo>
                <a:cubicBezTo>
                  <a:pt x="655" y="2088"/>
                  <a:pt x="650" y="2042"/>
                  <a:pt x="659" y="1997"/>
                </a:cubicBezTo>
                <a:cubicBezTo>
                  <a:pt x="664" y="1970"/>
                  <a:pt x="701" y="1966"/>
                  <a:pt x="718" y="1957"/>
                </a:cubicBezTo>
                <a:cubicBezTo>
                  <a:pt x="752" y="1938"/>
                  <a:pt x="786" y="1919"/>
                  <a:pt x="823" y="1905"/>
                </a:cubicBezTo>
                <a:cubicBezTo>
                  <a:pt x="851" y="1894"/>
                  <a:pt x="879" y="1884"/>
                  <a:pt x="908" y="1879"/>
                </a:cubicBezTo>
                <a:cubicBezTo>
                  <a:pt x="945" y="1873"/>
                  <a:pt x="1019" y="1866"/>
                  <a:pt x="1019" y="1866"/>
                </a:cubicBezTo>
                <a:cubicBezTo>
                  <a:pt x="1179" y="1803"/>
                  <a:pt x="1410" y="1788"/>
                  <a:pt x="1582" y="1781"/>
                </a:cubicBezTo>
                <a:cubicBezTo>
                  <a:pt x="1628" y="1758"/>
                  <a:pt x="1676" y="1769"/>
                  <a:pt x="1720" y="1741"/>
                </a:cubicBezTo>
                <a:cubicBezTo>
                  <a:pt x="1704" y="1653"/>
                  <a:pt x="1610" y="1632"/>
                  <a:pt x="1530" y="1630"/>
                </a:cubicBezTo>
                <a:cubicBezTo>
                  <a:pt x="1316" y="1626"/>
                  <a:pt x="1102" y="1626"/>
                  <a:pt x="888" y="1624"/>
                </a:cubicBezTo>
                <a:cubicBezTo>
                  <a:pt x="864" y="1615"/>
                  <a:pt x="848" y="1598"/>
                  <a:pt x="823" y="1591"/>
                </a:cubicBezTo>
                <a:cubicBezTo>
                  <a:pt x="791" y="1559"/>
                  <a:pt x="742" y="1541"/>
                  <a:pt x="718" y="1499"/>
                </a:cubicBezTo>
                <a:cubicBezTo>
                  <a:pt x="681" y="1434"/>
                  <a:pt x="631" y="1377"/>
                  <a:pt x="587" y="1316"/>
                </a:cubicBezTo>
                <a:cubicBezTo>
                  <a:pt x="559" y="1277"/>
                  <a:pt x="545" y="1230"/>
                  <a:pt x="515" y="1192"/>
                </a:cubicBezTo>
                <a:cubicBezTo>
                  <a:pt x="506" y="1163"/>
                  <a:pt x="499" y="1134"/>
                  <a:pt x="489" y="1106"/>
                </a:cubicBezTo>
                <a:cubicBezTo>
                  <a:pt x="477" y="1025"/>
                  <a:pt x="469" y="1031"/>
                  <a:pt x="483" y="917"/>
                </a:cubicBezTo>
                <a:cubicBezTo>
                  <a:pt x="486" y="891"/>
                  <a:pt x="529" y="854"/>
                  <a:pt x="541" y="845"/>
                </a:cubicBezTo>
                <a:cubicBezTo>
                  <a:pt x="621" y="786"/>
                  <a:pt x="707" y="768"/>
                  <a:pt x="803" y="753"/>
                </a:cubicBezTo>
                <a:cubicBezTo>
                  <a:pt x="850" y="737"/>
                  <a:pt x="900" y="743"/>
                  <a:pt x="947" y="727"/>
                </a:cubicBezTo>
                <a:cubicBezTo>
                  <a:pt x="968" y="720"/>
                  <a:pt x="1006" y="694"/>
                  <a:pt x="1006" y="694"/>
                </a:cubicBezTo>
                <a:cubicBezTo>
                  <a:pt x="1044" y="636"/>
                  <a:pt x="899" y="598"/>
                  <a:pt x="856" y="589"/>
                </a:cubicBezTo>
                <a:cubicBezTo>
                  <a:pt x="751" y="567"/>
                  <a:pt x="642" y="579"/>
                  <a:pt x="535" y="576"/>
                </a:cubicBezTo>
                <a:cubicBezTo>
                  <a:pt x="522" y="572"/>
                  <a:pt x="509" y="566"/>
                  <a:pt x="496" y="563"/>
                </a:cubicBezTo>
                <a:cubicBezTo>
                  <a:pt x="483" y="560"/>
                  <a:pt x="469" y="561"/>
                  <a:pt x="456" y="557"/>
                </a:cubicBezTo>
                <a:cubicBezTo>
                  <a:pt x="409" y="542"/>
                  <a:pt x="363" y="507"/>
                  <a:pt x="312" y="491"/>
                </a:cubicBezTo>
                <a:cubicBezTo>
                  <a:pt x="280" y="467"/>
                  <a:pt x="246" y="449"/>
                  <a:pt x="214" y="426"/>
                </a:cubicBezTo>
                <a:cubicBezTo>
                  <a:pt x="185" y="405"/>
                  <a:pt x="157" y="378"/>
                  <a:pt x="123" y="367"/>
                </a:cubicBezTo>
                <a:cubicBezTo>
                  <a:pt x="87" y="315"/>
                  <a:pt x="136" y="379"/>
                  <a:pt x="83" y="334"/>
                </a:cubicBezTo>
                <a:cubicBezTo>
                  <a:pt x="62" y="317"/>
                  <a:pt x="60" y="285"/>
                  <a:pt x="37" y="262"/>
                </a:cubicBezTo>
                <a:cubicBezTo>
                  <a:pt x="0" y="138"/>
                  <a:pt x="79" y="38"/>
                  <a:pt x="188" y="0"/>
                </a:cubicBezTo>
                <a:cubicBezTo>
                  <a:pt x="304" y="2"/>
                  <a:pt x="419" y="1"/>
                  <a:pt x="535" y="7"/>
                </a:cubicBezTo>
                <a:cubicBezTo>
                  <a:pt x="601" y="10"/>
                  <a:pt x="645" y="96"/>
                  <a:pt x="705" y="112"/>
                </a:cubicBezTo>
                <a:cubicBezTo>
                  <a:pt x="751" y="139"/>
                  <a:pt x="799" y="147"/>
                  <a:pt x="849" y="164"/>
                </a:cubicBezTo>
                <a:cubicBezTo>
                  <a:pt x="956" y="159"/>
                  <a:pt x="1072" y="188"/>
                  <a:pt x="1170" y="144"/>
                </a:cubicBezTo>
                <a:cubicBezTo>
                  <a:pt x="1178" y="140"/>
                  <a:pt x="1181" y="129"/>
                  <a:pt x="1189" y="125"/>
                </a:cubicBezTo>
                <a:cubicBezTo>
                  <a:pt x="1205" y="117"/>
                  <a:pt x="1225" y="117"/>
                  <a:pt x="1242" y="112"/>
                </a:cubicBezTo>
                <a:cubicBezTo>
                  <a:pt x="1265" y="87"/>
                  <a:pt x="1320" y="83"/>
                  <a:pt x="1353" y="72"/>
                </a:cubicBezTo>
                <a:cubicBezTo>
                  <a:pt x="1484" y="74"/>
                  <a:pt x="1615" y="73"/>
                  <a:pt x="1746" y="79"/>
                </a:cubicBezTo>
                <a:cubicBezTo>
                  <a:pt x="1809" y="82"/>
                  <a:pt x="1785" y="185"/>
                  <a:pt x="1824" y="210"/>
                </a:cubicBezTo>
                <a:cubicBezTo>
                  <a:pt x="1841" y="221"/>
                  <a:pt x="1883" y="224"/>
                  <a:pt x="1903" y="229"/>
                </a:cubicBezTo>
                <a:cubicBezTo>
                  <a:pt x="1999" y="227"/>
                  <a:pt x="2095" y="227"/>
                  <a:pt x="2191" y="223"/>
                </a:cubicBezTo>
                <a:cubicBezTo>
                  <a:pt x="2253" y="220"/>
                  <a:pt x="2309" y="177"/>
                  <a:pt x="2368" y="164"/>
                </a:cubicBezTo>
                <a:cubicBezTo>
                  <a:pt x="2404" y="136"/>
                  <a:pt x="2440" y="138"/>
                  <a:pt x="2485" y="131"/>
                </a:cubicBezTo>
                <a:cubicBezTo>
                  <a:pt x="2595" y="136"/>
                  <a:pt x="2711" y="118"/>
                  <a:pt x="2813" y="157"/>
                </a:cubicBezTo>
                <a:cubicBezTo>
                  <a:pt x="2902" y="191"/>
                  <a:pt x="2985" y="250"/>
                  <a:pt x="3075" y="282"/>
                </a:cubicBezTo>
                <a:cubicBezTo>
                  <a:pt x="3092" y="355"/>
                  <a:pt x="3087" y="468"/>
                  <a:pt x="3186" y="478"/>
                </a:cubicBezTo>
                <a:cubicBezTo>
                  <a:pt x="3221" y="482"/>
                  <a:pt x="3256" y="483"/>
                  <a:pt x="3291" y="485"/>
                </a:cubicBezTo>
                <a:cubicBezTo>
                  <a:pt x="3522" y="476"/>
                  <a:pt x="3828" y="580"/>
                  <a:pt x="3919" y="321"/>
                </a:cubicBezTo>
                <a:cubicBezTo>
                  <a:pt x="3928" y="244"/>
                  <a:pt x="3933" y="167"/>
                  <a:pt x="4017" y="144"/>
                </a:cubicBezTo>
                <a:cubicBezTo>
                  <a:pt x="4058" y="117"/>
                  <a:pt x="4122" y="109"/>
                  <a:pt x="4168" y="92"/>
                </a:cubicBezTo>
                <a:cubicBezTo>
                  <a:pt x="4273" y="96"/>
                  <a:pt x="4378" y="94"/>
                  <a:pt x="4482" y="105"/>
                </a:cubicBezTo>
                <a:cubicBezTo>
                  <a:pt x="4522" y="109"/>
                  <a:pt x="4535" y="135"/>
                  <a:pt x="4560" y="157"/>
                </a:cubicBezTo>
                <a:cubicBezTo>
                  <a:pt x="4618" y="209"/>
                  <a:pt x="4673" y="255"/>
                  <a:pt x="4691" y="334"/>
                </a:cubicBezTo>
                <a:cubicBezTo>
                  <a:pt x="4689" y="347"/>
                  <a:pt x="4689" y="361"/>
                  <a:pt x="4685" y="373"/>
                </a:cubicBezTo>
                <a:cubicBezTo>
                  <a:pt x="4674" y="405"/>
                  <a:pt x="4641" y="430"/>
                  <a:pt x="4619" y="452"/>
                </a:cubicBezTo>
                <a:cubicBezTo>
                  <a:pt x="4588" y="483"/>
                  <a:pt x="4572" y="516"/>
                  <a:pt x="4528" y="530"/>
                </a:cubicBezTo>
                <a:cubicBezTo>
                  <a:pt x="4483" y="561"/>
                  <a:pt x="4450" y="557"/>
                  <a:pt x="4416" y="609"/>
                </a:cubicBezTo>
                <a:cubicBezTo>
                  <a:pt x="4420" y="672"/>
                  <a:pt x="4418" y="737"/>
                  <a:pt x="4429" y="799"/>
                </a:cubicBezTo>
                <a:cubicBezTo>
                  <a:pt x="4440" y="863"/>
                  <a:pt x="4575" y="884"/>
                  <a:pt x="4619" y="890"/>
                </a:cubicBezTo>
                <a:cubicBezTo>
                  <a:pt x="4671" y="888"/>
                  <a:pt x="4724" y="888"/>
                  <a:pt x="4776" y="884"/>
                </a:cubicBezTo>
                <a:cubicBezTo>
                  <a:pt x="4816" y="881"/>
                  <a:pt x="4858" y="843"/>
                  <a:pt x="4894" y="825"/>
                </a:cubicBezTo>
                <a:cubicBezTo>
                  <a:pt x="5003" y="770"/>
                  <a:pt x="5093" y="722"/>
                  <a:pt x="5149" y="609"/>
                </a:cubicBezTo>
                <a:cubicBezTo>
                  <a:pt x="5158" y="567"/>
                  <a:pt x="5163" y="549"/>
                  <a:pt x="5163" y="498"/>
                </a:cubicBezTo>
                <a:cubicBezTo>
                  <a:pt x="5163" y="374"/>
                  <a:pt x="5202" y="318"/>
                  <a:pt x="5110" y="282"/>
                </a:cubicBezTo>
                <a:cubicBezTo>
                  <a:pt x="5087" y="258"/>
                  <a:pt x="5075" y="245"/>
                  <a:pt x="5058" y="216"/>
                </a:cubicBezTo>
                <a:cubicBezTo>
                  <a:pt x="5062" y="199"/>
                  <a:pt x="5060" y="178"/>
                  <a:pt x="5071" y="164"/>
                </a:cubicBezTo>
                <a:cubicBezTo>
                  <a:pt x="5087" y="143"/>
                  <a:pt x="5172" y="117"/>
                  <a:pt x="5195" y="112"/>
                </a:cubicBezTo>
                <a:cubicBezTo>
                  <a:pt x="5225" y="105"/>
                  <a:pt x="5287" y="98"/>
                  <a:pt x="5287" y="98"/>
                </a:cubicBezTo>
                <a:cubicBezTo>
                  <a:pt x="5520" y="100"/>
                  <a:pt x="5754" y="99"/>
                  <a:pt x="5987" y="105"/>
                </a:cubicBezTo>
                <a:cubicBezTo>
                  <a:pt x="6025" y="106"/>
                  <a:pt x="6071" y="156"/>
                  <a:pt x="6099" y="177"/>
                </a:cubicBezTo>
                <a:cubicBezTo>
                  <a:pt x="6233" y="276"/>
                  <a:pt x="6292" y="436"/>
                  <a:pt x="6321" y="596"/>
                </a:cubicBezTo>
                <a:cubicBezTo>
                  <a:pt x="6312" y="637"/>
                  <a:pt x="6314" y="682"/>
                  <a:pt x="6295" y="720"/>
                </a:cubicBezTo>
                <a:cubicBezTo>
                  <a:pt x="6283" y="744"/>
                  <a:pt x="6227" y="758"/>
                  <a:pt x="6203" y="766"/>
                </a:cubicBezTo>
                <a:cubicBezTo>
                  <a:pt x="6155" y="797"/>
                  <a:pt x="6107" y="828"/>
                  <a:pt x="6059" y="858"/>
                </a:cubicBezTo>
                <a:cubicBezTo>
                  <a:pt x="6024" y="880"/>
                  <a:pt x="5998" y="887"/>
                  <a:pt x="5968" y="917"/>
                </a:cubicBezTo>
                <a:cubicBezTo>
                  <a:pt x="5904" y="982"/>
                  <a:pt x="5876" y="1067"/>
                  <a:pt x="5837" y="1146"/>
                </a:cubicBezTo>
                <a:cubicBezTo>
                  <a:pt x="5830" y="1192"/>
                  <a:pt x="5818" y="1246"/>
                  <a:pt x="5837" y="1290"/>
                </a:cubicBezTo>
                <a:cubicBezTo>
                  <a:pt x="5857" y="1337"/>
                  <a:pt x="5887" y="1343"/>
                  <a:pt x="5922" y="1362"/>
                </a:cubicBezTo>
                <a:cubicBezTo>
                  <a:pt x="5995" y="1402"/>
                  <a:pt x="6072" y="1416"/>
                  <a:pt x="6151" y="1440"/>
                </a:cubicBezTo>
                <a:cubicBezTo>
                  <a:pt x="6167" y="1456"/>
                  <a:pt x="6188" y="1468"/>
                  <a:pt x="6203" y="1486"/>
                </a:cubicBezTo>
                <a:cubicBezTo>
                  <a:pt x="6220" y="1506"/>
                  <a:pt x="6230" y="1542"/>
                  <a:pt x="6243" y="1565"/>
                </a:cubicBezTo>
                <a:cubicBezTo>
                  <a:pt x="6259" y="1594"/>
                  <a:pt x="6279" y="1621"/>
                  <a:pt x="6295" y="1650"/>
                </a:cubicBezTo>
                <a:cubicBezTo>
                  <a:pt x="6302" y="1683"/>
                  <a:pt x="6316" y="1715"/>
                  <a:pt x="6315" y="1748"/>
                </a:cubicBezTo>
                <a:cubicBezTo>
                  <a:pt x="6313" y="1788"/>
                  <a:pt x="6307" y="1827"/>
                  <a:pt x="6301" y="1866"/>
                </a:cubicBezTo>
                <a:cubicBezTo>
                  <a:pt x="6297" y="1891"/>
                  <a:pt x="6292" y="1884"/>
                  <a:pt x="6275" y="1905"/>
                </a:cubicBezTo>
                <a:cubicBezTo>
                  <a:pt x="6254" y="1930"/>
                  <a:pt x="6234" y="1970"/>
                  <a:pt x="6203" y="1984"/>
                </a:cubicBezTo>
                <a:cubicBezTo>
                  <a:pt x="6155" y="2006"/>
                  <a:pt x="6105" y="2021"/>
                  <a:pt x="6059" y="2049"/>
                </a:cubicBezTo>
                <a:cubicBezTo>
                  <a:pt x="6038" y="2078"/>
                  <a:pt x="6015" y="2105"/>
                  <a:pt x="5994" y="2134"/>
                </a:cubicBezTo>
                <a:cubicBezTo>
                  <a:pt x="5942" y="2284"/>
                  <a:pt x="6059" y="2449"/>
                  <a:pt x="6171" y="2540"/>
                </a:cubicBezTo>
                <a:cubicBezTo>
                  <a:pt x="6209" y="2571"/>
                  <a:pt x="6248" y="2598"/>
                  <a:pt x="6288" y="2625"/>
                </a:cubicBezTo>
                <a:cubicBezTo>
                  <a:pt x="6303" y="2636"/>
                  <a:pt x="6328" y="2664"/>
                  <a:pt x="6328" y="2664"/>
                </a:cubicBezTo>
                <a:cubicBezTo>
                  <a:pt x="6364" y="2738"/>
                  <a:pt x="6342" y="2713"/>
                  <a:pt x="6380" y="2749"/>
                </a:cubicBezTo>
                <a:cubicBezTo>
                  <a:pt x="6384" y="2773"/>
                  <a:pt x="6386" y="2798"/>
                  <a:pt x="6393" y="2821"/>
                </a:cubicBezTo>
                <a:cubicBezTo>
                  <a:pt x="6398" y="2837"/>
                  <a:pt x="6408" y="2851"/>
                  <a:pt x="6413" y="2867"/>
                </a:cubicBezTo>
                <a:cubicBezTo>
                  <a:pt x="6425" y="2909"/>
                  <a:pt x="6422" y="2954"/>
                  <a:pt x="6426" y="2998"/>
                </a:cubicBezTo>
                <a:cubicBezTo>
                  <a:pt x="6424" y="3029"/>
                  <a:pt x="6433" y="3062"/>
                  <a:pt x="6419" y="3090"/>
                </a:cubicBezTo>
                <a:cubicBezTo>
                  <a:pt x="6410" y="3107"/>
                  <a:pt x="6384" y="3107"/>
                  <a:pt x="6367" y="3116"/>
                </a:cubicBezTo>
                <a:cubicBezTo>
                  <a:pt x="6334" y="3133"/>
                  <a:pt x="6285" y="3136"/>
                  <a:pt x="6249" y="3142"/>
                </a:cubicBezTo>
                <a:cubicBezTo>
                  <a:pt x="6190" y="3162"/>
                  <a:pt x="6131" y="3180"/>
                  <a:pt x="6072" y="3201"/>
                </a:cubicBezTo>
                <a:cubicBezTo>
                  <a:pt x="6056" y="3214"/>
                  <a:pt x="6036" y="3221"/>
                  <a:pt x="6020" y="3234"/>
                </a:cubicBezTo>
                <a:cubicBezTo>
                  <a:pt x="5995" y="3255"/>
                  <a:pt x="5985" y="3295"/>
                  <a:pt x="5974" y="3325"/>
                </a:cubicBezTo>
                <a:cubicBezTo>
                  <a:pt x="5979" y="3397"/>
                  <a:pt x="5984" y="3448"/>
                  <a:pt x="6020" y="3509"/>
                </a:cubicBezTo>
                <a:cubicBezTo>
                  <a:pt x="6070" y="3594"/>
                  <a:pt x="6147" y="3648"/>
                  <a:pt x="6177" y="3744"/>
                </a:cubicBezTo>
                <a:cubicBezTo>
                  <a:pt x="6168" y="3895"/>
                  <a:pt x="6207" y="4008"/>
                  <a:pt x="6059" y="4039"/>
                </a:cubicBezTo>
                <a:cubicBezTo>
                  <a:pt x="5976" y="4037"/>
                  <a:pt x="5892" y="4049"/>
                  <a:pt x="5811" y="4032"/>
                </a:cubicBezTo>
                <a:cubicBezTo>
                  <a:pt x="5791" y="4028"/>
                  <a:pt x="5739" y="3953"/>
                  <a:pt x="5719" y="3934"/>
                </a:cubicBezTo>
                <a:cubicBezTo>
                  <a:pt x="5653" y="3869"/>
                  <a:pt x="5607" y="3797"/>
                  <a:pt x="5529" y="3744"/>
                </a:cubicBezTo>
                <a:cubicBezTo>
                  <a:pt x="5502" y="3707"/>
                  <a:pt x="5497" y="3695"/>
                  <a:pt x="5464" y="3666"/>
                </a:cubicBezTo>
                <a:cubicBezTo>
                  <a:pt x="5445" y="3650"/>
                  <a:pt x="5420" y="3640"/>
                  <a:pt x="5405" y="3620"/>
                </a:cubicBezTo>
                <a:cubicBezTo>
                  <a:pt x="5389" y="3599"/>
                  <a:pt x="5375" y="3575"/>
                  <a:pt x="5346" y="3568"/>
                </a:cubicBezTo>
                <a:cubicBezTo>
                  <a:pt x="5265" y="3548"/>
                  <a:pt x="5194" y="3535"/>
                  <a:pt x="5110" y="3528"/>
                </a:cubicBezTo>
                <a:cubicBezTo>
                  <a:pt x="4975" y="3538"/>
                  <a:pt x="4935" y="3515"/>
                  <a:pt x="4868" y="3613"/>
                </a:cubicBezTo>
                <a:cubicBezTo>
                  <a:pt x="4866" y="3622"/>
                  <a:pt x="4865" y="3632"/>
                  <a:pt x="4861" y="3640"/>
                </a:cubicBezTo>
                <a:cubicBezTo>
                  <a:pt x="4854" y="3654"/>
                  <a:pt x="4835" y="3679"/>
                  <a:pt x="4835" y="3679"/>
                </a:cubicBezTo>
                <a:cubicBezTo>
                  <a:pt x="4811" y="3788"/>
                  <a:pt x="4808" y="3779"/>
                  <a:pt x="4829" y="3947"/>
                </a:cubicBezTo>
                <a:cubicBezTo>
                  <a:pt x="4831" y="3967"/>
                  <a:pt x="4855" y="4000"/>
                  <a:pt x="4855" y="4000"/>
                </a:cubicBezTo>
                <a:cubicBezTo>
                  <a:pt x="4864" y="4037"/>
                  <a:pt x="4872" y="4051"/>
                  <a:pt x="4894" y="4085"/>
                </a:cubicBezTo>
                <a:cubicBezTo>
                  <a:pt x="4907" y="4185"/>
                  <a:pt x="4917" y="4199"/>
                  <a:pt x="4894" y="4307"/>
                </a:cubicBezTo>
                <a:cubicBezTo>
                  <a:pt x="4889" y="4329"/>
                  <a:pt x="4866" y="4340"/>
                  <a:pt x="4848" y="4346"/>
                </a:cubicBezTo>
                <a:cubicBezTo>
                  <a:pt x="4831" y="4352"/>
                  <a:pt x="4796" y="4360"/>
                  <a:pt x="4796" y="4360"/>
                </a:cubicBezTo>
                <a:cubicBezTo>
                  <a:pt x="4713" y="4357"/>
                  <a:pt x="4624" y="4378"/>
                  <a:pt x="4547" y="4346"/>
                </a:cubicBezTo>
                <a:cubicBezTo>
                  <a:pt x="4533" y="4340"/>
                  <a:pt x="4522" y="4327"/>
                  <a:pt x="4508" y="4320"/>
                </a:cubicBezTo>
                <a:cubicBezTo>
                  <a:pt x="4498" y="4314"/>
                  <a:pt x="4486" y="4311"/>
                  <a:pt x="4475" y="4307"/>
                </a:cubicBezTo>
                <a:cubicBezTo>
                  <a:pt x="4464" y="4298"/>
                  <a:pt x="4454" y="4289"/>
                  <a:pt x="4443" y="4281"/>
                </a:cubicBezTo>
                <a:cubicBezTo>
                  <a:pt x="4426" y="4269"/>
                  <a:pt x="4390" y="4248"/>
                  <a:pt x="4390" y="4248"/>
                </a:cubicBezTo>
                <a:cubicBezTo>
                  <a:pt x="4376" y="4227"/>
                  <a:pt x="4358" y="4210"/>
                  <a:pt x="4344" y="4189"/>
                </a:cubicBezTo>
                <a:cubicBezTo>
                  <a:pt x="4325" y="4108"/>
                  <a:pt x="4264" y="4004"/>
                  <a:pt x="4213" y="3941"/>
                </a:cubicBezTo>
                <a:cubicBezTo>
                  <a:pt x="4200" y="3925"/>
                  <a:pt x="4187" y="3910"/>
                  <a:pt x="4174" y="3895"/>
                </a:cubicBezTo>
                <a:cubicBezTo>
                  <a:pt x="4162" y="3881"/>
                  <a:pt x="4135" y="3856"/>
                  <a:pt x="4135" y="3856"/>
                </a:cubicBezTo>
                <a:cubicBezTo>
                  <a:pt x="3987" y="3866"/>
                  <a:pt x="3957" y="3875"/>
                  <a:pt x="3840" y="3895"/>
                </a:cubicBezTo>
                <a:cubicBezTo>
                  <a:pt x="3831" y="3899"/>
                  <a:pt x="3821" y="3901"/>
                  <a:pt x="3814" y="3908"/>
                </a:cubicBezTo>
                <a:cubicBezTo>
                  <a:pt x="3803" y="3919"/>
                  <a:pt x="3788" y="3947"/>
                  <a:pt x="3788" y="3947"/>
                </a:cubicBezTo>
                <a:cubicBezTo>
                  <a:pt x="3786" y="4041"/>
                  <a:pt x="3785" y="4135"/>
                  <a:pt x="3781" y="4229"/>
                </a:cubicBezTo>
                <a:cubicBezTo>
                  <a:pt x="3779" y="4274"/>
                  <a:pt x="3746" y="4304"/>
                  <a:pt x="3709" y="4320"/>
                </a:cubicBezTo>
                <a:cubicBezTo>
                  <a:pt x="3626" y="4357"/>
                  <a:pt x="3584" y="4380"/>
                  <a:pt x="3493" y="4392"/>
                </a:cubicBezTo>
                <a:cubicBezTo>
                  <a:pt x="3406" y="4431"/>
                  <a:pt x="3311" y="4438"/>
                  <a:pt x="3219" y="4458"/>
                </a:cubicBezTo>
                <a:cubicBezTo>
                  <a:pt x="3203" y="4461"/>
                  <a:pt x="3189" y="4468"/>
                  <a:pt x="3173" y="4471"/>
                </a:cubicBezTo>
                <a:cubicBezTo>
                  <a:pt x="3141" y="4477"/>
                  <a:pt x="3075" y="4484"/>
                  <a:pt x="3075" y="4484"/>
                </a:cubicBezTo>
                <a:cubicBezTo>
                  <a:pt x="2688" y="4481"/>
                  <a:pt x="2441" y="4546"/>
                  <a:pt x="2132" y="4438"/>
                </a:cubicBezTo>
                <a:cubicBezTo>
                  <a:pt x="2087" y="4393"/>
                  <a:pt x="2143" y="4443"/>
                  <a:pt x="2073" y="4405"/>
                </a:cubicBezTo>
                <a:cubicBezTo>
                  <a:pt x="2061" y="4398"/>
                  <a:pt x="2052" y="4387"/>
                  <a:pt x="2040" y="4379"/>
                </a:cubicBezTo>
                <a:cubicBezTo>
                  <a:pt x="1989" y="4344"/>
                  <a:pt x="1935" y="4315"/>
                  <a:pt x="1877" y="4294"/>
                </a:cubicBezTo>
                <a:cubicBezTo>
                  <a:pt x="1827" y="4257"/>
                  <a:pt x="1778" y="4209"/>
                  <a:pt x="1726" y="4176"/>
                </a:cubicBezTo>
                <a:cubicBezTo>
                  <a:pt x="1652" y="4129"/>
                  <a:pt x="1573" y="4080"/>
                  <a:pt x="1504" y="4026"/>
                </a:cubicBezTo>
                <a:cubicBezTo>
                  <a:pt x="1453" y="3986"/>
                  <a:pt x="1412" y="3933"/>
                  <a:pt x="1360" y="3895"/>
                </a:cubicBezTo>
                <a:cubicBezTo>
                  <a:pt x="1356" y="3888"/>
                  <a:pt x="1352" y="3881"/>
                  <a:pt x="1347" y="3875"/>
                </a:cubicBezTo>
                <a:cubicBezTo>
                  <a:pt x="1339" y="3866"/>
                  <a:pt x="1327" y="3859"/>
                  <a:pt x="1320" y="3849"/>
                </a:cubicBezTo>
                <a:cubicBezTo>
                  <a:pt x="1307" y="3831"/>
                  <a:pt x="1302" y="3790"/>
                  <a:pt x="1294" y="3770"/>
                </a:cubicBezTo>
                <a:cubicBezTo>
                  <a:pt x="1289" y="3725"/>
                  <a:pt x="1282" y="3689"/>
                  <a:pt x="1268" y="3646"/>
                </a:cubicBezTo>
                <a:cubicBezTo>
                  <a:pt x="1265" y="3591"/>
                  <a:pt x="1270" y="3535"/>
                  <a:pt x="1255" y="3482"/>
                </a:cubicBezTo>
                <a:cubicBezTo>
                  <a:pt x="1249" y="3462"/>
                  <a:pt x="1236" y="3444"/>
                  <a:pt x="1229" y="3424"/>
                </a:cubicBezTo>
                <a:cubicBezTo>
                  <a:pt x="1226" y="3415"/>
                  <a:pt x="1228" y="3404"/>
                  <a:pt x="1222" y="3397"/>
                </a:cubicBezTo>
                <a:cubicBezTo>
                  <a:pt x="1167" y="3325"/>
                  <a:pt x="1078" y="3272"/>
                  <a:pt x="993" y="3247"/>
                </a:cubicBezTo>
                <a:cubicBezTo>
                  <a:pt x="947" y="3217"/>
                  <a:pt x="892" y="3232"/>
                  <a:pt x="849" y="3260"/>
                </a:cubicBezTo>
                <a:cubicBezTo>
                  <a:pt x="845" y="3267"/>
                  <a:pt x="841" y="3274"/>
                  <a:pt x="836" y="3280"/>
                </a:cubicBezTo>
                <a:cubicBezTo>
                  <a:pt x="830" y="3287"/>
                  <a:pt x="821" y="3291"/>
                  <a:pt x="816" y="3299"/>
                </a:cubicBezTo>
                <a:cubicBezTo>
                  <a:pt x="805" y="3316"/>
                  <a:pt x="803" y="3346"/>
                  <a:pt x="797" y="3365"/>
                </a:cubicBezTo>
                <a:cubicBezTo>
                  <a:pt x="800" y="3391"/>
                  <a:pt x="793" y="3423"/>
                  <a:pt x="810" y="3443"/>
                </a:cubicBezTo>
                <a:cubicBezTo>
                  <a:pt x="815" y="3449"/>
                  <a:pt x="824" y="3451"/>
                  <a:pt x="829" y="3456"/>
                </a:cubicBezTo>
                <a:cubicBezTo>
                  <a:pt x="856" y="3483"/>
                  <a:pt x="877" y="3517"/>
                  <a:pt x="915" y="3528"/>
                </a:cubicBezTo>
                <a:cubicBezTo>
                  <a:pt x="939" y="3545"/>
                  <a:pt x="966" y="3566"/>
                  <a:pt x="993" y="3574"/>
                </a:cubicBezTo>
                <a:cubicBezTo>
                  <a:pt x="1015" y="3596"/>
                  <a:pt x="1037" y="3618"/>
                  <a:pt x="1059" y="3640"/>
                </a:cubicBezTo>
                <a:cubicBezTo>
                  <a:pt x="1070" y="3651"/>
                  <a:pt x="1085" y="3679"/>
                  <a:pt x="1085" y="3679"/>
                </a:cubicBezTo>
                <a:cubicBezTo>
                  <a:pt x="1095" y="3710"/>
                  <a:pt x="1111" y="3739"/>
                  <a:pt x="1131" y="3764"/>
                </a:cubicBezTo>
                <a:cubicBezTo>
                  <a:pt x="1147" y="3835"/>
                  <a:pt x="1143" y="3906"/>
                  <a:pt x="1216" y="3941"/>
                </a:cubicBezTo>
                <a:cubicBezTo>
                  <a:pt x="1212" y="3969"/>
                  <a:pt x="1211" y="3998"/>
                  <a:pt x="1203" y="4026"/>
                </a:cubicBezTo>
                <a:cubicBezTo>
                  <a:pt x="1193" y="4062"/>
                  <a:pt x="1090" y="4068"/>
                  <a:pt x="1072" y="4072"/>
                </a:cubicBezTo>
                <a:cubicBezTo>
                  <a:pt x="1015" y="4070"/>
                  <a:pt x="958" y="4069"/>
                  <a:pt x="901" y="4065"/>
                </a:cubicBezTo>
                <a:cubicBezTo>
                  <a:pt x="872" y="4063"/>
                  <a:pt x="845" y="4040"/>
                  <a:pt x="823" y="4026"/>
                </a:cubicBezTo>
                <a:cubicBezTo>
                  <a:pt x="747" y="3979"/>
                  <a:pt x="681" y="3935"/>
                  <a:pt x="627" y="3862"/>
                </a:cubicBezTo>
                <a:cubicBezTo>
                  <a:pt x="617" y="3832"/>
                  <a:pt x="606" y="3809"/>
                  <a:pt x="587" y="3784"/>
                </a:cubicBezTo>
                <a:cubicBezTo>
                  <a:pt x="576" y="3722"/>
                  <a:pt x="557" y="3662"/>
                  <a:pt x="548" y="3600"/>
                </a:cubicBezTo>
                <a:cubicBezTo>
                  <a:pt x="551" y="3543"/>
                  <a:pt x="534" y="3315"/>
                  <a:pt x="600" y="3234"/>
                </a:cubicBezTo>
                <a:cubicBezTo>
                  <a:pt x="605" y="3228"/>
                  <a:pt x="615" y="3227"/>
                  <a:pt x="620" y="3221"/>
                </a:cubicBezTo>
                <a:cubicBezTo>
                  <a:pt x="639" y="3200"/>
                  <a:pt x="656" y="3178"/>
                  <a:pt x="672" y="3155"/>
                </a:cubicBezTo>
                <a:cubicBezTo>
                  <a:pt x="712" y="3100"/>
                  <a:pt x="686" y="3112"/>
                  <a:pt x="738" y="3103"/>
                </a:cubicBezTo>
                <a:cubicBezTo>
                  <a:pt x="791" y="3022"/>
                  <a:pt x="958" y="2999"/>
                  <a:pt x="1045" y="2992"/>
                </a:cubicBezTo>
                <a:cubicBezTo>
                  <a:pt x="1112" y="2968"/>
                  <a:pt x="1179" y="2980"/>
                  <a:pt x="1248" y="2992"/>
                </a:cubicBezTo>
                <a:cubicBezTo>
                  <a:pt x="1293" y="3010"/>
                  <a:pt x="1340" y="3023"/>
                  <a:pt x="1386" y="3037"/>
                </a:cubicBezTo>
                <a:cubicBezTo>
                  <a:pt x="1397" y="3044"/>
                  <a:pt x="1408" y="3051"/>
                  <a:pt x="1419" y="3057"/>
                </a:cubicBezTo>
                <a:cubicBezTo>
                  <a:pt x="1429" y="3062"/>
                  <a:pt x="1441" y="3065"/>
                  <a:pt x="1451" y="3070"/>
                </a:cubicBezTo>
                <a:cubicBezTo>
                  <a:pt x="1558" y="3128"/>
                  <a:pt x="1446" y="3069"/>
                  <a:pt x="1510" y="3116"/>
                </a:cubicBezTo>
                <a:cubicBezTo>
                  <a:pt x="1518" y="3122"/>
                  <a:pt x="1529" y="3123"/>
                  <a:pt x="1536" y="3129"/>
                </a:cubicBezTo>
                <a:cubicBezTo>
                  <a:pt x="1553" y="3143"/>
                  <a:pt x="1564" y="3162"/>
                  <a:pt x="1582" y="3175"/>
                </a:cubicBezTo>
                <a:cubicBezTo>
                  <a:pt x="1591" y="3181"/>
                  <a:pt x="1599" y="3188"/>
                  <a:pt x="1608" y="3194"/>
                </a:cubicBezTo>
                <a:cubicBezTo>
                  <a:pt x="1625" y="3242"/>
                  <a:pt x="1601" y="3187"/>
                  <a:pt x="1635" y="3227"/>
                </a:cubicBezTo>
                <a:cubicBezTo>
                  <a:pt x="1656" y="3251"/>
                  <a:pt x="1673" y="3290"/>
                  <a:pt x="1687" y="3319"/>
                </a:cubicBezTo>
                <a:cubicBezTo>
                  <a:pt x="1709" y="3364"/>
                  <a:pt x="1720" y="3416"/>
                  <a:pt x="1739" y="3463"/>
                </a:cubicBezTo>
                <a:cubicBezTo>
                  <a:pt x="1745" y="3497"/>
                  <a:pt x="1750" y="3523"/>
                  <a:pt x="1765" y="3554"/>
                </a:cubicBezTo>
                <a:cubicBezTo>
                  <a:pt x="1778" y="3627"/>
                  <a:pt x="1804" y="3699"/>
                  <a:pt x="1824" y="3770"/>
                </a:cubicBezTo>
                <a:cubicBezTo>
                  <a:pt x="1839" y="3825"/>
                  <a:pt x="1845" y="3884"/>
                  <a:pt x="1883" y="3928"/>
                </a:cubicBezTo>
                <a:cubicBezTo>
                  <a:pt x="1914" y="3964"/>
                  <a:pt x="1940" y="4008"/>
                  <a:pt x="1988" y="4019"/>
                </a:cubicBezTo>
                <a:cubicBezTo>
                  <a:pt x="2035" y="4055"/>
                  <a:pt x="2083" y="4050"/>
                  <a:pt x="2139" y="4058"/>
                </a:cubicBezTo>
                <a:cubicBezTo>
                  <a:pt x="2323" y="4084"/>
                  <a:pt x="2120" y="4063"/>
                  <a:pt x="2283" y="4078"/>
                </a:cubicBezTo>
                <a:cubicBezTo>
                  <a:pt x="3022" y="4277"/>
                  <a:pt x="2984" y="4090"/>
                  <a:pt x="3402" y="4026"/>
                </a:cubicBezTo>
                <a:cubicBezTo>
                  <a:pt x="3429" y="4016"/>
                  <a:pt x="3444" y="4005"/>
                  <a:pt x="3474" y="4000"/>
                </a:cubicBezTo>
                <a:cubicBezTo>
                  <a:pt x="3490" y="3983"/>
                  <a:pt x="3549" y="3965"/>
                  <a:pt x="3572" y="3954"/>
                </a:cubicBezTo>
                <a:cubicBezTo>
                  <a:pt x="3612" y="3934"/>
                  <a:pt x="3602" y="3919"/>
                  <a:pt x="3624" y="3895"/>
                </a:cubicBezTo>
                <a:cubicBezTo>
                  <a:pt x="3654" y="3862"/>
                  <a:pt x="3660" y="3859"/>
                  <a:pt x="3690" y="3836"/>
                </a:cubicBezTo>
                <a:cubicBezTo>
                  <a:pt x="3723" y="3770"/>
                  <a:pt x="3734" y="3703"/>
                  <a:pt x="3795" y="3653"/>
                </a:cubicBezTo>
                <a:cubicBezTo>
                  <a:pt x="3813" y="3638"/>
                  <a:pt x="3830" y="3617"/>
                  <a:pt x="3853" y="3613"/>
                </a:cubicBezTo>
                <a:cubicBezTo>
                  <a:pt x="3882" y="3609"/>
                  <a:pt x="3939" y="3600"/>
                  <a:pt x="3939" y="3600"/>
                </a:cubicBezTo>
                <a:cubicBezTo>
                  <a:pt x="3987" y="3606"/>
                  <a:pt x="4037" y="3604"/>
                  <a:pt x="4083" y="3620"/>
                </a:cubicBezTo>
                <a:cubicBezTo>
                  <a:pt x="4129" y="3636"/>
                  <a:pt x="4173" y="3663"/>
                  <a:pt x="4220" y="3679"/>
                </a:cubicBezTo>
                <a:cubicBezTo>
                  <a:pt x="4242" y="3699"/>
                  <a:pt x="4242" y="3715"/>
                  <a:pt x="4266" y="3731"/>
                </a:cubicBezTo>
                <a:cubicBezTo>
                  <a:pt x="4299" y="3798"/>
                  <a:pt x="4253" y="3712"/>
                  <a:pt x="4305" y="3784"/>
                </a:cubicBezTo>
                <a:cubicBezTo>
                  <a:pt x="4309" y="3789"/>
                  <a:pt x="4308" y="3798"/>
                  <a:pt x="4312" y="3803"/>
                </a:cubicBezTo>
                <a:cubicBezTo>
                  <a:pt x="4330" y="3824"/>
                  <a:pt x="4371" y="3862"/>
                  <a:pt x="4371" y="3862"/>
                </a:cubicBezTo>
                <a:cubicBezTo>
                  <a:pt x="4381" y="3895"/>
                  <a:pt x="4405" y="3910"/>
                  <a:pt x="4436" y="3921"/>
                </a:cubicBezTo>
                <a:cubicBezTo>
                  <a:pt x="4447" y="3917"/>
                  <a:pt x="4460" y="3915"/>
                  <a:pt x="4469" y="3908"/>
                </a:cubicBezTo>
                <a:cubicBezTo>
                  <a:pt x="4493" y="3889"/>
                  <a:pt x="4502" y="3861"/>
                  <a:pt x="4515" y="3836"/>
                </a:cubicBezTo>
                <a:cubicBezTo>
                  <a:pt x="4527" y="3811"/>
                  <a:pt x="4548" y="3790"/>
                  <a:pt x="4567" y="3770"/>
                </a:cubicBezTo>
                <a:cubicBezTo>
                  <a:pt x="4606" y="3675"/>
                  <a:pt x="4578" y="3569"/>
                  <a:pt x="4567" y="3469"/>
                </a:cubicBezTo>
                <a:cubicBezTo>
                  <a:pt x="4570" y="3390"/>
                  <a:pt x="4539" y="3306"/>
                  <a:pt x="4606" y="3260"/>
                </a:cubicBezTo>
                <a:cubicBezTo>
                  <a:pt x="4639" y="3209"/>
                  <a:pt x="4699" y="3178"/>
                  <a:pt x="4757" y="3162"/>
                </a:cubicBezTo>
                <a:cubicBezTo>
                  <a:pt x="4786" y="3142"/>
                  <a:pt x="4821" y="3131"/>
                  <a:pt x="4855" y="3122"/>
                </a:cubicBezTo>
                <a:cubicBezTo>
                  <a:pt x="4953" y="3127"/>
                  <a:pt x="5052" y="3125"/>
                  <a:pt x="5149" y="3136"/>
                </a:cubicBezTo>
                <a:cubicBezTo>
                  <a:pt x="5166" y="3138"/>
                  <a:pt x="5178" y="3157"/>
                  <a:pt x="5195" y="3162"/>
                </a:cubicBezTo>
                <a:cubicBezTo>
                  <a:pt x="5212" y="3167"/>
                  <a:pt x="5230" y="3166"/>
                  <a:pt x="5248" y="3168"/>
                </a:cubicBezTo>
                <a:cubicBezTo>
                  <a:pt x="5314" y="3193"/>
                  <a:pt x="5383" y="3207"/>
                  <a:pt x="5451" y="3227"/>
                </a:cubicBezTo>
                <a:cubicBezTo>
                  <a:pt x="5473" y="3250"/>
                  <a:pt x="5500" y="3259"/>
                  <a:pt x="5523" y="3280"/>
                </a:cubicBezTo>
                <a:cubicBezTo>
                  <a:pt x="5579" y="3330"/>
                  <a:pt x="5533" y="3297"/>
                  <a:pt x="5575" y="3325"/>
                </a:cubicBezTo>
                <a:cubicBezTo>
                  <a:pt x="5602" y="3362"/>
                  <a:pt x="5642" y="3380"/>
                  <a:pt x="5673" y="3417"/>
                </a:cubicBezTo>
                <a:cubicBezTo>
                  <a:pt x="5705" y="3455"/>
                  <a:pt x="5714" y="3504"/>
                  <a:pt x="5765" y="3522"/>
                </a:cubicBezTo>
                <a:cubicBezTo>
                  <a:pt x="5776" y="3518"/>
                  <a:pt x="5789" y="3518"/>
                  <a:pt x="5797" y="3509"/>
                </a:cubicBezTo>
                <a:cubicBezTo>
                  <a:pt x="5815" y="3488"/>
                  <a:pt x="5827" y="3442"/>
                  <a:pt x="5843" y="3417"/>
                </a:cubicBezTo>
                <a:cubicBezTo>
                  <a:pt x="5883" y="3270"/>
                  <a:pt x="5856" y="3161"/>
                  <a:pt x="5732" y="3090"/>
                </a:cubicBezTo>
                <a:cubicBezTo>
                  <a:pt x="5723" y="3063"/>
                  <a:pt x="5686" y="3018"/>
                  <a:pt x="5686" y="3018"/>
                </a:cubicBezTo>
                <a:cubicBezTo>
                  <a:pt x="5689" y="2996"/>
                  <a:pt x="5685" y="2969"/>
                  <a:pt x="5699" y="2952"/>
                </a:cubicBezTo>
                <a:cubicBezTo>
                  <a:pt x="5748" y="2892"/>
                  <a:pt x="5826" y="2893"/>
                  <a:pt x="5896" y="2887"/>
                </a:cubicBezTo>
                <a:cubicBezTo>
                  <a:pt x="5949" y="2867"/>
                  <a:pt x="5981" y="2820"/>
                  <a:pt x="6013" y="2776"/>
                </a:cubicBezTo>
                <a:cubicBezTo>
                  <a:pt x="6022" y="2740"/>
                  <a:pt x="6031" y="2725"/>
                  <a:pt x="6000" y="2684"/>
                </a:cubicBezTo>
                <a:cubicBezTo>
                  <a:pt x="5992" y="2673"/>
                  <a:pt x="5974" y="2676"/>
                  <a:pt x="5961" y="2671"/>
                </a:cubicBezTo>
                <a:cubicBezTo>
                  <a:pt x="5926" y="2657"/>
                  <a:pt x="5901" y="2645"/>
                  <a:pt x="5863" y="2638"/>
                </a:cubicBezTo>
                <a:cubicBezTo>
                  <a:pt x="5823" y="2607"/>
                  <a:pt x="5770" y="2602"/>
                  <a:pt x="5725" y="2579"/>
                </a:cubicBezTo>
                <a:cubicBezTo>
                  <a:pt x="5703" y="2568"/>
                  <a:pt x="5687" y="2547"/>
                  <a:pt x="5667" y="2533"/>
                </a:cubicBezTo>
                <a:cubicBezTo>
                  <a:pt x="5665" y="2527"/>
                  <a:pt x="5663" y="2520"/>
                  <a:pt x="5660" y="2514"/>
                </a:cubicBezTo>
                <a:cubicBezTo>
                  <a:pt x="5654" y="2505"/>
                  <a:pt x="5645" y="2498"/>
                  <a:pt x="5640" y="2488"/>
                </a:cubicBezTo>
                <a:cubicBezTo>
                  <a:pt x="5604" y="2414"/>
                  <a:pt x="5673" y="2511"/>
                  <a:pt x="5614" y="2435"/>
                </a:cubicBezTo>
                <a:cubicBezTo>
                  <a:pt x="5616" y="2405"/>
                  <a:pt x="5614" y="2374"/>
                  <a:pt x="5621" y="2344"/>
                </a:cubicBezTo>
                <a:cubicBezTo>
                  <a:pt x="5623" y="2335"/>
                  <a:pt x="5635" y="2332"/>
                  <a:pt x="5640" y="2324"/>
                </a:cubicBezTo>
                <a:cubicBezTo>
                  <a:pt x="5644" y="2316"/>
                  <a:pt x="5645" y="2307"/>
                  <a:pt x="5647" y="2298"/>
                </a:cubicBezTo>
                <a:cubicBezTo>
                  <a:pt x="5638" y="2199"/>
                  <a:pt x="5651" y="2102"/>
                  <a:pt x="5542" y="2069"/>
                </a:cubicBezTo>
                <a:cubicBezTo>
                  <a:pt x="5344" y="2083"/>
                  <a:pt x="5406" y="2070"/>
                  <a:pt x="5287" y="2114"/>
                </a:cubicBezTo>
                <a:cubicBezTo>
                  <a:pt x="5269" y="2134"/>
                  <a:pt x="5245" y="2146"/>
                  <a:pt x="5228" y="2167"/>
                </a:cubicBezTo>
                <a:cubicBezTo>
                  <a:pt x="5191" y="2213"/>
                  <a:pt x="5165" y="2263"/>
                  <a:pt x="5143" y="2317"/>
                </a:cubicBezTo>
                <a:cubicBezTo>
                  <a:pt x="5118" y="2443"/>
                  <a:pt x="5135" y="2598"/>
                  <a:pt x="5208" y="2710"/>
                </a:cubicBezTo>
                <a:cubicBezTo>
                  <a:pt x="5225" y="2773"/>
                  <a:pt x="5183" y="2815"/>
                  <a:pt x="5123" y="2828"/>
                </a:cubicBezTo>
                <a:cubicBezTo>
                  <a:pt x="5088" y="2824"/>
                  <a:pt x="5053" y="2823"/>
                  <a:pt x="5019" y="2815"/>
                </a:cubicBezTo>
                <a:cubicBezTo>
                  <a:pt x="4979" y="2806"/>
                  <a:pt x="4954" y="2770"/>
                  <a:pt x="4927" y="2743"/>
                </a:cubicBezTo>
                <a:cubicBezTo>
                  <a:pt x="4891" y="2707"/>
                  <a:pt x="4837" y="2683"/>
                  <a:pt x="4803" y="2645"/>
                </a:cubicBezTo>
                <a:cubicBezTo>
                  <a:pt x="4730" y="2564"/>
                  <a:pt x="4689" y="2473"/>
                  <a:pt x="4573" y="2448"/>
                </a:cubicBezTo>
                <a:cubicBezTo>
                  <a:pt x="4516" y="2409"/>
                  <a:pt x="4432" y="2433"/>
                  <a:pt x="4371" y="2435"/>
                </a:cubicBezTo>
                <a:cubicBezTo>
                  <a:pt x="4350" y="2442"/>
                  <a:pt x="4333" y="2454"/>
                  <a:pt x="4312" y="2461"/>
                </a:cubicBezTo>
                <a:cubicBezTo>
                  <a:pt x="4269" y="2493"/>
                  <a:pt x="4265" y="2529"/>
                  <a:pt x="4253" y="2579"/>
                </a:cubicBezTo>
                <a:cubicBezTo>
                  <a:pt x="4255" y="2649"/>
                  <a:pt x="4255" y="2719"/>
                  <a:pt x="4259" y="2789"/>
                </a:cubicBezTo>
                <a:cubicBezTo>
                  <a:pt x="4262" y="2836"/>
                  <a:pt x="4306" y="2867"/>
                  <a:pt x="4325" y="2906"/>
                </a:cubicBezTo>
                <a:cubicBezTo>
                  <a:pt x="4342" y="2940"/>
                  <a:pt x="4348" y="2966"/>
                  <a:pt x="4357" y="3005"/>
                </a:cubicBezTo>
                <a:cubicBezTo>
                  <a:pt x="4353" y="3063"/>
                  <a:pt x="4362" y="3122"/>
                  <a:pt x="4299" y="3142"/>
                </a:cubicBezTo>
                <a:cubicBezTo>
                  <a:pt x="4207" y="3140"/>
                  <a:pt x="4112" y="3156"/>
                  <a:pt x="4024" y="3129"/>
                </a:cubicBezTo>
                <a:cubicBezTo>
                  <a:pt x="3975" y="3114"/>
                  <a:pt x="3940" y="3081"/>
                  <a:pt x="3899" y="3050"/>
                </a:cubicBezTo>
                <a:cubicBezTo>
                  <a:pt x="3890" y="3043"/>
                  <a:pt x="3873" y="3031"/>
                  <a:pt x="3873" y="3031"/>
                </a:cubicBezTo>
                <a:cubicBezTo>
                  <a:pt x="3814" y="2880"/>
                  <a:pt x="3851" y="2906"/>
                  <a:pt x="3860" y="2612"/>
                </a:cubicBezTo>
                <a:cubicBezTo>
                  <a:pt x="3863" y="2530"/>
                  <a:pt x="3861" y="2546"/>
                  <a:pt x="3880" y="2488"/>
                </a:cubicBezTo>
                <a:cubicBezTo>
                  <a:pt x="3901" y="2326"/>
                  <a:pt x="3928" y="2059"/>
                  <a:pt x="3716" y="2010"/>
                </a:cubicBezTo>
                <a:cubicBezTo>
                  <a:pt x="3661" y="2012"/>
                  <a:pt x="3607" y="2012"/>
                  <a:pt x="3552" y="2016"/>
                </a:cubicBezTo>
                <a:cubicBezTo>
                  <a:pt x="3404" y="2028"/>
                  <a:pt x="3538" y="2020"/>
                  <a:pt x="3441" y="2049"/>
                </a:cubicBezTo>
                <a:cubicBezTo>
                  <a:pt x="3429" y="2053"/>
                  <a:pt x="3339" y="2061"/>
                  <a:pt x="3330" y="2062"/>
                </a:cubicBezTo>
                <a:cubicBezTo>
                  <a:pt x="3255" y="2056"/>
                  <a:pt x="3253" y="2056"/>
                  <a:pt x="3205" y="2010"/>
                </a:cubicBezTo>
                <a:cubicBezTo>
                  <a:pt x="3189" y="1968"/>
                  <a:pt x="3172" y="1925"/>
                  <a:pt x="3153" y="1885"/>
                </a:cubicBezTo>
                <a:cubicBezTo>
                  <a:pt x="3155" y="1859"/>
                  <a:pt x="3153" y="1832"/>
                  <a:pt x="3160" y="1807"/>
                </a:cubicBezTo>
                <a:cubicBezTo>
                  <a:pt x="3168" y="1779"/>
                  <a:pt x="3221" y="1723"/>
                  <a:pt x="3251" y="1722"/>
                </a:cubicBezTo>
                <a:cubicBezTo>
                  <a:pt x="3397" y="1716"/>
                  <a:pt x="3544" y="1717"/>
                  <a:pt x="3690" y="1715"/>
                </a:cubicBezTo>
                <a:cubicBezTo>
                  <a:pt x="3758" y="1693"/>
                  <a:pt x="3790" y="1601"/>
                  <a:pt x="3801" y="1538"/>
                </a:cubicBezTo>
                <a:cubicBezTo>
                  <a:pt x="3799" y="1490"/>
                  <a:pt x="3801" y="1442"/>
                  <a:pt x="3795" y="1394"/>
                </a:cubicBezTo>
                <a:cubicBezTo>
                  <a:pt x="3791" y="1360"/>
                  <a:pt x="3697" y="1334"/>
                  <a:pt x="3670" y="1329"/>
                </a:cubicBezTo>
                <a:cubicBezTo>
                  <a:pt x="3549" y="1338"/>
                  <a:pt x="3455" y="1347"/>
                  <a:pt x="3343" y="1381"/>
                </a:cubicBezTo>
                <a:cubicBezTo>
                  <a:pt x="3280" y="1377"/>
                  <a:pt x="3216" y="1379"/>
                  <a:pt x="3153" y="1368"/>
                </a:cubicBezTo>
                <a:cubicBezTo>
                  <a:pt x="3138" y="1365"/>
                  <a:pt x="3114" y="1342"/>
                  <a:pt x="3114" y="1342"/>
                </a:cubicBezTo>
                <a:cubicBezTo>
                  <a:pt x="3098" y="1311"/>
                  <a:pt x="3093" y="1292"/>
                  <a:pt x="3088" y="1257"/>
                </a:cubicBezTo>
                <a:cubicBezTo>
                  <a:pt x="3093" y="1157"/>
                  <a:pt x="3068" y="1120"/>
                  <a:pt x="3160" y="1100"/>
                </a:cubicBezTo>
                <a:cubicBezTo>
                  <a:pt x="3196" y="1078"/>
                  <a:pt x="3232" y="1073"/>
                  <a:pt x="3271" y="1061"/>
                </a:cubicBezTo>
                <a:cubicBezTo>
                  <a:pt x="3360" y="1063"/>
                  <a:pt x="3450" y="1060"/>
                  <a:pt x="3539" y="1067"/>
                </a:cubicBezTo>
                <a:cubicBezTo>
                  <a:pt x="3558" y="1069"/>
                  <a:pt x="3574" y="1081"/>
                  <a:pt x="3592" y="1087"/>
                </a:cubicBezTo>
                <a:cubicBezTo>
                  <a:pt x="3684" y="1118"/>
                  <a:pt x="3773" y="1157"/>
                  <a:pt x="3867" y="1178"/>
                </a:cubicBezTo>
                <a:cubicBezTo>
                  <a:pt x="4156" y="1168"/>
                  <a:pt x="3955" y="1186"/>
                  <a:pt x="4089" y="1146"/>
                </a:cubicBezTo>
                <a:cubicBezTo>
                  <a:pt x="4098" y="1139"/>
                  <a:pt x="4105" y="1131"/>
                  <a:pt x="4115" y="1126"/>
                </a:cubicBezTo>
                <a:cubicBezTo>
                  <a:pt x="4121" y="1123"/>
                  <a:pt x="4129" y="1124"/>
                  <a:pt x="4135" y="1120"/>
                </a:cubicBezTo>
                <a:cubicBezTo>
                  <a:pt x="4160" y="1104"/>
                  <a:pt x="4166" y="1071"/>
                  <a:pt x="4187" y="1054"/>
                </a:cubicBezTo>
                <a:cubicBezTo>
                  <a:pt x="4198" y="1045"/>
                  <a:pt x="4214" y="1046"/>
                  <a:pt x="4227" y="1041"/>
                </a:cubicBezTo>
                <a:cubicBezTo>
                  <a:pt x="4375" y="1090"/>
                  <a:pt x="4513" y="1183"/>
                  <a:pt x="4619" y="1296"/>
                </a:cubicBezTo>
                <a:cubicBezTo>
                  <a:pt x="4636" y="1314"/>
                  <a:pt x="4692" y="1363"/>
                  <a:pt x="4711" y="1394"/>
                </a:cubicBezTo>
                <a:cubicBezTo>
                  <a:pt x="4728" y="1421"/>
                  <a:pt x="4750" y="1456"/>
                  <a:pt x="4763" y="1486"/>
                </a:cubicBezTo>
                <a:cubicBezTo>
                  <a:pt x="4773" y="1510"/>
                  <a:pt x="4775" y="1530"/>
                  <a:pt x="4789" y="1552"/>
                </a:cubicBezTo>
                <a:cubicBezTo>
                  <a:pt x="4785" y="1571"/>
                  <a:pt x="4789" y="1595"/>
                  <a:pt x="4776" y="1610"/>
                </a:cubicBezTo>
                <a:cubicBezTo>
                  <a:pt x="4770" y="1617"/>
                  <a:pt x="4706" y="1627"/>
                  <a:pt x="4691" y="1630"/>
                </a:cubicBezTo>
                <a:cubicBezTo>
                  <a:pt x="4623" y="1655"/>
                  <a:pt x="4550" y="1635"/>
                  <a:pt x="4482" y="1617"/>
                </a:cubicBezTo>
                <a:cubicBezTo>
                  <a:pt x="4360" y="1622"/>
                  <a:pt x="4370" y="1609"/>
                  <a:pt x="4305" y="1630"/>
                </a:cubicBezTo>
                <a:cubicBezTo>
                  <a:pt x="4292" y="1634"/>
                  <a:pt x="4278" y="1637"/>
                  <a:pt x="4266" y="1643"/>
                </a:cubicBezTo>
                <a:cubicBezTo>
                  <a:pt x="4252" y="1650"/>
                  <a:pt x="4227" y="1669"/>
                  <a:pt x="4227" y="1669"/>
                </a:cubicBezTo>
                <a:cubicBezTo>
                  <a:pt x="4229" y="1693"/>
                  <a:pt x="4226" y="1718"/>
                  <a:pt x="4233" y="1741"/>
                </a:cubicBezTo>
                <a:cubicBezTo>
                  <a:pt x="4238" y="1760"/>
                  <a:pt x="4316" y="1803"/>
                  <a:pt x="4338" y="1813"/>
                </a:cubicBezTo>
                <a:cubicBezTo>
                  <a:pt x="4390" y="1836"/>
                  <a:pt x="4336" y="1800"/>
                  <a:pt x="4397" y="1833"/>
                </a:cubicBezTo>
                <a:cubicBezTo>
                  <a:pt x="4411" y="1840"/>
                  <a:pt x="4436" y="1859"/>
                  <a:pt x="4436" y="1859"/>
                </a:cubicBezTo>
                <a:cubicBezTo>
                  <a:pt x="4434" y="1877"/>
                  <a:pt x="4437" y="1896"/>
                  <a:pt x="4429" y="1912"/>
                </a:cubicBezTo>
                <a:cubicBezTo>
                  <a:pt x="4425" y="1921"/>
                  <a:pt x="4412" y="1922"/>
                  <a:pt x="4403" y="1925"/>
                </a:cubicBezTo>
                <a:cubicBezTo>
                  <a:pt x="4368" y="1938"/>
                  <a:pt x="4329" y="1944"/>
                  <a:pt x="4292" y="1951"/>
                </a:cubicBezTo>
                <a:cubicBezTo>
                  <a:pt x="4269" y="1973"/>
                  <a:pt x="4260" y="1985"/>
                  <a:pt x="4253" y="2016"/>
                </a:cubicBezTo>
                <a:cubicBezTo>
                  <a:pt x="4259" y="2137"/>
                  <a:pt x="4230" y="2141"/>
                  <a:pt x="4312" y="2180"/>
                </a:cubicBezTo>
                <a:cubicBezTo>
                  <a:pt x="4388" y="2170"/>
                  <a:pt x="4468" y="2173"/>
                  <a:pt x="4541" y="2147"/>
                </a:cubicBezTo>
                <a:cubicBezTo>
                  <a:pt x="4591" y="2129"/>
                  <a:pt x="4629" y="2093"/>
                  <a:pt x="4678" y="2075"/>
                </a:cubicBezTo>
                <a:cubicBezTo>
                  <a:pt x="4717" y="2082"/>
                  <a:pt x="4743" y="2098"/>
                  <a:pt x="4776" y="2121"/>
                </a:cubicBezTo>
                <a:cubicBezTo>
                  <a:pt x="4846" y="2110"/>
                  <a:pt x="4895" y="2097"/>
                  <a:pt x="4947" y="2049"/>
                </a:cubicBezTo>
                <a:cubicBezTo>
                  <a:pt x="4956" y="2010"/>
                  <a:pt x="4946" y="1968"/>
                  <a:pt x="4960" y="1931"/>
                </a:cubicBezTo>
                <a:cubicBezTo>
                  <a:pt x="4968" y="1910"/>
                  <a:pt x="5006" y="1903"/>
                  <a:pt x="5025" y="1898"/>
                </a:cubicBezTo>
                <a:cubicBezTo>
                  <a:pt x="5092" y="1860"/>
                  <a:pt x="5153" y="1841"/>
                  <a:pt x="5228" y="1826"/>
                </a:cubicBezTo>
                <a:cubicBezTo>
                  <a:pt x="5252" y="1811"/>
                  <a:pt x="5268" y="1786"/>
                  <a:pt x="5293" y="1774"/>
                </a:cubicBezTo>
                <a:cubicBezTo>
                  <a:pt x="5340" y="1751"/>
                  <a:pt x="5426" y="1747"/>
                  <a:pt x="5470" y="1741"/>
                </a:cubicBezTo>
                <a:cubicBezTo>
                  <a:pt x="5509" y="1748"/>
                  <a:pt x="5550" y="1750"/>
                  <a:pt x="5588" y="1761"/>
                </a:cubicBezTo>
                <a:cubicBezTo>
                  <a:pt x="5615" y="1769"/>
                  <a:pt x="5640" y="1826"/>
                  <a:pt x="5640" y="1826"/>
                </a:cubicBezTo>
                <a:cubicBezTo>
                  <a:pt x="5650" y="1855"/>
                  <a:pt x="5666" y="1859"/>
                  <a:pt x="5693" y="1872"/>
                </a:cubicBezTo>
                <a:cubicBezTo>
                  <a:pt x="5772" y="1868"/>
                  <a:pt x="5815" y="1867"/>
                  <a:pt x="5883" y="1840"/>
                </a:cubicBezTo>
                <a:cubicBezTo>
                  <a:pt x="5923" y="1799"/>
                  <a:pt x="5955" y="1753"/>
                  <a:pt x="5981" y="1702"/>
                </a:cubicBezTo>
                <a:cubicBezTo>
                  <a:pt x="5977" y="1689"/>
                  <a:pt x="5978" y="1673"/>
                  <a:pt x="5968" y="1663"/>
                </a:cubicBezTo>
                <a:cubicBezTo>
                  <a:pt x="5954" y="1649"/>
                  <a:pt x="5931" y="1648"/>
                  <a:pt x="5915" y="1637"/>
                </a:cubicBezTo>
                <a:cubicBezTo>
                  <a:pt x="5870" y="1606"/>
                  <a:pt x="5823" y="1581"/>
                  <a:pt x="5771" y="1565"/>
                </a:cubicBezTo>
                <a:cubicBezTo>
                  <a:pt x="5727" y="1528"/>
                  <a:pt x="5672" y="1486"/>
                  <a:pt x="5621" y="1460"/>
                </a:cubicBezTo>
                <a:cubicBezTo>
                  <a:pt x="5575" y="1392"/>
                  <a:pt x="5542" y="1338"/>
                  <a:pt x="5523" y="1257"/>
                </a:cubicBezTo>
                <a:cubicBezTo>
                  <a:pt x="5525" y="1176"/>
                  <a:pt x="5521" y="1095"/>
                  <a:pt x="5529" y="1015"/>
                </a:cubicBezTo>
                <a:cubicBezTo>
                  <a:pt x="5531" y="997"/>
                  <a:pt x="5572" y="986"/>
                  <a:pt x="5581" y="982"/>
                </a:cubicBezTo>
                <a:cubicBezTo>
                  <a:pt x="5608" y="970"/>
                  <a:pt x="5660" y="943"/>
                  <a:pt x="5660" y="943"/>
                </a:cubicBezTo>
                <a:cubicBezTo>
                  <a:pt x="5682" y="921"/>
                  <a:pt x="5712" y="886"/>
                  <a:pt x="5739" y="877"/>
                </a:cubicBezTo>
                <a:cubicBezTo>
                  <a:pt x="5787" y="829"/>
                  <a:pt x="5849" y="784"/>
                  <a:pt x="5915" y="766"/>
                </a:cubicBezTo>
                <a:cubicBezTo>
                  <a:pt x="5938" y="743"/>
                  <a:pt x="5957" y="738"/>
                  <a:pt x="5981" y="714"/>
                </a:cubicBezTo>
                <a:cubicBezTo>
                  <a:pt x="6001" y="671"/>
                  <a:pt x="6001" y="677"/>
                  <a:pt x="6013" y="629"/>
                </a:cubicBezTo>
                <a:cubicBezTo>
                  <a:pt x="6018" y="607"/>
                  <a:pt x="6027" y="563"/>
                  <a:pt x="6027" y="563"/>
                </a:cubicBezTo>
                <a:cubicBezTo>
                  <a:pt x="6025" y="526"/>
                  <a:pt x="6056" y="460"/>
                  <a:pt x="6020" y="452"/>
                </a:cubicBezTo>
                <a:cubicBezTo>
                  <a:pt x="5670" y="371"/>
                  <a:pt x="5642" y="472"/>
                  <a:pt x="5405" y="544"/>
                </a:cubicBezTo>
                <a:cubicBezTo>
                  <a:pt x="5394" y="553"/>
                  <a:pt x="5383" y="562"/>
                  <a:pt x="5372" y="570"/>
                </a:cubicBezTo>
                <a:cubicBezTo>
                  <a:pt x="5359" y="579"/>
                  <a:pt x="5333" y="596"/>
                  <a:pt x="5333" y="596"/>
                </a:cubicBezTo>
                <a:cubicBezTo>
                  <a:pt x="5319" y="617"/>
                  <a:pt x="5309" y="638"/>
                  <a:pt x="5300" y="661"/>
                </a:cubicBezTo>
                <a:cubicBezTo>
                  <a:pt x="5297" y="722"/>
                  <a:pt x="5316" y="1081"/>
                  <a:pt x="5202" y="1159"/>
                </a:cubicBezTo>
                <a:cubicBezTo>
                  <a:pt x="5152" y="1232"/>
                  <a:pt x="4997" y="1267"/>
                  <a:pt x="4914" y="1277"/>
                </a:cubicBezTo>
                <a:cubicBezTo>
                  <a:pt x="4683" y="1269"/>
                  <a:pt x="4771" y="1277"/>
                  <a:pt x="4639" y="1244"/>
                </a:cubicBezTo>
                <a:cubicBezTo>
                  <a:pt x="4593" y="1216"/>
                  <a:pt x="4549" y="1183"/>
                  <a:pt x="4501" y="1159"/>
                </a:cubicBezTo>
                <a:cubicBezTo>
                  <a:pt x="4472" y="1145"/>
                  <a:pt x="4440" y="1137"/>
                  <a:pt x="4410" y="1126"/>
                </a:cubicBezTo>
                <a:cubicBezTo>
                  <a:pt x="4387" y="1103"/>
                  <a:pt x="4374" y="1081"/>
                  <a:pt x="4357" y="1054"/>
                </a:cubicBezTo>
                <a:cubicBezTo>
                  <a:pt x="4340" y="1027"/>
                  <a:pt x="4319" y="1011"/>
                  <a:pt x="4305" y="982"/>
                </a:cubicBezTo>
                <a:cubicBezTo>
                  <a:pt x="4300" y="955"/>
                  <a:pt x="4295" y="930"/>
                  <a:pt x="4285" y="904"/>
                </a:cubicBezTo>
                <a:cubicBezTo>
                  <a:pt x="4290" y="823"/>
                  <a:pt x="4287" y="741"/>
                  <a:pt x="4299" y="661"/>
                </a:cubicBezTo>
                <a:cubicBezTo>
                  <a:pt x="4301" y="647"/>
                  <a:pt x="4317" y="640"/>
                  <a:pt x="4325" y="629"/>
                </a:cubicBezTo>
                <a:cubicBezTo>
                  <a:pt x="4334" y="616"/>
                  <a:pt x="4351" y="589"/>
                  <a:pt x="4351" y="589"/>
                </a:cubicBezTo>
                <a:cubicBezTo>
                  <a:pt x="4359" y="565"/>
                  <a:pt x="4371" y="549"/>
                  <a:pt x="4377" y="524"/>
                </a:cubicBezTo>
                <a:cubicBezTo>
                  <a:pt x="4372" y="404"/>
                  <a:pt x="4409" y="383"/>
                  <a:pt x="4325" y="360"/>
                </a:cubicBezTo>
                <a:cubicBezTo>
                  <a:pt x="4277" y="362"/>
                  <a:pt x="4229" y="363"/>
                  <a:pt x="4181" y="367"/>
                </a:cubicBezTo>
                <a:cubicBezTo>
                  <a:pt x="4161" y="369"/>
                  <a:pt x="4144" y="384"/>
                  <a:pt x="4128" y="393"/>
                </a:cubicBezTo>
                <a:cubicBezTo>
                  <a:pt x="4049" y="436"/>
                  <a:pt x="3974" y="478"/>
                  <a:pt x="3912" y="544"/>
                </a:cubicBezTo>
                <a:cubicBezTo>
                  <a:pt x="3897" y="608"/>
                  <a:pt x="3919" y="530"/>
                  <a:pt x="3886" y="596"/>
                </a:cubicBezTo>
                <a:cubicBezTo>
                  <a:pt x="3862" y="644"/>
                  <a:pt x="3866" y="703"/>
                  <a:pt x="3834" y="746"/>
                </a:cubicBezTo>
                <a:cubicBezTo>
                  <a:pt x="3791" y="868"/>
                  <a:pt x="3564" y="842"/>
                  <a:pt x="3480" y="845"/>
                </a:cubicBezTo>
                <a:cubicBezTo>
                  <a:pt x="3442" y="873"/>
                  <a:pt x="3408" y="874"/>
                  <a:pt x="3363" y="884"/>
                </a:cubicBezTo>
                <a:cubicBezTo>
                  <a:pt x="3326" y="882"/>
                  <a:pt x="3287" y="886"/>
                  <a:pt x="3251" y="877"/>
                </a:cubicBezTo>
                <a:cubicBezTo>
                  <a:pt x="3231" y="872"/>
                  <a:pt x="3216" y="856"/>
                  <a:pt x="3199" y="845"/>
                </a:cubicBezTo>
                <a:cubicBezTo>
                  <a:pt x="3192" y="841"/>
                  <a:pt x="3179" y="832"/>
                  <a:pt x="3179" y="832"/>
                </a:cubicBezTo>
                <a:cubicBezTo>
                  <a:pt x="3151" y="834"/>
                  <a:pt x="3122" y="833"/>
                  <a:pt x="3094" y="838"/>
                </a:cubicBezTo>
                <a:cubicBezTo>
                  <a:pt x="3084" y="840"/>
                  <a:pt x="3071" y="842"/>
                  <a:pt x="3068" y="851"/>
                </a:cubicBezTo>
                <a:cubicBezTo>
                  <a:pt x="3025" y="1009"/>
                  <a:pt x="3097" y="955"/>
                  <a:pt x="3035" y="995"/>
                </a:cubicBezTo>
                <a:cubicBezTo>
                  <a:pt x="3007" y="993"/>
                  <a:pt x="2977" y="997"/>
                  <a:pt x="2950" y="989"/>
                </a:cubicBezTo>
                <a:cubicBezTo>
                  <a:pt x="2932" y="984"/>
                  <a:pt x="2922" y="961"/>
                  <a:pt x="2904" y="956"/>
                </a:cubicBezTo>
                <a:cubicBezTo>
                  <a:pt x="2891" y="939"/>
                  <a:pt x="2863" y="926"/>
                  <a:pt x="2865" y="904"/>
                </a:cubicBezTo>
                <a:cubicBezTo>
                  <a:pt x="2873" y="801"/>
                  <a:pt x="2881" y="735"/>
                  <a:pt x="2898" y="642"/>
                </a:cubicBezTo>
                <a:cubicBezTo>
                  <a:pt x="2896" y="609"/>
                  <a:pt x="2900" y="576"/>
                  <a:pt x="2891" y="544"/>
                </a:cubicBezTo>
                <a:cubicBezTo>
                  <a:pt x="2877" y="493"/>
                  <a:pt x="2784" y="444"/>
                  <a:pt x="2741" y="432"/>
                </a:cubicBezTo>
                <a:cubicBezTo>
                  <a:pt x="2652" y="367"/>
                  <a:pt x="2533" y="329"/>
                  <a:pt x="2420" y="328"/>
                </a:cubicBezTo>
                <a:cubicBezTo>
                  <a:pt x="1944" y="324"/>
                  <a:pt x="1469" y="323"/>
                  <a:pt x="993" y="321"/>
                </a:cubicBezTo>
                <a:cubicBezTo>
                  <a:pt x="947" y="309"/>
                  <a:pt x="901" y="300"/>
                  <a:pt x="856" y="288"/>
                </a:cubicBezTo>
                <a:cubicBezTo>
                  <a:pt x="834" y="273"/>
                  <a:pt x="838" y="273"/>
                  <a:pt x="810" y="269"/>
                </a:cubicBezTo>
                <a:cubicBezTo>
                  <a:pt x="775" y="264"/>
                  <a:pt x="705" y="256"/>
                  <a:pt x="705" y="256"/>
                </a:cubicBezTo>
                <a:cubicBezTo>
                  <a:pt x="654" y="242"/>
                  <a:pt x="600" y="239"/>
                  <a:pt x="548" y="229"/>
                </a:cubicBezTo>
                <a:cubicBezTo>
                  <a:pt x="483" y="216"/>
                  <a:pt x="424" y="203"/>
                  <a:pt x="358" y="197"/>
                </a:cubicBezTo>
                <a:cubicBezTo>
                  <a:pt x="349" y="197"/>
                  <a:pt x="243" y="190"/>
                  <a:pt x="234" y="216"/>
                </a:cubicBezTo>
                <a:cubicBezTo>
                  <a:pt x="228" y="235"/>
                  <a:pt x="266" y="296"/>
                  <a:pt x="293" y="269"/>
                </a:cubicBezTo>
                <a:cubicBezTo>
                  <a:pt x="301" y="261"/>
                  <a:pt x="280" y="251"/>
                  <a:pt x="273" y="242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4340" name="Freeform 24"/>
          <p:cNvSpPr>
            <a:spLocks/>
          </p:cNvSpPr>
          <p:nvPr/>
        </p:nvSpPr>
        <p:spPr bwMode="auto">
          <a:xfrm>
            <a:off x="-717550" y="214313"/>
            <a:ext cx="10212388" cy="7216775"/>
          </a:xfrm>
          <a:custGeom>
            <a:avLst/>
            <a:gdLst>
              <a:gd name="T0" fmla="*/ 2147483647 w 6433"/>
              <a:gd name="T1" fmla="*/ 2147483647 h 4546"/>
              <a:gd name="T2" fmla="*/ 2147483647 w 6433"/>
              <a:gd name="T3" fmla="*/ 2147483647 h 4546"/>
              <a:gd name="T4" fmla="*/ 2147483647 w 6433"/>
              <a:gd name="T5" fmla="*/ 2147483647 h 4546"/>
              <a:gd name="T6" fmla="*/ 2147483647 w 6433"/>
              <a:gd name="T7" fmla="*/ 2147483647 h 4546"/>
              <a:gd name="T8" fmla="*/ 2147483647 w 6433"/>
              <a:gd name="T9" fmla="*/ 2147483647 h 4546"/>
              <a:gd name="T10" fmla="*/ 2147483647 w 6433"/>
              <a:gd name="T11" fmla="*/ 2147483647 h 4546"/>
              <a:gd name="T12" fmla="*/ 2147483647 w 6433"/>
              <a:gd name="T13" fmla="*/ 2147483647 h 4546"/>
              <a:gd name="T14" fmla="*/ 2147483647 w 6433"/>
              <a:gd name="T15" fmla="*/ 2147483647 h 4546"/>
              <a:gd name="T16" fmla="*/ 2147483647 w 6433"/>
              <a:gd name="T17" fmla="*/ 2147483647 h 4546"/>
              <a:gd name="T18" fmla="*/ 2147483647 w 6433"/>
              <a:gd name="T19" fmla="*/ 2147483647 h 4546"/>
              <a:gd name="T20" fmla="*/ 2147483647 w 6433"/>
              <a:gd name="T21" fmla="*/ 2147483647 h 4546"/>
              <a:gd name="T22" fmla="*/ 2147483647 w 6433"/>
              <a:gd name="T23" fmla="*/ 2147483647 h 4546"/>
              <a:gd name="T24" fmla="*/ 2147483647 w 6433"/>
              <a:gd name="T25" fmla="*/ 2147483647 h 4546"/>
              <a:gd name="T26" fmla="*/ 2147483647 w 6433"/>
              <a:gd name="T27" fmla="*/ 2147483647 h 4546"/>
              <a:gd name="T28" fmla="*/ 2147483647 w 6433"/>
              <a:gd name="T29" fmla="*/ 2147483647 h 4546"/>
              <a:gd name="T30" fmla="*/ 2147483647 w 6433"/>
              <a:gd name="T31" fmla="*/ 2147483647 h 4546"/>
              <a:gd name="T32" fmla="*/ 2147483647 w 6433"/>
              <a:gd name="T33" fmla="*/ 2147483647 h 4546"/>
              <a:gd name="T34" fmla="*/ 2147483647 w 6433"/>
              <a:gd name="T35" fmla="*/ 2147483647 h 4546"/>
              <a:gd name="T36" fmla="*/ 2147483647 w 6433"/>
              <a:gd name="T37" fmla="*/ 2147483647 h 4546"/>
              <a:gd name="T38" fmla="*/ 2147483647 w 6433"/>
              <a:gd name="T39" fmla="*/ 2147483647 h 4546"/>
              <a:gd name="T40" fmla="*/ 2147483647 w 6433"/>
              <a:gd name="T41" fmla="*/ 2147483647 h 4546"/>
              <a:gd name="T42" fmla="*/ 2147483647 w 6433"/>
              <a:gd name="T43" fmla="*/ 2147483647 h 4546"/>
              <a:gd name="T44" fmla="*/ 2147483647 w 6433"/>
              <a:gd name="T45" fmla="*/ 2147483647 h 4546"/>
              <a:gd name="T46" fmla="*/ 2147483647 w 6433"/>
              <a:gd name="T47" fmla="*/ 2147483647 h 4546"/>
              <a:gd name="T48" fmla="*/ 2147483647 w 6433"/>
              <a:gd name="T49" fmla="*/ 2147483647 h 4546"/>
              <a:gd name="T50" fmla="*/ 2147483647 w 6433"/>
              <a:gd name="T51" fmla="*/ 2147483647 h 4546"/>
              <a:gd name="T52" fmla="*/ 2147483647 w 6433"/>
              <a:gd name="T53" fmla="*/ 2147483647 h 4546"/>
              <a:gd name="T54" fmla="*/ 2147483647 w 6433"/>
              <a:gd name="T55" fmla="*/ 2147483647 h 4546"/>
              <a:gd name="T56" fmla="*/ 2147483647 w 6433"/>
              <a:gd name="T57" fmla="*/ 2147483647 h 4546"/>
              <a:gd name="T58" fmla="*/ 2147483647 w 6433"/>
              <a:gd name="T59" fmla="*/ 2147483647 h 4546"/>
              <a:gd name="T60" fmla="*/ 2147483647 w 6433"/>
              <a:gd name="T61" fmla="*/ 2147483647 h 4546"/>
              <a:gd name="T62" fmla="*/ 2147483647 w 6433"/>
              <a:gd name="T63" fmla="*/ 2147483647 h 4546"/>
              <a:gd name="T64" fmla="*/ 2147483647 w 6433"/>
              <a:gd name="T65" fmla="*/ 2147483647 h 4546"/>
              <a:gd name="T66" fmla="*/ 2147483647 w 6433"/>
              <a:gd name="T67" fmla="*/ 2147483647 h 4546"/>
              <a:gd name="T68" fmla="*/ 2147483647 w 6433"/>
              <a:gd name="T69" fmla="*/ 2147483647 h 4546"/>
              <a:gd name="T70" fmla="*/ 2147483647 w 6433"/>
              <a:gd name="T71" fmla="*/ 2147483647 h 4546"/>
              <a:gd name="T72" fmla="*/ 2147483647 w 6433"/>
              <a:gd name="T73" fmla="*/ 2147483647 h 4546"/>
              <a:gd name="T74" fmla="*/ 2147483647 w 6433"/>
              <a:gd name="T75" fmla="*/ 2147483647 h 4546"/>
              <a:gd name="T76" fmla="*/ 2147483647 w 6433"/>
              <a:gd name="T77" fmla="*/ 2147483647 h 4546"/>
              <a:gd name="T78" fmla="*/ 2147483647 w 6433"/>
              <a:gd name="T79" fmla="*/ 2147483647 h 4546"/>
              <a:gd name="T80" fmla="*/ 2147483647 w 6433"/>
              <a:gd name="T81" fmla="*/ 2147483647 h 4546"/>
              <a:gd name="T82" fmla="*/ 2147483647 w 6433"/>
              <a:gd name="T83" fmla="*/ 2147483647 h 4546"/>
              <a:gd name="T84" fmla="*/ 2147483647 w 6433"/>
              <a:gd name="T85" fmla="*/ 2147483647 h 4546"/>
              <a:gd name="T86" fmla="*/ 2147483647 w 6433"/>
              <a:gd name="T87" fmla="*/ 2147483647 h 4546"/>
              <a:gd name="T88" fmla="*/ 2147483647 w 6433"/>
              <a:gd name="T89" fmla="*/ 2147483647 h 4546"/>
              <a:gd name="T90" fmla="*/ 2147483647 w 6433"/>
              <a:gd name="T91" fmla="*/ 2147483647 h 4546"/>
              <a:gd name="T92" fmla="*/ 2147483647 w 6433"/>
              <a:gd name="T93" fmla="*/ 2147483647 h 4546"/>
              <a:gd name="T94" fmla="*/ 2147483647 w 6433"/>
              <a:gd name="T95" fmla="*/ 2147483647 h 4546"/>
              <a:gd name="T96" fmla="*/ 2147483647 w 6433"/>
              <a:gd name="T97" fmla="*/ 2147483647 h 4546"/>
              <a:gd name="T98" fmla="*/ 2147483647 w 6433"/>
              <a:gd name="T99" fmla="*/ 2147483647 h 4546"/>
              <a:gd name="T100" fmla="*/ 2147483647 w 6433"/>
              <a:gd name="T101" fmla="*/ 2147483647 h 4546"/>
              <a:gd name="T102" fmla="*/ 2147483647 w 6433"/>
              <a:gd name="T103" fmla="*/ 2147483647 h 4546"/>
              <a:gd name="T104" fmla="*/ 2147483647 w 6433"/>
              <a:gd name="T105" fmla="*/ 2147483647 h 4546"/>
              <a:gd name="T106" fmla="*/ 2147483647 w 6433"/>
              <a:gd name="T107" fmla="*/ 2147483647 h 4546"/>
              <a:gd name="T108" fmla="*/ 2147483647 w 6433"/>
              <a:gd name="T109" fmla="*/ 2147483647 h 4546"/>
              <a:gd name="T110" fmla="*/ 2147483647 w 6433"/>
              <a:gd name="T111" fmla="*/ 2147483647 h 4546"/>
              <a:gd name="T112" fmla="*/ 2147483647 w 6433"/>
              <a:gd name="T113" fmla="*/ 2147483647 h 4546"/>
              <a:gd name="T114" fmla="*/ 2147483647 w 6433"/>
              <a:gd name="T115" fmla="*/ 2147483647 h 454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6433"/>
              <a:gd name="T175" fmla="*/ 0 h 4546"/>
              <a:gd name="T176" fmla="*/ 6433 w 6433"/>
              <a:gd name="T177" fmla="*/ 4546 h 454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6433" h="4546">
                <a:moveTo>
                  <a:pt x="273" y="242"/>
                </a:moveTo>
                <a:cubicBezTo>
                  <a:pt x="293" y="273"/>
                  <a:pt x="317" y="268"/>
                  <a:pt x="352" y="282"/>
                </a:cubicBezTo>
                <a:cubicBezTo>
                  <a:pt x="401" y="302"/>
                  <a:pt x="436" y="327"/>
                  <a:pt x="489" y="334"/>
                </a:cubicBezTo>
                <a:cubicBezTo>
                  <a:pt x="571" y="375"/>
                  <a:pt x="649" y="377"/>
                  <a:pt x="738" y="393"/>
                </a:cubicBezTo>
                <a:cubicBezTo>
                  <a:pt x="769" y="399"/>
                  <a:pt x="798" y="413"/>
                  <a:pt x="829" y="413"/>
                </a:cubicBezTo>
                <a:cubicBezTo>
                  <a:pt x="1283" y="415"/>
                  <a:pt x="1737" y="417"/>
                  <a:pt x="2191" y="419"/>
                </a:cubicBezTo>
                <a:cubicBezTo>
                  <a:pt x="2291" y="430"/>
                  <a:pt x="2392" y="450"/>
                  <a:pt x="2492" y="465"/>
                </a:cubicBezTo>
                <a:cubicBezTo>
                  <a:pt x="2601" y="508"/>
                  <a:pt x="2663" y="562"/>
                  <a:pt x="2708" y="674"/>
                </a:cubicBezTo>
                <a:cubicBezTo>
                  <a:pt x="2697" y="813"/>
                  <a:pt x="2730" y="853"/>
                  <a:pt x="2610" y="871"/>
                </a:cubicBezTo>
                <a:cubicBezTo>
                  <a:pt x="2348" y="1002"/>
                  <a:pt x="2026" y="914"/>
                  <a:pt x="1739" y="871"/>
                </a:cubicBezTo>
                <a:cubicBezTo>
                  <a:pt x="1670" y="848"/>
                  <a:pt x="1595" y="838"/>
                  <a:pt x="1523" y="825"/>
                </a:cubicBezTo>
                <a:cubicBezTo>
                  <a:pt x="1501" y="821"/>
                  <a:pt x="1479" y="818"/>
                  <a:pt x="1458" y="812"/>
                </a:cubicBezTo>
                <a:cubicBezTo>
                  <a:pt x="1445" y="809"/>
                  <a:pt x="1419" y="799"/>
                  <a:pt x="1419" y="799"/>
                </a:cubicBezTo>
                <a:cubicBezTo>
                  <a:pt x="1286" y="801"/>
                  <a:pt x="1152" y="801"/>
                  <a:pt x="1019" y="805"/>
                </a:cubicBezTo>
                <a:cubicBezTo>
                  <a:pt x="978" y="806"/>
                  <a:pt x="930" y="832"/>
                  <a:pt x="888" y="838"/>
                </a:cubicBezTo>
                <a:cubicBezTo>
                  <a:pt x="863" y="855"/>
                  <a:pt x="825" y="874"/>
                  <a:pt x="803" y="897"/>
                </a:cubicBezTo>
                <a:cubicBezTo>
                  <a:pt x="785" y="915"/>
                  <a:pt x="772" y="941"/>
                  <a:pt x="757" y="962"/>
                </a:cubicBezTo>
                <a:cubicBezTo>
                  <a:pt x="750" y="987"/>
                  <a:pt x="741" y="1010"/>
                  <a:pt x="731" y="1034"/>
                </a:cubicBezTo>
                <a:cubicBezTo>
                  <a:pt x="724" y="1098"/>
                  <a:pt x="715" y="1168"/>
                  <a:pt x="731" y="1231"/>
                </a:cubicBezTo>
                <a:cubicBezTo>
                  <a:pt x="737" y="1254"/>
                  <a:pt x="809" y="1294"/>
                  <a:pt x="823" y="1303"/>
                </a:cubicBezTo>
                <a:cubicBezTo>
                  <a:pt x="943" y="1381"/>
                  <a:pt x="1101" y="1413"/>
                  <a:pt x="1242" y="1414"/>
                </a:cubicBezTo>
                <a:cubicBezTo>
                  <a:pt x="1663" y="1418"/>
                  <a:pt x="2084" y="1419"/>
                  <a:pt x="2505" y="1421"/>
                </a:cubicBezTo>
                <a:cubicBezTo>
                  <a:pt x="2547" y="1442"/>
                  <a:pt x="2597" y="1431"/>
                  <a:pt x="2636" y="1460"/>
                </a:cubicBezTo>
                <a:cubicBezTo>
                  <a:pt x="2702" y="1509"/>
                  <a:pt x="2720" y="1576"/>
                  <a:pt x="2754" y="1643"/>
                </a:cubicBezTo>
                <a:cubicBezTo>
                  <a:pt x="2771" y="1738"/>
                  <a:pt x="2773" y="1802"/>
                  <a:pt x="2760" y="1912"/>
                </a:cubicBezTo>
                <a:cubicBezTo>
                  <a:pt x="2757" y="1936"/>
                  <a:pt x="2730" y="1951"/>
                  <a:pt x="2715" y="1970"/>
                </a:cubicBezTo>
                <a:cubicBezTo>
                  <a:pt x="2702" y="2008"/>
                  <a:pt x="2681" y="2042"/>
                  <a:pt x="2643" y="2056"/>
                </a:cubicBezTo>
                <a:cubicBezTo>
                  <a:pt x="2616" y="2082"/>
                  <a:pt x="2593" y="2081"/>
                  <a:pt x="2557" y="2088"/>
                </a:cubicBezTo>
                <a:cubicBezTo>
                  <a:pt x="2498" y="2100"/>
                  <a:pt x="2447" y="2115"/>
                  <a:pt x="2387" y="2121"/>
                </a:cubicBezTo>
                <a:cubicBezTo>
                  <a:pt x="2267" y="2119"/>
                  <a:pt x="2147" y="2121"/>
                  <a:pt x="2027" y="2114"/>
                </a:cubicBezTo>
                <a:cubicBezTo>
                  <a:pt x="1958" y="2110"/>
                  <a:pt x="1889" y="2065"/>
                  <a:pt x="1818" y="2056"/>
                </a:cubicBezTo>
                <a:cubicBezTo>
                  <a:pt x="1636" y="1963"/>
                  <a:pt x="1399" y="1975"/>
                  <a:pt x="1203" y="1970"/>
                </a:cubicBezTo>
                <a:cubicBezTo>
                  <a:pt x="1149" y="1977"/>
                  <a:pt x="1115" y="1990"/>
                  <a:pt x="1065" y="2010"/>
                </a:cubicBezTo>
                <a:cubicBezTo>
                  <a:pt x="1058" y="2016"/>
                  <a:pt x="1053" y="2024"/>
                  <a:pt x="1045" y="2029"/>
                </a:cubicBezTo>
                <a:cubicBezTo>
                  <a:pt x="1039" y="2033"/>
                  <a:pt x="1032" y="2032"/>
                  <a:pt x="1026" y="2036"/>
                </a:cubicBezTo>
                <a:cubicBezTo>
                  <a:pt x="1009" y="2047"/>
                  <a:pt x="996" y="2063"/>
                  <a:pt x="980" y="2075"/>
                </a:cubicBezTo>
                <a:cubicBezTo>
                  <a:pt x="949" y="2121"/>
                  <a:pt x="942" y="2158"/>
                  <a:pt x="934" y="2213"/>
                </a:cubicBezTo>
                <a:cubicBezTo>
                  <a:pt x="936" y="2229"/>
                  <a:pt x="941" y="2304"/>
                  <a:pt x="960" y="2330"/>
                </a:cubicBezTo>
                <a:cubicBezTo>
                  <a:pt x="1008" y="2397"/>
                  <a:pt x="1105" y="2402"/>
                  <a:pt x="1176" y="2422"/>
                </a:cubicBezTo>
                <a:cubicBezTo>
                  <a:pt x="1323" y="2464"/>
                  <a:pt x="1473" y="2513"/>
                  <a:pt x="1628" y="2514"/>
                </a:cubicBezTo>
                <a:cubicBezTo>
                  <a:pt x="2075" y="2518"/>
                  <a:pt x="2523" y="2518"/>
                  <a:pt x="2970" y="2520"/>
                </a:cubicBezTo>
                <a:cubicBezTo>
                  <a:pt x="2979" y="2524"/>
                  <a:pt x="2986" y="2531"/>
                  <a:pt x="2996" y="2533"/>
                </a:cubicBezTo>
                <a:cubicBezTo>
                  <a:pt x="3022" y="2538"/>
                  <a:pt x="3050" y="2532"/>
                  <a:pt x="3075" y="2540"/>
                </a:cubicBezTo>
                <a:cubicBezTo>
                  <a:pt x="3148" y="2562"/>
                  <a:pt x="3206" y="2644"/>
                  <a:pt x="3232" y="2710"/>
                </a:cubicBezTo>
                <a:cubicBezTo>
                  <a:pt x="3238" y="2752"/>
                  <a:pt x="3245" y="2781"/>
                  <a:pt x="3271" y="2815"/>
                </a:cubicBezTo>
                <a:cubicBezTo>
                  <a:pt x="3283" y="2880"/>
                  <a:pt x="3285" y="2877"/>
                  <a:pt x="3264" y="2978"/>
                </a:cubicBezTo>
                <a:cubicBezTo>
                  <a:pt x="3255" y="3019"/>
                  <a:pt x="3087" y="3050"/>
                  <a:pt x="3061" y="3050"/>
                </a:cubicBezTo>
                <a:cubicBezTo>
                  <a:pt x="2791" y="3054"/>
                  <a:pt x="2520" y="3055"/>
                  <a:pt x="2250" y="3057"/>
                </a:cubicBezTo>
                <a:cubicBezTo>
                  <a:pt x="2228" y="3072"/>
                  <a:pt x="2211" y="3077"/>
                  <a:pt x="2191" y="3096"/>
                </a:cubicBezTo>
                <a:cubicBezTo>
                  <a:pt x="2193" y="3146"/>
                  <a:pt x="2190" y="3197"/>
                  <a:pt x="2197" y="3247"/>
                </a:cubicBezTo>
                <a:cubicBezTo>
                  <a:pt x="2199" y="3258"/>
                  <a:pt x="2210" y="3265"/>
                  <a:pt x="2217" y="3273"/>
                </a:cubicBezTo>
                <a:cubicBezTo>
                  <a:pt x="2268" y="3329"/>
                  <a:pt x="2327" y="3352"/>
                  <a:pt x="2400" y="3365"/>
                </a:cubicBezTo>
                <a:cubicBezTo>
                  <a:pt x="2504" y="3406"/>
                  <a:pt x="2611" y="3413"/>
                  <a:pt x="2721" y="3424"/>
                </a:cubicBezTo>
                <a:cubicBezTo>
                  <a:pt x="2876" y="3459"/>
                  <a:pt x="3027" y="3470"/>
                  <a:pt x="3186" y="3476"/>
                </a:cubicBezTo>
                <a:cubicBezTo>
                  <a:pt x="3269" y="3486"/>
                  <a:pt x="3345" y="3507"/>
                  <a:pt x="3428" y="3515"/>
                </a:cubicBezTo>
                <a:cubicBezTo>
                  <a:pt x="3495" y="3538"/>
                  <a:pt x="3510" y="3550"/>
                  <a:pt x="3552" y="3607"/>
                </a:cubicBezTo>
                <a:cubicBezTo>
                  <a:pt x="3560" y="3649"/>
                  <a:pt x="3578" y="3685"/>
                  <a:pt x="3592" y="3725"/>
                </a:cubicBezTo>
                <a:cubicBezTo>
                  <a:pt x="3590" y="3758"/>
                  <a:pt x="3596" y="3792"/>
                  <a:pt x="3585" y="3823"/>
                </a:cubicBezTo>
                <a:cubicBezTo>
                  <a:pt x="3581" y="3834"/>
                  <a:pt x="3563" y="3831"/>
                  <a:pt x="3552" y="3836"/>
                </a:cubicBezTo>
                <a:cubicBezTo>
                  <a:pt x="3513" y="3856"/>
                  <a:pt x="3480" y="3869"/>
                  <a:pt x="3435" y="3875"/>
                </a:cubicBezTo>
                <a:cubicBezTo>
                  <a:pt x="3228" y="3873"/>
                  <a:pt x="3020" y="3878"/>
                  <a:pt x="2813" y="3869"/>
                </a:cubicBezTo>
                <a:cubicBezTo>
                  <a:pt x="2705" y="3864"/>
                  <a:pt x="2679" y="3832"/>
                  <a:pt x="2590" y="3803"/>
                </a:cubicBezTo>
                <a:cubicBezTo>
                  <a:pt x="2554" y="3791"/>
                  <a:pt x="2516" y="3791"/>
                  <a:pt x="2479" y="3784"/>
                </a:cubicBezTo>
                <a:cubicBezTo>
                  <a:pt x="2408" y="3753"/>
                  <a:pt x="2330" y="3741"/>
                  <a:pt x="2256" y="3718"/>
                </a:cubicBezTo>
                <a:cubicBezTo>
                  <a:pt x="2189" y="3697"/>
                  <a:pt x="2138" y="3664"/>
                  <a:pt x="2073" y="3646"/>
                </a:cubicBezTo>
                <a:cubicBezTo>
                  <a:pt x="2028" y="3617"/>
                  <a:pt x="2084" y="3650"/>
                  <a:pt x="2001" y="3620"/>
                </a:cubicBezTo>
                <a:cubicBezTo>
                  <a:pt x="1969" y="3608"/>
                  <a:pt x="1941" y="3576"/>
                  <a:pt x="1909" y="3561"/>
                </a:cubicBezTo>
                <a:cubicBezTo>
                  <a:pt x="1903" y="3552"/>
                  <a:pt x="1898" y="3543"/>
                  <a:pt x="1890" y="3535"/>
                </a:cubicBezTo>
                <a:cubicBezTo>
                  <a:pt x="1884" y="3529"/>
                  <a:pt x="1875" y="3528"/>
                  <a:pt x="1870" y="3522"/>
                </a:cubicBezTo>
                <a:cubicBezTo>
                  <a:pt x="1845" y="3492"/>
                  <a:pt x="1834" y="3453"/>
                  <a:pt x="1805" y="3424"/>
                </a:cubicBezTo>
                <a:cubicBezTo>
                  <a:pt x="1784" y="3324"/>
                  <a:pt x="1777" y="3328"/>
                  <a:pt x="1805" y="3168"/>
                </a:cubicBezTo>
                <a:cubicBezTo>
                  <a:pt x="1807" y="3157"/>
                  <a:pt x="1823" y="3157"/>
                  <a:pt x="1831" y="3149"/>
                </a:cubicBezTo>
                <a:cubicBezTo>
                  <a:pt x="1841" y="3139"/>
                  <a:pt x="1847" y="3126"/>
                  <a:pt x="1857" y="3116"/>
                </a:cubicBezTo>
                <a:cubicBezTo>
                  <a:pt x="1865" y="3108"/>
                  <a:pt x="1875" y="3103"/>
                  <a:pt x="1883" y="3096"/>
                </a:cubicBezTo>
                <a:cubicBezTo>
                  <a:pt x="1906" y="3076"/>
                  <a:pt x="1922" y="3058"/>
                  <a:pt x="1942" y="3037"/>
                </a:cubicBezTo>
                <a:cubicBezTo>
                  <a:pt x="1948" y="3031"/>
                  <a:pt x="1997" y="3013"/>
                  <a:pt x="2001" y="3011"/>
                </a:cubicBezTo>
                <a:cubicBezTo>
                  <a:pt x="2055" y="2992"/>
                  <a:pt x="2113" y="2985"/>
                  <a:pt x="2165" y="2959"/>
                </a:cubicBezTo>
                <a:cubicBezTo>
                  <a:pt x="2244" y="2876"/>
                  <a:pt x="2162" y="2806"/>
                  <a:pt x="2093" y="2762"/>
                </a:cubicBezTo>
                <a:cubicBezTo>
                  <a:pt x="2072" y="2749"/>
                  <a:pt x="2045" y="2749"/>
                  <a:pt x="2021" y="2743"/>
                </a:cubicBezTo>
                <a:cubicBezTo>
                  <a:pt x="1829" y="2746"/>
                  <a:pt x="1693" y="2744"/>
                  <a:pt x="1517" y="2769"/>
                </a:cubicBezTo>
                <a:cubicBezTo>
                  <a:pt x="1371" y="2767"/>
                  <a:pt x="1224" y="2766"/>
                  <a:pt x="1078" y="2762"/>
                </a:cubicBezTo>
                <a:cubicBezTo>
                  <a:pt x="1055" y="2761"/>
                  <a:pt x="1013" y="2743"/>
                  <a:pt x="1013" y="2743"/>
                </a:cubicBezTo>
                <a:cubicBezTo>
                  <a:pt x="992" y="2729"/>
                  <a:pt x="966" y="2720"/>
                  <a:pt x="947" y="2704"/>
                </a:cubicBezTo>
                <a:cubicBezTo>
                  <a:pt x="912" y="2673"/>
                  <a:pt x="875" y="2623"/>
                  <a:pt x="836" y="2599"/>
                </a:cubicBezTo>
                <a:cubicBezTo>
                  <a:pt x="793" y="2573"/>
                  <a:pt x="812" y="2588"/>
                  <a:pt x="777" y="2553"/>
                </a:cubicBezTo>
                <a:cubicBezTo>
                  <a:pt x="762" y="2515"/>
                  <a:pt x="743" y="2480"/>
                  <a:pt x="718" y="2448"/>
                </a:cubicBezTo>
                <a:cubicBezTo>
                  <a:pt x="711" y="2409"/>
                  <a:pt x="695" y="2375"/>
                  <a:pt x="685" y="2337"/>
                </a:cubicBezTo>
                <a:cubicBezTo>
                  <a:pt x="676" y="2269"/>
                  <a:pt x="663" y="2202"/>
                  <a:pt x="653" y="2134"/>
                </a:cubicBezTo>
                <a:cubicBezTo>
                  <a:pt x="655" y="2088"/>
                  <a:pt x="650" y="2042"/>
                  <a:pt x="659" y="1997"/>
                </a:cubicBezTo>
                <a:cubicBezTo>
                  <a:pt x="664" y="1970"/>
                  <a:pt x="701" y="1966"/>
                  <a:pt x="718" y="1957"/>
                </a:cubicBezTo>
                <a:cubicBezTo>
                  <a:pt x="752" y="1938"/>
                  <a:pt x="786" y="1919"/>
                  <a:pt x="823" y="1905"/>
                </a:cubicBezTo>
                <a:cubicBezTo>
                  <a:pt x="851" y="1894"/>
                  <a:pt x="879" y="1884"/>
                  <a:pt x="908" y="1879"/>
                </a:cubicBezTo>
                <a:cubicBezTo>
                  <a:pt x="945" y="1873"/>
                  <a:pt x="1019" y="1866"/>
                  <a:pt x="1019" y="1866"/>
                </a:cubicBezTo>
                <a:cubicBezTo>
                  <a:pt x="1179" y="1803"/>
                  <a:pt x="1410" y="1788"/>
                  <a:pt x="1582" y="1781"/>
                </a:cubicBezTo>
                <a:cubicBezTo>
                  <a:pt x="1628" y="1758"/>
                  <a:pt x="1676" y="1769"/>
                  <a:pt x="1720" y="1741"/>
                </a:cubicBezTo>
                <a:cubicBezTo>
                  <a:pt x="1704" y="1653"/>
                  <a:pt x="1610" y="1632"/>
                  <a:pt x="1530" y="1630"/>
                </a:cubicBezTo>
                <a:cubicBezTo>
                  <a:pt x="1316" y="1626"/>
                  <a:pt x="1102" y="1626"/>
                  <a:pt x="888" y="1624"/>
                </a:cubicBezTo>
                <a:cubicBezTo>
                  <a:pt x="864" y="1615"/>
                  <a:pt x="848" y="1598"/>
                  <a:pt x="823" y="1591"/>
                </a:cubicBezTo>
                <a:cubicBezTo>
                  <a:pt x="791" y="1559"/>
                  <a:pt x="742" y="1541"/>
                  <a:pt x="718" y="1499"/>
                </a:cubicBezTo>
                <a:cubicBezTo>
                  <a:pt x="681" y="1434"/>
                  <a:pt x="631" y="1377"/>
                  <a:pt x="587" y="1316"/>
                </a:cubicBezTo>
                <a:cubicBezTo>
                  <a:pt x="559" y="1277"/>
                  <a:pt x="545" y="1230"/>
                  <a:pt x="515" y="1192"/>
                </a:cubicBezTo>
                <a:cubicBezTo>
                  <a:pt x="506" y="1163"/>
                  <a:pt x="499" y="1134"/>
                  <a:pt x="489" y="1106"/>
                </a:cubicBezTo>
                <a:cubicBezTo>
                  <a:pt x="477" y="1025"/>
                  <a:pt x="469" y="1031"/>
                  <a:pt x="483" y="917"/>
                </a:cubicBezTo>
                <a:cubicBezTo>
                  <a:pt x="486" y="891"/>
                  <a:pt x="529" y="854"/>
                  <a:pt x="541" y="845"/>
                </a:cubicBezTo>
                <a:cubicBezTo>
                  <a:pt x="621" y="786"/>
                  <a:pt x="707" y="768"/>
                  <a:pt x="803" y="753"/>
                </a:cubicBezTo>
                <a:cubicBezTo>
                  <a:pt x="850" y="737"/>
                  <a:pt x="900" y="743"/>
                  <a:pt x="947" y="727"/>
                </a:cubicBezTo>
                <a:cubicBezTo>
                  <a:pt x="968" y="720"/>
                  <a:pt x="1006" y="694"/>
                  <a:pt x="1006" y="694"/>
                </a:cubicBezTo>
                <a:cubicBezTo>
                  <a:pt x="1044" y="636"/>
                  <a:pt x="899" y="598"/>
                  <a:pt x="856" y="589"/>
                </a:cubicBezTo>
                <a:cubicBezTo>
                  <a:pt x="751" y="567"/>
                  <a:pt x="642" y="579"/>
                  <a:pt x="535" y="576"/>
                </a:cubicBezTo>
                <a:cubicBezTo>
                  <a:pt x="522" y="572"/>
                  <a:pt x="509" y="566"/>
                  <a:pt x="496" y="563"/>
                </a:cubicBezTo>
                <a:cubicBezTo>
                  <a:pt x="483" y="560"/>
                  <a:pt x="469" y="561"/>
                  <a:pt x="456" y="557"/>
                </a:cubicBezTo>
                <a:cubicBezTo>
                  <a:pt x="409" y="542"/>
                  <a:pt x="363" y="507"/>
                  <a:pt x="312" y="491"/>
                </a:cubicBezTo>
                <a:cubicBezTo>
                  <a:pt x="280" y="467"/>
                  <a:pt x="246" y="449"/>
                  <a:pt x="214" y="426"/>
                </a:cubicBezTo>
                <a:cubicBezTo>
                  <a:pt x="185" y="405"/>
                  <a:pt x="157" y="378"/>
                  <a:pt x="123" y="367"/>
                </a:cubicBezTo>
                <a:cubicBezTo>
                  <a:pt x="87" y="315"/>
                  <a:pt x="136" y="379"/>
                  <a:pt x="83" y="334"/>
                </a:cubicBezTo>
                <a:cubicBezTo>
                  <a:pt x="62" y="317"/>
                  <a:pt x="60" y="285"/>
                  <a:pt x="37" y="262"/>
                </a:cubicBezTo>
                <a:cubicBezTo>
                  <a:pt x="0" y="138"/>
                  <a:pt x="79" y="38"/>
                  <a:pt x="188" y="0"/>
                </a:cubicBezTo>
                <a:cubicBezTo>
                  <a:pt x="304" y="2"/>
                  <a:pt x="419" y="1"/>
                  <a:pt x="535" y="7"/>
                </a:cubicBezTo>
                <a:cubicBezTo>
                  <a:pt x="601" y="10"/>
                  <a:pt x="645" y="96"/>
                  <a:pt x="705" y="112"/>
                </a:cubicBezTo>
                <a:cubicBezTo>
                  <a:pt x="751" y="139"/>
                  <a:pt x="799" y="147"/>
                  <a:pt x="849" y="164"/>
                </a:cubicBezTo>
                <a:cubicBezTo>
                  <a:pt x="956" y="159"/>
                  <a:pt x="1072" y="188"/>
                  <a:pt x="1170" y="144"/>
                </a:cubicBezTo>
                <a:cubicBezTo>
                  <a:pt x="1178" y="140"/>
                  <a:pt x="1181" y="129"/>
                  <a:pt x="1189" y="125"/>
                </a:cubicBezTo>
                <a:cubicBezTo>
                  <a:pt x="1205" y="117"/>
                  <a:pt x="1225" y="117"/>
                  <a:pt x="1242" y="112"/>
                </a:cubicBezTo>
                <a:cubicBezTo>
                  <a:pt x="1265" y="87"/>
                  <a:pt x="1320" y="83"/>
                  <a:pt x="1353" y="72"/>
                </a:cubicBezTo>
                <a:cubicBezTo>
                  <a:pt x="1484" y="74"/>
                  <a:pt x="1615" y="73"/>
                  <a:pt x="1746" y="79"/>
                </a:cubicBezTo>
                <a:cubicBezTo>
                  <a:pt x="1809" y="82"/>
                  <a:pt x="1785" y="185"/>
                  <a:pt x="1824" y="210"/>
                </a:cubicBezTo>
                <a:cubicBezTo>
                  <a:pt x="1841" y="221"/>
                  <a:pt x="1883" y="224"/>
                  <a:pt x="1903" y="229"/>
                </a:cubicBezTo>
                <a:cubicBezTo>
                  <a:pt x="1999" y="227"/>
                  <a:pt x="2095" y="227"/>
                  <a:pt x="2191" y="223"/>
                </a:cubicBezTo>
                <a:cubicBezTo>
                  <a:pt x="2253" y="220"/>
                  <a:pt x="2309" y="177"/>
                  <a:pt x="2368" y="164"/>
                </a:cubicBezTo>
                <a:cubicBezTo>
                  <a:pt x="2404" y="136"/>
                  <a:pt x="2440" y="138"/>
                  <a:pt x="2485" y="131"/>
                </a:cubicBezTo>
                <a:cubicBezTo>
                  <a:pt x="2595" y="136"/>
                  <a:pt x="2711" y="118"/>
                  <a:pt x="2813" y="157"/>
                </a:cubicBezTo>
                <a:cubicBezTo>
                  <a:pt x="2902" y="191"/>
                  <a:pt x="2985" y="250"/>
                  <a:pt x="3075" y="282"/>
                </a:cubicBezTo>
                <a:cubicBezTo>
                  <a:pt x="3092" y="355"/>
                  <a:pt x="3087" y="468"/>
                  <a:pt x="3186" y="478"/>
                </a:cubicBezTo>
                <a:cubicBezTo>
                  <a:pt x="3221" y="482"/>
                  <a:pt x="3256" y="483"/>
                  <a:pt x="3291" y="485"/>
                </a:cubicBezTo>
                <a:cubicBezTo>
                  <a:pt x="3522" y="476"/>
                  <a:pt x="3828" y="580"/>
                  <a:pt x="3919" y="321"/>
                </a:cubicBezTo>
                <a:cubicBezTo>
                  <a:pt x="3928" y="244"/>
                  <a:pt x="3933" y="167"/>
                  <a:pt x="4017" y="144"/>
                </a:cubicBezTo>
                <a:cubicBezTo>
                  <a:pt x="4058" y="117"/>
                  <a:pt x="4122" y="109"/>
                  <a:pt x="4168" y="92"/>
                </a:cubicBezTo>
                <a:cubicBezTo>
                  <a:pt x="4273" y="96"/>
                  <a:pt x="4378" y="94"/>
                  <a:pt x="4482" y="105"/>
                </a:cubicBezTo>
                <a:cubicBezTo>
                  <a:pt x="4522" y="109"/>
                  <a:pt x="4535" y="135"/>
                  <a:pt x="4560" y="157"/>
                </a:cubicBezTo>
                <a:cubicBezTo>
                  <a:pt x="4618" y="209"/>
                  <a:pt x="4673" y="255"/>
                  <a:pt x="4691" y="334"/>
                </a:cubicBezTo>
                <a:cubicBezTo>
                  <a:pt x="4689" y="347"/>
                  <a:pt x="4689" y="361"/>
                  <a:pt x="4685" y="373"/>
                </a:cubicBezTo>
                <a:cubicBezTo>
                  <a:pt x="4674" y="405"/>
                  <a:pt x="4641" y="430"/>
                  <a:pt x="4619" y="452"/>
                </a:cubicBezTo>
                <a:cubicBezTo>
                  <a:pt x="4588" y="483"/>
                  <a:pt x="4572" y="516"/>
                  <a:pt x="4528" y="530"/>
                </a:cubicBezTo>
                <a:cubicBezTo>
                  <a:pt x="4483" y="561"/>
                  <a:pt x="4450" y="557"/>
                  <a:pt x="4416" y="609"/>
                </a:cubicBezTo>
                <a:cubicBezTo>
                  <a:pt x="4420" y="672"/>
                  <a:pt x="4418" y="737"/>
                  <a:pt x="4429" y="799"/>
                </a:cubicBezTo>
                <a:cubicBezTo>
                  <a:pt x="4440" y="863"/>
                  <a:pt x="4575" y="884"/>
                  <a:pt x="4619" y="890"/>
                </a:cubicBezTo>
                <a:cubicBezTo>
                  <a:pt x="4671" y="888"/>
                  <a:pt x="4724" y="888"/>
                  <a:pt x="4776" y="884"/>
                </a:cubicBezTo>
                <a:cubicBezTo>
                  <a:pt x="4816" y="881"/>
                  <a:pt x="4858" y="843"/>
                  <a:pt x="4894" y="825"/>
                </a:cubicBezTo>
                <a:cubicBezTo>
                  <a:pt x="5003" y="770"/>
                  <a:pt x="5093" y="722"/>
                  <a:pt x="5149" y="609"/>
                </a:cubicBezTo>
                <a:cubicBezTo>
                  <a:pt x="5158" y="567"/>
                  <a:pt x="5163" y="549"/>
                  <a:pt x="5163" y="498"/>
                </a:cubicBezTo>
                <a:cubicBezTo>
                  <a:pt x="5163" y="374"/>
                  <a:pt x="5202" y="318"/>
                  <a:pt x="5110" y="282"/>
                </a:cubicBezTo>
                <a:cubicBezTo>
                  <a:pt x="5087" y="258"/>
                  <a:pt x="5075" y="245"/>
                  <a:pt x="5058" y="216"/>
                </a:cubicBezTo>
                <a:cubicBezTo>
                  <a:pt x="5062" y="199"/>
                  <a:pt x="5060" y="178"/>
                  <a:pt x="5071" y="164"/>
                </a:cubicBezTo>
                <a:cubicBezTo>
                  <a:pt x="5087" y="143"/>
                  <a:pt x="5172" y="117"/>
                  <a:pt x="5195" y="112"/>
                </a:cubicBezTo>
                <a:cubicBezTo>
                  <a:pt x="5225" y="105"/>
                  <a:pt x="5287" y="98"/>
                  <a:pt x="5287" y="98"/>
                </a:cubicBezTo>
                <a:cubicBezTo>
                  <a:pt x="5520" y="100"/>
                  <a:pt x="5754" y="99"/>
                  <a:pt x="5987" y="105"/>
                </a:cubicBezTo>
                <a:cubicBezTo>
                  <a:pt x="6025" y="106"/>
                  <a:pt x="6071" y="156"/>
                  <a:pt x="6099" y="177"/>
                </a:cubicBezTo>
                <a:cubicBezTo>
                  <a:pt x="6233" y="276"/>
                  <a:pt x="6292" y="436"/>
                  <a:pt x="6321" y="596"/>
                </a:cubicBezTo>
                <a:cubicBezTo>
                  <a:pt x="6312" y="637"/>
                  <a:pt x="6314" y="682"/>
                  <a:pt x="6295" y="720"/>
                </a:cubicBezTo>
                <a:cubicBezTo>
                  <a:pt x="6283" y="744"/>
                  <a:pt x="6227" y="758"/>
                  <a:pt x="6203" y="766"/>
                </a:cubicBezTo>
                <a:cubicBezTo>
                  <a:pt x="6155" y="797"/>
                  <a:pt x="6107" y="828"/>
                  <a:pt x="6059" y="858"/>
                </a:cubicBezTo>
                <a:cubicBezTo>
                  <a:pt x="6024" y="880"/>
                  <a:pt x="5998" y="887"/>
                  <a:pt x="5968" y="917"/>
                </a:cubicBezTo>
                <a:cubicBezTo>
                  <a:pt x="5904" y="982"/>
                  <a:pt x="5876" y="1067"/>
                  <a:pt x="5837" y="1146"/>
                </a:cubicBezTo>
                <a:cubicBezTo>
                  <a:pt x="5830" y="1192"/>
                  <a:pt x="5818" y="1246"/>
                  <a:pt x="5837" y="1290"/>
                </a:cubicBezTo>
                <a:cubicBezTo>
                  <a:pt x="5857" y="1337"/>
                  <a:pt x="5887" y="1343"/>
                  <a:pt x="5922" y="1362"/>
                </a:cubicBezTo>
                <a:cubicBezTo>
                  <a:pt x="5995" y="1402"/>
                  <a:pt x="6072" y="1416"/>
                  <a:pt x="6151" y="1440"/>
                </a:cubicBezTo>
                <a:cubicBezTo>
                  <a:pt x="6167" y="1456"/>
                  <a:pt x="6188" y="1468"/>
                  <a:pt x="6203" y="1486"/>
                </a:cubicBezTo>
                <a:cubicBezTo>
                  <a:pt x="6220" y="1506"/>
                  <a:pt x="6230" y="1542"/>
                  <a:pt x="6243" y="1565"/>
                </a:cubicBezTo>
                <a:cubicBezTo>
                  <a:pt x="6259" y="1594"/>
                  <a:pt x="6279" y="1621"/>
                  <a:pt x="6295" y="1650"/>
                </a:cubicBezTo>
                <a:cubicBezTo>
                  <a:pt x="6302" y="1683"/>
                  <a:pt x="6316" y="1715"/>
                  <a:pt x="6315" y="1748"/>
                </a:cubicBezTo>
                <a:cubicBezTo>
                  <a:pt x="6313" y="1788"/>
                  <a:pt x="6307" y="1827"/>
                  <a:pt x="6301" y="1866"/>
                </a:cubicBezTo>
                <a:cubicBezTo>
                  <a:pt x="6297" y="1891"/>
                  <a:pt x="6292" y="1884"/>
                  <a:pt x="6275" y="1905"/>
                </a:cubicBezTo>
                <a:cubicBezTo>
                  <a:pt x="6254" y="1930"/>
                  <a:pt x="6234" y="1970"/>
                  <a:pt x="6203" y="1984"/>
                </a:cubicBezTo>
                <a:cubicBezTo>
                  <a:pt x="6155" y="2006"/>
                  <a:pt x="6105" y="2021"/>
                  <a:pt x="6059" y="2049"/>
                </a:cubicBezTo>
                <a:cubicBezTo>
                  <a:pt x="6038" y="2078"/>
                  <a:pt x="6015" y="2105"/>
                  <a:pt x="5994" y="2134"/>
                </a:cubicBezTo>
                <a:cubicBezTo>
                  <a:pt x="5942" y="2284"/>
                  <a:pt x="6059" y="2449"/>
                  <a:pt x="6171" y="2540"/>
                </a:cubicBezTo>
                <a:cubicBezTo>
                  <a:pt x="6209" y="2571"/>
                  <a:pt x="6248" y="2598"/>
                  <a:pt x="6288" y="2625"/>
                </a:cubicBezTo>
                <a:cubicBezTo>
                  <a:pt x="6303" y="2636"/>
                  <a:pt x="6328" y="2664"/>
                  <a:pt x="6328" y="2664"/>
                </a:cubicBezTo>
                <a:cubicBezTo>
                  <a:pt x="6364" y="2738"/>
                  <a:pt x="6342" y="2713"/>
                  <a:pt x="6380" y="2749"/>
                </a:cubicBezTo>
                <a:cubicBezTo>
                  <a:pt x="6384" y="2773"/>
                  <a:pt x="6386" y="2798"/>
                  <a:pt x="6393" y="2821"/>
                </a:cubicBezTo>
                <a:cubicBezTo>
                  <a:pt x="6398" y="2837"/>
                  <a:pt x="6408" y="2851"/>
                  <a:pt x="6413" y="2867"/>
                </a:cubicBezTo>
                <a:cubicBezTo>
                  <a:pt x="6425" y="2909"/>
                  <a:pt x="6422" y="2954"/>
                  <a:pt x="6426" y="2998"/>
                </a:cubicBezTo>
                <a:cubicBezTo>
                  <a:pt x="6424" y="3029"/>
                  <a:pt x="6433" y="3062"/>
                  <a:pt x="6419" y="3090"/>
                </a:cubicBezTo>
                <a:cubicBezTo>
                  <a:pt x="6410" y="3107"/>
                  <a:pt x="6384" y="3107"/>
                  <a:pt x="6367" y="3116"/>
                </a:cubicBezTo>
                <a:cubicBezTo>
                  <a:pt x="6334" y="3133"/>
                  <a:pt x="6285" y="3136"/>
                  <a:pt x="6249" y="3142"/>
                </a:cubicBezTo>
                <a:cubicBezTo>
                  <a:pt x="6190" y="3162"/>
                  <a:pt x="6131" y="3180"/>
                  <a:pt x="6072" y="3201"/>
                </a:cubicBezTo>
                <a:cubicBezTo>
                  <a:pt x="6056" y="3214"/>
                  <a:pt x="6036" y="3221"/>
                  <a:pt x="6020" y="3234"/>
                </a:cubicBezTo>
                <a:cubicBezTo>
                  <a:pt x="5995" y="3255"/>
                  <a:pt x="5985" y="3295"/>
                  <a:pt x="5974" y="3325"/>
                </a:cubicBezTo>
                <a:cubicBezTo>
                  <a:pt x="5979" y="3397"/>
                  <a:pt x="5984" y="3448"/>
                  <a:pt x="6020" y="3509"/>
                </a:cubicBezTo>
                <a:cubicBezTo>
                  <a:pt x="6070" y="3594"/>
                  <a:pt x="6147" y="3648"/>
                  <a:pt x="6177" y="3744"/>
                </a:cubicBezTo>
                <a:cubicBezTo>
                  <a:pt x="6168" y="3895"/>
                  <a:pt x="6207" y="4008"/>
                  <a:pt x="6059" y="4039"/>
                </a:cubicBezTo>
                <a:cubicBezTo>
                  <a:pt x="5976" y="4037"/>
                  <a:pt x="5892" y="4049"/>
                  <a:pt x="5811" y="4032"/>
                </a:cubicBezTo>
                <a:cubicBezTo>
                  <a:pt x="5791" y="4028"/>
                  <a:pt x="5739" y="3953"/>
                  <a:pt x="5719" y="3934"/>
                </a:cubicBezTo>
                <a:cubicBezTo>
                  <a:pt x="5653" y="3869"/>
                  <a:pt x="5607" y="3797"/>
                  <a:pt x="5529" y="3744"/>
                </a:cubicBezTo>
                <a:cubicBezTo>
                  <a:pt x="5502" y="3707"/>
                  <a:pt x="5497" y="3695"/>
                  <a:pt x="5464" y="3666"/>
                </a:cubicBezTo>
                <a:cubicBezTo>
                  <a:pt x="5445" y="3650"/>
                  <a:pt x="5420" y="3640"/>
                  <a:pt x="5405" y="3620"/>
                </a:cubicBezTo>
                <a:cubicBezTo>
                  <a:pt x="5389" y="3599"/>
                  <a:pt x="5375" y="3575"/>
                  <a:pt x="5346" y="3568"/>
                </a:cubicBezTo>
                <a:cubicBezTo>
                  <a:pt x="5265" y="3548"/>
                  <a:pt x="5194" y="3535"/>
                  <a:pt x="5110" y="3528"/>
                </a:cubicBezTo>
                <a:cubicBezTo>
                  <a:pt x="4975" y="3538"/>
                  <a:pt x="4935" y="3515"/>
                  <a:pt x="4868" y="3613"/>
                </a:cubicBezTo>
                <a:cubicBezTo>
                  <a:pt x="4866" y="3622"/>
                  <a:pt x="4865" y="3632"/>
                  <a:pt x="4861" y="3640"/>
                </a:cubicBezTo>
                <a:cubicBezTo>
                  <a:pt x="4854" y="3654"/>
                  <a:pt x="4835" y="3679"/>
                  <a:pt x="4835" y="3679"/>
                </a:cubicBezTo>
                <a:cubicBezTo>
                  <a:pt x="4811" y="3788"/>
                  <a:pt x="4808" y="3779"/>
                  <a:pt x="4829" y="3947"/>
                </a:cubicBezTo>
                <a:cubicBezTo>
                  <a:pt x="4831" y="3967"/>
                  <a:pt x="4855" y="4000"/>
                  <a:pt x="4855" y="4000"/>
                </a:cubicBezTo>
                <a:cubicBezTo>
                  <a:pt x="4864" y="4037"/>
                  <a:pt x="4872" y="4051"/>
                  <a:pt x="4894" y="4085"/>
                </a:cubicBezTo>
                <a:cubicBezTo>
                  <a:pt x="4907" y="4185"/>
                  <a:pt x="4917" y="4199"/>
                  <a:pt x="4894" y="4307"/>
                </a:cubicBezTo>
                <a:cubicBezTo>
                  <a:pt x="4889" y="4329"/>
                  <a:pt x="4866" y="4340"/>
                  <a:pt x="4848" y="4346"/>
                </a:cubicBezTo>
                <a:cubicBezTo>
                  <a:pt x="4831" y="4352"/>
                  <a:pt x="4796" y="4360"/>
                  <a:pt x="4796" y="4360"/>
                </a:cubicBezTo>
                <a:cubicBezTo>
                  <a:pt x="4713" y="4357"/>
                  <a:pt x="4624" y="4378"/>
                  <a:pt x="4547" y="4346"/>
                </a:cubicBezTo>
                <a:cubicBezTo>
                  <a:pt x="4533" y="4340"/>
                  <a:pt x="4522" y="4327"/>
                  <a:pt x="4508" y="4320"/>
                </a:cubicBezTo>
                <a:cubicBezTo>
                  <a:pt x="4498" y="4314"/>
                  <a:pt x="4486" y="4311"/>
                  <a:pt x="4475" y="4307"/>
                </a:cubicBezTo>
                <a:cubicBezTo>
                  <a:pt x="4464" y="4298"/>
                  <a:pt x="4454" y="4289"/>
                  <a:pt x="4443" y="4281"/>
                </a:cubicBezTo>
                <a:cubicBezTo>
                  <a:pt x="4426" y="4269"/>
                  <a:pt x="4390" y="4248"/>
                  <a:pt x="4390" y="4248"/>
                </a:cubicBezTo>
                <a:cubicBezTo>
                  <a:pt x="4376" y="4227"/>
                  <a:pt x="4358" y="4210"/>
                  <a:pt x="4344" y="4189"/>
                </a:cubicBezTo>
                <a:cubicBezTo>
                  <a:pt x="4325" y="4108"/>
                  <a:pt x="4264" y="4004"/>
                  <a:pt x="4213" y="3941"/>
                </a:cubicBezTo>
                <a:cubicBezTo>
                  <a:pt x="4200" y="3925"/>
                  <a:pt x="4187" y="3910"/>
                  <a:pt x="4174" y="3895"/>
                </a:cubicBezTo>
                <a:cubicBezTo>
                  <a:pt x="4162" y="3881"/>
                  <a:pt x="4135" y="3856"/>
                  <a:pt x="4135" y="3856"/>
                </a:cubicBezTo>
                <a:cubicBezTo>
                  <a:pt x="3987" y="3866"/>
                  <a:pt x="3957" y="3875"/>
                  <a:pt x="3840" y="3895"/>
                </a:cubicBezTo>
                <a:cubicBezTo>
                  <a:pt x="3831" y="3899"/>
                  <a:pt x="3821" y="3901"/>
                  <a:pt x="3814" y="3908"/>
                </a:cubicBezTo>
                <a:cubicBezTo>
                  <a:pt x="3803" y="3919"/>
                  <a:pt x="3788" y="3947"/>
                  <a:pt x="3788" y="3947"/>
                </a:cubicBezTo>
                <a:cubicBezTo>
                  <a:pt x="3786" y="4041"/>
                  <a:pt x="3785" y="4135"/>
                  <a:pt x="3781" y="4229"/>
                </a:cubicBezTo>
                <a:cubicBezTo>
                  <a:pt x="3779" y="4274"/>
                  <a:pt x="3746" y="4304"/>
                  <a:pt x="3709" y="4320"/>
                </a:cubicBezTo>
                <a:cubicBezTo>
                  <a:pt x="3626" y="4357"/>
                  <a:pt x="3584" y="4380"/>
                  <a:pt x="3493" y="4392"/>
                </a:cubicBezTo>
                <a:cubicBezTo>
                  <a:pt x="3406" y="4431"/>
                  <a:pt x="3311" y="4438"/>
                  <a:pt x="3219" y="4458"/>
                </a:cubicBezTo>
                <a:cubicBezTo>
                  <a:pt x="3203" y="4461"/>
                  <a:pt x="3189" y="4468"/>
                  <a:pt x="3173" y="4471"/>
                </a:cubicBezTo>
                <a:cubicBezTo>
                  <a:pt x="3141" y="4477"/>
                  <a:pt x="3075" y="4484"/>
                  <a:pt x="3075" y="4484"/>
                </a:cubicBezTo>
                <a:cubicBezTo>
                  <a:pt x="2688" y="4481"/>
                  <a:pt x="2441" y="4546"/>
                  <a:pt x="2132" y="4438"/>
                </a:cubicBezTo>
                <a:cubicBezTo>
                  <a:pt x="2087" y="4393"/>
                  <a:pt x="2143" y="4443"/>
                  <a:pt x="2073" y="4405"/>
                </a:cubicBezTo>
                <a:cubicBezTo>
                  <a:pt x="2061" y="4398"/>
                  <a:pt x="2052" y="4387"/>
                  <a:pt x="2040" y="4379"/>
                </a:cubicBezTo>
                <a:cubicBezTo>
                  <a:pt x="1989" y="4344"/>
                  <a:pt x="1935" y="4315"/>
                  <a:pt x="1877" y="4294"/>
                </a:cubicBezTo>
                <a:cubicBezTo>
                  <a:pt x="1827" y="4257"/>
                  <a:pt x="1778" y="4209"/>
                  <a:pt x="1726" y="4176"/>
                </a:cubicBezTo>
                <a:cubicBezTo>
                  <a:pt x="1652" y="4129"/>
                  <a:pt x="1573" y="4080"/>
                  <a:pt x="1504" y="4026"/>
                </a:cubicBezTo>
                <a:cubicBezTo>
                  <a:pt x="1453" y="3986"/>
                  <a:pt x="1412" y="3933"/>
                  <a:pt x="1360" y="3895"/>
                </a:cubicBezTo>
                <a:cubicBezTo>
                  <a:pt x="1356" y="3888"/>
                  <a:pt x="1352" y="3881"/>
                  <a:pt x="1347" y="3875"/>
                </a:cubicBezTo>
                <a:cubicBezTo>
                  <a:pt x="1339" y="3866"/>
                  <a:pt x="1327" y="3859"/>
                  <a:pt x="1320" y="3849"/>
                </a:cubicBezTo>
                <a:cubicBezTo>
                  <a:pt x="1307" y="3831"/>
                  <a:pt x="1302" y="3790"/>
                  <a:pt x="1294" y="3770"/>
                </a:cubicBezTo>
                <a:cubicBezTo>
                  <a:pt x="1289" y="3725"/>
                  <a:pt x="1282" y="3689"/>
                  <a:pt x="1268" y="3646"/>
                </a:cubicBezTo>
                <a:cubicBezTo>
                  <a:pt x="1265" y="3591"/>
                  <a:pt x="1270" y="3535"/>
                  <a:pt x="1255" y="3482"/>
                </a:cubicBezTo>
                <a:cubicBezTo>
                  <a:pt x="1249" y="3462"/>
                  <a:pt x="1236" y="3444"/>
                  <a:pt x="1229" y="3424"/>
                </a:cubicBezTo>
                <a:cubicBezTo>
                  <a:pt x="1226" y="3415"/>
                  <a:pt x="1228" y="3404"/>
                  <a:pt x="1222" y="3397"/>
                </a:cubicBezTo>
                <a:cubicBezTo>
                  <a:pt x="1167" y="3325"/>
                  <a:pt x="1078" y="3272"/>
                  <a:pt x="993" y="3247"/>
                </a:cubicBezTo>
                <a:cubicBezTo>
                  <a:pt x="947" y="3217"/>
                  <a:pt x="892" y="3232"/>
                  <a:pt x="849" y="3260"/>
                </a:cubicBezTo>
                <a:cubicBezTo>
                  <a:pt x="845" y="3267"/>
                  <a:pt x="841" y="3274"/>
                  <a:pt x="836" y="3280"/>
                </a:cubicBezTo>
                <a:cubicBezTo>
                  <a:pt x="830" y="3287"/>
                  <a:pt x="821" y="3291"/>
                  <a:pt x="816" y="3299"/>
                </a:cubicBezTo>
                <a:cubicBezTo>
                  <a:pt x="805" y="3316"/>
                  <a:pt x="803" y="3346"/>
                  <a:pt x="797" y="3365"/>
                </a:cubicBezTo>
                <a:cubicBezTo>
                  <a:pt x="800" y="3391"/>
                  <a:pt x="793" y="3423"/>
                  <a:pt x="810" y="3443"/>
                </a:cubicBezTo>
                <a:cubicBezTo>
                  <a:pt x="815" y="3449"/>
                  <a:pt x="824" y="3451"/>
                  <a:pt x="829" y="3456"/>
                </a:cubicBezTo>
                <a:cubicBezTo>
                  <a:pt x="856" y="3483"/>
                  <a:pt x="877" y="3517"/>
                  <a:pt x="915" y="3528"/>
                </a:cubicBezTo>
                <a:cubicBezTo>
                  <a:pt x="939" y="3545"/>
                  <a:pt x="966" y="3566"/>
                  <a:pt x="993" y="3574"/>
                </a:cubicBezTo>
                <a:cubicBezTo>
                  <a:pt x="1015" y="3596"/>
                  <a:pt x="1037" y="3618"/>
                  <a:pt x="1059" y="3640"/>
                </a:cubicBezTo>
                <a:cubicBezTo>
                  <a:pt x="1070" y="3651"/>
                  <a:pt x="1085" y="3679"/>
                  <a:pt x="1085" y="3679"/>
                </a:cubicBezTo>
                <a:cubicBezTo>
                  <a:pt x="1095" y="3710"/>
                  <a:pt x="1111" y="3739"/>
                  <a:pt x="1131" y="3764"/>
                </a:cubicBezTo>
                <a:cubicBezTo>
                  <a:pt x="1147" y="3835"/>
                  <a:pt x="1143" y="3906"/>
                  <a:pt x="1216" y="3941"/>
                </a:cubicBezTo>
                <a:cubicBezTo>
                  <a:pt x="1212" y="3969"/>
                  <a:pt x="1211" y="3998"/>
                  <a:pt x="1203" y="4026"/>
                </a:cubicBezTo>
                <a:cubicBezTo>
                  <a:pt x="1193" y="4062"/>
                  <a:pt x="1090" y="4068"/>
                  <a:pt x="1072" y="4072"/>
                </a:cubicBezTo>
                <a:cubicBezTo>
                  <a:pt x="1015" y="4070"/>
                  <a:pt x="958" y="4069"/>
                  <a:pt x="901" y="4065"/>
                </a:cubicBezTo>
                <a:cubicBezTo>
                  <a:pt x="872" y="4063"/>
                  <a:pt x="845" y="4040"/>
                  <a:pt x="823" y="4026"/>
                </a:cubicBezTo>
                <a:cubicBezTo>
                  <a:pt x="747" y="3979"/>
                  <a:pt x="681" y="3935"/>
                  <a:pt x="627" y="3862"/>
                </a:cubicBezTo>
                <a:cubicBezTo>
                  <a:pt x="617" y="3832"/>
                  <a:pt x="606" y="3809"/>
                  <a:pt x="587" y="3784"/>
                </a:cubicBezTo>
                <a:cubicBezTo>
                  <a:pt x="576" y="3722"/>
                  <a:pt x="557" y="3662"/>
                  <a:pt x="548" y="3600"/>
                </a:cubicBezTo>
                <a:cubicBezTo>
                  <a:pt x="551" y="3543"/>
                  <a:pt x="534" y="3315"/>
                  <a:pt x="600" y="3234"/>
                </a:cubicBezTo>
                <a:cubicBezTo>
                  <a:pt x="605" y="3228"/>
                  <a:pt x="615" y="3227"/>
                  <a:pt x="620" y="3221"/>
                </a:cubicBezTo>
                <a:cubicBezTo>
                  <a:pt x="639" y="3200"/>
                  <a:pt x="656" y="3178"/>
                  <a:pt x="672" y="3155"/>
                </a:cubicBezTo>
                <a:cubicBezTo>
                  <a:pt x="712" y="3100"/>
                  <a:pt x="686" y="3112"/>
                  <a:pt x="738" y="3103"/>
                </a:cubicBezTo>
                <a:cubicBezTo>
                  <a:pt x="791" y="3022"/>
                  <a:pt x="958" y="2999"/>
                  <a:pt x="1045" y="2992"/>
                </a:cubicBezTo>
                <a:cubicBezTo>
                  <a:pt x="1112" y="2968"/>
                  <a:pt x="1179" y="2980"/>
                  <a:pt x="1248" y="2992"/>
                </a:cubicBezTo>
                <a:cubicBezTo>
                  <a:pt x="1293" y="3010"/>
                  <a:pt x="1340" y="3023"/>
                  <a:pt x="1386" y="3037"/>
                </a:cubicBezTo>
                <a:cubicBezTo>
                  <a:pt x="1397" y="3044"/>
                  <a:pt x="1408" y="3051"/>
                  <a:pt x="1419" y="3057"/>
                </a:cubicBezTo>
                <a:cubicBezTo>
                  <a:pt x="1429" y="3062"/>
                  <a:pt x="1441" y="3065"/>
                  <a:pt x="1451" y="3070"/>
                </a:cubicBezTo>
                <a:cubicBezTo>
                  <a:pt x="1558" y="3128"/>
                  <a:pt x="1446" y="3069"/>
                  <a:pt x="1510" y="3116"/>
                </a:cubicBezTo>
                <a:cubicBezTo>
                  <a:pt x="1518" y="3122"/>
                  <a:pt x="1529" y="3123"/>
                  <a:pt x="1536" y="3129"/>
                </a:cubicBezTo>
                <a:cubicBezTo>
                  <a:pt x="1553" y="3143"/>
                  <a:pt x="1564" y="3162"/>
                  <a:pt x="1582" y="3175"/>
                </a:cubicBezTo>
                <a:cubicBezTo>
                  <a:pt x="1591" y="3181"/>
                  <a:pt x="1599" y="3188"/>
                  <a:pt x="1608" y="3194"/>
                </a:cubicBezTo>
                <a:cubicBezTo>
                  <a:pt x="1625" y="3242"/>
                  <a:pt x="1601" y="3187"/>
                  <a:pt x="1635" y="3227"/>
                </a:cubicBezTo>
                <a:cubicBezTo>
                  <a:pt x="1656" y="3251"/>
                  <a:pt x="1673" y="3290"/>
                  <a:pt x="1687" y="3319"/>
                </a:cubicBezTo>
                <a:cubicBezTo>
                  <a:pt x="1709" y="3364"/>
                  <a:pt x="1720" y="3416"/>
                  <a:pt x="1739" y="3463"/>
                </a:cubicBezTo>
                <a:cubicBezTo>
                  <a:pt x="1745" y="3497"/>
                  <a:pt x="1750" y="3523"/>
                  <a:pt x="1765" y="3554"/>
                </a:cubicBezTo>
                <a:cubicBezTo>
                  <a:pt x="1778" y="3627"/>
                  <a:pt x="1804" y="3699"/>
                  <a:pt x="1824" y="3770"/>
                </a:cubicBezTo>
                <a:cubicBezTo>
                  <a:pt x="1839" y="3825"/>
                  <a:pt x="1845" y="3884"/>
                  <a:pt x="1883" y="3928"/>
                </a:cubicBezTo>
                <a:cubicBezTo>
                  <a:pt x="1914" y="3964"/>
                  <a:pt x="1940" y="4008"/>
                  <a:pt x="1988" y="4019"/>
                </a:cubicBezTo>
                <a:cubicBezTo>
                  <a:pt x="2035" y="4055"/>
                  <a:pt x="2083" y="4050"/>
                  <a:pt x="2139" y="4058"/>
                </a:cubicBezTo>
                <a:cubicBezTo>
                  <a:pt x="2323" y="4084"/>
                  <a:pt x="2120" y="4063"/>
                  <a:pt x="2283" y="4078"/>
                </a:cubicBezTo>
                <a:cubicBezTo>
                  <a:pt x="3022" y="4277"/>
                  <a:pt x="2984" y="4090"/>
                  <a:pt x="3402" y="4026"/>
                </a:cubicBezTo>
                <a:cubicBezTo>
                  <a:pt x="3429" y="4016"/>
                  <a:pt x="3444" y="4005"/>
                  <a:pt x="3474" y="4000"/>
                </a:cubicBezTo>
                <a:cubicBezTo>
                  <a:pt x="3490" y="3983"/>
                  <a:pt x="3549" y="3965"/>
                  <a:pt x="3572" y="3954"/>
                </a:cubicBezTo>
                <a:cubicBezTo>
                  <a:pt x="3612" y="3934"/>
                  <a:pt x="3602" y="3919"/>
                  <a:pt x="3624" y="3895"/>
                </a:cubicBezTo>
                <a:cubicBezTo>
                  <a:pt x="3654" y="3862"/>
                  <a:pt x="3660" y="3859"/>
                  <a:pt x="3690" y="3836"/>
                </a:cubicBezTo>
                <a:cubicBezTo>
                  <a:pt x="3723" y="3770"/>
                  <a:pt x="3734" y="3703"/>
                  <a:pt x="3795" y="3653"/>
                </a:cubicBezTo>
                <a:cubicBezTo>
                  <a:pt x="3813" y="3638"/>
                  <a:pt x="3830" y="3617"/>
                  <a:pt x="3853" y="3613"/>
                </a:cubicBezTo>
                <a:cubicBezTo>
                  <a:pt x="3882" y="3609"/>
                  <a:pt x="3939" y="3600"/>
                  <a:pt x="3939" y="3600"/>
                </a:cubicBezTo>
                <a:cubicBezTo>
                  <a:pt x="3987" y="3606"/>
                  <a:pt x="4037" y="3604"/>
                  <a:pt x="4083" y="3620"/>
                </a:cubicBezTo>
                <a:cubicBezTo>
                  <a:pt x="4129" y="3636"/>
                  <a:pt x="4173" y="3663"/>
                  <a:pt x="4220" y="3679"/>
                </a:cubicBezTo>
                <a:cubicBezTo>
                  <a:pt x="4242" y="3699"/>
                  <a:pt x="4242" y="3715"/>
                  <a:pt x="4266" y="3731"/>
                </a:cubicBezTo>
                <a:cubicBezTo>
                  <a:pt x="4299" y="3798"/>
                  <a:pt x="4253" y="3712"/>
                  <a:pt x="4305" y="3784"/>
                </a:cubicBezTo>
                <a:cubicBezTo>
                  <a:pt x="4309" y="3789"/>
                  <a:pt x="4308" y="3798"/>
                  <a:pt x="4312" y="3803"/>
                </a:cubicBezTo>
                <a:cubicBezTo>
                  <a:pt x="4330" y="3824"/>
                  <a:pt x="4371" y="3862"/>
                  <a:pt x="4371" y="3862"/>
                </a:cubicBezTo>
                <a:cubicBezTo>
                  <a:pt x="4381" y="3895"/>
                  <a:pt x="4405" y="3910"/>
                  <a:pt x="4436" y="3921"/>
                </a:cubicBezTo>
                <a:cubicBezTo>
                  <a:pt x="4447" y="3917"/>
                  <a:pt x="4460" y="3915"/>
                  <a:pt x="4469" y="3908"/>
                </a:cubicBezTo>
                <a:cubicBezTo>
                  <a:pt x="4493" y="3889"/>
                  <a:pt x="4502" y="3861"/>
                  <a:pt x="4515" y="3836"/>
                </a:cubicBezTo>
                <a:cubicBezTo>
                  <a:pt x="4527" y="3811"/>
                  <a:pt x="4548" y="3790"/>
                  <a:pt x="4567" y="3770"/>
                </a:cubicBezTo>
                <a:cubicBezTo>
                  <a:pt x="4606" y="3675"/>
                  <a:pt x="4578" y="3569"/>
                  <a:pt x="4567" y="3469"/>
                </a:cubicBezTo>
                <a:cubicBezTo>
                  <a:pt x="4570" y="3390"/>
                  <a:pt x="4539" y="3306"/>
                  <a:pt x="4606" y="3260"/>
                </a:cubicBezTo>
                <a:cubicBezTo>
                  <a:pt x="4639" y="3209"/>
                  <a:pt x="4699" y="3178"/>
                  <a:pt x="4757" y="3162"/>
                </a:cubicBezTo>
                <a:cubicBezTo>
                  <a:pt x="4786" y="3142"/>
                  <a:pt x="4821" y="3131"/>
                  <a:pt x="4855" y="3122"/>
                </a:cubicBezTo>
                <a:cubicBezTo>
                  <a:pt x="4953" y="3127"/>
                  <a:pt x="5052" y="3125"/>
                  <a:pt x="5149" y="3136"/>
                </a:cubicBezTo>
                <a:cubicBezTo>
                  <a:pt x="5166" y="3138"/>
                  <a:pt x="5178" y="3157"/>
                  <a:pt x="5195" y="3162"/>
                </a:cubicBezTo>
                <a:cubicBezTo>
                  <a:pt x="5212" y="3167"/>
                  <a:pt x="5230" y="3166"/>
                  <a:pt x="5248" y="3168"/>
                </a:cubicBezTo>
                <a:cubicBezTo>
                  <a:pt x="5314" y="3193"/>
                  <a:pt x="5383" y="3207"/>
                  <a:pt x="5451" y="3227"/>
                </a:cubicBezTo>
                <a:cubicBezTo>
                  <a:pt x="5473" y="3250"/>
                  <a:pt x="5500" y="3259"/>
                  <a:pt x="5523" y="3280"/>
                </a:cubicBezTo>
                <a:cubicBezTo>
                  <a:pt x="5579" y="3330"/>
                  <a:pt x="5533" y="3297"/>
                  <a:pt x="5575" y="3325"/>
                </a:cubicBezTo>
                <a:cubicBezTo>
                  <a:pt x="5602" y="3362"/>
                  <a:pt x="5642" y="3380"/>
                  <a:pt x="5673" y="3417"/>
                </a:cubicBezTo>
                <a:cubicBezTo>
                  <a:pt x="5705" y="3455"/>
                  <a:pt x="5714" y="3504"/>
                  <a:pt x="5765" y="3522"/>
                </a:cubicBezTo>
                <a:cubicBezTo>
                  <a:pt x="5776" y="3518"/>
                  <a:pt x="5789" y="3518"/>
                  <a:pt x="5797" y="3509"/>
                </a:cubicBezTo>
                <a:cubicBezTo>
                  <a:pt x="5815" y="3488"/>
                  <a:pt x="5827" y="3442"/>
                  <a:pt x="5843" y="3417"/>
                </a:cubicBezTo>
                <a:cubicBezTo>
                  <a:pt x="5883" y="3270"/>
                  <a:pt x="5856" y="3161"/>
                  <a:pt x="5732" y="3090"/>
                </a:cubicBezTo>
                <a:cubicBezTo>
                  <a:pt x="5723" y="3063"/>
                  <a:pt x="5686" y="3018"/>
                  <a:pt x="5686" y="3018"/>
                </a:cubicBezTo>
                <a:cubicBezTo>
                  <a:pt x="5689" y="2996"/>
                  <a:pt x="5685" y="2969"/>
                  <a:pt x="5699" y="2952"/>
                </a:cubicBezTo>
                <a:cubicBezTo>
                  <a:pt x="5748" y="2892"/>
                  <a:pt x="5826" y="2893"/>
                  <a:pt x="5896" y="2887"/>
                </a:cubicBezTo>
                <a:cubicBezTo>
                  <a:pt x="5949" y="2867"/>
                  <a:pt x="5981" y="2820"/>
                  <a:pt x="6013" y="2776"/>
                </a:cubicBezTo>
                <a:cubicBezTo>
                  <a:pt x="6022" y="2740"/>
                  <a:pt x="6031" y="2725"/>
                  <a:pt x="6000" y="2684"/>
                </a:cubicBezTo>
                <a:cubicBezTo>
                  <a:pt x="5992" y="2673"/>
                  <a:pt x="5974" y="2676"/>
                  <a:pt x="5961" y="2671"/>
                </a:cubicBezTo>
                <a:cubicBezTo>
                  <a:pt x="5926" y="2657"/>
                  <a:pt x="5901" y="2645"/>
                  <a:pt x="5863" y="2638"/>
                </a:cubicBezTo>
                <a:cubicBezTo>
                  <a:pt x="5823" y="2607"/>
                  <a:pt x="5770" y="2602"/>
                  <a:pt x="5725" y="2579"/>
                </a:cubicBezTo>
                <a:cubicBezTo>
                  <a:pt x="5703" y="2568"/>
                  <a:pt x="5687" y="2547"/>
                  <a:pt x="5667" y="2533"/>
                </a:cubicBezTo>
                <a:cubicBezTo>
                  <a:pt x="5665" y="2527"/>
                  <a:pt x="5663" y="2520"/>
                  <a:pt x="5660" y="2514"/>
                </a:cubicBezTo>
                <a:cubicBezTo>
                  <a:pt x="5654" y="2505"/>
                  <a:pt x="5645" y="2498"/>
                  <a:pt x="5640" y="2488"/>
                </a:cubicBezTo>
                <a:cubicBezTo>
                  <a:pt x="5604" y="2414"/>
                  <a:pt x="5673" y="2511"/>
                  <a:pt x="5614" y="2435"/>
                </a:cubicBezTo>
                <a:cubicBezTo>
                  <a:pt x="5616" y="2405"/>
                  <a:pt x="5614" y="2374"/>
                  <a:pt x="5621" y="2344"/>
                </a:cubicBezTo>
                <a:cubicBezTo>
                  <a:pt x="5623" y="2335"/>
                  <a:pt x="5635" y="2332"/>
                  <a:pt x="5640" y="2324"/>
                </a:cubicBezTo>
                <a:cubicBezTo>
                  <a:pt x="5644" y="2316"/>
                  <a:pt x="5645" y="2307"/>
                  <a:pt x="5647" y="2298"/>
                </a:cubicBezTo>
                <a:cubicBezTo>
                  <a:pt x="5638" y="2199"/>
                  <a:pt x="5651" y="2102"/>
                  <a:pt x="5542" y="2069"/>
                </a:cubicBezTo>
                <a:cubicBezTo>
                  <a:pt x="5344" y="2083"/>
                  <a:pt x="5406" y="2070"/>
                  <a:pt x="5287" y="2114"/>
                </a:cubicBezTo>
                <a:cubicBezTo>
                  <a:pt x="5269" y="2134"/>
                  <a:pt x="5245" y="2146"/>
                  <a:pt x="5228" y="2167"/>
                </a:cubicBezTo>
                <a:cubicBezTo>
                  <a:pt x="5191" y="2213"/>
                  <a:pt x="5165" y="2263"/>
                  <a:pt x="5143" y="2317"/>
                </a:cubicBezTo>
                <a:cubicBezTo>
                  <a:pt x="5118" y="2443"/>
                  <a:pt x="5135" y="2598"/>
                  <a:pt x="5208" y="2710"/>
                </a:cubicBezTo>
                <a:cubicBezTo>
                  <a:pt x="5225" y="2773"/>
                  <a:pt x="5183" y="2815"/>
                  <a:pt x="5123" y="2828"/>
                </a:cubicBezTo>
                <a:cubicBezTo>
                  <a:pt x="5088" y="2824"/>
                  <a:pt x="5053" y="2823"/>
                  <a:pt x="5019" y="2815"/>
                </a:cubicBezTo>
                <a:cubicBezTo>
                  <a:pt x="4979" y="2806"/>
                  <a:pt x="4954" y="2770"/>
                  <a:pt x="4927" y="2743"/>
                </a:cubicBezTo>
                <a:cubicBezTo>
                  <a:pt x="4891" y="2707"/>
                  <a:pt x="4837" y="2683"/>
                  <a:pt x="4803" y="2645"/>
                </a:cubicBezTo>
                <a:cubicBezTo>
                  <a:pt x="4730" y="2564"/>
                  <a:pt x="4689" y="2473"/>
                  <a:pt x="4573" y="2448"/>
                </a:cubicBezTo>
                <a:cubicBezTo>
                  <a:pt x="4516" y="2409"/>
                  <a:pt x="4432" y="2433"/>
                  <a:pt x="4371" y="2435"/>
                </a:cubicBezTo>
                <a:cubicBezTo>
                  <a:pt x="4350" y="2442"/>
                  <a:pt x="4333" y="2454"/>
                  <a:pt x="4312" y="2461"/>
                </a:cubicBezTo>
                <a:cubicBezTo>
                  <a:pt x="4269" y="2493"/>
                  <a:pt x="4265" y="2529"/>
                  <a:pt x="4253" y="2579"/>
                </a:cubicBezTo>
                <a:cubicBezTo>
                  <a:pt x="4255" y="2649"/>
                  <a:pt x="4255" y="2719"/>
                  <a:pt x="4259" y="2789"/>
                </a:cubicBezTo>
                <a:cubicBezTo>
                  <a:pt x="4262" y="2836"/>
                  <a:pt x="4306" y="2867"/>
                  <a:pt x="4325" y="2906"/>
                </a:cubicBezTo>
                <a:cubicBezTo>
                  <a:pt x="4342" y="2940"/>
                  <a:pt x="4348" y="2966"/>
                  <a:pt x="4357" y="3005"/>
                </a:cubicBezTo>
                <a:cubicBezTo>
                  <a:pt x="4353" y="3063"/>
                  <a:pt x="4362" y="3122"/>
                  <a:pt x="4299" y="3142"/>
                </a:cubicBezTo>
                <a:cubicBezTo>
                  <a:pt x="4207" y="3140"/>
                  <a:pt x="4112" y="3156"/>
                  <a:pt x="4024" y="3129"/>
                </a:cubicBezTo>
                <a:cubicBezTo>
                  <a:pt x="3975" y="3114"/>
                  <a:pt x="3940" y="3081"/>
                  <a:pt x="3899" y="3050"/>
                </a:cubicBezTo>
                <a:cubicBezTo>
                  <a:pt x="3890" y="3043"/>
                  <a:pt x="3873" y="3031"/>
                  <a:pt x="3873" y="3031"/>
                </a:cubicBezTo>
                <a:cubicBezTo>
                  <a:pt x="3814" y="2880"/>
                  <a:pt x="3851" y="2906"/>
                  <a:pt x="3860" y="2612"/>
                </a:cubicBezTo>
                <a:cubicBezTo>
                  <a:pt x="3863" y="2530"/>
                  <a:pt x="3861" y="2546"/>
                  <a:pt x="3880" y="2488"/>
                </a:cubicBezTo>
                <a:cubicBezTo>
                  <a:pt x="3901" y="2326"/>
                  <a:pt x="3928" y="2059"/>
                  <a:pt x="3716" y="2010"/>
                </a:cubicBezTo>
                <a:cubicBezTo>
                  <a:pt x="3661" y="2012"/>
                  <a:pt x="3607" y="2012"/>
                  <a:pt x="3552" y="2016"/>
                </a:cubicBezTo>
                <a:cubicBezTo>
                  <a:pt x="3404" y="2028"/>
                  <a:pt x="3538" y="2020"/>
                  <a:pt x="3441" y="2049"/>
                </a:cubicBezTo>
                <a:cubicBezTo>
                  <a:pt x="3429" y="2053"/>
                  <a:pt x="3339" y="2061"/>
                  <a:pt x="3330" y="2062"/>
                </a:cubicBezTo>
                <a:cubicBezTo>
                  <a:pt x="3255" y="2056"/>
                  <a:pt x="3253" y="2056"/>
                  <a:pt x="3205" y="2010"/>
                </a:cubicBezTo>
                <a:cubicBezTo>
                  <a:pt x="3189" y="1968"/>
                  <a:pt x="3172" y="1925"/>
                  <a:pt x="3153" y="1885"/>
                </a:cubicBezTo>
                <a:cubicBezTo>
                  <a:pt x="3155" y="1859"/>
                  <a:pt x="3153" y="1832"/>
                  <a:pt x="3160" y="1807"/>
                </a:cubicBezTo>
                <a:cubicBezTo>
                  <a:pt x="3168" y="1779"/>
                  <a:pt x="3221" y="1723"/>
                  <a:pt x="3251" y="1722"/>
                </a:cubicBezTo>
                <a:cubicBezTo>
                  <a:pt x="3397" y="1716"/>
                  <a:pt x="3544" y="1717"/>
                  <a:pt x="3690" y="1715"/>
                </a:cubicBezTo>
                <a:cubicBezTo>
                  <a:pt x="3758" y="1693"/>
                  <a:pt x="3790" y="1601"/>
                  <a:pt x="3801" y="1538"/>
                </a:cubicBezTo>
                <a:cubicBezTo>
                  <a:pt x="3799" y="1490"/>
                  <a:pt x="3801" y="1442"/>
                  <a:pt x="3795" y="1394"/>
                </a:cubicBezTo>
                <a:cubicBezTo>
                  <a:pt x="3791" y="1360"/>
                  <a:pt x="3697" y="1334"/>
                  <a:pt x="3670" y="1329"/>
                </a:cubicBezTo>
                <a:cubicBezTo>
                  <a:pt x="3549" y="1338"/>
                  <a:pt x="3455" y="1347"/>
                  <a:pt x="3343" y="1381"/>
                </a:cubicBezTo>
                <a:cubicBezTo>
                  <a:pt x="3280" y="1377"/>
                  <a:pt x="3216" y="1379"/>
                  <a:pt x="3153" y="1368"/>
                </a:cubicBezTo>
                <a:cubicBezTo>
                  <a:pt x="3138" y="1365"/>
                  <a:pt x="3114" y="1342"/>
                  <a:pt x="3114" y="1342"/>
                </a:cubicBezTo>
                <a:cubicBezTo>
                  <a:pt x="3098" y="1311"/>
                  <a:pt x="3093" y="1292"/>
                  <a:pt x="3088" y="1257"/>
                </a:cubicBezTo>
                <a:cubicBezTo>
                  <a:pt x="3093" y="1157"/>
                  <a:pt x="3068" y="1120"/>
                  <a:pt x="3160" y="1100"/>
                </a:cubicBezTo>
                <a:cubicBezTo>
                  <a:pt x="3196" y="1078"/>
                  <a:pt x="3232" y="1073"/>
                  <a:pt x="3271" y="1061"/>
                </a:cubicBezTo>
                <a:cubicBezTo>
                  <a:pt x="3360" y="1063"/>
                  <a:pt x="3450" y="1060"/>
                  <a:pt x="3539" y="1067"/>
                </a:cubicBezTo>
                <a:cubicBezTo>
                  <a:pt x="3558" y="1069"/>
                  <a:pt x="3574" y="1081"/>
                  <a:pt x="3592" y="1087"/>
                </a:cubicBezTo>
                <a:cubicBezTo>
                  <a:pt x="3684" y="1118"/>
                  <a:pt x="3773" y="1157"/>
                  <a:pt x="3867" y="1178"/>
                </a:cubicBezTo>
                <a:cubicBezTo>
                  <a:pt x="4156" y="1168"/>
                  <a:pt x="3955" y="1186"/>
                  <a:pt x="4089" y="1146"/>
                </a:cubicBezTo>
                <a:cubicBezTo>
                  <a:pt x="4098" y="1139"/>
                  <a:pt x="4105" y="1131"/>
                  <a:pt x="4115" y="1126"/>
                </a:cubicBezTo>
                <a:cubicBezTo>
                  <a:pt x="4121" y="1123"/>
                  <a:pt x="4129" y="1124"/>
                  <a:pt x="4135" y="1120"/>
                </a:cubicBezTo>
                <a:cubicBezTo>
                  <a:pt x="4160" y="1104"/>
                  <a:pt x="4166" y="1071"/>
                  <a:pt x="4187" y="1054"/>
                </a:cubicBezTo>
                <a:cubicBezTo>
                  <a:pt x="4198" y="1045"/>
                  <a:pt x="4214" y="1046"/>
                  <a:pt x="4227" y="1041"/>
                </a:cubicBezTo>
                <a:cubicBezTo>
                  <a:pt x="4375" y="1090"/>
                  <a:pt x="4513" y="1183"/>
                  <a:pt x="4619" y="1296"/>
                </a:cubicBezTo>
                <a:cubicBezTo>
                  <a:pt x="4636" y="1314"/>
                  <a:pt x="4692" y="1363"/>
                  <a:pt x="4711" y="1394"/>
                </a:cubicBezTo>
                <a:cubicBezTo>
                  <a:pt x="4728" y="1421"/>
                  <a:pt x="4750" y="1456"/>
                  <a:pt x="4763" y="1486"/>
                </a:cubicBezTo>
                <a:cubicBezTo>
                  <a:pt x="4773" y="1510"/>
                  <a:pt x="4775" y="1530"/>
                  <a:pt x="4789" y="1552"/>
                </a:cubicBezTo>
                <a:cubicBezTo>
                  <a:pt x="4785" y="1571"/>
                  <a:pt x="4789" y="1595"/>
                  <a:pt x="4776" y="1610"/>
                </a:cubicBezTo>
                <a:cubicBezTo>
                  <a:pt x="4770" y="1617"/>
                  <a:pt x="4706" y="1627"/>
                  <a:pt x="4691" y="1630"/>
                </a:cubicBezTo>
                <a:cubicBezTo>
                  <a:pt x="4623" y="1655"/>
                  <a:pt x="4550" y="1635"/>
                  <a:pt x="4482" y="1617"/>
                </a:cubicBezTo>
                <a:cubicBezTo>
                  <a:pt x="4360" y="1622"/>
                  <a:pt x="4370" y="1609"/>
                  <a:pt x="4305" y="1630"/>
                </a:cubicBezTo>
                <a:cubicBezTo>
                  <a:pt x="4292" y="1634"/>
                  <a:pt x="4278" y="1637"/>
                  <a:pt x="4266" y="1643"/>
                </a:cubicBezTo>
                <a:cubicBezTo>
                  <a:pt x="4252" y="1650"/>
                  <a:pt x="4227" y="1669"/>
                  <a:pt x="4227" y="1669"/>
                </a:cubicBezTo>
                <a:cubicBezTo>
                  <a:pt x="4229" y="1693"/>
                  <a:pt x="4226" y="1718"/>
                  <a:pt x="4233" y="1741"/>
                </a:cubicBezTo>
                <a:cubicBezTo>
                  <a:pt x="4238" y="1760"/>
                  <a:pt x="4316" y="1803"/>
                  <a:pt x="4338" y="1813"/>
                </a:cubicBezTo>
                <a:cubicBezTo>
                  <a:pt x="4390" y="1836"/>
                  <a:pt x="4336" y="1800"/>
                  <a:pt x="4397" y="1833"/>
                </a:cubicBezTo>
                <a:cubicBezTo>
                  <a:pt x="4411" y="1840"/>
                  <a:pt x="4436" y="1859"/>
                  <a:pt x="4436" y="1859"/>
                </a:cubicBezTo>
                <a:cubicBezTo>
                  <a:pt x="4434" y="1877"/>
                  <a:pt x="4437" y="1896"/>
                  <a:pt x="4429" y="1912"/>
                </a:cubicBezTo>
                <a:cubicBezTo>
                  <a:pt x="4425" y="1921"/>
                  <a:pt x="4412" y="1922"/>
                  <a:pt x="4403" y="1925"/>
                </a:cubicBezTo>
                <a:cubicBezTo>
                  <a:pt x="4368" y="1938"/>
                  <a:pt x="4329" y="1944"/>
                  <a:pt x="4292" y="1951"/>
                </a:cubicBezTo>
                <a:cubicBezTo>
                  <a:pt x="4269" y="1973"/>
                  <a:pt x="4260" y="1985"/>
                  <a:pt x="4253" y="2016"/>
                </a:cubicBezTo>
                <a:cubicBezTo>
                  <a:pt x="4259" y="2137"/>
                  <a:pt x="4230" y="2141"/>
                  <a:pt x="4312" y="2180"/>
                </a:cubicBezTo>
                <a:cubicBezTo>
                  <a:pt x="4388" y="2170"/>
                  <a:pt x="4468" y="2173"/>
                  <a:pt x="4541" y="2147"/>
                </a:cubicBezTo>
                <a:cubicBezTo>
                  <a:pt x="4591" y="2129"/>
                  <a:pt x="4629" y="2093"/>
                  <a:pt x="4678" y="2075"/>
                </a:cubicBezTo>
                <a:cubicBezTo>
                  <a:pt x="4717" y="2082"/>
                  <a:pt x="4743" y="2098"/>
                  <a:pt x="4776" y="2121"/>
                </a:cubicBezTo>
                <a:cubicBezTo>
                  <a:pt x="4846" y="2110"/>
                  <a:pt x="4895" y="2097"/>
                  <a:pt x="4947" y="2049"/>
                </a:cubicBezTo>
                <a:cubicBezTo>
                  <a:pt x="4956" y="2010"/>
                  <a:pt x="4946" y="1968"/>
                  <a:pt x="4960" y="1931"/>
                </a:cubicBezTo>
                <a:cubicBezTo>
                  <a:pt x="4968" y="1910"/>
                  <a:pt x="5006" y="1903"/>
                  <a:pt x="5025" y="1898"/>
                </a:cubicBezTo>
                <a:cubicBezTo>
                  <a:pt x="5092" y="1860"/>
                  <a:pt x="5153" y="1841"/>
                  <a:pt x="5228" y="1826"/>
                </a:cubicBezTo>
                <a:cubicBezTo>
                  <a:pt x="5252" y="1811"/>
                  <a:pt x="5268" y="1786"/>
                  <a:pt x="5293" y="1774"/>
                </a:cubicBezTo>
                <a:cubicBezTo>
                  <a:pt x="5340" y="1751"/>
                  <a:pt x="5426" y="1747"/>
                  <a:pt x="5470" y="1741"/>
                </a:cubicBezTo>
                <a:cubicBezTo>
                  <a:pt x="5509" y="1748"/>
                  <a:pt x="5550" y="1750"/>
                  <a:pt x="5588" y="1761"/>
                </a:cubicBezTo>
                <a:cubicBezTo>
                  <a:pt x="5615" y="1769"/>
                  <a:pt x="5640" y="1826"/>
                  <a:pt x="5640" y="1826"/>
                </a:cubicBezTo>
                <a:cubicBezTo>
                  <a:pt x="5650" y="1855"/>
                  <a:pt x="5666" y="1859"/>
                  <a:pt x="5693" y="1872"/>
                </a:cubicBezTo>
                <a:cubicBezTo>
                  <a:pt x="5772" y="1868"/>
                  <a:pt x="5815" y="1867"/>
                  <a:pt x="5883" y="1840"/>
                </a:cubicBezTo>
                <a:cubicBezTo>
                  <a:pt x="5923" y="1799"/>
                  <a:pt x="5955" y="1753"/>
                  <a:pt x="5981" y="1702"/>
                </a:cubicBezTo>
                <a:cubicBezTo>
                  <a:pt x="5977" y="1689"/>
                  <a:pt x="5978" y="1673"/>
                  <a:pt x="5968" y="1663"/>
                </a:cubicBezTo>
                <a:cubicBezTo>
                  <a:pt x="5954" y="1649"/>
                  <a:pt x="5931" y="1648"/>
                  <a:pt x="5915" y="1637"/>
                </a:cubicBezTo>
                <a:cubicBezTo>
                  <a:pt x="5870" y="1606"/>
                  <a:pt x="5823" y="1581"/>
                  <a:pt x="5771" y="1565"/>
                </a:cubicBezTo>
                <a:cubicBezTo>
                  <a:pt x="5727" y="1528"/>
                  <a:pt x="5672" y="1486"/>
                  <a:pt x="5621" y="1460"/>
                </a:cubicBezTo>
                <a:cubicBezTo>
                  <a:pt x="5575" y="1392"/>
                  <a:pt x="5542" y="1338"/>
                  <a:pt x="5523" y="1257"/>
                </a:cubicBezTo>
                <a:cubicBezTo>
                  <a:pt x="5525" y="1176"/>
                  <a:pt x="5521" y="1095"/>
                  <a:pt x="5529" y="1015"/>
                </a:cubicBezTo>
                <a:cubicBezTo>
                  <a:pt x="5531" y="997"/>
                  <a:pt x="5572" y="986"/>
                  <a:pt x="5581" y="982"/>
                </a:cubicBezTo>
                <a:cubicBezTo>
                  <a:pt x="5608" y="970"/>
                  <a:pt x="5660" y="943"/>
                  <a:pt x="5660" y="943"/>
                </a:cubicBezTo>
                <a:cubicBezTo>
                  <a:pt x="5682" y="921"/>
                  <a:pt x="5712" y="886"/>
                  <a:pt x="5739" y="877"/>
                </a:cubicBezTo>
                <a:cubicBezTo>
                  <a:pt x="5787" y="829"/>
                  <a:pt x="5849" y="784"/>
                  <a:pt x="5915" y="766"/>
                </a:cubicBezTo>
                <a:cubicBezTo>
                  <a:pt x="5938" y="743"/>
                  <a:pt x="5957" y="738"/>
                  <a:pt x="5981" y="714"/>
                </a:cubicBezTo>
                <a:cubicBezTo>
                  <a:pt x="6001" y="671"/>
                  <a:pt x="6001" y="677"/>
                  <a:pt x="6013" y="629"/>
                </a:cubicBezTo>
                <a:cubicBezTo>
                  <a:pt x="6018" y="607"/>
                  <a:pt x="6027" y="563"/>
                  <a:pt x="6027" y="563"/>
                </a:cubicBezTo>
                <a:cubicBezTo>
                  <a:pt x="6025" y="526"/>
                  <a:pt x="6056" y="460"/>
                  <a:pt x="6020" y="452"/>
                </a:cubicBezTo>
                <a:cubicBezTo>
                  <a:pt x="5670" y="371"/>
                  <a:pt x="5642" y="472"/>
                  <a:pt x="5405" y="544"/>
                </a:cubicBezTo>
                <a:cubicBezTo>
                  <a:pt x="5394" y="553"/>
                  <a:pt x="5383" y="562"/>
                  <a:pt x="5372" y="570"/>
                </a:cubicBezTo>
                <a:cubicBezTo>
                  <a:pt x="5359" y="579"/>
                  <a:pt x="5333" y="596"/>
                  <a:pt x="5333" y="596"/>
                </a:cubicBezTo>
                <a:cubicBezTo>
                  <a:pt x="5319" y="617"/>
                  <a:pt x="5309" y="638"/>
                  <a:pt x="5300" y="661"/>
                </a:cubicBezTo>
                <a:cubicBezTo>
                  <a:pt x="5297" y="722"/>
                  <a:pt x="5316" y="1081"/>
                  <a:pt x="5202" y="1159"/>
                </a:cubicBezTo>
                <a:cubicBezTo>
                  <a:pt x="5152" y="1232"/>
                  <a:pt x="4997" y="1267"/>
                  <a:pt x="4914" y="1277"/>
                </a:cubicBezTo>
                <a:cubicBezTo>
                  <a:pt x="4683" y="1269"/>
                  <a:pt x="4771" y="1277"/>
                  <a:pt x="4639" y="1244"/>
                </a:cubicBezTo>
                <a:cubicBezTo>
                  <a:pt x="4593" y="1216"/>
                  <a:pt x="4549" y="1183"/>
                  <a:pt x="4501" y="1159"/>
                </a:cubicBezTo>
                <a:cubicBezTo>
                  <a:pt x="4472" y="1145"/>
                  <a:pt x="4440" y="1137"/>
                  <a:pt x="4410" y="1126"/>
                </a:cubicBezTo>
                <a:cubicBezTo>
                  <a:pt x="4387" y="1103"/>
                  <a:pt x="4374" y="1081"/>
                  <a:pt x="4357" y="1054"/>
                </a:cubicBezTo>
                <a:cubicBezTo>
                  <a:pt x="4340" y="1027"/>
                  <a:pt x="4319" y="1011"/>
                  <a:pt x="4305" y="982"/>
                </a:cubicBezTo>
                <a:cubicBezTo>
                  <a:pt x="4300" y="955"/>
                  <a:pt x="4295" y="930"/>
                  <a:pt x="4285" y="904"/>
                </a:cubicBezTo>
                <a:cubicBezTo>
                  <a:pt x="4290" y="823"/>
                  <a:pt x="4287" y="741"/>
                  <a:pt x="4299" y="661"/>
                </a:cubicBezTo>
                <a:cubicBezTo>
                  <a:pt x="4301" y="647"/>
                  <a:pt x="4317" y="640"/>
                  <a:pt x="4325" y="629"/>
                </a:cubicBezTo>
                <a:cubicBezTo>
                  <a:pt x="4334" y="616"/>
                  <a:pt x="4351" y="589"/>
                  <a:pt x="4351" y="589"/>
                </a:cubicBezTo>
                <a:cubicBezTo>
                  <a:pt x="4359" y="565"/>
                  <a:pt x="4371" y="549"/>
                  <a:pt x="4377" y="524"/>
                </a:cubicBezTo>
                <a:cubicBezTo>
                  <a:pt x="4372" y="404"/>
                  <a:pt x="4409" y="383"/>
                  <a:pt x="4325" y="360"/>
                </a:cubicBezTo>
                <a:cubicBezTo>
                  <a:pt x="4277" y="362"/>
                  <a:pt x="4229" y="363"/>
                  <a:pt x="4181" y="367"/>
                </a:cubicBezTo>
                <a:cubicBezTo>
                  <a:pt x="4161" y="369"/>
                  <a:pt x="4144" y="384"/>
                  <a:pt x="4128" y="393"/>
                </a:cubicBezTo>
                <a:cubicBezTo>
                  <a:pt x="4049" y="436"/>
                  <a:pt x="3974" y="478"/>
                  <a:pt x="3912" y="544"/>
                </a:cubicBezTo>
                <a:cubicBezTo>
                  <a:pt x="3897" y="608"/>
                  <a:pt x="3919" y="530"/>
                  <a:pt x="3886" y="596"/>
                </a:cubicBezTo>
                <a:cubicBezTo>
                  <a:pt x="3862" y="644"/>
                  <a:pt x="3866" y="703"/>
                  <a:pt x="3834" y="746"/>
                </a:cubicBezTo>
                <a:cubicBezTo>
                  <a:pt x="3791" y="868"/>
                  <a:pt x="3564" y="842"/>
                  <a:pt x="3480" y="845"/>
                </a:cubicBezTo>
                <a:cubicBezTo>
                  <a:pt x="3442" y="873"/>
                  <a:pt x="3408" y="874"/>
                  <a:pt x="3363" y="884"/>
                </a:cubicBezTo>
                <a:cubicBezTo>
                  <a:pt x="3326" y="882"/>
                  <a:pt x="3287" y="886"/>
                  <a:pt x="3251" y="877"/>
                </a:cubicBezTo>
                <a:cubicBezTo>
                  <a:pt x="3231" y="872"/>
                  <a:pt x="3216" y="856"/>
                  <a:pt x="3199" y="845"/>
                </a:cubicBezTo>
                <a:cubicBezTo>
                  <a:pt x="3192" y="841"/>
                  <a:pt x="3179" y="832"/>
                  <a:pt x="3179" y="832"/>
                </a:cubicBezTo>
                <a:cubicBezTo>
                  <a:pt x="3151" y="834"/>
                  <a:pt x="3122" y="833"/>
                  <a:pt x="3094" y="838"/>
                </a:cubicBezTo>
                <a:cubicBezTo>
                  <a:pt x="3084" y="840"/>
                  <a:pt x="3071" y="842"/>
                  <a:pt x="3068" y="851"/>
                </a:cubicBezTo>
                <a:cubicBezTo>
                  <a:pt x="3025" y="1009"/>
                  <a:pt x="3097" y="955"/>
                  <a:pt x="3035" y="995"/>
                </a:cubicBezTo>
                <a:cubicBezTo>
                  <a:pt x="3007" y="993"/>
                  <a:pt x="2977" y="997"/>
                  <a:pt x="2950" y="989"/>
                </a:cubicBezTo>
                <a:cubicBezTo>
                  <a:pt x="2932" y="984"/>
                  <a:pt x="2922" y="961"/>
                  <a:pt x="2904" y="956"/>
                </a:cubicBezTo>
                <a:cubicBezTo>
                  <a:pt x="2891" y="939"/>
                  <a:pt x="2863" y="926"/>
                  <a:pt x="2865" y="904"/>
                </a:cubicBezTo>
                <a:cubicBezTo>
                  <a:pt x="2873" y="801"/>
                  <a:pt x="2881" y="735"/>
                  <a:pt x="2898" y="642"/>
                </a:cubicBezTo>
                <a:cubicBezTo>
                  <a:pt x="2896" y="609"/>
                  <a:pt x="2900" y="576"/>
                  <a:pt x="2891" y="544"/>
                </a:cubicBezTo>
                <a:cubicBezTo>
                  <a:pt x="2877" y="493"/>
                  <a:pt x="2784" y="444"/>
                  <a:pt x="2741" y="432"/>
                </a:cubicBezTo>
                <a:cubicBezTo>
                  <a:pt x="2652" y="367"/>
                  <a:pt x="2533" y="329"/>
                  <a:pt x="2420" y="328"/>
                </a:cubicBezTo>
                <a:cubicBezTo>
                  <a:pt x="1944" y="324"/>
                  <a:pt x="1469" y="323"/>
                  <a:pt x="993" y="321"/>
                </a:cubicBezTo>
                <a:cubicBezTo>
                  <a:pt x="947" y="309"/>
                  <a:pt x="901" y="300"/>
                  <a:pt x="856" y="288"/>
                </a:cubicBezTo>
                <a:cubicBezTo>
                  <a:pt x="834" y="273"/>
                  <a:pt x="838" y="273"/>
                  <a:pt x="810" y="269"/>
                </a:cubicBezTo>
                <a:cubicBezTo>
                  <a:pt x="775" y="264"/>
                  <a:pt x="705" y="256"/>
                  <a:pt x="705" y="256"/>
                </a:cubicBezTo>
                <a:cubicBezTo>
                  <a:pt x="654" y="242"/>
                  <a:pt x="600" y="239"/>
                  <a:pt x="548" y="229"/>
                </a:cubicBezTo>
                <a:cubicBezTo>
                  <a:pt x="483" y="216"/>
                  <a:pt x="424" y="203"/>
                  <a:pt x="358" y="197"/>
                </a:cubicBezTo>
                <a:cubicBezTo>
                  <a:pt x="349" y="197"/>
                  <a:pt x="243" y="190"/>
                  <a:pt x="234" y="216"/>
                </a:cubicBezTo>
                <a:cubicBezTo>
                  <a:pt x="228" y="235"/>
                  <a:pt x="266" y="296"/>
                  <a:pt x="293" y="269"/>
                </a:cubicBezTo>
                <a:cubicBezTo>
                  <a:pt x="301" y="261"/>
                  <a:pt x="280" y="251"/>
                  <a:pt x="273" y="242"/>
                </a:cubicBezTo>
                <a:close/>
              </a:path>
            </a:pathLst>
          </a:custGeom>
          <a:solidFill>
            <a:srgbClr val="3333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69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8534400" cy="6172200"/>
          </a:xfrm>
          <a:prstGeom prst="rect">
            <a:avLst/>
          </a:prstGeom>
          <a:noFill/>
          <a:ln w="76200">
            <a:solidFill>
              <a:srgbClr val="99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363" name="Freeform 3"/>
          <p:cNvSpPr>
            <a:spLocks/>
          </p:cNvSpPr>
          <p:nvPr/>
        </p:nvSpPr>
        <p:spPr bwMode="auto">
          <a:xfrm>
            <a:off x="-869950" y="61913"/>
            <a:ext cx="10212388" cy="7216775"/>
          </a:xfrm>
          <a:custGeom>
            <a:avLst/>
            <a:gdLst>
              <a:gd name="T0" fmla="*/ 2147483647 w 6433"/>
              <a:gd name="T1" fmla="*/ 2147483647 h 4546"/>
              <a:gd name="T2" fmla="*/ 2147483647 w 6433"/>
              <a:gd name="T3" fmla="*/ 2147483647 h 4546"/>
              <a:gd name="T4" fmla="*/ 2147483647 w 6433"/>
              <a:gd name="T5" fmla="*/ 2147483647 h 4546"/>
              <a:gd name="T6" fmla="*/ 2147483647 w 6433"/>
              <a:gd name="T7" fmla="*/ 2147483647 h 4546"/>
              <a:gd name="T8" fmla="*/ 2147483647 w 6433"/>
              <a:gd name="T9" fmla="*/ 2147483647 h 4546"/>
              <a:gd name="T10" fmla="*/ 2147483647 w 6433"/>
              <a:gd name="T11" fmla="*/ 2147483647 h 4546"/>
              <a:gd name="T12" fmla="*/ 2147483647 w 6433"/>
              <a:gd name="T13" fmla="*/ 2147483647 h 4546"/>
              <a:gd name="T14" fmla="*/ 2147483647 w 6433"/>
              <a:gd name="T15" fmla="*/ 2147483647 h 4546"/>
              <a:gd name="T16" fmla="*/ 2147483647 w 6433"/>
              <a:gd name="T17" fmla="*/ 2147483647 h 4546"/>
              <a:gd name="T18" fmla="*/ 2147483647 w 6433"/>
              <a:gd name="T19" fmla="*/ 2147483647 h 4546"/>
              <a:gd name="T20" fmla="*/ 2147483647 w 6433"/>
              <a:gd name="T21" fmla="*/ 2147483647 h 4546"/>
              <a:gd name="T22" fmla="*/ 2147483647 w 6433"/>
              <a:gd name="T23" fmla="*/ 2147483647 h 4546"/>
              <a:gd name="T24" fmla="*/ 2147483647 w 6433"/>
              <a:gd name="T25" fmla="*/ 2147483647 h 4546"/>
              <a:gd name="T26" fmla="*/ 2147483647 w 6433"/>
              <a:gd name="T27" fmla="*/ 2147483647 h 4546"/>
              <a:gd name="T28" fmla="*/ 2147483647 w 6433"/>
              <a:gd name="T29" fmla="*/ 2147483647 h 4546"/>
              <a:gd name="T30" fmla="*/ 2147483647 w 6433"/>
              <a:gd name="T31" fmla="*/ 2147483647 h 4546"/>
              <a:gd name="T32" fmla="*/ 2147483647 w 6433"/>
              <a:gd name="T33" fmla="*/ 2147483647 h 4546"/>
              <a:gd name="T34" fmla="*/ 2147483647 w 6433"/>
              <a:gd name="T35" fmla="*/ 2147483647 h 4546"/>
              <a:gd name="T36" fmla="*/ 2147483647 w 6433"/>
              <a:gd name="T37" fmla="*/ 2147483647 h 4546"/>
              <a:gd name="T38" fmla="*/ 2147483647 w 6433"/>
              <a:gd name="T39" fmla="*/ 2147483647 h 4546"/>
              <a:gd name="T40" fmla="*/ 2147483647 w 6433"/>
              <a:gd name="T41" fmla="*/ 2147483647 h 4546"/>
              <a:gd name="T42" fmla="*/ 2147483647 w 6433"/>
              <a:gd name="T43" fmla="*/ 2147483647 h 4546"/>
              <a:gd name="T44" fmla="*/ 2147483647 w 6433"/>
              <a:gd name="T45" fmla="*/ 2147483647 h 4546"/>
              <a:gd name="T46" fmla="*/ 2147483647 w 6433"/>
              <a:gd name="T47" fmla="*/ 2147483647 h 4546"/>
              <a:gd name="T48" fmla="*/ 2147483647 w 6433"/>
              <a:gd name="T49" fmla="*/ 2147483647 h 4546"/>
              <a:gd name="T50" fmla="*/ 2147483647 w 6433"/>
              <a:gd name="T51" fmla="*/ 2147483647 h 4546"/>
              <a:gd name="T52" fmla="*/ 2147483647 w 6433"/>
              <a:gd name="T53" fmla="*/ 2147483647 h 4546"/>
              <a:gd name="T54" fmla="*/ 2147483647 w 6433"/>
              <a:gd name="T55" fmla="*/ 2147483647 h 4546"/>
              <a:gd name="T56" fmla="*/ 2147483647 w 6433"/>
              <a:gd name="T57" fmla="*/ 2147483647 h 4546"/>
              <a:gd name="T58" fmla="*/ 2147483647 w 6433"/>
              <a:gd name="T59" fmla="*/ 2147483647 h 4546"/>
              <a:gd name="T60" fmla="*/ 2147483647 w 6433"/>
              <a:gd name="T61" fmla="*/ 2147483647 h 4546"/>
              <a:gd name="T62" fmla="*/ 2147483647 w 6433"/>
              <a:gd name="T63" fmla="*/ 2147483647 h 4546"/>
              <a:gd name="T64" fmla="*/ 2147483647 w 6433"/>
              <a:gd name="T65" fmla="*/ 2147483647 h 4546"/>
              <a:gd name="T66" fmla="*/ 2147483647 w 6433"/>
              <a:gd name="T67" fmla="*/ 2147483647 h 4546"/>
              <a:gd name="T68" fmla="*/ 2147483647 w 6433"/>
              <a:gd name="T69" fmla="*/ 2147483647 h 4546"/>
              <a:gd name="T70" fmla="*/ 2147483647 w 6433"/>
              <a:gd name="T71" fmla="*/ 2147483647 h 4546"/>
              <a:gd name="T72" fmla="*/ 2147483647 w 6433"/>
              <a:gd name="T73" fmla="*/ 2147483647 h 4546"/>
              <a:gd name="T74" fmla="*/ 2147483647 w 6433"/>
              <a:gd name="T75" fmla="*/ 2147483647 h 4546"/>
              <a:gd name="T76" fmla="*/ 2147483647 w 6433"/>
              <a:gd name="T77" fmla="*/ 2147483647 h 4546"/>
              <a:gd name="T78" fmla="*/ 2147483647 w 6433"/>
              <a:gd name="T79" fmla="*/ 2147483647 h 4546"/>
              <a:gd name="T80" fmla="*/ 2147483647 w 6433"/>
              <a:gd name="T81" fmla="*/ 2147483647 h 4546"/>
              <a:gd name="T82" fmla="*/ 2147483647 w 6433"/>
              <a:gd name="T83" fmla="*/ 2147483647 h 4546"/>
              <a:gd name="T84" fmla="*/ 2147483647 w 6433"/>
              <a:gd name="T85" fmla="*/ 2147483647 h 4546"/>
              <a:gd name="T86" fmla="*/ 2147483647 w 6433"/>
              <a:gd name="T87" fmla="*/ 2147483647 h 4546"/>
              <a:gd name="T88" fmla="*/ 2147483647 w 6433"/>
              <a:gd name="T89" fmla="*/ 2147483647 h 4546"/>
              <a:gd name="T90" fmla="*/ 2147483647 w 6433"/>
              <a:gd name="T91" fmla="*/ 2147483647 h 4546"/>
              <a:gd name="T92" fmla="*/ 2147483647 w 6433"/>
              <a:gd name="T93" fmla="*/ 2147483647 h 4546"/>
              <a:gd name="T94" fmla="*/ 2147483647 w 6433"/>
              <a:gd name="T95" fmla="*/ 2147483647 h 4546"/>
              <a:gd name="T96" fmla="*/ 2147483647 w 6433"/>
              <a:gd name="T97" fmla="*/ 2147483647 h 4546"/>
              <a:gd name="T98" fmla="*/ 2147483647 w 6433"/>
              <a:gd name="T99" fmla="*/ 2147483647 h 4546"/>
              <a:gd name="T100" fmla="*/ 2147483647 w 6433"/>
              <a:gd name="T101" fmla="*/ 2147483647 h 4546"/>
              <a:gd name="T102" fmla="*/ 2147483647 w 6433"/>
              <a:gd name="T103" fmla="*/ 2147483647 h 4546"/>
              <a:gd name="T104" fmla="*/ 2147483647 w 6433"/>
              <a:gd name="T105" fmla="*/ 2147483647 h 4546"/>
              <a:gd name="T106" fmla="*/ 2147483647 w 6433"/>
              <a:gd name="T107" fmla="*/ 2147483647 h 4546"/>
              <a:gd name="T108" fmla="*/ 2147483647 w 6433"/>
              <a:gd name="T109" fmla="*/ 2147483647 h 4546"/>
              <a:gd name="T110" fmla="*/ 2147483647 w 6433"/>
              <a:gd name="T111" fmla="*/ 2147483647 h 4546"/>
              <a:gd name="T112" fmla="*/ 2147483647 w 6433"/>
              <a:gd name="T113" fmla="*/ 2147483647 h 4546"/>
              <a:gd name="T114" fmla="*/ 2147483647 w 6433"/>
              <a:gd name="T115" fmla="*/ 2147483647 h 454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6433"/>
              <a:gd name="T175" fmla="*/ 0 h 4546"/>
              <a:gd name="T176" fmla="*/ 6433 w 6433"/>
              <a:gd name="T177" fmla="*/ 4546 h 454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6433" h="4546">
                <a:moveTo>
                  <a:pt x="273" y="242"/>
                </a:moveTo>
                <a:cubicBezTo>
                  <a:pt x="293" y="273"/>
                  <a:pt x="317" y="268"/>
                  <a:pt x="352" y="282"/>
                </a:cubicBezTo>
                <a:cubicBezTo>
                  <a:pt x="401" y="302"/>
                  <a:pt x="436" y="327"/>
                  <a:pt x="489" y="334"/>
                </a:cubicBezTo>
                <a:cubicBezTo>
                  <a:pt x="571" y="375"/>
                  <a:pt x="649" y="377"/>
                  <a:pt x="738" y="393"/>
                </a:cubicBezTo>
                <a:cubicBezTo>
                  <a:pt x="769" y="399"/>
                  <a:pt x="798" y="413"/>
                  <a:pt x="829" y="413"/>
                </a:cubicBezTo>
                <a:cubicBezTo>
                  <a:pt x="1283" y="415"/>
                  <a:pt x="1737" y="417"/>
                  <a:pt x="2191" y="419"/>
                </a:cubicBezTo>
                <a:cubicBezTo>
                  <a:pt x="2291" y="430"/>
                  <a:pt x="2392" y="450"/>
                  <a:pt x="2492" y="465"/>
                </a:cubicBezTo>
                <a:cubicBezTo>
                  <a:pt x="2601" y="508"/>
                  <a:pt x="2663" y="562"/>
                  <a:pt x="2708" y="674"/>
                </a:cubicBezTo>
                <a:cubicBezTo>
                  <a:pt x="2697" y="813"/>
                  <a:pt x="2730" y="853"/>
                  <a:pt x="2610" y="871"/>
                </a:cubicBezTo>
                <a:cubicBezTo>
                  <a:pt x="2348" y="1002"/>
                  <a:pt x="2026" y="914"/>
                  <a:pt x="1739" y="871"/>
                </a:cubicBezTo>
                <a:cubicBezTo>
                  <a:pt x="1670" y="848"/>
                  <a:pt x="1595" y="838"/>
                  <a:pt x="1523" y="825"/>
                </a:cubicBezTo>
                <a:cubicBezTo>
                  <a:pt x="1501" y="821"/>
                  <a:pt x="1479" y="818"/>
                  <a:pt x="1458" y="812"/>
                </a:cubicBezTo>
                <a:cubicBezTo>
                  <a:pt x="1445" y="809"/>
                  <a:pt x="1419" y="799"/>
                  <a:pt x="1419" y="799"/>
                </a:cubicBezTo>
                <a:cubicBezTo>
                  <a:pt x="1286" y="801"/>
                  <a:pt x="1152" y="801"/>
                  <a:pt x="1019" y="805"/>
                </a:cubicBezTo>
                <a:cubicBezTo>
                  <a:pt x="978" y="806"/>
                  <a:pt x="930" y="832"/>
                  <a:pt x="888" y="838"/>
                </a:cubicBezTo>
                <a:cubicBezTo>
                  <a:pt x="863" y="855"/>
                  <a:pt x="825" y="874"/>
                  <a:pt x="803" y="897"/>
                </a:cubicBezTo>
                <a:cubicBezTo>
                  <a:pt x="785" y="915"/>
                  <a:pt x="772" y="941"/>
                  <a:pt x="757" y="962"/>
                </a:cubicBezTo>
                <a:cubicBezTo>
                  <a:pt x="750" y="987"/>
                  <a:pt x="741" y="1010"/>
                  <a:pt x="731" y="1034"/>
                </a:cubicBezTo>
                <a:cubicBezTo>
                  <a:pt x="724" y="1098"/>
                  <a:pt x="715" y="1168"/>
                  <a:pt x="731" y="1231"/>
                </a:cubicBezTo>
                <a:cubicBezTo>
                  <a:pt x="737" y="1254"/>
                  <a:pt x="809" y="1294"/>
                  <a:pt x="823" y="1303"/>
                </a:cubicBezTo>
                <a:cubicBezTo>
                  <a:pt x="943" y="1381"/>
                  <a:pt x="1101" y="1413"/>
                  <a:pt x="1242" y="1414"/>
                </a:cubicBezTo>
                <a:cubicBezTo>
                  <a:pt x="1663" y="1418"/>
                  <a:pt x="2084" y="1419"/>
                  <a:pt x="2505" y="1421"/>
                </a:cubicBezTo>
                <a:cubicBezTo>
                  <a:pt x="2547" y="1442"/>
                  <a:pt x="2597" y="1431"/>
                  <a:pt x="2636" y="1460"/>
                </a:cubicBezTo>
                <a:cubicBezTo>
                  <a:pt x="2702" y="1509"/>
                  <a:pt x="2720" y="1576"/>
                  <a:pt x="2754" y="1643"/>
                </a:cubicBezTo>
                <a:cubicBezTo>
                  <a:pt x="2771" y="1738"/>
                  <a:pt x="2773" y="1802"/>
                  <a:pt x="2760" y="1912"/>
                </a:cubicBezTo>
                <a:cubicBezTo>
                  <a:pt x="2757" y="1936"/>
                  <a:pt x="2730" y="1951"/>
                  <a:pt x="2715" y="1970"/>
                </a:cubicBezTo>
                <a:cubicBezTo>
                  <a:pt x="2702" y="2008"/>
                  <a:pt x="2681" y="2042"/>
                  <a:pt x="2643" y="2056"/>
                </a:cubicBezTo>
                <a:cubicBezTo>
                  <a:pt x="2616" y="2082"/>
                  <a:pt x="2593" y="2081"/>
                  <a:pt x="2557" y="2088"/>
                </a:cubicBezTo>
                <a:cubicBezTo>
                  <a:pt x="2498" y="2100"/>
                  <a:pt x="2447" y="2115"/>
                  <a:pt x="2387" y="2121"/>
                </a:cubicBezTo>
                <a:cubicBezTo>
                  <a:pt x="2267" y="2119"/>
                  <a:pt x="2147" y="2121"/>
                  <a:pt x="2027" y="2114"/>
                </a:cubicBezTo>
                <a:cubicBezTo>
                  <a:pt x="1958" y="2110"/>
                  <a:pt x="1889" y="2065"/>
                  <a:pt x="1818" y="2056"/>
                </a:cubicBezTo>
                <a:cubicBezTo>
                  <a:pt x="1636" y="1963"/>
                  <a:pt x="1399" y="1975"/>
                  <a:pt x="1203" y="1970"/>
                </a:cubicBezTo>
                <a:cubicBezTo>
                  <a:pt x="1149" y="1977"/>
                  <a:pt x="1115" y="1990"/>
                  <a:pt x="1065" y="2010"/>
                </a:cubicBezTo>
                <a:cubicBezTo>
                  <a:pt x="1058" y="2016"/>
                  <a:pt x="1053" y="2024"/>
                  <a:pt x="1045" y="2029"/>
                </a:cubicBezTo>
                <a:cubicBezTo>
                  <a:pt x="1039" y="2033"/>
                  <a:pt x="1032" y="2032"/>
                  <a:pt x="1026" y="2036"/>
                </a:cubicBezTo>
                <a:cubicBezTo>
                  <a:pt x="1009" y="2047"/>
                  <a:pt x="996" y="2063"/>
                  <a:pt x="980" y="2075"/>
                </a:cubicBezTo>
                <a:cubicBezTo>
                  <a:pt x="949" y="2121"/>
                  <a:pt x="942" y="2158"/>
                  <a:pt x="934" y="2213"/>
                </a:cubicBezTo>
                <a:cubicBezTo>
                  <a:pt x="936" y="2229"/>
                  <a:pt x="941" y="2304"/>
                  <a:pt x="960" y="2330"/>
                </a:cubicBezTo>
                <a:cubicBezTo>
                  <a:pt x="1008" y="2397"/>
                  <a:pt x="1105" y="2402"/>
                  <a:pt x="1176" y="2422"/>
                </a:cubicBezTo>
                <a:cubicBezTo>
                  <a:pt x="1323" y="2464"/>
                  <a:pt x="1473" y="2513"/>
                  <a:pt x="1628" y="2514"/>
                </a:cubicBezTo>
                <a:cubicBezTo>
                  <a:pt x="2075" y="2518"/>
                  <a:pt x="2523" y="2518"/>
                  <a:pt x="2970" y="2520"/>
                </a:cubicBezTo>
                <a:cubicBezTo>
                  <a:pt x="2979" y="2524"/>
                  <a:pt x="2986" y="2531"/>
                  <a:pt x="2996" y="2533"/>
                </a:cubicBezTo>
                <a:cubicBezTo>
                  <a:pt x="3022" y="2538"/>
                  <a:pt x="3050" y="2532"/>
                  <a:pt x="3075" y="2540"/>
                </a:cubicBezTo>
                <a:cubicBezTo>
                  <a:pt x="3148" y="2562"/>
                  <a:pt x="3206" y="2644"/>
                  <a:pt x="3232" y="2710"/>
                </a:cubicBezTo>
                <a:cubicBezTo>
                  <a:pt x="3238" y="2752"/>
                  <a:pt x="3245" y="2781"/>
                  <a:pt x="3271" y="2815"/>
                </a:cubicBezTo>
                <a:cubicBezTo>
                  <a:pt x="3283" y="2880"/>
                  <a:pt x="3285" y="2877"/>
                  <a:pt x="3264" y="2978"/>
                </a:cubicBezTo>
                <a:cubicBezTo>
                  <a:pt x="3255" y="3019"/>
                  <a:pt x="3087" y="3050"/>
                  <a:pt x="3061" y="3050"/>
                </a:cubicBezTo>
                <a:cubicBezTo>
                  <a:pt x="2791" y="3054"/>
                  <a:pt x="2520" y="3055"/>
                  <a:pt x="2250" y="3057"/>
                </a:cubicBezTo>
                <a:cubicBezTo>
                  <a:pt x="2228" y="3072"/>
                  <a:pt x="2211" y="3077"/>
                  <a:pt x="2191" y="3096"/>
                </a:cubicBezTo>
                <a:cubicBezTo>
                  <a:pt x="2193" y="3146"/>
                  <a:pt x="2190" y="3197"/>
                  <a:pt x="2197" y="3247"/>
                </a:cubicBezTo>
                <a:cubicBezTo>
                  <a:pt x="2199" y="3258"/>
                  <a:pt x="2210" y="3265"/>
                  <a:pt x="2217" y="3273"/>
                </a:cubicBezTo>
                <a:cubicBezTo>
                  <a:pt x="2268" y="3329"/>
                  <a:pt x="2327" y="3352"/>
                  <a:pt x="2400" y="3365"/>
                </a:cubicBezTo>
                <a:cubicBezTo>
                  <a:pt x="2504" y="3406"/>
                  <a:pt x="2611" y="3413"/>
                  <a:pt x="2721" y="3424"/>
                </a:cubicBezTo>
                <a:cubicBezTo>
                  <a:pt x="2876" y="3459"/>
                  <a:pt x="3027" y="3470"/>
                  <a:pt x="3186" y="3476"/>
                </a:cubicBezTo>
                <a:cubicBezTo>
                  <a:pt x="3269" y="3486"/>
                  <a:pt x="3345" y="3507"/>
                  <a:pt x="3428" y="3515"/>
                </a:cubicBezTo>
                <a:cubicBezTo>
                  <a:pt x="3495" y="3538"/>
                  <a:pt x="3510" y="3550"/>
                  <a:pt x="3552" y="3607"/>
                </a:cubicBezTo>
                <a:cubicBezTo>
                  <a:pt x="3560" y="3649"/>
                  <a:pt x="3578" y="3685"/>
                  <a:pt x="3592" y="3725"/>
                </a:cubicBezTo>
                <a:cubicBezTo>
                  <a:pt x="3590" y="3758"/>
                  <a:pt x="3596" y="3792"/>
                  <a:pt x="3585" y="3823"/>
                </a:cubicBezTo>
                <a:cubicBezTo>
                  <a:pt x="3581" y="3834"/>
                  <a:pt x="3563" y="3831"/>
                  <a:pt x="3552" y="3836"/>
                </a:cubicBezTo>
                <a:cubicBezTo>
                  <a:pt x="3513" y="3856"/>
                  <a:pt x="3480" y="3869"/>
                  <a:pt x="3435" y="3875"/>
                </a:cubicBezTo>
                <a:cubicBezTo>
                  <a:pt x="3228" y="3873"/>
                  <a:pt x="3020" y="3878"/>
                  <a:pt x="2813" y="3869"/>
                </a:cubicBezTo>
                <a:cubicBezTo>
                  <a:pt x="2705" y="3864"/>
                  <a:pt x="2679" y="3832"/>
                  <a:pt x="2590" y="3803"/>
                </a:cubicBezTo>
                <a:cubicBezTo>
                  <a:pt x="2554" y="3791"/>
                  <a:pt x="2516" y="3791"/>
                  <a:pt x="2479" y="3784"/>
                </a:cubicBezTo>
                <a:cubicBezTo>
                  <a:pt x="2408" y="3753"/>
                  <a:pt x="2330" y="3741"/>
                  <a:pt x="2256" y="3718"/>
                </a:cubicBezTo>
                <a:cubicBezTo>
                  <a:pt x="2189" y="3697"/>
                  <a:pt x="2138" y="3664"/>
                  <a:pt x="2073" y="3646"/>
                </a:cubicBezTo>
                <a:cubicBezTo>
                  <a:pt x="2028" y="3617"/>
                  <a:pt x="2084" y="3650"/>
                  <a:pt x="2001" y="3620"/>
                </a:cubicBezTo>
                <a:cubicBezTo>
                  <a:pt x="1969" y="3608"/>
                  <a:pt x="1941" y="3576"/>
                  <a:pt x="1909" y="3561"/>
                </a:cubicBezTo>
                <a:cubicBezTo>
                  <a:pt x="1903" y="3552"/>
                  <a:pt x="1898" y="3543"/>
                  <a:pt x="1890" y="3535"/>
                </a:cubicBezTo>
                <a:cubicBezTo>
                  <a:pt x="1884" y="3529"/>
                  <a:pt x="1875" y="3528"/>
                  <a:pt x="1870" y="3522"/>
                </a:cubicBezTo>
                <a:cubicBezTo>
                  <a:pt x="1845" y="3492"/>
                  <a:pt x="1834" y="3453"/>
                  <a:pt x="1805" y="3424"/>
                </a:cubicBezTo>
                <a:cubicBezTo>
                  <a:pt x="1784" y="3324"/>
                  <a:pt x="1777" y="3328"/>
                  <a:pt x="1805" y="3168"/>
                </a:cubicBezTo>
                <a:cubicBezTo>
                  <a:pt x="1807" y="3157"/>
                  <a:pt x="1823" y="3157"/>
                  <a:pt x="1831" y="3149"/>
                </a:cubicBezTo>
                <a:cubicBezTo>
                  <a:pt x="1841" y="3139"/>
                  <a:pt x="1847" y="3126"/>
                  <a:pt x="1857" y="3116"/>
                </a:cubicBezTo>
                <a:cubicBezTo>
                  <a:pt x="1865" y="3108"/>
                  <a:pt x="1875" y="3103"/>
                  <a:pt x="1883" y="3096"/>
                </a:cubicBezTo>
                <a:cubicBezTo>
                  <a:pt x="1906" y="3076"/>
                  <a:pt x="1922" y="3058"/>
                  <a:pt x="1942" y="3037"/>
                </a:cubicBezTo>
                <a:cubicBezTo>
                  <a:pt x="1948" y="3031"/>
                  <a:pt x="1997" y="3013"/>
                  <a:pt x="2001" y="3011"/>
                </a:cubicBezTo>
                <a:cubicBezTo>
                  <a:pt x="2055" y="2992"/>
                  <a:pt x="2113" y="2985"/>
                  <a:pt x="2165" y="2959"/>
                </a:cubicBezTo>
                <a:cubicBezTo>
                  <a:pt x="2244" y="2876"/>
                  <a:pt x="2162" y="2806"/>
                  <a:pt x="2093" y="2762"/>
                </a:cubicBezTo>
                <a:cubicBezTo>
                  <a:pt x="2072" y="2749"/>
                  <a:pt x="2045" y="2749"/>
                  <a:pt x="2021" y="2743"/>
                </a:cubicBezTo>
                <a:cubicBezTo>
                  <a:pt x="1829" y="2746"/>
                  <a:pt x="1693" y="2744"/>
                  <a:pt x="1517" y="2769"/>
                </a:cubicBezTo>
                <a:cubicBezTo>
                  <a:pt x="1371" y="2767"/>
                  <a:pt x="1224" y="2766"/>
                  <a:pt x="1078" y="2762"/>
                </a:cubicBezTo>
                <a:cubicBezTo>
                  <a:pt x="1055" y="2761"/>
                  <a:pt x="1013" y="2743"/>
                  <a:pt x="1013" y="2743"/>
                </a:cubicBezTo>
                <a:cubicBezTo>
                  <a:pt x="992" y="2729"/>
                  <a:pt x="966" y="2720"/>
                  <a:pt x="947" y="2704"/>
                </a:cubicBezTo>
                <a:cubicBezTo>
                  <a:pt x="912" y="2673"/>
                  <a:pt x="875" y="2623"/>
                  <a:pt x="836" y="2599"/>
                </a:cubicBezTo>
                <a:cubicBezTo>
                  <a:pt x="793" y="2573"/>
                  <a:pt x="812" y="2588"/>
                  <a:pt x="777" y="2553"/>
                </a:cubicBezTo>
                <a:cubicBezTo>
                  <a:pt x="762" y="2515"/>
                  <a:pt x="743" y="2480"/>
                  <a:pt x="718" y="2448"/>
                </a:cubicBezTo>
                <a:cubicBezTo>
                  <a:pt x="711" y="2409"/>
                  <a:pt x="695" y="2375"/>
                  <a:pt x="685" y="2337"/>
                </a:cubicBezTo>
                <a:cubicBezTo>
                  <a:pt x="676" y="2269"/>
                  <a:pt x="663" y="2202"/>
                  <a:pt x="653" y="2134"/>
                </a:cubicBezTo>
                <a:cubicBezTo>
                  <a:pt x="655" y="2088"/>
                  <a:pt x="650" y="2042"/>
                  <a:pt x="659" y="1997"/>
                </a:cubicBezTo>
                <a:cubicBezTo>
                  <a:pt x="664" y="1970"/>
                  <a:pt x="701" y="1966"/>
                  <a:pt x="718" y="1957"/>
                </a:cubicBezTo>
                <a:cubicBezTo>
                  <a:pt x="752" y="1938"/>
                  <a:pt x="786" y="1919"/>
                  <a:pt x="823" y="1905"/>
                </a:cubicBezTo>
                <a:cubicBezTo>
                  <a:pt x="851" y="1894"/>
                  <a:pt x="879" y="1884"/>
                  <a:pt x="908" y="1879"/>
                </a:cubicBezTo>
                <a:cubicBezTo>
                  <a:pt x="945" y="1873"/>
                  <a:pt x="1019" y="1866"/>
                  <a:pt x="1019" y="1866"/>
                </a:cubicBezTo>
                <a:cubicBezTo>
                  <a:pt x="1179" y="1803"/>
                  <a:pt x="1410" y="1788"/>
                  <a:pt x="1582" y="1781"/>
                </a:cubicBezTo>
                <a:cubicBezTo>
                  <a:pt x="1628" y="1758"/>
                  <a:pt x="1676" y="1769"/>
                  <a:pt x="1720" y="1741"/>
                </a:cubicBezTo>
                <a:cubicBezTo>
                  <a:pt x="1704" y="1653"/>
                  <a:pt x="1610" y="1632"/>
                  <a:pt x="1530" y="1630"/>
                </a:cubicBezTo>
                <a:cubicBezTo>
                  <a:pt x="1316" y="1626"/>
                  <a:pt x="1102" y="1626"/>
                  <a:pt x="888" y="1624"/>
                </a:cubicBezTo>
                <a:cubicBezTo>
                  <a:pt x="864" y="1615"/>
                  <a:pt x="848" y="1598"/>
                  <a:pt x="823" y="1591"/>
                </a:cubicBezTo>
                <a:cubicBezTo>
                  <a:pt x="791" y="1559"/>
                  <a:pt x="742" y="1541"/>
                  <a:pt x="718" y="1499"/>
                </a:cubicBezTo>
                <a:cubicBezTo>
                  <a:pt x="681" y="1434"/>
                  <a:pt x="631" y="1377"/>
                  <a:pt x="587" y="1316"/>
                </a:cubicBezTo>
                <a:cubicBezTo>
                  <a:pt x="559" y="1277"/>
                  <a:pt x="545" y="1230"/>
                  <a:pt x="515" y="1192"/>
                </a:cubicBezTo>
                <a:cubicBezTo>
                  <a:pt x="506" y="1163"/>
                  <a:pt x="499" y="1134"/>
                  <a:pt x="489" y="1106"/>
                </a:cubicBezTo>
                <a:cubicBezTo>
                  <a:pt x="477" y="1025"/>
                  <a:pt x="469" y="1031"/>
                  <a:pt x="483" y="917"/>
                </a:cubicBezTo>
                <a:cubicBezTo>
                  <a:pt x="486" y="891"/>
                  <a:pt x="529" y="854"/>
                  <a:pt x="541" y="845"/>
                </a:cubicBezTo>
                <a:cubicBezTo>
                  <a:pt x="621" y="786"/>
                  <a:pt x="707" y="768"/>
                  <a:pt x="803" y="753"/>
                </a:cubicBezTo>
                <a:cubicBezTo>
                  <a:pt x="850" y="737"/>
                  <a:pt x="900" y="743"/>
                  <a:pt x="947" y="727"/>
                </a:cubicBezTo>
                <a:cubicBezTo>
                  <a:pt x="968" y="720"/>
                  <a:pt x="1006" y="694"/>
                  <a:pt x="1006" y="694"/>
                </a:cubicBezTo>
                <a:cubicBezTo>
                  <a:pt x="1044" y="636"/>
                  <a:pt x="899" y="598"/>
                  <a:pt x="856" y="589"/>
                </a:cubicBezTo>
                <a:cubicBezTo>
                  <a:pt x="751" y="567"/>
                  <a:pt x="642" y="579"/>
                  <a:pt x="535" y="576"/>
                </a:cubicBezTo>
                <a:cubicBezTo>
                  <a:pt x="522" y="572"/>
                  <a:pt x="509" y="566"/>
                  <a:pt x="496" y="563"/>
                </a:cubicBezTo>
                <a:cubicBezTo>
                  <a:pt x="483" y="560"/>
                  <a:pt x="469" y="561"/>
                  <a:pt x="456" y="557"/>
                </a:cubicBezTo>
                <a:cubicBezTo>
                  <a:pt x="409" y="542"/>
                  <a:pt x="363" y="507"/>
                  <a:pt x="312" y="491"/>
                </a:cubicBezTo>
                <a:cubicBezTo>
                  <a:pt x="280" y="467"/>
                  <a:pt x="246" y="449"/>
                  <a:pt x="214" y="426"/>
                </a:cubicBezTo>
                <a:cubicBezTo>
                  <a:pt x="185" y="405"/>
                  <a:pt x="157" y="378"/>
                  <a:pt x="123" y="367"/>
                </a:cubicBezTo>
                <a:cubicBezTo>
                  <a:pt x="87" y="315"/>
                  <a:pt x="136" y="379"/>
                  <a:pt x="83" y="334"/>
                </a:cubicBezTo>
                <a:cubicBezTo>
                  <a:pt x="62" y="317"/>
                  <a:pt x="60" y="285"/>
                  <a:pt x="37" y="262"/>
                </a:cubicBezTo>
                <a:cubicBezTo>
                  <a:pt x="0" y="138"/>
                  <a:pt x="79" y="38"/>
                  <a:pt x="188" y="0"/>
                </a:cubicBezTo>
                <a:cubicBezTo>
                  <a:pt x="304" y="2"/>
                  <a:pt x="419" y="1"/>
                  <a:pt x="535" y="7"/>
                </a:cubicBezTo>
                <a:cubicBezTo>
                  <a:pt x="601" y="10"/>
                  <a:pt x="645" y="96"/>
                  <a:pt x="705" y="112"/>
                </a:cubicBezTo>
                <a:cubicBezTo>
                  <a:pt x="751" y="139"/>
                  <a:pt x="799" y="147"/>
                  <a:pt x="849" y="164"/>
                </a:cubicBezTo>
                <a:cubicBezTo>
                  <a:pt x="956" y="159"/>
                  <a:pt x="1072" y="188"/>
                  <a:pt x="1170" y="144"/>
                </a:cubicBezTo>
                <a:cubicBezTo>
                  <a:pt x="1178" y="140"/>
                  <a:pt x="1181" y="129"/>
                  <a:pt x="1189" y="125"/>
                </a:cubicBezTo>
                <a:cubicBezTo>
                  <a:pt x="1205" y="117"/>
                  <a:pt x="1225" y="117"/>
                  <a:pt x="1242" y="112"/>
                </a:cubicBezTo>
                <a:cubicBezTo>
                  <a:pt x="1265" y="87"/>
                  <a:pt x="1320" y="83"/>
                  <a:pt x="1353" y="72"/>
                </a:cubicBezTo>
                <a:cubicBezTo>
                  <a:pt x="1484" y="74"/>
                  <a:pt x="1615" y="73"/>
                  <a:pt x="1746" y="79"/>
                </a:cubicBezTo>
                <a:cubicBezTo>
                  <a:pt x="1809" y="82"/>
                  <a:pt x="1785" y="185"/>
                  <a:pt x="1824" y="210"/>
                </a:cubicBezTo>
                <a:cubicBezTo>
                  <a:pt x="1841" y="221"/>
                  <a:pt x="1883" y="224"/>
                  <a:pt x="1903" y="229"/>
                </a:cubicBezTo>
                <a:cubicBezTo>
                  <a:pt x="1999" y="227"/>
                  <a:pt x="2095" y="227"/>
                  <a:pt x="2191" y="223"/>
                </a:cubicBezTo>
                <a:cubicBezTo>
                  <a:pt x="2253" y="220"/>
                  <a:pt x="2309" y="177"/>
                  <a:pt x="2368" y="164"/>
                </a:cubicBezTo>
                <a:cubicBezTo>
                  <a:pt x="2404" y="136"/>
                  <a:pt x="2440" y="138"/>
                  <a:pt x="2485" y="131"/>
                </a:cubicBezTo>
                <a:cubicBezTo>
                  <a:pt x="2595" y="136"/>
                  <a:pt x="2711" y="118"/>
                  <a:pt x="2813" y="157"/>
                </a:cubicBezTo>
                <a:cubicBezTo>
                  <a:pt x="2902" y="191"/>
                  <a:pt x="2985" y="250"/>
                  <a:pt x="3075" y="282"/>
                </a:cubicBezTo>
                <a:cubicBezTo>
                  <a:pt x="3092" y="355"/>
                  <a:pt x="3087" y="468"/>
                  <a:pt x="3186" y="478"/>
                </a:cubicBezTo>
                <a:cubicBezTo>
                  <a:pt x="3221" y="482"/>
                  <a:pt x="3256" y="483"/>
                  <a:pt x="3291" y="485"/>
                </a:cubicBezTo>
                <a:cubicBezTo>
                  <a:pt x="3522" y="476"/>
                  <a:pt x="3828" y="580"/>
                  <a:pt x="3919" y="321"/>
                </a:cubicBezTo>
                <a:cubicBezTo>
                  <a:pt x="3928" y="244"/>
                  <a:pt x="3933" y="167"/>
                  <a:pt x="4017" y="144"/>
                </a:cubicBezTo>
                <a:cubicBezTo>
                  <a:pt x="4058" y="117"/>
                  <a:pt x="4122" y="109"/>
                  <a:pt x="4168" y="92"/>
                </a:cubicBezTo>
                <a:cubicBezTo>
                  <a:pt x="4273" y="96"/>
                  <a:pt x="4378" y="94"/>
                  <a:pt x="4482" y="105"/>
                </a:cubicBezTo>
                <a:cubicBezTo>
                  <a:pt x="4522" y="109"/>
                  <a:pt x="4535" y="135"/>
                  <a:pt x="4560" y="157"/>
                </a:cubicBezTo>
                <a:cubicBezTo>
                  <a:pt x="4618" y="209"/>
                  <a:pt x="4673" y="255"/>
                  <a:pt x="4691" y="334"/>
                </a:cubicBezTo>
                <a:cubicBezTo>
                  <a:pt x="4689" y="347"/>
                  <a:pt x="4689" y="361"/>
                  <a:pt x="4685" y="373"/>
                </a:cubicBezTo>
                <a:cubicBezTo>
                  <a:pt x="4674" y="405"/>
                  <a:pt x="4641" y="430"/>
                  <a:pt x="4619" y="452"/>
                </a:cubicBezTo>
                <a:cubicBezTo>
                  <a:pt x="4588" y="483"/>
                  <a:pt x="4572" y="516"/>
                  <a:pt x="4528" y="530"/>
                </a:cubicBezTo>
                <a:cubicBezTo>
                  <a:pt x="4483" y="561"/>
                  <a:pt x="4450" y="557"/>
                  <a:pt x="4416" y="609"/>
                </a:cubicBezTo>
                <a:cubicBezTo>
                  <a:pt x="4420" y="672"/>
                  <a:pt x="4418" y="737"/>
                  <a:pt x="4429" y="799"/>
                </a:cubicBezTo>
                <a:cubicBezTo>
                  <a:pt x="4440" y="863"/>
                  <a:pt x="4575" y="884"/>
                  <a:pt x="4619" y="890"/>
                </a:cubicBezTo>
                <a:cubicBezTo>
                  <a:pt x="4671" y="888"/>
                  <a:pt x="4724" y="888"/>
                  <a:pt x="4776" y="884"/>
                </a:cubicBezTo>
                <a:cubicBezTo>
                  <a:pt x="4816" y="881"/>
                  <a:pt x="4858" y="843"/>
                  <a:pt x="4894" y="825"/>
                </a:cubicBezTo>
                <a:cubicBezTo>
                  <a:pt x="5003" y="770"/>
                  <a:pt x="5093" y="722"/>
                  <a:pt x="5149" y="609"/>
                </a:cubicBezTo>
                <a:cubicBezTo>
                  <a:pt x="5158" y="567"/>
                  <a:pt x="5163" y="549"/>
                  <a:pt x="5163" y="498"/>
                </a:cubicBezTo>
                <a:cubicBezTo>
                  <a:pt x="5163" y="374"/>
                  <a:pt x="5202" y="318"/>
                  <a:pt x="5110" y="282"/>
                </a:cubicBezTo>
                <a:cubicBezTo>
                  <a:pt x="5087" y="258"/>
                  <a:pt x="5075" y="245"/>
                  <a:pt x="5058" y="216"/>
                </a:cubicBezTo>
                <a:cubicBezTo>
                  <a:pt x="5062" y="199"/>
                  <a:pt x="5060" y="178"/>
                  <a:pt x="5071" y="164"/>
                </a:cubicBezTo>
                <a:cubicBezTo>
                  <a:pt x="5087" y="143"/>
                  <a:pt x="5172" y="117"/>
                  <a:pt x="5195" y="112"/>
                </a:cubicBezTo>
                <a:cubicBezTo>
                  <a:pt x="5225" y="105"/>
                  <a:pt x="5287" y="98"/>
                  <a:pt x="5287" y="98"/>
                </a:cubicBezTo>
                <a:cubicBezTo>
                  <a:pt x="5520" y="100"/>
                  <a:pt x="5754" y="99"/>
                  <a:pt x="5987" y="105"/>
                </a:cubicBezTo>
                <a:cubicBezTo>
                  <a:pt x="6025" y="106"/>
                  <a:pt x="6071" y="156"/>
                  <a:pt x="6099" y="177"/>
                </a:cubicBezTo>
                <a:cubicBezTo>
                  <a:pt x="6233" y="276"/>
                  <a:pt x="6292" y="436"/>
                  <a:pt x="6321" y="596"/>
                </a:cubicBezTo>
                <a:cubicBezTo>
                  <a:pt x="6312" y="637"/>
                  <a:pt x="6314" y="682"/>
                  <a:pt x="6295" y="720"/>
                </a:cubicBezTo>
                <a:cubicBezTo>
                  <a:pt x="6283" y="744"/>
                  <a:pt x="6227" y="758"/>
                  <a:pt x="6203" y="766"/>
                </a:cubicBezTo>
                <a:cubicBezTo>
                  <a:pt x="6155" y="797"/>
                  <a:pt x="6107" y="828"/>
                  <a:pt x="6059" y="858"/>
                </a:cubicBezTo>
                <a:cubicBezTo>
                  <a:pt x="6024" y="880"/>
                  <a:pt x="5998" y="887"/>
                  <a:pt x="5968" y="917"/>
                </a:cubicBezTo>
                <a:cubicBezTo>
                  <a:pt x="5904" y="982"/>
                  <a:pt x="5876" y="1067"/>
                  <a:pt x="5837" y="1146"/>
                </a:cubicBezTo>
                <a:cubicBezTo>
                  <a:pt x="5830" y="1192"/>
                  <a:pt x="5818" y="1246"/>
                  <a:pt x="5837" y="1290"/>
                </a:cubicBezTo>
                <a:cubicBezTo>
                  <a:pt x="5857" y="1337"/>
                  <a:pt x="5887" y="1343"/>
                  <a:pt x="5922" y="1362"/>
                </a:cubicBezTo>
                <a:cubicBezTo>
                  <a:pt x="5995" y="1402"/>
                  <a:pt x="6072" y="1416"/>
                  <a:pt x="6151" y="1440"/>
                </a:cubicBezTo>
                <a:cubicBezTo>
                  <a:pt x="6167" y="1456"/>
                  <a:pt x="6188" y="1468"/>
                  <a:pt x="6203" y="1486"/>
                </a:cubicBezTo>
                <a:cubicBezTo>
                  <a:pt x="6220" y="1506"/>
                  <a:pt x="6230" y="1542"/>
                  <a:pt x="6243" y="1565"/>
                </a:cubicBezTo>
                <a:cubicBezTo>
                  <a:pt x="6259" y="1594"/>
                  <a:pt x="6279" y="1621"/>
                  <a:pt x="6295" y="1650"/>
                </a:cubicBezTo>
                <a:cubicBezTo>
                  <a:pt x="6302" y="1683"/>
                  <a:pt x="6316" y="1715"/>
                  <a:pt x="6315" y="1748"/>
                </a:cubicBezTo>
                <a:cubicBezTo>
                  <a:pt x="6313" y="1788"/>
                  <a:pt x="6307" y="1827"/>
                  <a:pt x="6301" y="1866"/>
                </a:cubicBezTo>
                <a:cubicBezTo>
                  <a:pt x="6297" y="1891"/>
                  <a:pt x="6292" y="1884"/>
                  <a:pt x="6275" y="1905"/>
                </a:cubicBezTo>
                <a:cubicBezTo>
                  <a:pt x="6254" y="1930"/>
                  <a:pt x="6234" y="1970"/>
                  <a:pt x="6203" y="1984"/>
                </a:cubicBezTo>
                <a:cubicBezTo>
                  <a:pt x="6155" y="2006"/>
                  <a:pt x="6105" y="2021"/>
                  <a:pt x="6059" y="2049"/>
                </a:cubicBezTo>
                <a:cubicBezTo>
                  <a:pt x="6038" y="2078"/>
                  <a:pt x="6015" y="2105"/>
                  <a:pt x="5994" y="2134"/>
                </a:cubicBezTo>
                <a:cubicBezTo>
                  <a:pt x="5942" y="2284"/>
                  <a:pt x="6059" y="2449"/>
                  <a:pt x="6171" y="2540"/>
                </a:cubicBezTo>
                <a:cubicBezTo>
                  <a:pt x="6209" y="2571"/>
                  <a:pt x="6248" y="2598"/>
                  <a:pt x="6288" y="2625"/>
                </a:cubicBezTo>
                <a:cubicBezTo>
                  <a:pt x="6303" y="2636"/>
                  <a:pt x="6328" y="2664"/>
                  <a:pt x="6328" y="2664"/>
                </a:cubicBezTo>
                <a:cubicBezTo>
                  <a:pt x="6364" y="2738"/>
                  <a:pt x="6342" y="2713"/>
                  <a:pt x="6380" y="2749"/>
                </a:cubicBezTo>
                <a:cubicBezTo>
                  <a:pt x="6384" y="2773"/>
                  <a:pt x="6386" y="2798"/>
                  <a:pt x="6393" y="2821"/>
                </a:cubicBezTo>
                <a:cubicBezTo>
                  <a:pt x="6398" y="2837"/>
                  <a:pt x="6408" y="2851"/>
                  <a:pt x="6413" y="2867"/>
                </a:cubicBezTo>
                <a:cubicBezTo>
                  <a:pt x="6425" y="2909"/>
                  <a:pt x="6422" y="2954"/>
                  <a:pt x="6426" y="2998"/>
                </a:cubicBezTo>
                <a:cubicBezTo>
                  <a:pt x="6424" y="3029"/>
                  <a:pt x="6433" y="3062"/>
                  <a:pt x="6419" y="3090"/>
                </a:cubicBezTo>
                <a:cubicBezTo>
                  <a:pt x="6410" y="3107"/>
                  <a:pt x="6384" y="3107"/>
                  <a:pt x="6367" y="3116"/>
                </a:cubicBezTo>
                <a:cubicBezTo>
                  <a:pt x="6334" y="3133"/>
                  <a:pt x="6285" y="3136"/>
                  <a:pt x="6249" y="3142"/>
                </a:cubicBezTo>
                <a:cubicBezTo>
                  <a:pt x="6190" y="3162"/>
                  <a:pt x="6131" y="3180"/>
                  <a:pt x="6072" y="3201"/>
                </a:cubicBezTo>
                <a:cubicBezTo>
                  <a:pt x="6056" y="3214"/>
                  <a:pt x="6036" y="3221"/>
                  <a:pt x="6020" y="3234"/>
                </a:cubicBezTo>
                <a:cubicBezTo>
                  <a:pt x="5995" y="3255"/>
                  <a:pt x="5985" y="3295"/>
                  <a:pt x="5974" y="3325"/>
                </a:cubicBezTo>
                <a:cubicBezTo>
                  <a:pt x="5979" y="3397"/>
                  <a:pt x="5984" y="3448"/>
                  <a:pt x="6020" y="3509"/>
                </a:cubicBezTo>
                <a:cubicBezTo>
                  <a:pt x="6070" y="3594"/>
                  <a:pt x="6147" y="3648"/>
                  <a:pt x="6177" y="3744"/>
                </a:cubicBezTo>
                <a:cubicBezTo>
                  <a:pt x="6168" y="3895"/>
                  <a:pt x="6207" y="4008"/>
                  <a:pt x="6059" y="4039"/>
                </a:cubicBezTo>
                <a:cubicBezTo>
                  <a:pt x="5976" y="4037"/>
                  <a:pt x="5892" y="4049"/>
                  <a:pt x="5811" y="4032"/>
                </a:cubicBezTo>
                <a:cubicBezTo>
                  <a:pt x="5791" y="4028"/>
                  <a:pt x="5739" y="3953"/>
                  <a:pt x="5719" y="3934"/>
                </a:cubicBezTo>
                <a:cubicBezTo>
                  <a:pt x="5653" y="3869"/>
                  <a:pt x="5607" y="3797"/>
                  <a:pt x="5529" y="3744"/>
                </a:cubicBezTo>
                <a:cubicBezTo>
                  <a:pt x="5502" y="3707"/>
                  <a:pt x="5497" y="3695"/>
                  <a:pt x="5464" y="3666"/>
                </a:cubicBezTo>
                <a:cubicBezTo>
                  <a:pt x="5445" y="3650"/>
                  <a:pt x="5420" y="3640"/>
                  <a:pt x="5405" y="3620"/>
                </a:cubicBezTo>
                <a:cubicBezTo>
                  <a:pt x="5389" y="3599"/>
                  <a:pt x="5375" y="3575"/>
                  <a:pt x="5346" y="3568"/>
                </a:cubicBezTo>
                <a:cubicBezTo>
                  <a:pt x="5265" y="3548"/>
                  <a:pt x="5194" y="3535"/>
                  <a:pt x="5110" y="3528"/>
                </a:cubicBezTo>
                <a:cubicBezTo>
                  <a:pt x="4975" y="3538"/>
                  <a:pt x="4935" y="3515"/>
                  <a:pt x="4868" y="3613"/>
                </a:cubicBezTo>
                <a:cubicBezTo>
                  <a:pt x="4866" y="3622"/>
                  <a:pt x="4865" y="3632"/>
                  <a:pt x="4861" y="3640"/>
                </a:cubicBezTo>
                <a:cubicBezTo>
                  <a:pt x="4854" y="3654"/>
                  <a:pt x="4835" y="3679"/>
                  <a:pt x="4835" y="3679"/>
                </a:cubicBezTo>
                <a:cubicBezTo>
                  <a:pt x="4811" y="3788"/>
                  <a:pt x="4808" y="3779"/>
                  <a:pt x="4829" y="3947"/>
                </a:cubicBezTo>
                <a:cubicBezTo>
                  <a:pt x="4831" y="3967"/>
                  <a:pt x="4855" y="4000"/>
                  <a:pt x="4855" y="4000"/>
                </a:cubicBezTo>
                <a:cubicBezTo>
                  <a:pt x="4864" y="4037"/>
                  <a:pt x="4872" y="4051"/>
                  <a:pt x="4894" y="4085"/>
                </a:cubicBezTo>
                <a:cubicBezTo>
                  <a:pt x="4907" y="4185"/>
                  <a:pt x="4917" y="4199"/>
                  <a:pt x="4894" y="4307"/>
                </a:cubicBezTo>
                <a:cubicBezTo>
                  <a:pt x="4889" y="4329"/>
                  <a:pt x="4866" y="4340"/>
                  <a:pt x="4848" y="4346"/>
                </a:cubicBezTo>
                <a:cubicBezTo>
                  <a:pt x="4831" y="4352"/>
                  <a:pt x="4796" y="4360"/>
                  <a:pt x="4796" y="4360"/>
                </a:cubicBezTo>
                <a:cubicBezTo>
                  <a:pt x="4713" y="4357"/>
                  <a:pt x="4624" y="4378"/>
                  <a:pt x="4547" y="4346"/>
                </a:cubicBezTo>
                <a:cubicBezTo>
                  <a:pt x="4533" y="4340"/>
                  <a:pt x="4522" y="4327"/>
                  <a:pt x="4508" y="4320"/>
                </a:cubicBezTo>
                <a:cubicBezTo>
                  <a:pt x="4498" y="4314"/>
                  <a:pt x="4486" y="4311"/>
                  <a:pt x="4475" y="4307"/>
                </a:cubicBezTo>
                <a:cubicBezTo>
                  <a:pt x="4464" y="4298"/>
                  <a:pt x="4454" y="4289"/>
                  <a:pt x="4443" y="4281"/>
                </a:cubicBezTo>
                <a:cubicBezTo>
                  <a:pt x="4426" y="4269"/>
                  <a:pt x="4390" y="4248"/>
                  <a:pt x="4390" y="4248"/>
                </a:cubicBezTo>
                <a:cubicBezTo>
                  <a:pt x="4376" y="4227"/>
                  <a:pt x="4358" y="4210"/>
                  <a:pt x="4344" y="4189"/>
                </a:cubicBezTo>
                <a:cubicBezTo>
                  <a:pt x="4325" y="4108"/>
                  <a:pt x="4264" y="4004"/>
                  <a:pt x="4213" y="3941"/>
                </a:cubicBezTo>
                <a:cubicBezTo>
                  <a:pt x="4200" y="3925"/>
                  <a:pt x="4187" y="3910"/>
                  <a:pt x="4174" y="3895"/>
                </a:cubicBezTo>
                <a:cubicBezTo>
                  <a:pt x="4162" y="3881"/>
                  <a:pt x="4135" y="3856"/>
                  <a:pt x="4135" y="3856"/>
                </a:cubicBezTo>
                <a:cubicBezTo>
                  <a:pt x="3987" y="3866"/>
                  <a:pt x="3957" y="3875"/>
                  <a:pt x="3840" y="3895"/>
                </a:cubicBezTo>
                <a:cubicBezTo>
                  <a:pt x="3831" y="3899"/>
                  <a:pt x="3821" y="3901"/>
                  <a:pt x="3814" y="3908"/>
                </a:cubicBezTo>
                <a:cubicBezTo>
                  <a:pt x="3803" y="3919"/>
                  <a:pt x="3788" y="3947"/>
                  <a:pt x="3788" y="3947"/>
                </a:cubicBezTo>
                <a:cubicBezTo>
                  <a:pt x="3786" y="4041"/>
                  <a:pt x="3785" y="4135"/>
                  <a:pt x="3781" y="4229"/>
                </a:cubicBezTo>
                <a:cubicBezTo>
                  <a:pt x="3779" y="4274"/>
                  <a:pt x="3746" y="4304"/>
                  <a:pt x="3709" y="4320"/>
                </a:cubicBezTo>
                <a:cubicBezTo>
                  <a:pt x="3626" y="4357"/>
                  <a:pt x="3584" y="4380"/>
                  <a:pt x="3493" y="4392"/>
                </a:cubicBezTo>
                <a:cubicBezTo>
                  <a:pt x="3406" y="4431"/>
                  <a:pt x="3311" y="4438"/>
                  <a:pt x="3219" y="4458"/>
                </a:cubicBezTo>
                <a:cubicBezTo>
                  <a:pt x="3203" y="4461"/>
                  <a:pt x="3189" y="4468"/>
                  <a:pt x="3173" y="4471"/>
                </a:cubicBezTo>
                <a:cubicBezTo>
                  <a:pt x="3141" y="4477"/>
                  <a:pt x="3075" y="4484"/>
                  <a:pt x="3075" y="4484"/>
                </a:cubicBezTo>
                <a:cubicBezTo>
                  <a:pt x="2688" y="4481"/>
                  <a:pt x="2441" y="4546"/>
                  <a:pt x="2132" y="4438"/>
                </a:cubicBezTo>
                <a:cubicBezTo>
                  <a:pt x="2087" y="4393"/>
                  <a:pt x="2143" y="4443"/>
                  <a:pt x="2073" y="4405"/>
                </a:cubicBezTo>
                <a:cubicBezTo>
                  <a:pt x="2061" y="4398"/>
                  <a:pt x="2052" y="4387"/>
                  <a:pt x="2040" y="4379"/>
                </a:cubicBezTo>
                <a:cubicBezTo>
                  <a:pt x="1989" y="4344"/>
                  <a:pt x="1935" y="4315"/>
                  <a:pt x="1877" y="4294"/>
                </a:cubicBezTo>
                <a:cubicBezTo>
                  <a:pt x="1827" y="4257"/>
                  <a:pt x="1778" y="4209"/>
                  <a:pt x="1726" y="4176"/>
                </a:cubicBezTo>
                <a:cubicBezTo>
                  <a:pt x="1652" y="4129"/>
                  <a:pt x="1573" y="4080"/>
                  <a:pt x="1504" y="4026"/>
                </a:cubicBezTo>
                <a:cubicBezTo>
                  <a:pt x="1453" y="3986"/>
                  <a:pt x="1412" y="3933"/>
                  <a:pt x="1360" y="3895"/>
                </a:cubicBezTo>
                <a:cubicBezTo>
                  <a:pt x="1356" y="3888"/>
                  <a:pt x="1352" y="3881"/>
                  <a:pt x="1347" y="3875"/>
                </a:cubicBezTo>
                <a:cubicBezTo>
                  <a:pt x="1339" y="3866"/>
                  <a:pt x="1327" y="3859"/>
                  <a:pt x="1320" y="3849"/>
                </a:cubicBezTo>
                <a:cubicBezTo>
                  <a:pt x="1307" y="3831"/>
                  <a:pt x="1302" y="3790"/>
                  <a:pt x="1294" y="3770"/>
                </a:cubicBezTo>
                <a:cubicBezTo>
                  <a:pt x="1289" y="3725"/>
                  <a:pt x="1282" y="3689"/>
                  <a:pt x="1268" y="3646"/>
                </a:cubicBezTo>
                <a:cubicBezTo>
                  <a:pt x="1265" y="3591"/>
                  <a:pt x="1270" y="3535"/>
                  <a:pt x="1255" y="3482"/>
                </a:cubicBezTo>
                <a:cubicBezTo>
                  <a:pt x="1249" y="3462"/>
                  <a:pt x="1236" y="3444"/>
                  <a:pt x="1229" y="3424"/>
                </a:cubicBezTo>
                <a:cubicBezTo>
                  <a:pt x="1226" y="3415"/>
                  <a:pt x="1228" y="3404"/>
                  <a:pt x="1222" y="3397"/>
                </a:cubicBezTo>
                <a:cubicBezTo>
                  <a:pt x="1167" y="3325"/>
                  <a:pt x="1078" y="3272"/>
                  <a:pt x="993" y="3247"/>
                </a:cubicBezTo>
                <a:cubicBezTo>
                  <a:pt x="947" y="3217"/>
                  <a:pt x="892" y="3232"/>
                  <a:pt x="849" y="3260"/>
                </a:cubicBezTo>
                <a:cubicBezTo>
                  <a:pt x="845" y="3267"/>
                  <a:pt x="841" y="3274"/>
                  <a:pt x="836" y="3280"/>
                </a:cubicBezTo>
                <a:cubicBezTo>
                  <a:pt x="830" y="3287"/>
                  <a:pt x="821" y="3291"/>
                  <a:pt x="816" y="3299"/>
                </a:cubicBezTo>
                <a:cubicBezTo>
                  <a:pt x="805" y="3316"/>
                  <a:pt x="803" y="3346"/>
                  <a:pt x="797" y="3365"/>
                </a:cubicBezTo>
                <a:cubicBezTo>
                  <a:pt x="800" y="3391"/>
                  <a:pt x="793" y="3423"/>
                  <a:pt x="810" y="3443"/>
                </a:cubicBezTo>
                <a:cubicBezTo>
                  <a:pt x="815" y="3449"/>
                  <a:pt x="824" y="3451"/>
                  <a:pt x="829" y="3456"/>
                </a:cubicBezTo>
                <a:cubicBezTo>
                  <a:pt x="856" y="3483"/>
                  <a:pt x="877" y="3517"/>
                  <a:pt x="915" y="3528"/>
                </a:cubicBezTo>
                <a:cubicBezTo>
                  <a:pt x="939" y="3545"/>
                  <a:pt x="966" y="3566"/>
                  <a:pt x="993" y="3574"/>
                </a:cubicBezTo>
                <a:cubicBezTo>
                  <a:pt x="1015" y="3596"/>
                  <a:pt x="1037" y="3618"/>
                  <a:pt x="1059" y="3640"/>
                </a:cubicBezTo>
                <a:cubicBezTo>
                  <a:pt x="1070" y="3651"/>
                  <a:pt x="1085" y="3679"/>
                  <a:pt x="1085" y="3679"/>
                </a:cubicBezTo>
                <a:cubicBezTo>
                  <a:pt x="1095" y="3710"/>
                  <a:pt x="1111" y="3739"/>
                  <a:pt x="1131" y="3764"/>
                </a:cubicBezTo>
                <a:cubicBezTo>
                  <a:pt x="1147" y="3835"/>
                  <a:pt x="1143" y="3906"/>
                  <a:pt x="1216" y="3941"/>
                </a:cubicBezTo>
                <a:cubicBezTo>
                  <a:pt x="1212" y="3969"/>
                  <a:pt x="1211" y="3998"/>
                  <a:pt x="1203" y="4026"/>
                </a:cubicBezTo>
                <a:cubicBezTo>
                  <a:pt x="1193" y="4062"/>
                  <a:pt x="1090" y="4068"/>
                  <a:pt x="1072" y="4072"/>
                </a:cubicBezTo>
                <a:cubicBezTo>
                  <a:pt x="1015" y="4070"/>
                  <a:pt x="958" y="4069"/>
                  <a:pt x="901" y="4065"/>
                </a:cubicBezTo>
                <a:cubicBezTo>
                  <a:pt x="872" y="4063"/>
                  <a:pt x="845" y="4040"/>
                  <a:pt x="823" y="4026"/>
                </a:cubicBezTo>
                <a:cubicBezTo>
                  <a:pt x="747" y="3979"/>
                  <a:pt x="681" y="3935"/>
                  <a:pt x="627" y="3862"/>
                </a:cubicBezTo>
                <a:cubicBezTo>
                  <a:pt x="617" y="3832"/>
                  <a:pt x="606" y="3809"/>
                  <a:pt x="587" y="3784"/>
                </a:cubicBezTo>
                <a:cubicBezTo>
                  <a:pt x="576" y="3722"/>
                  <a:pt x="557" y="3662"/>
                  <a:pt x="548" y="3600"/>
                </a:cubicBezTo>
                <a:cubicBezTo>
                  <a:pt x="551" y="3543"/>
                  <a:pt x="534" y="3315"/>
                  <a:pt x="600" y="3234"/>
                </a:cubicBezTo>
                <a:cubicBezTo>
                  <a:pt x="605" y="3228"/>
                  <a:pt x="615" y="3227"/>
                  <a:pt x="620" y="3221"/>
                </a:cubicBezTo>
                <a:cubicBezTo>
                  <a:pt x="639" y="3200"/>
                  <a:pt x="656" y="3178"/>
                  <a:pt x="672" y="3155"/>
                </a:cubicBezTo>
                <a:cubicBezTo>
                  <a:pt x="712" y="3100"/>
                  <a:pt x="686" y="3112"/>
                  <a:pt x="738" y="3103"/>
                </a:cubicBezTo>
                <a:cubicBezTo>
                  <a:pt x="791" y="3022"/>
                  <a:pt x="958" y="2999"/>
                  <a:pt x="1045" y="2992"/>
                </a:cubicBezTo>
                <a:cubicBezTo>
                  <a:pt x="1112" y="2968"/>
                  <a:pt x="1179" y="2980"/>
                  <a:pt x="1248" y="2992"/>
                </a:cubicBezTo>
                <a:cubicBezTo>
                  <a:pt x="1293" y="3010"/>
                  <a:pt x="1340" y="3023"/>
                  <a:pt x="1386" y="3037"/>
                </a:cubicBezTo>
                <a:cubicBezTo>
                  <a:pt x="1397" y="3044"/>
                  <a:pt x="1408" y="3051"/>
                  <a:pt x="1419" y="3057"/>
                </a:cubicBezTo>
                <a:cubicBezTo>
                  <a:pt x="1429" y="3062"/>
                  <a:pt x="1441" y="3065"/>
                  <a:pt x="1451" y="3070"/>
                </a:cubicBezTo>
                <a:cubicBezTo>
                  <a:pt x="1558" y="3128"/>
                  <a:pt x="1446" y="3069"/>
                  <a:pt x="1510" y="3116"/>
                </a:cubicBezTo>
                <a:cubicBezTo>
                  <a:pt x="1518" y="3122"/>
                  <a:pt x="1529" y="3123"/>
                  <a:pt x="1536" y="3129"/>
                </a:cubicBezTo>
                <a:cubicBezTo>
                  <a:pt x="1553" y="3143"/>
                  <a:pt x="1564" y="3162"/>
                  <a:pt x="1582" y="3175"/>
                </a:cubicBezTo>
                <a:cubicBezTo>
                  <a:pt x="1591" y="3181"/>
                  <a:pt x="1599" y="3188"/>
                  <a:pt x="1608" y="3194"/>
                </a:cubicBezTo>
                <a:cubicBezTo>
                  <a:pt x="1625" y="3242"/>
                  <a:pt x="1601" y="3187"/>
                  <a:pt x="1635" y="3227"/>
                </a:cubicBezTo>
                <a:cubicBezTo>
                  <a:pt x="1656" y="3251"/>
                  <a:pt x="1673" y="3290"/>
                  <a:pt x="1687" y="3319"/>
                </a:cubicBezTo>
                <a:cubicBezTo>
                  <a:pt x="1709" y="3364"/>
                  <a:pt x="1720" y="3416"/>
                  <a:pt x="1739" y="3463"/>
                </a:cubicBezTo>
                <a:cubicBezTo>
                  <a:pt x="1745" y="3497"/>
                  <a:pt x="1750" y="3523"/>
                  <a:pt x="1765" y="3554"/>
                </a:cubicBezTo>
                <a:cubicBezTo>
                  <a:pt x="1778" y="3627"/>
                  <a:pt x="1804" y="3699"/>
                  <a:pt x="1824" y="3770"/>
                </a:cubicBezTo>
                <a:cubicBezTo>
                  <a:pt x="1839" y="3825"/>
                  <a:pt x="1845" y="3884"/>
                  <a:pt x="1883" y="3928"/>
                </a:cubicBezTo>
                <a:cubicBezTo>
                  <a:pt x="1914" y="3964"/>
                  <a:pt x="1940" y="4008"/>
                  <a:pt x="1988" y="4019"/>
                </a:cubicBezTo>
                <a:cubicBezTo>
                  <a:pt x="2035" y="4055"/>
                  <a:pt x="2083" y="4050"/>
                  <a:pt x="2139" y="4058"/>
                </a:cubicBezTo>
                <a:cubicBezTo>
                  <a:pt x="2323" y="4084"/>
                  <a:pt x="2120" y="4063"/>
                  <a:pt x="2283" y="4078"/>
                </a:cubicBezTo>
                <a:cubicBezTo>
                  <a:pt x="3022" y="4277"/>
                  <a:pt x="2984" y="4090"/>
                  <a:pt x="3402" y="4026"/>
                </a:cubicBezTo>
                <a:cubicBezTo>
                  <a:pt x="3429" y="4016"/>
                  <a:pt x="3444" y="4005"/>
                  <a:pt x="3474" y="4000"/>
                </a:cubicBezTo>
                <a:cubicBezTo>
                  <a:pt x="3490" y="3983"/>
                  <a:pt x="3549" y="3965"/>
                  <a:pt x="3572" y="3954"/>
                </a:cubicBezTo>
                <a:cubicBezTo>
                  <a:pt x="3612" y="3934"/>
                  <a:pt x="3602" y="3919"/>
                  <a:pt x="3624" y="3895"/>
                </a:cubicBezTo>
                <a:cubicBezTo>
                  <a:pt x="3654" y="3862"/>
                  <a:pt x="3660" y="3859"/>
                  <a:pt x="3690" y="3836"/>
                </a:cubicBezTo>
                <a:cubicBezTo>
                  <a:pt x="3723" y="3770"/>
                  <a:pt x="3734" y="3703"/>
                  <a:pt x="3795" y="3653"/>
                </a:cubicBezTo>
                <a:cubicBezTo>
                  <a:pt x="3813" y="3638"/>
                  <a:pt x="3830" y="3617"/>
                  <a:pt x="3853" y="3613"/>
                </a:cubicBezTo>
                <a:cubicBezTo>
                  <a:pt x="3882" y="3609"/>
                  <a:pt x="3939" y="3600"/>
                  <a:pt x="3939" y="3600"/>
                </a:cubicBezTo>
                <a:cubicBezTo>
                  <a:pt x="3987" y="3606"/>
                  <a:pt x="4037" y="3604"/>
                  <a:pt x="4083" y="3620"/>
                </a:cubicBezTo>
                <a:cubicBezTo>
                  <a:pt x="4129" y="3636"/>
                  <a:pt x="4173" y="3663"/>
                  <a:pt x="4220" y="3679"/>
                </a:cubicBezTo>
                <a:cubicBezTo>
                  <a:pt x="4242" y="3699"/>
                  <a:pt x="4242" y="3715"/>
                  <a:pt x="4266" y="3731"/>
                </a:cubicBezTo>
                <a:cubicBezTo>
                  <a:pt x="4299" y="3798"/>
                  <a:pt x="4253" y="3712"/>
                  <a:pt x="4305" y="3784"/>
                </a:cubicBezTo>
                <a:cubicBezTo>
                  <a:pt x="4309" y="3789"/>
                  <a:pt x="4308" y="3798"/>
                  <a:pt x="4312" y="3803"/>
                </a:cubicBezTo>
                <a:cubicBezTo>
                  <a:pt x="4330" y="3824"/>
                  <a:pt x="4371" y="3862"/>
                  <a:pt x="4371" y="3862"/>
                </a:cubicBezTo>
                <a:cubicBezTo>
                  <a:pt x="4381" y="3895"/>
                  <a:pt x="4405" y="3910"/>
                  <a:pt x="4436" y="3921"/>
                </a:cubicBezTo>
                <a:cubicBezTo>
                  <a:pt x="4447" y="3917"/>
                  <a:pt x="4460" y="3915"/>
                  <a:pt x="4469" y="3908"/>
                </a:cubicBezTo>
                <a:cubicBezTo>
                  <a:pt x="4493" y="3889"/>
                  <a:pt x="4502" y="3861"/>
                  <a:pt x="4515" y="3836"/>
                </a:cubicBezTo>
                <a:cubicBezTo>
                  <a:pt x="4527" y="3811"/>
                  <a:pt x="4548" y="3790"/>
                  <a:pt x="4567" y="3770"/>
                </a:cubicBezTo>
                <a:cubicBezTo>
                  <a:pt x="4606" y="3675"/>
                  <a:pt x="4578" y="3569"/>
                  <a:pt x="4567" y="3469"/>
                </a:cubicBezTo>
                <a:cubicBezTo>
                  <a:pt x="4570" y="3390"/>
                  <a:pt x="4539" y="3306"/>
                  <a:pt x="4606" y="3260"/>
                </a:cubicBezTo>
                <a:cubicBezTo>
                  <a:pt x="4639" y="3209"/>
                  <a:pt x="4699" y="3178"/>
                  <a:pt x="4757" y="3162"/>
                </a:cubicBezTo>
                <a:cubicBezTo>
                  <a:pt x="4786" y="3142"/>
                  <a:pt x="4821" y="3131"/>
                  <a:pt x="4855" y="3122"/>
                </a:cubicBezTo>
                <a:cubicBezTo>
                  <a:pt x="4953" y="3127"/>
                  <a:pt x="5052" y="3125"/>
                  <a:pt x="5149" y="3136"/>
                </a:cubicBezTo>
                <a:cubicBezTo>
                  <a:pt x="5166" y="3138"/>
                  <a:pt x="5178" y="3157"/>
                  <a:pt x="5195" y="3162"/>
                </a:cubicBezTo>
                <a:cubicBezTo>
                  <a:pt x="5212" y="3167"/>
                  <a:pt x="5230" y="3166"/>
                  <a:pt x="5248" y="3168"/>
                </a:cubicBezTo>
                <a:cubicBezTo>
                  <a:pt x="5314" y="3193"/>
                  <a:pt x="5383" y="3207"/>
                  <a:pt x="5451" y="3227"/>
                </a:cubicBezTo>
                <a:cubicBezTo>
                  <a:pt x="5473" y="3250"/>
                  <a:pt x="5500" y="3259"/>
                  <a:pt x="5523" y="3280"/>
                </a:cubicBezTo>
                <a:cubicBezTo>
                  <a:pt x="5579" y="3330"/>
                  <a:pt x="5533" y="3297"/>
                  <a:pt x="5575" y="3325"/>
                </a:cubicBezTo>
                <a:cubicBezTo>
                  <a:pt x="5602" y="3362"/>
                  <a:pt x="5642" y="3380"/>
                  <a:pt x="5673" y="3417"/>
                </a:cubicBezTo>
                <a:cubicBezTo>
                  <a:pt x="5705" y="3455"/>
                  <a:pt x="5714" y="3504"/>
                  <a:pt x="5765" y="3522"/>
                </a:cubicBezTo>
                <a:cubicBezTo>
                  <a:pt x="5776" y="3518"/>
                  <a:pt x="5789" y="3518"/>
                  <a:pt x="5797" y="3509"/>
                </a:cubicBezTo>
                <a:cubicBezTo>
                  <a:pt x="5815" y="3488"/>
                  <a:pt x="5827" y="3442"/>
                  <a:pt x="5843" y="3417"/>
                </a:cubicBezTo>
                <a:cubicBezTo>
                  <a:pt x="5883" y="3270"/>
                  <a:pt x="5856" y="3161"/>
                  <a:pt x="5732" y="3090"/>
                </a:cubicBezTo>
                <a:cubicBezTo>
                  <a:pt x="5723" y="3063"/>
                  <a:pt x="5686" y="3018"/>
                  <a:pt x="5686" y="3018"/>
                </a:cubicBezTo>
                <a:cubicBezTo>
                  <a:pt x="5689" y="2996"/>
                  <a:pt x="5685" y="2969"/>
                  <a:pt x="5699" y="2952"/>
                </a:cubicBezTo>
                <a:cubicBezTo>
                  <a:pt x="5748" y="2892"/>
                  <a:pt x="5826" y="2893"/>
                  <a:pt x="5896" y="2887"/>
                </a:cubicBezTo>
                <a:cubicBezTo>
                  <a:pt x="5949" y="2867"/>
                  <a:pt x="5981" y="2820"/>
                  <a:pt x="6013" y="2776"/>
                </a:cubicBezTo>
                <a:cubicBezTo>
                  <a:pt x="6022" y="2740"/>
                  <a:pt x="6031" y="2725"/>
                  <a:pt x="6000" y="2684"/>
                </a:cubicBezTo>
                <a:cubicBezTo>
                  <a:pt x="5992" y="2673"/>
                  <a:pt x="5974" y="2676"/>
                  <a:pt x="5961" y="2671"/>
                </a:cubicBezTo>
                <a:cubicBezTo>
                  <a:pt x="5926" y="2657"/>
                  <a:pt x="5901" y="2645"/>
                  <a:pt x="5863" y="2638"/>
                </a:cubicBezTo>
                <a:cubicBezTo>
                  <a:pt x="5823" y="2607"/>
                  <a:pt x="5770" y="2602"/>
                  <a:pt x="5725" y="2579"/>
                </a:cubicBezTo>
                <a:cubicBezTo>
                  <a:pt x="5703" y="2568"/>
                  <a:pt x="5687" y="2547"/>
                  <a:pt x="5667" y="2533"/>
                </a:cubicBezTo>
                <a:cubicBezTo>
                  <a:pt x="5665" y="2527"/>
                  <a:pt x="5663" y="2520"/>
                  <a:pt x="5660" y="2514"/>
                </a:cubicBezTo>
                <a:cubicBezTo>
                  <a:pt x="5654" y="2505"/>
                  <a:pt x="5645" y="2498"/>
                  <a:pt x="5640" y="2488"/>
                </a:cubicBezTo>
                <a:cubicBezTo>
                  <a:pt x="5604" y="2414"/>
                  <a:pt x="5673" y="2511"/>
                  <a:pt x="5614" y="2435"/>
                </a:cubicBezTo>
                <a:cubicBezTo>
                  <a:pt x="5616" y="2405"/>
                  <a:pt x="5614" y="2374"/>
                  <a:pt x="5621" y="2344"/>
                </a:cubicBezTo>
                <a:cubicBezTo>
                  <a:pt x="5623" y="2335"/>
                  <a:pt x="5635" y="2332"/>
                  <a:pt x="5640" y="2324"/>
                </a:cubicBezTo>
                <a:cubicBezTo>
                  <a:pt x="5644" y="2316"/>
                  <a:pt x="5645" y="2307"/>
                  <a:pt x="5647" y="2298"/>
                </a:cubicBezTo>
                <a:cubicBezTo>
                  <a:pt x="5638" y="2199"/>
                  <a:pt x="5651" y="2102"/>
                  <a:pt x="5542" y="2069"/>
                </a:cubicBezTo>
                <a:cubicBezTo>
                  <a:pt x="5344" y="2083"/>
                  <a:pt x="5406" y="2070"/>
                  <a:pt x="5287" y="2114"/>
                </a:cubicBezTo>
                <a:cubicBezTo>
                  <a:pt x="5269" y="2134"/>
                  <a:pt x="5245" y="2146"/>
                  <a:pt x="5228" y="2167"/>
                </a:cubicBezTo>
                <a:cubicBezTo>
                  <a:pt x="5191" y="2213"/>
                  <a:pt x="5165" y="2263"/>
                  <a:pt x="5143" y="2317"/>
                </a:cubicBezTo>
                <a:cubicBezTo>
                  <a:pt x="5118" y="2443"/>
                  <a:pt x="5135" y="2598"/>
                  <a:pt x="5208" y="2710"/>
                </a:cubicBezTo>
                <a:cubicBezTo>
                  <a:pt x="5225" y="2773"/>
                  <a:pt x="5183" y="2815"/>
                  <a:pt x="5123" y="2828"/>
                </a:cubicBezTo>
                <a:cubicBezTo>
                  <a:pt x="5088" y="2824"/>
                  <a:pt x="5053" y="2823"/>
                  <a:pt x="5019" y="2815"/>
                </a:cubicBezTo>
                <a:cubicBezTo>
                  <a:pt x="4979" y="2806"/>
                  <a:pt x="4954" y="2770"/>
                  <a:pt x="4927" y="2743"/>
                </a:cubicBezTo>
                <a:cubicBezTo>
                  <a:pt x="4891" y="2707"/>
                  <a:pt x="4837" y="2683"/>
                  <a:pt x="4803" y="2645"/>
                </a:cubicBezTo>
                <a:cubicBezTo>
                  <a:pt x="4730" y="2564"/>
                  <a:pt x="4689" y="2473"/>
                  <a:pt x="4573" y="2448"/>
                </a:cubicBezTo>
                <a:cubicBezTo>
                  <a:pt x="4516" y="2409"/>
                  <a:pt x="4432" y="2433"/>
                  <a:pt x="4371" y="2435"/>
                </a:cubicBezTo>
                <a:cubicBezTo>
                  <a:pt x="4350" y="2442"/>
                  <a:pt x="4333" y="2454"/>
                  <a:pt x="4312" y="2461"/>
                </a:cubicBezTo>
                <a:cubicBezTo>
                  <a:pt x="4269" y="2493"/>
                  <a:pt x="4265" y="2529"/>
                  <a:pt x="4253" y="2579"/>
                </a:cubicBezTo>
                <a:cubicBezTo>
                  <a:pt x="4255" y="2649"/>
                  <a:pt x="4255" y="2719"/>
                  <a:pt x="4259" y="2789"/>
                </a:cubicBezTo>
                <a:cubicBezTo>
                  <a:pt x="4262" y="2836"/>
                  <a:pt x="4306" y="2867"/>
                  <a:pt x="4325" y="2906"/>
                </a:cubicBezTo>
                <a:cubicBezTo>
                  <a:pt x="4342" y="2940"/>
                  <a:pt x="4348" y="2966"/>
                  <a:pt x="4357" y="3005"/>
                </a:cubicBezTo>
                <a:cubicBezTo>
                  <a:pt x="4353" y="3063"/>
                  <a:pt x="4362" y="3122"/>
                  <a:pt x="4299" y="3142"/>
                </a:cubicBezTo>
                <a:cubicBezTo>
                  <a:pt x="4207" y="3140"/>
                  <a:pt x="4112" y="3156"/>
                  <a:pt x="4024" y="3129"/>
                </a:cubicBezTo>
                <a:cubicBezTo>
                  <a:pt x="3975" y="3114"/>
                  <a:pt x="3940" y="3081"/>
                  <a:pt x="3899" y="3050"/>
                </a:cubicBezTo>
                <a:cubicBezTo>
                  <a:pt x="3890" y="3043"/>
                  <a:pt x="3873" y="3031"/>
                  <a:pt x="3873" y="3031"/>
                </a:cubicBezTo>
                <a:cubicBezTo>
                  <a:pt x="3814" y="2880"/>
                  <a:pt x="3851" y="2906"/>
                  <a:pt x="3860" y="2612"/>
                </a:cubicBezTo>
                <a:cubicBezTo>
                  <a:pt x="3863" y="2530"/>
                  <a:pt x="3861" y="2546"/>
                  <a:pt x="3880" y="2488"/>
                </a:cubicBezTo>
                <a:cubicBezTo>
                  <a:pt x="3901" y="2326"/>
                  <a:pt x="3928" y="2059"/>
                  <a:pt x="3716" y="2010"/>
                </a:cubicBezTo>
                <a:cubicBezTo>
                  <a:pt x="3661" y="2012"/>
                  <a:pt x="3607" y="2012"/>
                  <a:pt x="3552" y="2016"/>
                </a:cubicBezTo>
                <a:cubicBezTo>
                  <a:pt x="3404" y="2028"/>
                  <a:pt x="3538" y="2020"/>
                  <a:pt x="3441" y="2049"/>
                </a:cubicBezTo>
                <a:cubicBezTo>
                  <a:pt x="3429" y="2053"/>
                  <a:pt x="3339" y="2061"/>
                  <a:pt x="3330" y="2062"/>
                </a:cubicBezTo>
                <a:cubicBezTo>
                  <a:pt x="3255" y="2056"/>
                  <a:pt x="3253" y="2056"/>
                  <a:pt x="3205" y="2010"/>
                </a:cubicBezTo>
                <a:cubicBezTo>
                  <a:pt x="3189" y="1968"/>
                  <a:pt x="3172" y="1925"/>
                  <a:pt x="3153" y="1885"/>
                </a:cubicBezTo>
                <a:cubicBezTo>
                  <a:pt x="3155" y="1859"/>
                  <a:pt x="3153" y="1832"/>
                  <a:pt x="3160" y="1807"/>
                </a:cubicBezTo>
                <a:cubicBezTo>
                  <a:pt x="3168" y="1779"/>
                  <a:pt x="3221" y="1723"/>
                  <a:pt x="3251" y="1722"/>
                </a:cubicBezTo>
                <a:cubicBezTo>
                  <a:pt x="3397" y="1716"/>
                  <a:pt x="3544" y="1717"/>
                  <a:pt x="3690" y="1715"/>
                </a:cubicBezTo>
                <a:cubicBezTo>
                  <a:pt x="3758" y="1693"/>
                  <a:pt x="3790" y="1601"/>
                  <a:pt x="3801" y="1538"/>
                </a:cubicBezTo>
                <a:cubicBezTo>
                  <a:pt x="3799" y="1490"/>
                  <a:pt x="3801" y="1442"/>
                  <a:pt x="3795" y="1394"/>
                </a:cubicBezTo>
                <a:cubicBezTo>
                  <a:pt x="3791" y="1360"/>
                  <a:pt x="3697" y="1334"/>
                  <a:pt x="3670" y="1329"/>
                </a:cubicBezTo>
                <a:cubicBezTo>
                  <a:pt x="3549" y="1338"/>
                  <a:pt x="3455" y="1347"/>
                  <a:pt x="3343" y="1381"/>
                </a:cubicBezTo>
                <a:cubicBezTo>
                  <a:pt x="3280" y="1377"/>
                  <a:pt x="3216" y="1379"/>
                  <a:pt x="3153" y="1368"/>
                </a:cubicBezTo>
                <a:cubicBezTo>
                  <a:pt x="3138" y="1365"/>
                  <a:pt x="3114" y="1342"/>
                  <a:pt x="3114" y="1342"/>
                </a:cubicBezTo>
                <a:cubicBezTo>
                  <a:pt x="3098" y="1311"/>
                  <a:pt x="3093" y="1292"/>
                  <a:pt x="3088" y="1257"/>
                </a:cubicBezTo>
                <a:cubicBezTo>
                  <a:pt x="3093" y="1157"/>
                  <a:pt x="3068" y="1120"/>
                  <a:pt x="3160" y="1100"/>
                </a:cubicBezTo>
                <a:cubicBezTo>
                  <a:pt x="3196" y="1078"/>
                  <a:pt x="3232" y="1073"/>
                  <a:pt x="3271" y="1061"/>
                </a:cubicBezTo>
                <a:cubicBezTo>
                  <a:pt x="3360" y="1063"/>
                  <a:pt x="3450" y="1060"/>
                  <a:pt x="3539" y="1067"/>
                </a:cubicBezTo>
                <a:cubicBezTo>
                  <a:pt x="3558" y="1069"/>
                  <a:pt x="3574" y="1081"/>
                  <a:pt x="3592" y="1087"/>
                </a:cubicBezTo>
                <a:cubicBezTo>
                  <a:pt x="3684" y="1118"/>
                  <a:pt x="3773" y="1157"/>
                  <a:pt x="3867" y="1178"/>
                </a:cubicBezTo>
                <a:cubicBezTo>
                  <a:pt x="4156" y="1168"/>
                  <a:pt x="3955" y="1186"/>
                  <a:pt x="4089" y="1146"/>
                </a:cubicBezTo>
                <a:cubicBezTo>
                  <a:pt x="4098" y="1139"/>
                  <a:pt x="4105" y="1131"/>
                  <a:pt x="4115" y="1126"/>
                </a:cubicBezTo>
                <a:cubicBezTo>
                  <a:pt x="4121" y="1123"/>
                  <a:pt x="4129" y="1124"/>
                  <a:pt x="4135" y="1120"/>
                </a:cubicBezTo>
                <a:cubicBezTo>
                  <a:pt x="4160" y="1104"/>
                  <a:pt x="4166" y="1071"/>
                  <a:pt x="4187" y="1054"/>
                </a:cubicBezTo>
                <a:cubicBezTo>
                  <a:pt x="4198" y="1045"/>
                  <a:pt x="4214" y="1046"/>
                  <a:pt x="4227" y="1041"/>
                </a:cubicBezTo>
                <a:cubicBezTo>
                  <a:pt x="4375" y="1090"/>
                  <a:pt x="4513" y="1183"/>
                  <a:pt x="4619" y="1296"/>
                </a:cubicBezTo>
                <a:cubicBezTo>
                  <a:pt x="4636" y="1314"/>
                  <a:pt x="4692" y="1363"/>
                  <a:pt x="4711" y="1394"/>
                </a:cubicBezTo>
                <a:cubicBezTo>
                  <a:pt x="4728" y="1421"/>
                  <a:pt x="4750" y="1456"/>
                  <a:pt x="4763" y="1486"/>
                </a:cubicBezTo>
                <a:cubicBezTo>
                  <a:pt x="4773" y="1510"/>
                  <a:pt x="4775" y="1530"/>
                  <a:pt x="4789" y="1552"/>
                </a:cubicBezTo>
                <a:cubicBezTo>
                  <a:pt x="4785" y="1571"/>
                  <a:pt x="4789" y="1595"/>
                  <a:pt x="4776" y="1610"/>
                </a:cubicBezTo>
                <a:cubicBezTo>
                  <a:pt x="4770" y="1617"/>
                  <a:pt x="4706" y="1627"/>
                  <a:pt x="4691" y="1630"/>
                </a:cubicBezTo>
                <a:cubicBezTo>
                  <a:pt x="4623" y="1655"/>
                  <a:pt x="4550" y="1635"/>
                  <a:pt x="4482" y="1617"/>
                </a:cubicBezTo>
                <a:cubicBezTo>
                  <a:pt x="4360" y="1622"/>
                  <a:pt x="4370" y="1609"/>
                  <a:pt x="4305" y="1630"/>
                </a:cubicBezTo>
                <a:cubicBezTo>
                  <a:pt x="4292" y="1634"/>
                  <a:pt x="4278" y="1637"/>
                  <a:pt x="4266" y="1643"/>
                </a:cubicBezTo>
                <a:cubicBezTo>
                  <a:pt x="4252" y="1650"/>
                  <a:pt x="4227" y="1669"/>
                  <a:pt x="4227" y="1669"/>
                </a:cubicBezTo>
                <a:cubicBezTo>
                  <a:pt x="4229" y="1693"/>
                  <a:pt x="4226" y="1718"/>
                  <a:pt x="4233" y="1741"/>
                </a:cubicBezTo>
                <a:cubicBezTo>
                  <a:pt x="4238" y="1760"/>
                  <a:pt x="4316" y="1803"/>
                  <a:pt x="4338" y="1813"/>
                </a:cubicBezTo>
                <a:cubicBezTo>
                  <a:pt x="4390" y="1836"/>
                  <a:pt x="4336" y="1800"/>
                  <a:pt x="4397" y="1833"/>
                </a:cubicBezTo>
                <a:cubicBezTo>
                  <a:pt x="4411" y="1840"/>
                  <a:pt x="4436" y="1859"/>
                  <a:pt x="4436" y="1859"/>
                </a:cubicBezTo>
                <a:cubicBezTo>
                  <a:pt x="4434" y="1877"/>
                  <a:pt x="4437" y="1896"/>
                  <a:pt x="4429" y="1912"/>
                </a:cubicBezTo>
                <a:cubicBezTo>
                  <a:pt x="4425" y="1921"/>
                  <a:pt x="4412" y="1922"/>
                  <a:pt x="4403" y="1925"/>
                </a:cubicBezTo>
                <a:cubicBezTo>
                  <a:pt x="4368" y="1938"/>
                  <a:pt x="4329" y="1944"/>
                  <a:pt x="4292" y="1951"/>
                </a:cubicBezTo>
                <a:cubicBezTo>
                  <a:pt x="4269" y="1973"/>
                  <a:pt x="4260" y="1985"/>
                  <a:pt x="4253" y="2016"/>
                </a:cubicBezTo>
                <a:cubicBezTo>
                  <a:pt x="4259" y="2137"/>
                  <a:pt x="4230" y="2141"/>
                  <a:pt x="4312" y="2180"/>
                </a:cubicBezTo>
                <a:cubicBezTo>
                  <a:pt x="4388" y="2170"/>
                  <a:pt x="4468" y="2173"/>
                  <a:pt x="4541" y="2147"/>
                </a:cubicBezTo>
                <a:cubicBezTo>
                  <a:pt x="4591" y="2129"/>
                  <a:pt x="4629" y="2093"/>
                  <a:pt x="4678" y="2075"/>
                </a:cubicBezTo>
                <a:cubicBezTo>
                  <a:pt x="4717" y="2082"/>
                  <a:pt x="4743" y="2098"/>
                  <a:pt x="4776" y="2121"/>
                </a:cubicBezTo>
                <a:cubicBezTo>
                  <a:pt x="4846" y="2110"/>
                  <a:pt x="4895" y="2097"/>
                  <a:pt x="4947" y="2049"/>
                </a:cubicBezTo>
                <a:cubicBezTo>
                  <a:pt x="4956" y="2010"/>
                  <a:pt x="4946" y="1968"/>
                  <a:pt x="4960" y="1931"/>
                </a:cubicBezTo>
                <a:cubicBezTo>
                  <a:pt x="4968" y="1910"/>
                  <a:pt x="5006" y="1903"/>
                  <a:pt x="5025" y="1898"/>
                </a:cubicBezTo>
                <a:cubicBezTo>
                  <a:pt x="5092" y="1860"/>
                  <a:pt x="5153" y="1841"/>
                  <a:pt x="5228" y="1826"/>
                </a:cubicBezTo>
                <a:cubicBezTo>
                  <a:pt x="5252" y="1811"/>
                  <a:pt x="5268" y="1786"/>
                  <a:pt x="5293" y="1774"/>
                </a:cubicBezTo>
                <a:cubicBezTo>
                  <a:pt x="5340" y="1751"/>
                  <a:pt x="5426" y="1747"/>
                  <a:pt x="5470" y="1741"/>
                </a:cubicBezTo>
                <a:cubicBezTo>
                  <a:pt x="5509" y="1748"/>
                  <a:pt x="5550" y="1750"/>
                  <a:pt x="5588" y="1761"/>
                </a:cubicBezTo>
                <a:cubicBezTo>
                  <a:pt x="5615" y="1769"/>
                  <a:pt x="5640" y="1826"/>
                  <a:pt x="5640" y="1826"/>
                </a:cubicBezTo>
                <a:cubicBezTo>
                  <a:pt x="5650" y="1855"/>
                  <a:pt x="5666" y="1859"/>
                  <a:pt x="5693" y="1872"/>
                </a:cubicBezTo>
                <a:cubicBezTo>
                  <a:pt x="5772" y="1868"/>
                  <a:pt x="5815" y="1867"/>
                  <a:pt x="5883" y="1840"/>
                </a:cubicBezTo>
                <a:cubicBezTo>
                  <a:pt x="5923" y="1799"/>
                  <a:pt x="5955" y="1753"/>
                  <a:pt x="5981" y="1702"/>
                </a:cubicBezTo>
                <a:cubicBezTo>
                  <a:pt x="5977" y="1689"/>
                  <a:pt x="5978" y="1673"/>
                  <a:pt x="5968" y="1663"/>
                </a:cubicBezTo>
                <a:cubicBezTo>
                  <a:pt x="5954" y="1649"/>
                  <a:pt x="5931" y="1648"/>
                  <a:pt x="5915" y="1637"/>
                </a:cubicBezTo>
                <a:cubicBezTo>
                  <a:pt x="5870" y="1606"/>
                  <a:pt x="5823" y="1581"/>
                  <a:pt x="5771" y="1565"/>
                </a:cubicBezTo>
                <a:cubicBezTo>
                  <a:pt x="5727" y="1528"/>
                  <a:pt x="5672" y="1486"/>
                  <a:pt x="5621" y="1460"/>
                </a:cubicBezTo>
                <a:cubicBezTo>
                  <a:pt x="5575" y="1392"/>
                  <a:pt x="5542" y="1338"/>
                  <a:pt x="5523" y="1257"/>
                </a:cubicBezTo>
                <a:cubicBezTo>
                  <a:pt x="5525" y="1176"/>
                  <a:pt x="5521" y="1095"/>
                  <a:pt x="5529" y="1015"/>
                </a:cubicBezTo>
                <a:cubicBezTo>
                  <a:pt x="5531" y="997"/>
                  <a:pt x="5572" y="986"/>
                  <a:pt x="5581" y="982"/>
                </a:cubicBezTo>
                <a:cubicBezTo>
                  <a:pt x="5608" y="970"/>
                  <a:pt x="5660" y="943"/>
                  <a:pt x="5660" y="943"/>
                </a:cubicBezTo>
                <a:cubicBezTo>
                  <a:pt x="5682" y="921"/>
                  <a:pt x="5712" y="886"/>
                  <a:pt x="5739" y="877"/>
                </a:cubicBezTo>
                <a:cubicBezTo>
                  <a:pt x="5787" y="829"/>
                  <a:pt x="5849" y="784"/>
                  <a:pt x="5915" y="766"/>
                </a:cubicBezTo>
                <a:cubicBezTo>
                  <a:pt x="5938" y="743"/>
                  <a:pt x="5957" y="738"/>
                  <a:pt x="5981" y="714"/>
                </a:cubicBezTo>
                <a:cubicBezTo>
                  <a:pt x="6001" y="671"/>
                  <a:pt x="6001" y="677"/>
                  <a:pt x="6013" y="629"/>
                </a:cubicBezTo>
                <a:cubicBezTo>
                  <a:pt x="6018" y="607"/>
                  <a:pt x="6027" y="563"/>
                  <a:pt x="6027" y="563"/>
                </a:cubicBezTo>
                <a:cubicBezTo>
                  <a:pt x="6025" y="526"/>
                  <a:pt x="6056" y="460"/>
                  <a:pt x="6020" y="452"/>
                </a:cubicBezTo>
                <a:cubicBezTo>
                  <a:pt x="5670" y="371"/>
                  <a:pt x="5642" y="472"/>
                  <a:pt x="5405" y="544"/>
                </a:cubicBezTo>
                <a:cubicBezTo>
                  <a:pt x="5394" y="553"/>
                  <a:pt x="5383" y="562"/>
                  <a:pt x="5372" y="570"/>
                </a:cubicBezTo>
                <a:cubicBezTo>
                  <a:pt x="5359" y="579"/>
                  <a:pt x="5333" y="596"/>
                  <a:pt x="5333" y="596"/>
                </a:cubicBezTo>
                <a:cubicBezTo>
                  <a:pt x="5319" y="617"/>
                  <a:pt x="5309" y="638"/>
                  <a:pt x="5300" y="661"/>
                </a:cubicBezTo>
                <a:cubicBezTo>
                  <a:pt x="5297" y="722"/>
                  <a:pt x="5316" y="1081"/>
                  <a:pt x="5202" y="1159"/>
                </a:cubicBezTo>
                <a:cubicBezTo>
                  <a:pt x="5152" y="1232"/>
                  <a:pt x="4997" y="1267"/>
                  <a:pt x="4914" y="1277"/>
                </a:cubicBezTo>
                <a:cubicBezTo>
                  <a:pt x="4683" y="1269"/>
                  <a:pt x="4771" y="1277"/>
                  <a:pt x="4639" y="1244"/>
                </a:cubicBezTo>
                <a:cubicBezTo>
                  <a:pt x="4593" y="1216"/>
                  <a:pt x="4549" y="1183"/>
                  <a:pt x="4501" y="1159"/>
                </a:cubicBezTo>
                <a:cubicBezTo>
                  <a:pt x="4472" y="1145"/>
                  <a:pt x="4440" y="1137"/>
                  <a:pt x="4410" y="1126"/>
                </a:cubicBezTo>
                <a:cubicBezTo>
                  <a:pt x="4387" y="1103"/>
                  <a:pt x="4374" y="1081"/>
                  <a:pt x="4357" y="1054"/>
                </a:cubicBezTo>
                <a:cubicBezTo>
                  <a:pt x="4340" y="1027"/>
                  <a:pt x="4319" y="1011"/>
                  <a:pt x="4305" y="982"/>
                </a:cubicBezTo>
                <a:cubicBezTo>
                  <a:pt x="4300" y="955"/>
                  <a:pt x="4295" y="930"/>
                  <a:pt x="4285" y="904"/>
                </a:cubicBezTo>
                <a:cubicBezTo>
                  <a:pt x="4290" y="823"/>
                  <a:pt x="4287" y="741"/>
                  <a:pt x="4299" y="661"/>
                </a:cubicBezTo>
                <a:cubicBezTo>
                  <a:pt x="4301" y="647"/>
                  <a:pt x="4317" y="640"/>
                  <a:pt x="4325" y="629"/>
                </a:cubicBezTo>
                <a:cubicBezTo>
                  <a:pt x="4334" y="616"/>
                  <a:pt x="4351" y="589"/>
                  <a:pt x="4351" y="589"/>
                </a:cubicBezTo>
                <a:cubicBezTo>
                  <a:pt x="4359" y="565"/>
                  <a:pt x="4371" y="549"/>
                  <a:pt x="4377" y="524"/>
                </a:cubicBezTo>
                <a:cubicBezTo>
                  <a:pt x="4372" y="404"/>
                  <a:pt x="4409" y="383"/>
                  <a:pt x="4325" y="360"/>
                </a:cubicBezTo>
                <a:cubicBezTo>
                  <a:pt x="4277" y="362"/>
                  <a:pt x="4229" y="363"/>
                  <a:pt x="4181" y="367"/>
                </a:cubicBezTo>
                <a:cubicBezTo>
                  <a:pt x="4161" y="369"/>
                  <a:pt x="4144" y="384"/>
                  <a:pt x="4128" y="393"/>
                </a:cubicBezTo>
                <a:cubicBezTo>
                  <a:pt x="4049" y="436"/>
                  <a:pt x="3974" y="478"/>
                  <a:pt x="3912" y="544"/>
                </a:cubicBezTo>
                <a:cubicBezTo>
                  <a:pt x="3897" y="608"/>
                  <a:pt x="3919" y="530"/>
                  <a:pt x="3886" y="596"/>
                </a:cubicBezTo>
                <a:cubicBezTo>
                  <a:pt x="3862" y="644"/>
                  <a:pt x="3866" y="703"/>
                  <a:pt x="3834" y="746"/>
                </a:cubicBezTo>
                <a:cubicBezTo>
                  <a:pt x="3791" y="868"/>
                  <a:pt x="3564" y="842"/>
                  <a:pt x="3480" y="845"/>
                </a:cubicBezTo>
                <a:cubicBezTo>
                  <a:pt x="3442" y="873"/>
                  <a:pt x="3408" y="874"/>
                  <a:pt x="3363" y="884"/>
                </a:cubicBezTo>
                <a:cubicBezTo>
                  <a:pt x="3326" y="882"/>
                  <a:pt x="3287" y="886"/>
                  <a:pt x="3251" y="877"/>
                </a:cubicBezTo>
                <a:cubicBezTo>
                  <a:pt x="3231" y="872"/>
                  <a:pt x="3216" y="856"/>
                  <a:pt x="3199" y="845"/>
                </a:cubicBezTo>
                <a:cubicBezTo>
                  <a:pt x="3192" y="841"/>
                  <a:pt x="3179" y="832"/>
                  <a:pt x="3179" y="832"/>
                </a:cubicBezTo>
                <a:cubicBezTo>
                  <a:pt x="3151" y="834"/>
                  <a:pt x="3122" y="833"/>
                  <a:pt x="3094" y="838"/>
                </a:cubicBezTo>
                <a:cubicBezTo>
                  <a:pt x="3084" y="840"/>
                  <a:pt x="3071" y="842"/>
                  <a:pt x="3068" y="851"/>
                </a:cubicBezTo>
                <a:cubicBezTo>
                  <a:pt x="3025" y="1009"/>
                  <a:pt x="3097" y="955"/>
                  <a:pt x="3035" y="995"/>
                </a:cubicBezTo>
                <a:cubicBezTo>
                  <a:pt x="3007" y="993"/>
                  <a:pt x="2977" y="997"/>
                  <a:pt x="2950" y="989"/>
                </a:cubicBezTo>
                <a:cubicBezTo>
                  <a:pt x="2932" y="984"/>
                  <a:pt x="2922" y="961"/>
                  <a:pt x="2904" y="956"/>
                </a:cubicBezTo>
                <a:cubicBezTo>
                  <a:pt x="2891" y="939"/>
                  <a:pt x="2863" y="926"/>
                  <a:pt x="2865" y="904"/>
                </a:cubicBezTo>
                <a:cubicBezTo>
                  <a:pt x="2873" y="801"/>
                  <a:pt x="2881" y="735"/>
                  <a:pt x="2898" y="642"/>
                </a:cubicBezTo>
                <a:cubicBezTo>
                  <a:pt x="2896" y="609"/>
                  <a:pt x="2900" y="576"/>
                  <a:pt x="2891" y="544"/>
                </a:cubicBezTo>
                <a:cubicBezTo>
                  <a:pt x="2877" y="493"/>
                  <a:pt x="2784" y="444"/>
                  <a:pt x="2741" y="432"/>
                </a:cubicBezTo>
                <a:cubicBezTo>
                  <a:pt x="2652" y="367"/>
                  <a:pt x="2533" y="329"/>
                  <a:pt x="2420" y="328"/>
                </a:cubicBezTo>
                <a:cubicBezTo>
                  <a:pt x="1944" y="324"/>
                  <a:pt x="1469" y="323"/>
                  <a:pt x="993" y="321"/>
                </a:cubicBezTo>
                <a:cubicBezTo>
                  <a:pt x="947" y="309"/>
                  <a:pt x="901" y="300"/>
                  <a:pt x="856" y="288"/>
                </a:cubicBezTo>
                <a:cubicBezTo>
                  <a:pt x="834" y="273"/>
                  <a:pt x="838" y="273"/>
                  <a:pt x="810" y="269"/>
                </a:cubicBezTo>
                <a:cubicBezTo>
                  <a:pt x="775" y="264"/>
                  <a:pt x="705" y="256"/>
                  <a:pt x="705" y="256"/>
                </a:cubicBezTo>
                <a:cubicBezTo>
                  <a:pt x="654" y="242"/>
                  <a:pt x="600" y="239"/>
                  <a:pt x="548" y="229"/>
                </a:cubicBezTo>
                <a:cubicBezTo>
                  <a:pt x="483" y="216"/>
                  <a:pt x="424" y="203"/>
                  <a:pt x="358" y="197"/>
                </a:cubicBezTo>
                <a:cubicBezTo>
                  <a:pt x="349" y="197"/>
                  <a:pt x="243" y="190"/>
                  <a:pt x="234" y="216"/>
                </a:cubicBezTo>
                <a:cubicBezTo>
                  <a:pt x="228" y="235"/>
                  <a:pt x="266" y="296"/>
                  <a:pt x="293" y="269"/>
                </a:cubicBezTo>
                <a:cubicBezTo>
                  <a:pt x="301" y="261"/>
                  <a:pt x="280" y="251"/>
                  <a:pt x="273" y="242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50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8534400" cy="6172200"/>
          </a:xfrm>
          <a:prstGeom prst="rect">
            <a:avLst/>
          </a:prstGeom>
          <a:noFill/>
          <a:ln w="76200">
            <a:solidFill>
              <a:srgbClr val="99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3263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8534400" cy="6172200"/>
          </a:xfrm>
          <a:prstGeom prst="rect">
            <a:avLst/>
          </a:prstGeom>
          <a:noFill/>
          <a:ln w="76200">
            <a:solidFill>
              <a:srgbClr val="99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7411" name="WordArt 3"/>
          <p:cNvSpPr>
            <a:spLocks noChangeArrowheads="1" noChangeShapeType="1" noTextEdit="1"/>
          </p:cNvSpPr>
          <p:nvPr/>
        </p:nvSpPr>
        <p:spPr bwMode="auto">
          <a:xfrm>
            <a:off x="533400" y="457200"/>
            <a:ext cx="4891088" cy="180181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The Coelacanth.</a:t>
            </a:r>
          </a:p>
        </p:txBody>
      </p:sp>
    </p:spTree>
    <p:extLst>
      <p:ext uri="{BB962C8B-B14F-4D97-AF65-F5344CB8AC3E}">
        <p14:creationId xmlns:p14="http://schemas.microsoft.com/office/powerpoint/2010/main" val="64819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8534400" cy="6172200"/>
          </a:xfrm>
          <a:prstGeom prst="rect">
            <a:avLst/>
          </a:prstGeom>
          <a:noFill/>
          <a:ln w="76200">
            <a:solidFill>
              <a:srgbClr val="99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8435" name="WordArt 3"/>
          <p:cNvSpPr>
            <a:spLocks noChangeArrowheads="1" noChangeShapeType="1" noTextEdit="1"/>
          </p:cNvSpPr>
          <p:nvPr/>
        </p:nvSpPr>
        <p:spPr bwMode="auto">
          <a:xfrm>
            <a:off x="533400" y="457200"/>
            <a:ext cx="4891088" cy="180181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The Coelacanth.</a:t>
            </a:r>
          </a:p>
        </p:txBody>
      </p:sp>
      <p:sp>
        <p:nvSpPr>
          <p:cNvPr id="658436" name="WordArt 4"/>
          <p:cNvSpPr>
            <a:spLocks noChangeArrowheads="1" noChangeShapeType="1" noTextEdit="1"/>
          </p:cNvSpPr>
          <p:nvPr/>
        </p:nvSpPr>
        <p:spPr bwMode="auto">
          <a:xfrm>
            <a:off x="2300288" y="3105150"/>
            <a:ext cx="45434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Lobed Finned Fish</a:t>
            </a:r>
          </a:p>
        </p:txBody>
      </p:sp>
    </p:spTree>
    <p:extLst>
      <p:ext uri="{BB962C8B-B14F-4D97-AF65-F5344CB8AC3E}">
        <p14:creationId xmlns:p14="http://schemas.microsoft.com/office/powerpoint/2010/main" val="411190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52400"/>
            <a:ext cx="8229600" cy="4906963"/>
          </a:xfrm>
        </p:spPr>
        <p:txBody>
          <a:bodyPr/>
          <a:lstStyle/>
          <a:p>
            <a:pPr eaLnBrk="1" hangingPunct="1"/>
            <a:r>
              <a:rPr lang="en-US" smtClean="0"/>
              <a:t>You then find your more complicated marine shelled fossils.</a:t>
            </a:r>
          </a:p>
          <a:p>
            <a:pPr eaLnBrk="1" hangingPunct="1"/>
            <a:endParaRPr lang="en-US" smtClean="0"/>
          </a:p>
        </p:txBody>
      </p:sp>
      <p:pic>
        <p:nvPicPr>
          <p:cNvPr id="152579" name="Picture 5" descr="nevadel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8686800" cy="5181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51" name="Rectangle 7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7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8534400" cy="6172200"/>
          </a:xfrm>
          <a:prstGeom prst="rect">
            <a:avLst/>
          </a:prstGeom>
          <a:noFill/>
          <a:ln w="76200">
            <a:solidFill>
              <a:srgbClr val="99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7155" name="WordArt 3"/>
          <p:cNvSpPr>
            <a:spLocks noChangeArrowheads="1" noChangeShapeType="1" noTextEdit="1"/>
          </p:cNvSpPr>
          <p:nvPr/>
        </p:nvSpPr>
        <p:spPr bwMode="auto">
          <a:xfrm>
            <a:off x="533400" y="457200"/>
            <a:ext cx="4891088" cy="180181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The Coelacanth.</a:t>
            </a:r>
          </a:p>
        </p:txBody>
      </p:sp>
      <p:sp>
        <p:nvSpPr>
          <p:cNvPr id="817156" name="WordArt 4"/>
          <p:cNvSpPr>
            <a:spLocks noChangeArrowheads="1" noChangeShapeType="1" noTextEdit="1"/>
          </p:cNvSpPr>
          <p:nvPr/>
        </p:nvSpPr>
        <p:spPr bwMode="auto">
          <a:xfrm>
            <a:off x="2300288" y="3105150"/>
            <a:ext cx="45434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Lobed Finned Fish</a:t>
            </a:r>
          </a:p>
        </p:txBody>
      </p:sp>
    </p:spTree>
    <p:extLst>
      <p:ext uri="{BB962C8B-B14F-4D97-AF65-F5344CB8AC3E}">
        <p14:creationId xmlns:p14="http://schemas.microsoft.com/office/powerpoint/2010/main" val="37244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8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8534400" cy="6172200"/>
          </a:xfrm>
          <a:prstGeom prst="rect">
            <a:avLst/>
          </a:prstGeom>
          <a:noFill/>
          <a:ln w="76200">
            <a:solidFill>
              <a:srgbClr val="99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8179" name="WordArt 3"/>
          <p:cNvSpPr>
            <a:spLocks noChangeArrowheads="1" noChangeShapeType="1" noTextEdit="1"/>
          </p:cNvSpPr>
          <p:nvPr/>
        </p:nvSpPr>
        <p:spPr bwMode="auto">
          <a:xfrm>
            <a:off x="533400" y="457200"/>
            <a:ext cx="4891088" cy="180181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The Coelacanth.</a:t>
            </a:r>
          </a:p>
        </p:txBody>
      </p:sp>
      <p:sp>
        <p:nvSpPr>
          <p:cNvPr id="818180" name="WordArt 4"/>
          <p:cNvSpPr>
            <a:spLocks noChangeArrowheads="1" noChangeShapeType="1" noTextEdit="1"/>
          </p:cNvSpPr>
          <p:nvPr/>
        </p:nvSpPr>
        <p:spPr bwMode="auto">
          <a:xfrm>
            <a:off x="2300288" y="3105150"/>
            <a:ext cx="45434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Lobed Finned Fish</a:t>
            </a:r>
          </a:p>
        </p:txBody>
      </p:sp>
      <p:sp>
        <p:nvSpPr>
          <p:cNvPr id="818182" name="WordArt 6"/>
          <p:cNvSpPr>
            <a:spLocks noChangeArrowheads="1" noChangeShapeType="1" noTextEdit="1"/>
          </p:cNvSpPr>
          <p:nvPr/>
        </p:nvSpPr>
        <p:spPr bwMode="auto">
          <a:xfrm>
            <a:off x="1371600" y="3962400"/>
            <a:ext cx="6115050" cy="2209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505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 Black"/>
              </a:rPr>
              <a:t>Note: The coelacanth is </a:t>
            </a:r>
          </a:p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505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 Black"/>
              </a:rPr>
              <a:t>not consider a </a:t>
            </a:r>
          </a:p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505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 Black"/>
              </a:rPr>
              <a:t>direct link to </a:t>
            </a:r>
          </a:p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505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 Black"/>
              </a:rPr>
              <a:t>early tetrapods.</a:t>
            </a:r>
          </a:p>
        </p:txBody>
      </p:sp>
    </p:spTree>
    <p:extLst>
      <p:ext uri="{BB962C8B-B14F-4D97-AF65-F5344CB8AC3E}">
        <p14:creationId xmlns:p14="http://schemas.microsoft.com/office/powerpoint/2010/main" val="181030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458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pPr eaLnBrk="1" hangingPunct="1"/>
            <a:r>
              <a:rPr lang="en-US" sz="2800" smtClean="0"/>
              <a:t>Try to guess the picture hidden beneath the boxes.</a:t>
            </a:r>
          </a:p>
          <a:p>
            <a:pPr lvl="1" eaLnBrk="1" hangingPunct="1"/>
            <a:r>
              <a:rPr lang="en-US" sz="2400" smtClean="0"/>
              <a:t>You only get one guess. Raise your hand when you want to guess.</a:t>
            </a:r>
          </a:p>
        </p:txBody>
      </p:sp>
      <p:pic>
        <p:nvPicPr>
          <p:cNvPr id="659459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2133600"/>
            <a:ext cx="8686800" cy="4414838"/>
          </a:xfrm>
          <a:noFill/>
        </p:spPr>
      </p:pic>
      <p:sp>
        <p:nvSpPr>
          <p:cNvPr id="1948676" name="Rectangle 4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970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48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60483" name="Picture 4" descr="tex+sal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660484" name="Rectangle 7"/>
          <p:cNvSpPr>
            <a:spLocks noChangeArrowheads="1"/>
          </p:cNvSpPr>
          <p:nvPr/>
        </p:nvSpPr>
        <p:spPr bwMode="auto">
          <a:xfrm>
            <a:off x="1143000" y="1371600"/>
            <a:ext cx="1143000" cy="1447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485" name="Rectangle 8"/>
          <p:cNvSpPr>
            <a:spLocks noChangeArrowheads="1"/>
          </p:cNvSpPr>
          <p:nvPr/>
        </p:nvSpPr>
        <p:spPr bwMode="auto">
          <a:xfrm>
            <a:off x="0" y="27432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486" name="Rectangle 9"/>
          <p:cNvSpPr>
            <a:spLocks noChangeArrowheads="1"/>
          </p:cNvSpPr>
          <p:nvPr/>
        </p:nvSpPr>
        <p:spPr bwMode="auto">
          <a:xfrm>
            <a:off x="0" y="41148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487" name="Rectangle 10"/>
          <p:cNvSpPr>
            <a:spLocks noChangeArrowheads="1"/>
          </p:cNvSpPr>
          <p:nvPr/>
        </p:nvSpPr>
        <p:spPr bwMode="auto">
          <a:xfrm>
            <a:off x="1143000" y="27432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488" name="Rectangle 11"/>
          <p:cNvSpPr>
            <a:spLocks noChangeArrowheads="1"/>
          </p:cNvSpPr>
          <p:nvPr/>
        </p:nvSpPr>
        <p:spPr bwMode="auto">
          <a:xfrm>
            <a:off x="1143000" y="41148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489" name="Rectangle 12"/>
          <p:cNvSpPr>
            <a:spLocks noChangeArrowheads="1"/>
          </p:cNvSpPr>
          <p:nvPr/>
        </p:nvSpPr>
        <p:spPr bwMode="auto">
          <a:xfrm>
            <a:off x="0" y="54864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490" name="Rectangle 13"/>
          <p:cNvSpPr>
            <a:spLocks noChangeArrowheads="1"/>
          </p:cNvSpPr>
          <p:nvPr/>
        </p:nvSpPr>
        <p:spPr bwMode="auto">
          <a:xfrm>
            <a:off x="1143000" y="54864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491" name="Rectangle 14"/>
          <p:cNvSpPr>
            <a:spLocks noChangeArrowheads="1"/>
          </p:cNvSpPr>
          <p:nvPr/>
        </p:nvSpPr>
        <p:spPr bwMode="auto">
          <a:xfrm>
            <a:off x="2286000" y="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492" name="Rectangle 15"/>
          <p:cNvSpPr>
            <a:spLocks noChangeArrowheads="1"/>
          </p:cNvSpPr>
          <p:nvPr/>
        </p:nvSpPr>
        <p:spPr bwMode="auto">
          <a:xfrm>
            <a:off x="2286000" y="13716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493" name="Rectangle 16"/>
          <p:cNvSpPr>
            <a:spLocks noChangeArrowheads="1"/>
          </p:cNvSpPr>
          <p:nvPr/>
        </p:nvSpPr>
        <p:spPr bwMode="auto">
          <a:xfrm>
            <a:off x="2286000" y="27432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494" name="Rectangle 17"/>
          <p:cNvSpPr>
            <a:spLocks noChangeArrowheads="1"/>
          </p:cNvSpPr>
          <p:nvPr/>
        </p:nvSpPr>
        <p:spPr bwMode="auto">
          <a:xfrm>
            <a:off x="2286000" y="41148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495" name="Rectangle 18"/>
          <p:cNvSpPr>
            <a:spLocks noChangeArrowheads="1"/>
          </p:cNvSpPr>
          <p:nvPr/>
        </p:nvSpPr>
        <p:spPr bwMode="auto">
          <a:xfrm>
            <a:off x="2286000" y="54864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496" name="Rectangle 19"/>
          <p:cNvSpPr>
            <a:spLocks noChangeArrowheads="1"/>
          </p:cNvSpPr>
          <p:nvPr/>
        </p:nvSpPr>
        <p:spPr bwMode="auto">
          <a:xfrm>
            <a:off x="3429000" y="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497" name="Rectangle 20"/>
          <p:cNvSpPr>
            <a:spLocks noChangeArrowheads="1"/>
          </p:cNvSpPr>
          <p:nvPr/>
        </p:nvSpPr>
        <p:spPr bwMode="auto">
          <a:xfrm>
            <a:off x="3429000" y="13716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498" name="Rectangle 21"/>
          <p:cNvSpPr>
            <a:spLocks noChangeArrowheads="1"/>
          </p:cNvSpPr>
          <p:nvPr/>
        </p:nvSpPr>
        <p:spPr bwMode="auto">
          <a:xfrm>
            <a:off x="3429000" y="27432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499" name="Rectangle 22"/>
          <p:cNvSpPr>
            <a:spLocks noChangeArrowheads="1"/>
          </p:cNvSpPr>
          <p:nvPr/>
        </p:nvSpPr>
        <p:spPr bwMode="auto">
          <a:xfrm>
            <a:off x="3429000" y="41148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500" name="Rectangle 23"/>
          <p:cNvSpPr>
            <a:spLocks noChangeArrowheads="1"/>
          </p:cNvSpPr>
          <p:nvPr/>
        </p:nvSpPr>
        <p:spPr bwMode="auto">
          <a:xfrm>
            <a:off x="3429000" y="54864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501" name="Rectangle 24"/>
          <p:cNvSpPr>
            <a:spLocks noChangeArrowheads="1"/>
          </p:cNvSpPr>
          <p:nvPr/>
        </p:nvSpPr>
        <p:spPr bwMode="auto">
          <a:xfrm>
            <a:off x="4572000" y="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502" name="Rectangle 25"/>
          <p:cNvSpPr>
            <a:spLocks noChangeArrowheads="1"/>
          </p:cNvSpPr>
          <p:nvPr/>
        </p:nvSpPr>
        <p:spPr bwMode="auto">
          <a:xfrm>
            <a:off x="4572000" y="13716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503" name="Rectangle 26"/>
          <p:cNvSpPr>
            <a:spLocks noChangeArrowheads="1"/>
          </p:cNvSpPr>
          <p:nvPr/>
        </p:nvSpPr>
        <p:spPr bwMode="auto">
          <a:xfrm>
            <a:off x="4572000" y="27432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504" name="Rectangle 27"/>
          <p:cNvSpPr>
            <a:spLocks noChangeArrowheads="1"/>
          </p:cNvSpPr>
          <p:nvPr/>
        </p:nvSpPr>
        <p:spPr bwMode="auto">
          <a:xfrm>
            <a:off x="4572000" y="41148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505" name="Rectangle 28"/>
          <p:cNvSpPr>
            <a:spLocks noChangeArrowheads="1"/>
          </p:cNvSpPr>
          <p:nvPr/>
        </p:nvSpPr>
        <p:spPr bwMode="auto">
          <a:xfrm>
            <a:off x="4572000" y="54864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506" name="Rectangle 29"/>
          <p:cNvSpPr>
            <a:spLocks noChangeArrowheads="1"/>
          </p:cNvSpPr>
          <p:nvPr/>
        </p:nvSpPr>
        <p:spPr bwMode="auto">
          <a:xfrm>
            <a:off x="5715000" y="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507" name="Rectangle 30"/>
          <p:cNvSpPr>
            <a:spLocks noChangeArrowheads="1"/>
          </p:cNvSpPr>
          <p:nvPr/>
        </p:nvSpPr>
        <p:spPr bwMode="auto">
          <a:xfrm>
            <a:off x="5715000" y="13716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508" name="Rectangle 31"/>
          <p:cNvSpPr>
            <a:spLocks noChangeArrowheads="1"/>
          </p:cNvSpPr>
          <p:nvPr/>
        </p:nvSpPr>
        <p:spPr bwMode="auto">
          <a:xfrm>
            <a:off x="5715000" y="27432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509" name="Rectangle 32"/>
          <p:cNvSpPr>
            <a:spLocks noChangeArrowheads="1"/>
          </p:cNvSpPr>
          <p:nvPr/>
        </p:nvSpPr>
        <p:spPr bwMode="auto">
          <a:xfrm>
            <a:off x="5715000" y="41148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510" name="Rectangle 33"/>
          <p:cNvSpPr>
            <a:spLocks noChangeArrowheads="1"/>
          </p:cNvSpPr>
          <p:nvPr/>
        </p:nvSpPr>
        <p:spPr bwMode="auto">
          <a:xfrm>
            <a:off x="5715000" y="54864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511" name="Rectangle 34"/>
          <p:cNvSpPr>
            <a:spLocks noChangeArrowheads="1"/>
          </p:cNvSpPr>
          <p:nvPr/>
        </p:nvSpPr>
        <p:spPr bwMode="auto">
          <a:xfrm>
            <a:off x="6858000" y="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512" name="Rectangle 35"/>
          <p:cNvSpPr>
            <a:spLocks noChangeArrowheads="1"/>
          </p:cNvSpPr>
          <p:nvPr/>
        </p:nvSpPr>
        <p:spPr bwMode="auto">
          <a:xfrm>
            <a:off x="6858000" y="13716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513" name="Rectangle 36"/>
          <p:cNvSpPr>
            <a:spLocks noChangeArrowheads="1"/>
          </p:cNvSpPr>
          <p:nvPr/>
        </p:nvSpPr>
        <p:spPr bwMode="auto">
          <a:xfrm>
            <a:off x="6858000" y="27432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514" name="Rectangle 37"/>
          <p:cNvSpPr>
            <a:spLocks noChangeArrowheads="1"/>
          </p:cNvSpPr>
          <p:nvPr/>
        </p:nvSpPr>
        <p:spPr bwMode="auto">
          <a:xfrm>
            <a:off x="6858000" y="41148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515" name="Rectangle 38"/>
          <p:cNvSpPr>
            <a:spLocks noChangeArrowheads="1"/>
          </p:cNvSpPr>
          <p:nvPr/>
        </p:nvSpPr>
        <p:spPr bwMode="auto">
          <a:xfrm>
            <a:off x="6858000" y="54864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516" name="Rectangle 39"/>
          <p:cNvSpPr>
            <a:spLocks noChangeArrowheads="1"/>
          </p:cNvSpPr>
          <p:nvPr/>
        </p:nvSpPr>
        <p:spPr bwMode="auto">
          <a:xfrm>
            <a:off x="8001000" y="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517" name="Rectangle 40"/>
          <p:cNvSpPr>
            <a:spLocks noChangeArrowheads="1"/>
          </p:cNvSpPr>
          <p:nvPr/>
        </p:nvSpPr>
        <p:spPr bwMode="auto">
          <a:xfrm>
            <a:off x="8001000" y="13716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518" name="Rectangle 41"/>
          <p:cNvSpPr>
            <a:spLocks noChangeArrowheads="1"/>
          </p:cNvSpPr>
          <p:nvPr/>
        </p:nvSpPr>
        <p:spPr bwMode="auto">
          <a:xfrm>
            <a:off x="8001000" y="27432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519" name="Rectangle 42"/>
          <p:cNvSpPr>
            <a:spLocks noChangeArrowheads="1"/>
          </p:cNvSpPr>
          <p:nvPr/>
        </p:nvSpPr>
        <p:spPr bwMode="auto">
          <a:xfrm>
            <a:off x="8001000" y="41148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520" name="Rectangle 43"/>
          <p:cNvSpPr>
            <a:spLocks noChangeArrowheads="1"/>
          </p:cNvSpPr>
          <p:nvPr/>
        </p:nvSpPr>
        <p:spPr bwMode="auto">
          <a:xfrm>
            <a:off x="8001000" y="54864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521" name="Rectangle 44"/>
          <p:cNvSpPr>
            <a:spLocks noChangeArrowheads="1"/>
          </p:cNvSpPr>
          <p:nvPr/>
        </p:nvSpPr>
        <p:spPr bwMode="auto">
          <a:xfrm>
            <a:off x="0" y="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522" name="Rectangle 45"/>
          <p:cNvSpPr>
            <a:spLocks noChangeArrowheads="1"/>
          </p:cNvSpPr>
          <p:nvPr/>
        </p:nvSpPr>
        <p:spPr bwMode="auto">
          <a:xfrm>
            <a:off x="1143000" y="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523" name="Rectangle 46"/>
          <p:cNvSpPr>
            <a:spLocks noChangeArrowheads="1"/>
          </p:cNvSpPr>
          <p:nvPr/>
        </p:nvSpPr>
        <p:spPr bwMode="auto">
          <a:xfrm>
            <a:off x="0" y="13716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524" name="Oval 47"/>
          <p:cNvSpPr>
            <a:spLocks noChangeArrowheads="1"/>
          </p:cNvSpPr>
          <p:nvPr/>
        </p:nvSpPr>
        <p:spPr bwMode="auto">
          <a:xfrm>
            <a:off x="609600" y="1828800"/>
            <a:ext cx="2286000" cy="2057400"/>
          </a:xfrm>
          <a:prstGeom prst="ellipse">
            <a:avLst/>
          </a:prstGeom>
          <a:solidFill>
            <a:schemeClr val="bg1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525" name="Oval 48"/>
          <p:cNvSpPr>
            <a:spLocks noChangeArrowheads="1"/>
          </p:cNvSpPr>
          <p:nvPr/>
        </p:nvSpPr>
        <p:spPr bwMode="auto">
          <a:xfrm>
            <a:off x="1676400" y="0"/>
            <a:ext cx="2286000" cy="2057400"/>
          </a:xfrm>
          <a:prstGeom prst="ellipse">
            <a:avLst/>
          </a:prstGeom>
          <a:solidFill>
            <a:schemeClr val="bg1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526" name="Oval 49"/>
          <p:cNvSpPr>
            <a:spLocks noChangeArrowheads="1"/>
          </p:cNvSpPr>
          <p:nvPr/>
        </p:nvSpPr>
        <p:spPr bwMode="auto">
          <a:xfrm>
            <a:off x="2438400" y="914400"/>
            <a:ext cx="2286000" cy="2057400"/>
          </a:xfrm>
          <a:prstGeom prst="ellipse">
            <a:avLst/>
          </a:prstGeom>
          <a:solidFill>
            <a:schemeClr val="bg1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527" name="Oval 50"/>
          <p:cNvSpPr>
            <a:spLocks noChangeArrowheads="1"/>
          </p:cNvSpPr>
          <p:nvPr/>
        </p:nvSpPr>
        <p:spPr bwMode="auto">
          <a:xfrm>
            <a:off x="2819400" y="2438400"/>
            <a:ext cx="2286000" cy="2057400"/>
          </a:xfrm>
          <a:prstGeom prst="ellipse">
            <a:avLst/>
          </a:prstGeom>
          <a:solidFill>
            <a:schemeClr val="bg1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528" name="Oval 51"/>
          <p:cNvSpPr>
            <a:spLocks noChangeArrowheads="1"/>
          </p:cNvSpPr>
          <p:nvPr/>
        </p:nvSpPr>
        <p:spPr bwMode="auto">
          <a:xfrm>
            <a:off x="1828800" y="4419600"/>
            <a:ext cx="2286000" cy="2057400"/>
          </a:xfrm>
          <a:prstGeom prst="ellipse">
            <a:avLst/>
          </a:prstGeom>
          <a:solidFill>
            <a:schemeClr val="bg1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529" name="Oval 52"/>
          <p:cNvSpPr>
            <a:spLocks noChangeArrowheads="1"/>
          </p:cNvSpPr>
          <p:nvPr/>
        </p:nvSpPr>
        <p:spPr bwMode="auto">
          <a:xfrm>
            <a:off x="3505200" y="4800600"/>
            <a:ext cx="2286000" cy="2057400"/>
          </a:xfrm>
          <a:prstGeom prst="ellipse">
            <a:avLst/>
          </a:prstGeom>
          <a:solidFill>
            <a:schemeClr val="bg1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530" name="Oval 53"/>
          <p:cNvSpPr>
            <a:spLocks noChangeArrowheads="1"/>
          </p:cNvSpPr>
          <p:nvPr/>
        </p:nvSpPr>
        <p:spPr bwMode="auto">
          <a:xfrm>
            <a:off x="4800600" y="3581400"/>
            <a:ext cx="2286000" cy="2057400"/>
          </a:xfrm>
          <a:prstGeom prst="ellipse">
            <a:avLst/>
          </a:prstGeom>
          <a:solidFill>
            <a:schemeClr val="bg1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531" name="Oval 54"/>
          <p:cNvSpPr>
            <a:spLocks noChangeArrowheads="1"/>
          </p:cNvSpPr>
          <p:nvPr/>
        </p:nvSpPr>
        <p:spPr bwMode="auto">
          <a:xfrm>
            <a:off x="6400800" y="4495800"/>
            <a:ext cx="2286000" cy="2057400"/>
          </a:xfrm>
          <a:prstGeom prst="ellipse">
            <a:avLst/>
          </a:prstGeom>
          <a:solidFill>
            <a:schemeClr val="bg1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532" name="Oval 55"/>
          <p:cNvSpPr>
            <a:spLocks noChangeArrowheads="1"/>
          </p:cNvSpPr>
          <p:nvPr/>
        </p:nvSpPr>
        <p:spPr bwMode="auto">
          <a:xfrm>
            <a:off x="6172200" y="2362200"/>
            <a:ext cx="2286000" cy="2057400"/>
          </a:xfrm>
          <a:prstGeom prst="ellipse">
            <a:avLst/>
          </a:prstGeom>
          <a:solidFill>
            <a:schemeClr val="bg1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533" name="Oval 56"/>
          <p:cNvSpPr>
            <a:spLocks noChangeArrowheads="1"/>
          </p:cNvSpPr>
          <p:nvPr/>
        </p:nvSpPr>
        <p:spPr bwMode="auto">
          <a:xfrm>
            <a:off x="4343400" y="2133600"/>
            <a:ext cx="2286000" cy="2057400"/>
          </a:xfrm>
          <a:prstGeom prst="ellipse">
            <a:avLst/>
          </a:prstGeom>
          <a:solidFill>
            <a:schemeClr val="bg1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534" name="Oval 57"/>
          <p:cNvSpPr>
            <a:spLocks noChangeArrowheads="1"/>
          </p:cNvSpPr>
          <p:nvPr/>
        </p:nvSpPr>
        <p:spPr bwMode="auto">
          <a:xfrm>
            <a:off x="4267200" y="381000"/>
            <a:ext cx="2286000" cy="2057400"/>
          </a:xfrm>
          <a:prstGeom prst="ellipse">
            <a:avLst/>
          </a:prstGeom>
          <a:solidFill>
            <a:schemeClr val="bg1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535" name="Oval 58"/>
          <p:cNvSpPr>
            <a:spLocks noChangeArrowheads="1"/>
          </p:cNvSpPr>
          <p:nvPr/>
        </p:nvSpPr>
        <p:spPr bwMode="auto">
          <a:xfrm>
            <a:off x="6553200" y="457200"/>
            <a:ext cx="2286000" cy="2057400"/>
          </a:xfrm>
          <a:prstGeom prst="ellipse">
            <a:avLst/>
          </a:prstGeom>
          <a:solidFill>
            <a:schemeClr val="bg1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536" name="Oval 59"/>
          <p:cNvSpPr>
            <a:spLocks noChangeArrowheads="1"/>
          </p:cNvSpPr>
          <p:nvPr/>
        </p:nvSpPr>
        <p:spPr bwMode="auto">
          <a:xfrm>
            <a:off x="1524000" y="2743200"/>
            <a:ext cx="2286000" cy="2057400"/>
          </a:xfrm>
          <a:prstGeom prst="ellipse">
            <a:avLst/>
          </a:prstGeom>
          <a:solidFill>
            <a:schemeClr val="bg1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537" name="Oval 60"/>
          <p:cNvSpPr>
            <a:spLocks noChangeArrowheads="1"/>
          </p:cNvSpPr>
          <p:nvPr/>
        </p:nvSpPr>
        <p:spPr bwMode="auto">
          <a:xfrm>
            <a:off x="304800" y="4495800"/>
            <a:ext cx="2286000" cy="2057400"/>
          </a:xfrm>
          <a:prstGeom prst="ellipse">
            <a:avLst/>
          </a:prstGeom>
          <a:solidFill>
            <a:schemeClr val="bg1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538" name="Oval 61"/>
          <p:cNvSpPr>
            <a:spLocks noChangeArrowheads="1"/>
          </p:cNvSpPr>
          <p:nvPr/>
        </p:nvSpPr>
        <p:spPr bwMode="auto">
          <a:xfrm>
            <a:off x="0" y="0"/>
            <a:ext cx="2286000" cy="2057400"/>
          </a:xfrm>
          <a:prstGeom prst="ellipse">
            <a:avLst/>
          </a:prstGeom>
          <a:solidFill>
            <a:schemeClr val="bg1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34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61507" name="Picture 3" descr="tex+sal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661508" name="Rectangle 4"/>
          <p:cNvSpPr>
            <a:spLocks noChangeArrowheads="1"/>
          </p:cNvSpPr>
          <p:nvPr/>
        </p:nvSpPr>
        <p:spPr bwMode="auto">
          <a:xfrm>
            <a:off x="1143000" y="1371600"/>
            <a:ext cx="1143000" cy="1447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1509" name="Rectangle 5"/>
          <p:cNvSpPr>
            <a:spLocks noChangeArrowheads="1"/>
          </p:cNvSpPr>
          <p:nvPr/>
        </p:nvSpPr>
        <p:spPr bwMode="auto">
          <a:xfrm>
            <a:off x="0" y="27432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1510" name="Rectangle 6"/>
          <p:cNvSpPr>
            <a:spLocks noChangeArrowheads="1"/>
          </p:cNvSpPr>
          <p:nvPr/>
        </p:nvSpPr>
        <p:spPr bwMode="auto">
          <a:xfrm>
            <a:off x="0" y="41148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1511" name="Rectangle 8"/>
          <p:cNvSpPr>
            <a:spLocks noChangeArrowheads="1"/>
          </p:cNvSpPr>
          <p:nvPr/>
        </p:nvSpPr>
        <p:spPr bwMode="auto">
          <a:xfrm>
            <a:off x="1143000" y="41148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1512" name="Rectangle 9"/>
          <p:cNvSpPr>
            <a:spLocks noChangeArrowheads="1"/>
          </p:cNvSpPr>
          <p:nvPr/>
        </p:nvSpPr>
        <p:spPr bwMode="auto">
          <a:xfrm>
            <a:off x="0" y="54864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1513" name="Rectangle 10"/>
          <p:cNvSpPr>
            <a:spLocks noChangeArrowheads="1"/>
          </p:cNvSpPr>
          <p:nvPr/>
        </p:nvSpPr>
        <p:spPr bwMode="auto">
          <a:xfrm>
            <a:off x="1143000" y="54864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1514" name="Rectangle 11"/>
          <p:cNvSpPr>
            <a:spLocks noChangeArrowheads="1"/>
          </p:cNvSpPr>
          <p:nvPr/>
        </p:nvSpPr>
        <p:spPr bwMode="auto">
          <a:xfrm>
            <a:off x="2286000" y="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1515" name="Rectangle 12"/>
          <p:cNvSpPr>
            <a:spLocks noChangeArrowheads="1"/>
          </p:cNvSpPr>
          <p:nvPr/>
        </p:nvSpPr>
        <p:spPr bwMode="auto">
          <a:xfrm>
            <a:off x="2286000" y="13716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1516" name="Rectangle 13"/>
          <p:cNvSpPr>
            <a:spLocks noChangeArrowheads="1"/>
          </p:cNvSpPr>
          <p:nvPr/>
        </p:nvSpPr>
        <p:spPr bwMode="auto">
          <a:xfrm>
            <a:off x="2286000" y="27432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1517" name="Rectangle 14"/>
          <p:cNvSpPr>
            <a:spLocks noChangeArrowheads="1"/>
          </p:cNvSpPr>
          <p:nvPr/>
        </p:nvSpPr>
        <p:spPr bwMode="auto">
          <a:xfrm>
            <a:off x="2286000" y="41148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1518" name="Rectangle 15"/>
          <p:cNvSpPr>
            <a:spLocks noChangeArrowheads="1"/>
          </p:cNvSpPr>
          <p:nvPr/>
        </p:nvSpPr>
        <p:spPr bwMode="auto">
          <a:xfrm>
            <a:off x="2286000" y="54864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1519" name="Rectangle 17"/>
          <p:cNvSpPr>
            <a:spLocks noChangeArrowheads="1"/>
          </p:cNvSpPr>
          <p:nvPr/>
        </p:nvSpPr>
        <p:spPr bwMode="auto">
          <a:xfrm>
            <a:off x="3429000" y="13716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1520" name="Rectangle 18"/>
          <p:cNvSpPr>
            <a:spLocks noChangeArrowheads="1"/>
          </p:cNvSpPr>
          <p:nvPr/>
        </p:nvSpPr>
        <p:spPr bwMode="auto">
          <a:xfrm>
            <a:off x="3429000" y="27432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1521" name="Rectangle 19"/>
          <p:cNvSpPr>
            <a:spLocks noChangeArrowheads="1"/>
          </p:cNvSpPr>
          <p:nvPr/>
        </p:nvSpPr>
        <p:spPr bwMode="auto">
          <a:xfrm>
            <a:off x="3429000" y="41148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1522" name="Rectangle 22"/>
          <p:cNvSpPr>
            <a:spLocks noChangeArrowheads="1"/>
          </p:cNvSpPr>
          <p:nvPr/>
        </p:nvSpPr>
        <p:spPr bwMode="auto">
          <a:xfrm>
            <a:off x="4572000" y="13716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1523" name="Rectangle 23"/>
          <p:cNvSpPr>
            <a:spLocks noChangeArrowheads="1"/>
          </p:cNvSpPr>
          <p:nvPr/>
        </p:nvSpPr>
        <p:spPr bwMode="auto">
          <a:xfrm>
            <a:off x="4572000" y="27432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1524" name="Rectangle 24"/>
          <p:cNvSpPr>
            <a:spLocks noChangeArrowheads="1"/>
          </p:cNvSpPr>
          <p:nvPr/>
        </p:nvSpPr>
        <p:spPr bwMode="auto">
          <a:xfrm>
            <a:off x="4572000" y="41148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1525" name="Rectangle 25"/>
          <p:cNvSpPr>
            <a:spLocks noChangeArrowheads="1"/>
          </p:cNvSpPr>
          <p:nvPr/>
        </p:nvSpPr>
        <p:spPr bwMode="auto">
          <a:xfrm>
            <a:off x="4572000" y="54864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1526" name="Rectangle 26"/>
          <p:cNvSpPr>
            <a:spLocks noChangeArrowheads="1"/>
          </p:cNvSpPr>
          <p:nvPr/>
        </p:nvSpPr>
        <p:spPr bwMode="auto">
          <a:xfrm>
            <a:off x="5715000" y="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1527" name="Rectangle 27"/>
          <p:cNvSpPr>
            <a:spLocks noChangeArrowheads="1"/>
          </p:cNvSpPr>
          <p:nvPr/>
        </p:nvSpPr>
        <p:spPr bwMode="auto">
          <a:xfrm>
            <a:off x="5715000" y="13716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1528" name="Rectangle 28"/>
          <p:cNvSpPr>
            <a:spLocks noChangeArrowheads="1"/>
          </p:cNvSpPr>
          <p:nvPr/>
        </p:nvSpPr>
        <p:spPr bwMode="auto">
          <a:xfrm>
            <a:off x="5715000" y="27432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1529" name="Rectangle 29"/>
          <p:cNvSpPr>
            <a:spLocks noChangeArrowheads="1"/>
          </p:cNvSpPr>
          <p:nvPr/>
        </p:nvSpPr>
        <p:spPr bwMode="auto">
          <a:xfrm>
            <a:off x="5715000" y="41148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1530" name="Rectangle 30"/>
          <p:cNvSpPr>
            <a:spLocks noChangeArrowheads="1"/>
          </p:cNvSpPr>
          <p:nvPr/>
        </p:nvSpPr>
        <p:spPr bwMode="auto">
          <a:xfrm>
            <a:off x="5715000" y="54864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1531" name="Rectangle 31"/>
          <p:cNvSpPr>
            <a:spLocks noChangeArrowheads="1"/>
          </p:cNvSpPr>
          <p:nvPr/>
        </p:nvSpPr>
        <p:spPr bwMode="auto">
          <a:xfrm>
            <a:off x="6858000" y="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1532" name="Rectangle 32"/>
          <p:cNvSpPr>
            <a:spLocks noChangeArrowheads="1"/>
          </p:cNvSpPr>
          <p:nvPr/>
        </p:nvSpPr>
        <p:spPr bwMode="auto">
          <a:xfrm>
            <a:off x="6858000" y="13716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1533" name="Rectangle 33"/>
          <p:cNvSpPr>
            <a:spLocks noChangeArrowheads="1"/>
          </p:cNvSpPr>
          <p:nvPr/>
        </p:nvSpPr>
        <p:spPr bwMode="auto">
          <a:xfrm>
            <a:off x="6858000" y="27432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1534" name="Rectangle 34"/>
          <p:cNvSpPr>
            <a:spLocks noChangeArrowheads="1"/>
          </p:cNvSpPr>
          <p:nvPr/>
        </p:nvSpPr>
        <p:spPr bwMode="auto">
          <a:xfrm>
            <a:off x="6858000" y="41148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1535" name="Rectangle 35"/>
          <p:cNvSpPr>
            <a:spLocks noChangeArrowheads="1"/>
          </p:cNvSpPr>
          <p:nvPr/>
        </p:nvSpPr>
        <p:spPr bwMode="auto">
          <a:xfrm>
            <a:off x="6858000" y="54864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1536" name="Rectangle 36"/>
          <p:cNvSpPr>
            <a:spLocks noChangeArrowheads="1"/>
          </p:cNvSpPr>
          <p:nvPr/>
        </p:nvSpPr>
        <p:spPr bwMode="auto">
          <a:xfrm>
            <a:off x="8001000" y="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1537" name="Rectangle 39"/>
          <p:cNvSpPr>
            <a:spLocks noChangeArrowheads="1"/>
          </p:cNvSpPr>
          <p:nvPr/>
        </p:nvSpPr>
        <p:spPr bwMode="auto">
          <a:xfrm>
            <a:off x="8001000" y="41148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1538" name="Rectangle 41"/>
          <p:cNvSpPr>
            <a:spLocks noChangeArrowheads="1"/>
          </p:cNvSpPr>
          <p:nvPr/>
        </p:nvSpPr>
        <p:spPr bwMode="auto">
          <a:xfrm>
            <a:off x="0" y="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1539" name="Rectangle 42"/>
          <p:cNvSpPr>
            <a:spLocks noChangeArrowheads="1"/>
          </p:cNvSpPr>
          <p:nvPr/>
        </p:nvSpPr>
        <p:spPr bwMode="auto">
          <a:xfrm>
            <a:off x="1143000" y="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1540" name="Oval 44"/>
          <p:cNvSpPr>
            <a:spLocks noChangeArrowheads="1"/>
          </p:cNvSpPr>
          <p:nvPr/>
        </p:nvSpPr>
        <p:spPr bwMode="auto">
          <a:xfrm>
            <a:off x="609600" y="1828800"/>
            <a:ext cx="2286000" cy="2057400"/>
          </a:xfrm>
          <a:prstGeom prst="ellipse">
            <a:avLst/>
          </a:prstGeom>
          <a:solidFill>
            <a:schemeClr val="bg1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1541" name="Oval 45"/>
          <p:cNvSpPr>
            <a:spLocks noChangeArrowheads="1"/>
          </p:cNvSpPr>
          <p:nvPr/>
        </p:nvSpPr>
        <p:spPr bwMode="auto">
          <a:xfrm>
            <a:off x="1676400" y="0"/>
            <a:ext cx="2286000" cy="2057400"/>
          </a:xfrm>
          <a:prstGeom prst="ellipse">
            <a:avLst/>
          </a:prstGeom>
          <a:solidFill>
            <a:schemeClr val="bg1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1542" name="Oval 46"/>
          <p:cNvSpPr>
            <a:spLocks noChangeArrowheads="1"/>
          </p:cNvSpPr>
          <p:nvPr/>
        </p:nvSpPr>
        <p:spPr bwMode="auto">
          <a:xfrm>
            <a:off x="2438400" y="914400"/>
            <a:ext cx="2286000" cy="2057400"/>
          </a:xfrm>
          <a:prstGeom prst="ellipse">
            <a:avLst/>
          </a:prstGeom>
          <a:solidFill>
            <a:schemeClr val="bg1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1543" name="Oval 47"/>
          <p:cNvSpPr>
            <a:spLocks noChangeArrowheads="1"/>
          </p:cNvSpPr>
          <p:nvPr/>
        </p:nvSpPr>
        <p:spPr bwMode="auto">
          <a:xfrm>
            <a:off x="2819400" y="2438400"/>
            <a:ext cx="2286000" cy="2057400"/>
          </a:xfrm>
          <a:prstGeom prst="ellipse">
            <a:avLst/>
          </a:prstGeom>
          <a:solidFill>
            <a:schemeClr val="bg1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1544" name="Oval 48"/>
          <p:cNvSpPr>
            <a:spLocks noChangeArrowheads="1"/>
          </p:cNvSpPr>
          <p:nvPr/>
        </p:nvSpPr>
        <p:spPr bwMode="auto">
          <a:xfrm>
            <a:off x="1828800" y="4419600"/>
            <a:ext cx="2286000" cy="2057400"/>
          </a:xfrm>
          <a:prstGeom prst="ellipse">
            <a:avLst/>
          </a:prstGeom>
          <a:solidFill>
            <a:schemeClr val="bg1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1545" name="Oval 49"/>
          <p:cNvSpPr>
            <a:spLocks noChangeArrowheads="1"/>
          </p:cNvSpPr>
          <p:nvPr/>
        </p:nvSpPr>
        <p:spPr bwMode="auto">
          <a:xfrm>
            <a:off x="3505200" y="4800600"/>
            <a:ext cx="2286000" cy="2057400"/>
          </a:xfrm>
          <a:prstGeom prst="ellipse">
            <a:avLst/>
          </a:prstGeom>
          <a:solidFill>
            <a:schemeClr val="bg1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1546" name="Oval 50"/>
          <p:cNvSpPr>
            <a:spLocks noChangeArrowheads="1"/>
          </p:cNvSpPr>
          <p:nvPr/>
        </p:nvSpPr>
        <p:spPr bwMode="auto">
          <a:xfrm>
            <a:off x="4800600" y="3581400"/>
            <a:ext cx="2286000" cy="2057400"/>
          </a:xfrm>
          <a:prstGeom prst="ellipse">
            <a:avLst/>
          </a:prstGeom>
          <a:solidFill>
            <a:schemeClr val="bg1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1547" name="Oval 51"/>
          <p:cNvSpPr>
            <a:spLocks noChangeArrowheads="1"/>
          </p:cNvSpPr>
          <p:nvPr/>
        </p:nvSpPr>
        <p:spPr bwMode="auto">
          <a:xfrm>
            <a:off x="6400800" y="4495800"/>
            <a:ext cx="2286000" cy="2057400"/>
          </a:xfrm>
          <a:prstGeom prst="ellipse">
            <a:avLst/>
          </a:prstGeom>
          <a:solidFill>
            <a:schemeClr val="bg1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1548" name="Oval 52"/>
          <p:cNvSpPr>
            <a:spLocks noChangeArrowheads="1"/>
          </p:cNvSpPr>
          <p:nvPr/>
        </p:nvSpPr>
        <p:spPr bwMode="auto">
          <a:xfrm>
            <a:off x="6172200" y="2362200"/>
            <a:ext cx="2286000" cy="2057400"/>
          </a:xfrm>
          <a:prstGeom prst="ellipse">
            <a:avLst/>
          </a:prstGeom>
          <a:solidFill>
            <a:schemeClr val="bg1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1549" name="Oval 53"/>
          <p:cNvSpPr>
            <a:spLocks noChangeArrowheads="1"/>
          </p:cNvSpPr>
          <p:nvPr/>
        </p:nvSpPr>
        <p:spPr bwMode="auto">
          <a:xfrm>
            <a:off x="4343400" y="2133600"/>
            <a:ext cx="2286000" cy="2057400"/>
          </a:xfrm>
          <a:prstGeom prst="ellipse">
            <a:avLst/>
          </a:prstGeom>
          <a:solidFill>
            <a:schemeClr val="bg1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1550" name="Oval 54"/>
          <p:cNvSpPr>
            <a:spLocks noChangeArrowheads="1"/>
          </p:cNvSpPr>
          <p:nvPr/>
        </p:nvSpPr>
        <p:spPr bwMode="auto">
          <a:xfrm>
            <a:off x="4267200" y="381000"/>
            <a:ext cx="2286000" cy="2057400"/>
          </a:xfrm>
          <a:prstGeom prst="ellipse">
            <a:avLst/>
          </a:prstGeom>
          <a:solidFill>
            <a:schemeClr val="bg1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1551" name="Oval 55"/>
          <p:cNvSpPr>
            <a:spLocks noChangeArrowheads="1"/>
          </p:cNvSpPr>
          <p:nvPr/>
        </p:nvSpPr>
        <p:spPr bwMode="auto">
          <a:xfrm>
            <a:off x="6553200" y="457200"/>
            <a:ext cx="2286000" cy="2057400"/>
          </a:xfrm>
          <a:prstGeom prst="ellipse">
            <a:avLst/>
          </a:prstGeom>
          <a:solidFill>
            <a:schemeClr val="bg1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1552" name="Oval 56"/>
          <p:cNvSpPr>
            <a:spLocks noChangeArrowheads="1"/>
          </p:cNvSpPr>
          <p:nvPr/>
        </p:nvSpPr>
        <p:spPr bwMode="auto">
          <a:xfrm>
            <a:off x="1524000" y="2743200"/>
            <a:ext cx="2286000" cy="2057400"/>
          </a:xfrm>
          <a:prstGeom prst="ellipse">
            <a:avLst/>
          </a:prstGeom>
          <a:solidFill>
            <a:schemeClr val="bg1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1553" name="Oval 57"/>
          <p:cNvSpPr>
            <a:spLocks noChangeArrowheads="1"/>
          </p:cNvSpPr>
          <p:nvPr/>
        </p:nvSpPr>
        <p:spPr bwMode="auto">
          <a:xfrm>
            <a:off x="304800" y="4495800"/>
            <a:ext cx="2286000" cy="2057400"/>
          </a:xfrm>
          <a:prstGeom prst="ellipse">
            <a:avLst/>
          </a:prstGeom>
          <a:solidFill>
            <a:schemeClr val="bg1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1554" name="Oval 58"/>
          <p:cNvSpPr>
            <a:spLocks noChangeArrowheads="1"/>
          </p:cNvSpPr>
          <p:nvPr/>
        </p:nvSpPr>
        <p:spPr bwMode="auto">
          <a:xfrm>
            <a:off x="0" y="0"/>
            <a:ext cx="2286000" cy="2057400"/>
          </a:xfrm>
          <a:prstGeom prst="ellipse">
            <a:avLst/>
          </a:prstGeom>
          <a:solidFill>
            <a:schemeClr val="bg1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5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62531" name="Picture 3" descr="tex+sal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662532" name="Rectangle 4"/>
          <p:cNvSpPr>
            <a:spLocks noChangeArrowheads="1"/>
          </p:cNvSpPr>
          <p:nvPr/>
        </p:nvSpPr>
        <p:spPr bwMode="auto">
          <a:xfrm>
            <a:off x="1143000" y="1371600"/>
            <a:ext cx="1143000" cy="1447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2533" name="Rectangle 5"/>
          <p:cNvSpPr>
            <a:spLocks noChangeArrowheads="1"/>
          </p:cNvSpPr>
          <p:nvPr/>
        </p:nvSpPr>
        <p:spPr bwMode="auto">
          <a:xfrm>
            <a:off x="0" y="27432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2534" name="Rectangle 6"/>
          <p:cNvSpPr>
            <a:spLocks noChangeArrowheads="1"/>
          </p:cNvSpPr>
          <p:nvPr/>
        </p:nvSpPr>
        <p:spPr bwMode="auto">
          <a:xfrm>
            <a:off x="0" y="41148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2535" name="Rectangle 7"/>
          <p:cNvSpPr>
            <a:spLocks noChangeArrowheads="1"/>
          </p:cNvSpPr>
          <p:nvPr/>
        </p:nvSpPr>
        <p:spPr bwMode="auto">
          <a:xfrm>
            <a:off x="1143000" y="41148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2536" name="Rectangle 8"/>
          <p:cNvSpPr>
            <a:spLocks noChangeArrowheads="1"/>
          </p:cNvSpPr>
          <p:nvPr/>
        </p:nvSpPr>
        <p:spPr bwMode="auto">
          <a:xfrm>
            <a:off x="0" y="54864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2537" name="Rectangle 9"/>
          <p:cNvSpPr>
            <a:spLocks noChangeArrowheads="1"/>
          </p:cNvSpPr>
          <p:nvPr/>
        </p:nvSpPr>
        <p:spPr bwMode="auto">
          <a:xfrm>
            <a:off x="1143000" y="54864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2538" name="Rectangle 10"/>
          <p:cNvSpPr>
            <a:spLocks noChangeArrowheads="1"/>
          </p:cNvSpPr>
          <p:nvPr/>
        </p:nvSpPr>
        <p:spPr bwMode="auto">
          <a:xfrm>
            <a:off x="2286000" y="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2539" name="Rectangle 11"/>
          <p:cNvSpPr>
            <a:spLocks noChangeArrowheads="1"/>
          </p:cNvSpPr>
          <p:nvPr/>
        </p:nvSpPr>
        <p:spPr bwMode="auto">
          <a:xfrm>
            <a:off x="2286000" y="13716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2540" name="Rectangle 12"/>
          <p:cNvSpPr>
            <a:spLocks noChangeArrowheads="1"/>
          </p:cNvSpPr>
          <p:nvPr/>
        </p:nvSpPr>
        <p:spPr bwMode="auto">
          <a:xfrm>
            <a:off x="2286000" y="27432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2541" name="Rectangle 13"/>
          <p:cNvSpPr>
            <a:spLocks noChangeArrowheads="1"/>
          </p:cNvSpPr>
          <p:nvPr/>
        </p:nvSpPr>
        <p:spPr bwMode="auto">
          <a:xfrm>
            <a:off x="2286000" y="41148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2542" name="Rectangle 14"/>
          <p:cNvSpPr>
            <a:spLocks noChangeArrowheads="1"/>
          </p:cNvSpPr>
          <p:nvPr/>
        </p:nvSpPr>
        <p:spPr bwMode="auto">
          <a:xfrm>
            <a:off x="2286000" y="54864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2543" name="Rectangle 15"/>
          <p:cNvSpPr>
            <a:spLocks noChangeArrowheads="1"/>
          </p:cNvSpPr>
          <p:nvPr/>
        </p:nvSpPr>
        <p:spPr bwMode="auto">
          <a:xfrm>
            <a:off x="3429000" y="13716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2544" name="Rectangle 16"/>
          <p:cNvSpPr>
            <a:spLocks noChangeArrowheads="1"/>
          </p:cNvSpPr>
          <p:nvPr/>
        </p:nvSpPr>
        <p:spPr bwMode="auto">
          <a:xfrm>
            <a:off x="3429000" y="27432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2545" name="Rectangle 17"/>
          <p:cNvSpPr>
            <a:spLocks noChangeArrowheads="1"/>
          </p:cNvSpPr>
          <p:nvPr/>
        </p:nvSpPr>
        <p:spPr bwMode="auto">
          <a:xfrm>
            <a:off x="3429000" y="41148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2546" name="Rectangle 18"/>
          <p:cNvSpPr>
            <a:spLocks noChangeArrowheads="1"/>
          </p:cNvSpPr>
          <p:nvPr/>
        </p:nvSpPr>
        <p:spPr bwMode="auto">
          <a:xfrm>
            <a:off x="4572000" y="13716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2547" name="Rectangle 19"/>
          <p:cNvSpPr>
            <a:spLocks noChangeArrowheads="1"/>
          </p:cNvSpPr>
          <p:nvPr/>
        </p:nvSpPr>
        <p:spPr bwMode="auto">
          <a:xfrm>
            <a:off x="4572000" y="27432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2548" name="Rectangle 20"/>
          <p:cNvSpPr>
            <a:spLocks noChangeArrowheads="1"/>
          </p:cNvSpPr>
          <p:nvPr/>
        </p:nvSpPr>
        <p:spPr bwMode="auto">
          <a:xfrm>
            <a:off x="4572000" y="41148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2549" name="Rectangle 21"/>
          <p:cNvSpPr>
            <a:spLocks noChangeArrowheads="1"/>
          </p:cNvSpPr>
          <p:nvPr/>
        </p:nvSpPr>
        <p:spPr bwMode="auto">
          <a:xfrm>
            <a:off x="4572000" y="54864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2550" name="Rectangle 23"/>
          <p:cNvSpPr>
            <a:spLocks noChangeArrowheads="1"/>
          </p:cNvSpPr>
          <p:nvPr/>
        </p:nvSpPr>
        <p:spPr bwMode="auto">
          <a:xfrm>
            <a:off x="5715000" y="13716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2551" name="Rectangle 24"/>
          <p:cNvSpPr>
            <a:spLocks noChangeArrowheads="1"/>
          </p:cNvSpPr>
          <p:nvPr/>
        </p:nvSpPr>
        <p:spPr bwMode="auto">
          <a:xfrm>
            <a:off x="5715000" y="27432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2552" name="Rectangle 25"/>
          <p:cNvSpPr>
            <a:spLocks noChangeArrowheads="1"/>
          </p:cNvSpPr>
          <p:nvPr/>
        </p:nvSpPr>
        <p:spPr bwMode="auto">
          <a:xfrm>
            <a:off x="5715000" y="41148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2553" name="Rectangle 26"/>
          <p:cNvSpPr>
            <a:spLocks noChangeArrowheads="1"/>
          </p:cNvSpPr>
          <p:nvPr/>
        </p:nvSpPr>
        <p:spPr bwMode="auto">
          <a:xfrm>
            <a:off x="5715000" y="54864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2554" name="Rectangle 28"/>
          <p:cNvSpPr>
            <a:spLocks noChangeArrowheads="1"/>
          </p:cNvSpPr>
          <p:nvPr/>
        </p:nvSpPr>
        <p:spPr bwMode="auto">
          <a:xfrm>
            <a:off x="6858000" y="13716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2555" name="Rectangle 29"/>
          <p:cNvSpPr>
            <a:spLocks noChangeArrowheads="1"/>
          </p:cNvSpPr>
          <p:nvPr/>
        </p:nvSpPr>
        <p:spPr bwMode="auto">
          <a:xfrm>
            <a:off x="6858000" y="27432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2556" name="Rectangle 30"/>
          <p:cNvSpPr>
            <a:spLocks noChangeArrowheads="1"/>
          </p:cNvSpPr>
          <p:nvPr/>
        </p:nvSpPr>
        <p:spPr bwMode="auto">
          <a:xfrm>
            <a:off x="6858000" y="41148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2557" name="Rectangle 33"/>
          <p:cNvSpPr>
            <a:spLocks noChangeArrowheads="1"/>
          </p:cNvSpPr>
          <p:nvPr/>
        </p:nvSpPr>
        <p:spPr bwMode="auto">
          <a:xfrm>
            <a:off x="8001000" y="41148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2558" name="Oval 36"/>
          <p:cNvSpPr>
            <a:spLocks noChangeArrowheads="1"/>
          </p:cNvSpPr>
          <p:nvPr/>
        </p:nvSpPr>
        <p:spPr bwMode="auto">
          <a:xfrm>
            <a:off x="609600" y="1828800"/>
            <a:ext cx="2286000" cy="2057400"/>
          </a:xfrm>
          <a:prstGeom prst="ellipse">
            <a:avLst/>
          </a:prstGeom>
          <a:solidFill>
            <a:schemeClr val="bg1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2559" name="Oval 37"/>
          <p:cNvSpPr>
            <a:spLocks noChangeArrowheads="1"/>
          </p:cNvSpPr>
          <p:nvPr/>
        </p:nvSpPr>
        <p:spPr bwMode="auto">
          <a:xfrm>
            <a:off x="1676400" y="0"/>
            <a:ext cx="2286000" cy="2057400"/>
          </a:xfrm>
          <a:prstGeom prst="ellipse">
            <a:avLst/>
          </a:prstGeom>
          <a:solidFill>
            <a:schemeClr val="bg1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2560" name="Oval 38"/>
          <p:cNvSpPr>
            <a:spLocks noChangeArrowheads="1"/>
          </p:cNvSpPr>
          <p:nvPr/>
        </p:nvSpPr>
        <p:spPr bwMode="auto">
          <a:xfrm>
            <a:off x="2438400" y="914400"/>
            <a:ext cx="2286000" cy="2057400"/>
          </a:xfrm>
          <a:prstGeom prst="ellipse">
            <a:avLst/>
          </a:prstGeom>
          <a:solidFill>
            <a:schemeClr val="bg1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2561" name="Oval 39"/>
          <p:cNvSpPr>
            <a:spLocks noChangeArrowheads="1"/>
          </p:cNvSpPr>
          <p:nvPr/>
        </p:nvSpPr>
        <p:spPr bwMode="auto">
          <a:xfrm>
            <a:off x="2819400" y="2438400"/>
            <a:ext cx="2286000" cy="2057400"/>
          </a:xfrm>
          <a:prstGeom prst="ellipse">
            <a:avLst/>
          </a:prstGeom>
          <a:solidFill>
            <a:schemeClr val="bg1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2562" name="Oval 40"/>
          <p:cNvSpPr>
            <a:spLocks noChangeArrowheads="1"/>
          </p:cNvSpPr>
          <p:nvPr/>
        </p:nvSpPr>
        <p:spPr bwMode="auto">
          <a:xfrm>
            <a:off x="1828800" y="4419600"/>
            <a:ext cx="2286000" cy="2057400"/>
          </a:xfrm>
          <a:prstGeom prst="ellipse">
            <a:avLst/>
          </a:prstGeom>
          <a:solidFill>
            <a:schemeClr val="bg1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2563" name="Oval 41"/>
          <p:cNvSpPr>
            <a:spLocks noChangeArrowheads="1"/>
          </p:cNvSpPr>
          <p:nvPr/>
        </p:nvSpPr>
        <p:spPr bwMode="auto">
          <a:xfrm>
            <a:off x="3505200" y="4800600"/>
            <a:ext cx="2286000" cy="2057400"/>
          </a:xfrm>
          <a:prstGeom prst="ellipse">
            <a:avLst/>
          </a:prstGeom>
          <a:solidFill>
            <a:schemeClr val="bg1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2564" name="Oval 42"/>
          <p:cNvSpPr>
            <a:spLocks noChangeArrowheads="1"/>
          </p:cNvSpPr>
          <p:nvPr/>
        </p:nvSpPr>
        <p:spPr bwMode="auto">
          <a:xfrm>
            <a:off x="4800600" y="3581400"/>
            <a:ext cx="2286000" cy="2057400"/>
          </a:xfrm>
          <a:prstGeom prst="ellipse">
            <a:avLst/>
          </a:prstGeom>
          <a:solidFill>
            <a:schemeClr val="bg1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2565" name="Oval 44"/>
          <p:cNvSpPr>
            <a:spLocks noChangeArrowheads="1"/>
          </p:cNvSpPr>
          <p:nvPr/>
        </p:nvSpPr>
        <p:spPr bwMode="auto">
          <a:xfrm>
            <a:off x="6172200" y="2362200"/>
            <a:ext cx="2286000" cy="2057400"/>
          </a:xfrm>
          <a:prstGeom prst="ellipse">
            <a:avLst/>
          </a:prstGeom>
          <a:solidFill>
            <a:schemeClr val="bg1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2566" name="Oval 45"/>
          <p:cNvSpPr>
            <a:spLocks noChangeArrowheads="1"/>
          </p:cNvSpPr>
          <p:nvPr/>
        </p:nvSpPr>
        <p:spPr bwMode="auto">
          <a:xfrm>
            <a:off x="4343400" y="2133600"/>
            <a:ext cx="2286000" cy="2057400"/>
          </a:xfrm>
          <a:prstGeom prst="ellipse">
            <a:avLst/>
          </a:prstGeom>
          <a:solidFill>
            <a:schemeClr val="bg1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2567" name="Oval 46"/>
          <p:cNvSpPr>
            <a:spLocks noChangeArrowheads="1"/>
          </p:cNvSpPr>
          <p:nvPr/>
        </p:nvSpPr>
        <p:spPr bwMode="auto">
          <a:xfrm>
            <a:off x="4267200" y="381000"/>
            <a:ext cx="2286000" cy="2057400"/>
          </a:xfrm>
          <a:prstGeom prst="ellipse">
            <a:avLst/>
          </a:prstGeom>
          <a:solidFill>
            <a:schemeClr val="bg1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2568" name="Oval 48"/>
          <p:cNvSpPr>
            <a:spLocks noChangeArrowheads="1"/>
          </p:cNvSpPr>
          <p:nvPr/>
        </p:nvSpPr>
        <p:spPr bwMode="auto">
          <a:xfrm>
            <a:off x="1524000" y="2743200"/>
            <a:ext cx="2286000" cy="2057400"/>
          </a:xfrm>
          <a:prstGeom prst="ellipse">
            <a:avLst/>
          </a:prstGeom>
          <a:solidFill>
            <a:schemeClr val="bg1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2569" name="Oval 49"/>
          <p:cNvSpPr>
            <a:spLocks noChangeArrowheads="1"/>
          </p:cNvSpPr>
          <p:nvPr/>
        </p:nvSpPr>
        <p:spPr bwMode="auto">
          <a:xfrm>
            <a:off x="304800" y="4495800"/>
            <a:ext cx="2286000" cy="2057400"/>
          </a:xfrm>
          <a:prstGeom prst="ellipse">
            <a:avLst/>
          </a:prstGeom>
          <a:solidFill>
            <a:schemeClr val="bg1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5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63555" name="Picture 3" descr="tex+sal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663556" name="Rectangle 4"/>
          <p:cNvSpPr>
            <a:spLocks noChangeArrowheads="1"/>
          </p:cNvSpPr>
          <p:nvPr/>
        </p:nvSpPr>
        <p:spPr bwMode="auto">
          <a:xfrm>
            <a:off x="1143000" y="1371600"/>
            <a:ext cx="1143000" cy="1447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3557" name="Rectangle 5"/>
          <p:cNvSpPr>
            <a:spLocks noChangeArrowheads="1"/>
          </p:cNvSpPr>
          <p:nvPr/>
        </p:nvSpPr>
        <p:spPr bwMode="auto">
          <a:xfrm>
            <a:off x="0" y="27432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3558" name="Rectangle 6"/>
          <p:cNvSpPr>
            <a:spLocks noChangeArrowheads="1"/>
          </p:cNvSpPr>
          <p:nvPr/>
        </p:nvSpPr>
        <p:spPr bwMode="auto">
          <a:xfrm>
            <a:off x="0" y="41148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3559" name="Rectangle 7"/>
          <p:cNvSpPr>
            <a:spLocks noChangeArrowheads="1"/>
          </p:cNvSpPr>
          <p:nvPr/>
        </p:nvSpPr>
        <p:spPr bwMode="auto">
          <a:xfrm>
            <a:off x="1143000" y="41148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3560" name="Rectangle 8"/>
          <p:cNvSpPr>
            <a:spLocks noChangeArrowheads="1"/>
          </p:cNvSpPr>
          <p:nvPr/>
        </p:nvSpPr>
        <p:spPr bwMode="auto">
          <a:xfrm>
            <a:off x="0" y="54864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3561" name="Rectangle 9"/>
          <p:cNvSpPr>
            <a:spLocks noChangeArrowheads="1"/>
          </p:cNvSpPr>
          <p:nvPr/>
        </p:nvSpPr>
        <p:spPr bwMode="auto">
          <a:xfrm>
            <a:off x="1143000" y="54864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3562" name="Rectangle 12"/>
          <p:cNvSpPr>
            <a:spLocks noChangeArrowheads="1"/>
          </p:cNvSpPr>
          <p:nvPr/>
        </p:nvSpPr>
        <p:spPr bwMode="auto">
          <a:xfrm>
            <a:off x="2286000" y="27432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3563" name="Rectangle 13"/>
          <p:cNvSpPr>
            <a:spLocks noChangeArrowheads="1"/>
          </p:cNvSpPr>
          <p:nvPr/>
        </p:nvSpPr>
        <p:spPr bwMode="auto">
          <a:xfrm>
            <a:off x="2286000" y="41148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3564" name="Rectangle 14"/>
          <p:cNvSpPr>
            <a:spLocks noChangeArrowheads="1"/>
          </p:cNvSpPr>
          <p:nvPr/>
        </p:nvSpPr>
        <p:spPr bwMode="auto">
          <a:xfrm>
            <a:off x="2286000" y="54864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3565" name="Rectangle 16"/>
          <p:cNvSpPr>
            <a:spLocks noChangeArrowheads="1"/>
          </p:cNvSpPr>
          <p:nvPr/>
        </p:nvSpPr>
        <p:spPr bwMode="auto">
          <a:xfrm>
            <a:off x="3429000" y="27432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3566" name="Rectangle 17"/>
          <p:cNvSpPr>
            <a:spLocks noChangeArrowheads="1"/>
          </p:cNvSpPr>
          <p:nvPr/>
        </p:nvSpPr>
        <p:spPr bwMode="auto">
          <a:xfrm>
            <a:off x="3429000" y="41148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3567" name="Rectangle 19"/>
          <p:cNvSpPr>
            <a:spLocks noChangeArrowheads="1"/>
          </p:cNvSpPr>
          <p:nvPr/>
        </p:nvSpPr>
        <p:spPr bwMode="auto">
          <a:xfrm>
            <a:off x="4572000" y="27432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3568" name="Rectangle 20"/>
          <p:cNvSpPr>
            <a:spLocks noChangeArrowheads="1"/>
          </p:cNvSpPr>
          <p:nvPr/>
        </p:nvSpPr>
        <p:spPr bwMode="auto">
          <a:xfrm>
            <a:off x="4572000" y="41148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3569" name="Rectangle 21"/>
          <p:cNvSpPr>
            <a:spLocks noChangeArrowheads="1"/>
          </p:cNvSpPr>
          <p:nvPr/>
        </p:nvSpPr>
        <p:spPr bwMode="auto">
          <a:xfrm>
            <a:off x="4572000" y="54864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3570" name="Rectangle 22"/>
          <p:cNvSpPr>
            <a:spLocks noChangeArrowheads="1"/>
          </p:cNvSpPr>
          <p:nvPr/>
        </p:nvSpPr>
        <p:spPr bwMode="auto">
          <a:xfrm>
            <a:off x="5715000" y="13716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3571" name="Rectangle 23"/>
          <p:cNvSpPr>
            <a:spLocks noChangeArrowheads="1"/>
          </p:cNvSpPr>
          <p:nvPr/>
        </p:nvSpPr>
        <p:spPr bwMode="auto">
          <a:xfrm>
            <a:off x="5715000" y="27432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3572" name="Rectangle 24"/>
          <p:cNvSpPr>
            <a:spLocks noChangeArrowheads="1"/>
          </p:cNvSpPr>
          <p:nvPr/>
        </p:nvSpPr>
        <p:spPr bwMode="auto">
          <a:xfrm>
            <a:off x="5715000" y="41148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3573" name="Rectangle 25"/>
          <p:cNvSpPr>
            <a:spLocks noChangeArrowheads="1"/>
          </p:cNvSpPr>
          <p:nvPr/>
        </p:nvSpPr>
        <p:spPr bwMode="auto">
          <a:xfrm>
            <a:off x="5715000" y="54864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3574" name="Rectangle 27"/>
          <p:cNvSpPr>
            <a:spLocks noChangeArrowheads="1"/>
          </p:cNvSpPr>
          <p:nvPr/>
        </p:nvSpPr>
        <p:spPr bwMode="auto">
          <a:xfrm>
            <a:off x="6858000" y="27432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3575" name="Rectangle 28"/>
          <p:cNvSpPr>
            <a:spLocks noChangeArrowheads="1"/>
          </p:cNvSpPr>
          <p:nvPr/>
        </p:nvSpPr>
        <p:spPr bwMode="auto">
          <a:xfrm>
            <a:off x="6858000" y="41148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3576" name="Rectangle 29"/>
          <p:cNvSpPr>
            <a:spLocks noChangeArrowheads="1"/>
          </p:cNvSpPr>
          <p:nvPr/>
        </p:nvSpPr>
        <p:spPr bwMode="auto">
          <a:xfrm>
            <a:off x="8001000" y="41148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3577" name="Oval 30"/>
          <p:cNvSpPr>
            <a:spLocks noChangeArrowheads="1"/>
          </p:cNvSpPr>
          <p:nvPr/>
        </p:nvSpPr>
        <p:spPr bwMode="auto">
          <a:xfrm>
            <a:off x="609600" y="1828800"/>
            <a:ext cx="2286000" cy="2057400"/>
          </a:xfrm>
          <a:prstGeom prst="ellipse">
            <a:avLst/>
          </a:prstGeom>
          <a:solidFill>
            <a:schemeClr val="bg1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3578" name="Oval 33"/>
          <p:cNvSpPr>
            <a:spLocks noChangeArrowheads="1"/>
          </p:cNvSpPr>
          <p:nvPr/>
        </p:nvSpPr>
        <p:spPr bwMode="auto">
          <a:xfrm>
            <a:off x="2819400" y="2438400"/>
            <a:ext cx="2286000" cy="2057400"/>
          </a:xfrm>
          <a:prstGeom prst="ellipse">
            <a:avLst/>
          </a:prstGeom>
          <a:solidFill>
            <a:schemeClr val="bg1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3579" name="Oval 34"/>
          <p:cNvSpPr>
            <a:spLocks noChangeArrowheads="1"/>
          </p:cNvSpPr>
          <p:nvPr/>
        </p:nvSpPr>
        <p:spPr bwMode="auto">
          <a:xfrm>
            <a:off x="1828800" y="4419600"/>
            <a:ext cx="2286000" cy="2057400"/>
          </a:xfrm>
          <a:prstGeom prst="ellipse">
            <a:avLst/>
          </a:prstGeom>
          <a:solidFill>
            <a:schemeClr val="bg1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3580" name="Oval 35"/>
          <p:cNvSpPr>
            <a:spLocks noChangeArrowheads="1"/>
          </p:cNvSpPr>
          <p:nvPr/>
        </p:nvSpPr>
        <p:spPr bwMode="auto">
          <a:xfrm>
            <a:off x="3505200" y="4800600"/>
            <a:ext cx="2286000" cy="2057400"/>
          </a:xfrm>
          <a:prstGeom prst="ellipse">
            <a:avLst/>
          </a:prstGeom>
          <a:solidFill>
            <a:schemeClr val="bg1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3581" name="Oval 36"/>
          <p:cNvSpPr>
            <a:spLocks noChangeArrowheads="1"/>
          </p:cNvSpPr>
          <p:nvPr/>
        </p:nvSpPr>
        <p:spPr bwMode="auto">
          <a:xfrm>
            <a:off x="4800600" y="3581400"/>
            <a:ext cx="2286000" cy="2057400"/>
          </a:xfrm>
          <a:prstGeom prst="ellipse">
            <a:avLst/>
          </a:prstGeom>
          <a:solidFill>
            <a:schemeClr val="bg1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3582" name="Oval 37"/>
          <p:cNvSpPr>
            <a:spLocks noChangeArrowheads="1"/>
          </p:cNvSpPr>
          <p:nvPr/>
        </p:nvSpPr>
        <p:spPr bwMode="auto">
          <a:xfrm>
            <a:off x="6172200" y="2362200"/>
            <a:ext cx="2286000" cy="2057400"/>
          </a:xfrm>
          <a:prstGeom prst="ellipse">
            <a:avLst/>
          </a:prstGeom>
          <a:solidFill>
            <a:schemeClr val="bg1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3583" name="Oval 38"/>
          <p:cNvSpPr>
            <a:spLocks noChangeArrowheads="1"/>
          </p:cNvSpPr>
          <p:nvPr/>
        </p:nvSpPr>
        <p:spPr bwMode="auto">
          <a:xfrm>
            <a:off x="4343400" y="2133600"/>
            <a:ext cx="2286000" cy="2057400"/>
          </a:xfrm>
          <a:prstGeom prst="ellipse">
            <a:avLst/>
          </a:prstGeom>
          <a:solidFill>
            <a:schemeClr val="bg1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3584" name="Oval 40"/>
          <p:cNvSpPr>
            <a:spLocks noChangeArrowheads="1"/>
          </p:cNvSpPr>
          <p:nvPr/>
        </p:nvSpPr>
        <p:spPr bwMode="auto">
          <a:xfrm>
            <a:off x="1524000" y="2743200"/>
            <a:ext cx="2286000" cy="2057400"/>
          </a:xfrm>
          <a:prstGeom prst="ellipse">
            <a:avLst/>
          </a:prstGeom>
          <a:solidFill>
            <a:schemeClr val="bg1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3585" name="Oval 41"/>
          <p:cNvSpPr>
            <a:spLocks noChangeArrowheads="1"/>
          </p:cNvSpPr>
          <p:nvPr/>
        </p:nvSpPr>
        <p:spPr bwMode="auto">
          <a:xfrm>
            <a:off x="304800" y="4495800"/>
            <a:ext cx="2286000" cy="2057400"/>
          </a:xfrm>
          <a:prstGeom prst="ellipse">
            <a:avLst/>
          </a:prstGeom>
          <a:solidFill>
            <a:schemeClr val="bg1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741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64579" name="Picture 3" descr="tex+sal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664580" name="Rectangle 4"/>
          <p:cNvSpPr>
            <a:spLocks noChangeArrowheads="1"/>
          </p:cNvSpPr>
          <p:nvPr/>
        </p:nvSpPr>
        <p:spPr bwMode="auto">
          <a:xfrm>
            <a:off x="1143000" y="1371600"/>
            <a:ext cx="1143000" cy="1447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4581" name="Rectangle 5"/>
          <p:cNvSpPr>
            <a:spLocks noChangeArrowheads="1"/>
          </p:cNvSpPr>
          <p:nvPr/>
        </p:nvSpPr>
        <p:spPr bwMode="auto">
          <a:xfrm>
            <a:off x="0" y="27432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4582" name="Rectangle 6"/>
          <p:cNvSpPr>
            <a:spLocks noChangeArrowheads="1"/>
          </p:cNvSpPr>
          <p:nvPr/>
        </p:nvSpPr>
        <p:spPr bwMode="auto">
          <a:xfrm>
            <a:off x="0" y="41148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4583" name="Rectangle 8"/>
          <p:cNvSpPr>
            <a:spLocks noChangeArrowheads="1"/>
          </p:cNvSpPr>
          <p:nvPr/>
        </p:nvSpPr>
        <p:spPr bwMode="auto">
          <a:xfrm>
            <a:off x="0" y="54864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4584" name="Rectangle 9"/>
          <p:cNvSpPr>
            <a:spLocks noChangeArrowheads="1"/>
          </p:cNvSpPr>
          <p:nvPr/>
        </p:nvSpPr>
        <p:spPr bwMode="auto">
          <a:xfrm>
            <a:off x="1143000" y="54864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4585" name="Rectangle 10"/>
          <p:cNvSpPr>
            <a:spLocks noChangeArrowheads="1"/>
          </p:cNvSpPr>
          <p:nvPr/>
        </p:nvSpPr>
        <p:spPr bwMode="auto">
          <a:xfrm>
            <a:off x="2286000" y="27432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4586" name="Rectangle 11"/>
          <p:cNvSpPr>
            <a:spLocks noChangeArrowheads="1"/>
          </p:cNvSpPr>
          <p:nvPr/>
        </p:nvSpPr>
        <p:spPr bwMode="auto">
          <a:xfrm>
            <a:off x="2286000" y="41148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4587" name="Rectangle 13"/>
          <p:cNvSpPr>
            <a:spLocks noChangeArrowheads="1"/>
          </p:cNvSpPr>
          <p:nvPr/>
        </p:nvSpPr>
        <p:spPr bwMode="auto">
          <a:xfrm>
            <a:off x="3429000" y="27432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4588" name="Rectangle 15"/>
          <p:cNvSpPr>
            <a:spLocks noChangeArrowheads="1"/>
          </p:cNvSpPr>
          <p:nvPr/>
        </p:nvSpPr>
        <p:spPr bwMode="auto">
          <a:xfrm>
            <a:off x="4572000" y="27432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4589" name="Rectangle 16"/>
          <p:cNvSpPr>
            <a:spLocks noChangeArrowheads="1"/>
          </p:cNvSpPr>
          <p:nvPr/>
        </p:nvSpPr>
        <p:spPr bwMode="auto">
          <a:xfrm>
            <a:off x="4572000" y="41148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4590" name="Rectangle 17"/>
          <p:cNvSpPr>
            <a:spLocks noChangeArrowheads="1"/>
          </p:cNvSpPr>
          <p:nvPr/>
        </p:nvSpPr>
        <p:spPr bwMode="auto">
          <a:xfrm>
            <a:off x="4572000" y="54864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4591" name="Rectangle 18"/>
          <p:cNvSpPr>
            <a:spLocks noChangeArrowheads="1"/>
          </p:cNvSpPr>
          <p:nvPr/>
        </p:nvSpPr>
        <p:spPr bwMode="auto">
          <a:xfrm>
            <a:off x="5715000" y="13716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4592" name="Rectangle 19"/>
          <p:cNvSpPr>
            <a:spLocks noChangeArrowheads="1"/>
          </p:cNvSpPr>
          <p:nvPr/>
        </p:nvSpPr>
        <p:spPr bwMode="auto">
          <a:xfrm>
            <a:off x="5715000" y="27432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4593" name="Rectangle 21"/>
          <p:cNvSpPr>
            <a:spLocks noChangeArrowheads="1"/>
          </p:cNvSpPr>
          <p:nvPr/>
        </p:nvSpPr>
        <p:spPr bwMode="auto">
          <a:xfrm>
            <a:off x="5715000" y="54864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4594" name="Rectangle 22"/>
          <p:cNvSpPr>
            <a:spLocks noChangeArrowheads="1"/>
          </p:cNvSpPr>
          <p:nvPr/>
        </p:nvSpPr>
        <p:spPr bwMode="auto">
          <a:xfrm>
            <a:off x="6858000" y="27432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4595" name="Rectangle 23"/>
          <p:cNvSpPr>
            <a:spLocks noChangeArrowheads="1"/>
          </p:cNvSpPr>
          <p:nvPr/>
        </p:nvSpPr>
        <p:spPr bwMode="auto">
          <a:xfrm>
            <a:off x="6858000" y="41148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4596" name="Rectangle 24"/>
          <p:cNvSpPr>
            <a:spLocks noChangeArrowheads="1"/>
          </p:cNvSpPr>
          <p:nvPr/>
        </p:nvSpPr>
        <p:spPr bwMode="auto">
          <a:xfrm>
            <a:off x="8001000" y="41148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4597" name="Oval 25"/>
          <p:cNvSpPr>
            <a:spLocks noChangeArrowheads="1"/>
          </p:cNvSpPr>
          <p:nvPr/>
        </p:nvSpPr>
        <p:spPr bwMode="auto">
          <a:xfrm>
            <a:off x="609600" y="1828800"/>
            <a:ext cx="2286000" cy="2057400"/>
          </a:xfrm>
          <a:prstGeom prst="ellipse">
            <a:avLst/>
          </a:prstGeom>
          <a:solidFill>
            <a:schemeClr val="bg1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4598" name="Oval 26"/>
          <p:cNvSpPr>
            <a:spLocks noChangeArrowheads="1"/>
          </p:cNvSpPr>
          <p:nvPr/>
        </p:nvSpPr>
        <p:spPr bwMode="auto">
          <a:xfrm>
            <a:off x="2819400" y="2438400"/>
            <a:ext cx="2286000" cy="2057400"/>
          </a:xfrm>
          <a:prstGeom prst="ellipse">
            <a:avLst/>
          </a:prstGeom>
          <a:solidFill>
            <a:schemeClr val="bg1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4599" name="Oval 27"/>
          <p:cNvSpPr>
            <a:spLocks noChangeArrowheads="1"/>
          </p:cNvSpPr>
          <p:nvPr/>
        </p:nvSpPr>
        <p:spPr bwMode="auto">
          <a:xfrm>
            <a:off x="1828800" y="4419600"/>
            <a:ext cx="2286000" cy="2057400"/>
          </a:xfrm>
          <a:prstGeom prst="ellipse">
            <a:avLst/>
          </a:prstGeom>
          <a:solidFill>
            <a:schemeClr val="bg1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4600" name="Oval 28"/>
          <p:cNvSpPr>
            <a:spLocks noChangeArrowheads="1"/>
          </p:cNvSpPr>
          <p:nvPr/>
        </p:nvSpPr>
        <p:spPr bwMode="auto">
          <a:xfrm>
            <a:off x="3505200" y="4800600"/>
            <a:ext cx="2286000" cy="2057400"/>
          </a:xfrm>
          <a:prstGeom prst="ellipse">
            <a:avLst/>
          </a:prstGeom>
          <a:solidFill>
            <a:schemeClr val="bg1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4601" name="Oval 30"/>
          <p:cNvSpPr>
            <a:spLocks noChangeArrowheads="1"/>
          </p:cNvSpPr>
          <p:nvPr/>
        </p:nvSpPr>
        <p:spPr bwMode="auto">
          <a:xfrm>
            <a:off x="6172200" y="2362200"/>
            <a:ext cx="2286000" cy="2057400"/>
          </a:xfrm>
          <a:prstGeom prst="ellipse">
            <a:avLst/>
          </a:prstGeom>
          <a:solidFill>
            <a:schemeClr val="bg1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4602" name="Oval 31"/>
          <p:cNvSpPr>
            <a:spLocks noChangeArrowheads="1"/>
          </p:cNvSpPr>
          <p:nvPr/>
        </p:nvSpPr>
        <p:spPr bwMode="auto">
          <a:xfrm>
            <a:off x="4343400" y="2133600"/>
            <a:ext cx="2286000" cy="2057400"/>
          </a:xfrm>
          <a:prstGeom prst="ellipse">
            <a:avLst/>
          </a:prstGeom>
          <a:solidFill>
            <a:schemeClr val="bg1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4603" name="Oval 32"/>
          <p:cNvSpPr>
            <a:spLocks noChangeArrowheads="1"/>
          </p:cNvSpPr>
          <p:nvPr/>
        </p:nvSpPr>
        <p:spPr bwMode="auto">
          <a:xfrm>
            <a:off x="1524000" y="2743200"/>
            <a:ext cx="2286000" cy="2057400"/>
          </a:xfrm>
          <a:prstGeom prst="ellipse">
            <a:avLst/>
          </a:prstGeom>
          <a:solidFill>
            <a:schemeClr val="bg1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4604" name="Oval 33"/>
          <p:cNvSpPr>
            <a:spLocks noChangeArrowheads="1"/>
          </p:cNvSpPr>
          <p:nvPr/>
        </p:nvSpPr>
        <p:spPr bwMode="auto">
          <a:xfrm>
            <a:off x="304800" y="4495800"/>
            <a:ext cx="2286000" cy="2057400"/>
          </a:xfrm>
          <a:prstGeom prst="ellipse">
            <a:avLst/>
          </a:prstGeom>
          <a:solidFill>
            <a:schemeClr val="bg1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4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65603" name="Picture 3" descr="tex+sal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665604" name="Rectangle 5"/>
          <p:cNvSpPr>
            <a:spLocks noChangeArrowheads="1"/>
          </p:cNvSpPr>
          <p:nvPr/>
        </p:nvSpPr>
        <p:spPr bwMode="auto">
          <a:xfrm>
            <a:off x="0" y="27432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605" name="Rectangle 6"/>
          <p:cNvSpPr>
            <a:spLocks noChangeArrowheads="1"/>
          </p:cNvSpPr>
          <p:nvPr/>
        </p:nvSpPr>
        <p:spPr bwMode="auto">
          <a:xfrm>
            <a:off x="0" y="41148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606" name="Rectangle 8"/>
          <p:cNvSpPr>
            <a:spLocks noChangeArrowheads="1"/>
          </p:cNvSpPr>
          <p:nvPr/>
        </p:nvSpPr>
        <p:spPr bwMode="auto">
          <a:xfrm>
            <a:off x="1143000" y="54864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607" name="Rectangle 9"/>
          <p:cNvSpPr>
            <a:spLocks noChangeArrowheads="1"/>
          </p:cNvSpPr>
          <p:nvPr/>
        </p:nvSpPr>
        <p:spPr bwMode="auto">
          <a:xfrm>
            <a:off x="2286000" y="27432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608" name="Rectangle 10"/>
          <p:cNvSpPr>
            <a:spLocks noChangeArrowheads="1"/>
          </p:cNvSpPr>
          <p:nvPr/>
        </p:nvSpPr>
        <p:spPr bwMode="auto">
          <a:xfrm>
            <a:off x="2286000" y="41148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609" name="Rectangle 11"/>
          <p:cNvSpPr>
            <a:spLocks noChangeArrowheads="1"/>
          </p:cNvSpPr>
          <p:nvPr/>
        </p:nvSpPr>
        <p:spPr bwMode="auto">
          <a:xfrm>
            <a:off x="3429000" y="27432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610" name="Rectangle 12"/>
          <p:cNvSpPr>
            <a:spLocks noChangeArrowheads="1"/>
          </p:cNvSpPr>
          <p:nvPr/>
        </p:nvSpPr>
        <p:spPr bwMode="auto">
          <a:xfrm>
            <a:off x="4572000" y="27432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611" name="Rectangle 13"/>
          <p:cNvSpPr>
            <a:spLocks noChangeArrowheads="1"/>
          </p:cNvSpPr>
          <p:nvPr/>
        </p:nvSpPr>
        <p:spPr bwMode="auto">
          <a:xfrm>
            <a:off x="4572000" y="41148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612" name="Rectangle 16"/>
          <p:cNvSpPr>
            <a:spLocks noChangeArrowheads="1"/>
          </p:cNvSpPr>
          <p:nvPr/>
        </p:nvSpPr>
        <p:spPr bwMode="auto">
          <a:xfrm>
            <a:off x="5715000" y="27432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613" name="Rectangle 18"/>
          <p:cNvSpPr>
            <a:spLocks noChangeArrowheads="1"/>
          </p:cNvSpPr>
          <p:nvPr/>
        </p:nvSpPr>
        <p:spPr bwMode="auto">
          <a:xfrm>
            <a:off x="6858000" y="27432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614" name="Rectangle 19"/>
          <p:cNvSpPr>
            <a:spLocks noChangeArrowheads="1"/>
          </p:cNvSpPr>
          <p:nvPr/>
        </p:nvSpPr>
        <p:spPr bwMode="auto">
          <a:xfrm>
            <a:off x="6858000" y="41148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615" name="Oval 21"/>
          <p:cNvSpPr>
            <a:spLocks noChangeArrowheads="1"/>
          </p:cNvSpPr>
          <p:nvPr/>
        </p:nvSpPr>
        <p:spPr bwMode="auto">
          <a:xfrm>
            <a:off x="609600" y="1828800"/>
            <a:ext cx="2286000" cy="2057400"/>
          </a:xfrm>
          <a:prstGeom prst="ellipse">
            <a:avLst/>
          </a:prstGeom>
          <a:solidFill>
            <a:schemeClr val="bg1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616" name="Oval 22"/>
          <p:cNvSpPr>
            <a:spLocks noChangeArrowheads="1"/>
          </p:cNvSpPr>
          <p:nvPr/>
        </p:nvSpPr>
        <p:spPr bwMode="auto">
          <a:xfrm>
            <a:off x="2819400" y="2438400"/>
            <a:ext cx="2286000" cy="2057400"/>
          </a:xfrm>
          <a:prstGeom prst="ellipse">
            <a:avLst/>
          </a:prstGeom>
          <a:solidFill>
            <a:schemeClr val="bg1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617" name="Oval 23"/>
          <p:cNvSpPr>
            <a:spLocks noChangeArrowheads="1"/>
          </p:cNvSpPr>
          <p:nvPr/>
        </p:nvSpPr>
        <p:spPr bwMode="auto">
          <a:xfrm>
            <a:off x="1828800" y="4419600"/>
            <a:ext cx="2286000" cy="2057400"/>
          </a:xfrm>
          <a:prstGeom prst="ellipse">
            <a:avLst/>
          </a:prstGeom>
          <a:solidFill>
            <a:schemeClr val="bg1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618" name="Oval 24"/>
          <p:cNvSpPr>
            <a:spLocks noChangeArrowheads="1"/>
          </p:cNvSpPr>
          <p:nvPr/>
        </p:nvSpPr>
        <p:spPr bwMode="auto">
          <a:xfrm>
            <a:off x="3505200" y="4800600"/>
            <a:ext cx="2286000" cy="2057400"/>
          </a:xfrm>
          <a:prstGeom prst="ellipse">
            <a:avLst/>
          </a:prstGeom>
          <a:solidFill>
            <a:schemeClr val="bg1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619" name="Oval 26"/>
          <p:cNvSpPr>
            <a:spLocks noChangeArrowheads="1"/>
          </p:cNvSpPr>
          <p:nvPr/>
        </p:nvSpPr>
        <p:spPr bwMode="auto">
          <a:xfrm>
            <a:off x="4343400" y="2133600"/>
            <a:ext cx="2286000" cy="2057400"/>
          </a:xfrm>
          <a:prstGeom prst="ellipse">
            <a:avLst/>
          </a:prstGeom>
          <a:solidFill>
            <a:schemeClr val="bg1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620" name="Oval 27"/>
          <p:cNvSpPr>
            <a:spLocks noChangeArrowheads="1"/>
          </p:cNvSpPr>
          <p:nvPr/>
        </p:nvSpPr>
        <p:spPr bwMode="auto">
          <a:xfrm>
            <a:off x="1524000" y="2743200"/>
            <a:ext cx="2286000" cy="2057400"/>
          </a:xfrm>
          <a:prstGeom prst="ellipse">
            <a:avLst/>
          </a:prstGeom>
          <a:solidFill>
            <a:schemeClr val="bg1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621" name="Oval 28"/>
          <p:cNvSpPr>
            <a:spLocks noChangeArrowheads="1"/>
          </p:cNvSpPr>
          <p:nvPr/>
        </p:nvSpPr>
        <p:spPr bwMode="auto">
          <a:xfrm>
            <a:off x="304800" y="4495800"/>
            <a:ext cx="2286000" cy="2057400"/>
          </a:xfrm>
          <a:prstGeom prst="ellipse">
            <a:avLst/>
          </a:prstGeom>
          <a:solidFill>
            <a:schemeClr val="bg1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34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66627" name="Picture 3" descr="tex+sal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666628" name="Rectangle 4"/>
          <p:cNvSpPr>
            <a:spLocks noChangeArrowheads="1"/>
          </p:cNvSpPr>
          <p:nvPr/>
        </p:nvSpPr>
        <p:spPr bwMode="auto">
          <a:xfrm>
            <a:off x="0" y="27432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6629" name="Rectangle 5"/>
          <p:cNvSpPr>
            <a:spLocks noChangeArrowheads="1"/>
          </p:cNvSpPr>
          <p:nvPr/>
        </p:nvSpPr>
        <p:spPr bwMode="auto">
          <a:xfrm>
            <a:off x="0" y="41148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6630" name="Rectangle 7"/>
          <p:cNvSpPr>
            <a:spLocks noChangeArrowheads="1"/>
          </p:cNvSpPr>
          <p:nvPr/>
        </p:nvSpPr>
        <p:spPr bwMode="auto">
          <a:xfrm>
            <a:off x="2286000" y="27432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6631" name="Rectangle 9"/>
          <p:cNvSpPr>
            <a:spLocks noChangeArrowheads="1"/>
          </p:cNvSpPr>
          <p:nvPr/>
        </p:nvSpPr>
        <p:spPr bwMode="auto">
          <a:xfrm>
            <a:off x="3429000" y="27432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6632" name="Rectangle 10"/>
          <p:cNvSpPr>
            <a:spLocks noChangeArrowheads="1"/>
          </p:cNvSpPr>
          <p:nvPr/>
        </p:nvSpPr>
        <p:spPr bwMode="auto">
          <a:xfrm>
            <a:off x="4572000" y="27432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6633" name="Rectangle 11"/>
          <p:cNvSpPr>
            <a:spLocks noChangeArrowheads="1"/>
          </p:cNvSpPr>
          <p:nvPr/>
        </p:nvSpPr>
        <p:spPr bwMode="auto">
          <a:xfrm>
            <a:off x="4572000" y="41148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6634" name="Rectangle 12"/>
          <p:cNvSpPr>
            <a:spLocks noChangeArrowheads="1"/>
          </p:cNvSpPr>
          <p:nvPr/>
        </p:nvSpPr>
        <p:spPr bwMode="auto">
          <a:xfrm>
            <a:off x="5715000" y="27432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6635" name="Rectangle 14"/>
          <p:cNvSpPr>
            <a:spLocks noChangeArrowheads="1"/>
          </p:cNvSpPr>
          <p:nvPr/>
        </p:nvSpPr>
        <p:spPr bwMode="auto">
          <a:xfrm>
            <a:off x="6858000" y="41148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6636" name="Oval 15"/>
          <p:cNvSpPr>
            <a:spLocks noChangeArrowheads="1"/>
          </p:cNvSpPr>
          <p:nvPr/>
        </p:nvSpPr>
        <p:spPr bwMode="auto">
          <a:xfrm>
            <a:off x="609600" y="1828800"/>
            <a:ext cx="2286000" cy="2057400"/>
          </a:xfrm>
          <a:prstGeom prst="ellipse">
            <a:avLst/>
          </a:prstGeom>
          <a:solidFill>
            <a:schemeClr val="bg1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6637" name="Oval 16"/>
          <p:cNvSpPr>
            <a:spLocks noChangeArrowheads="1"/>
          </p:cNvSpPr>
          <p:nvPr/>
        </p:nvSpPr>
        <p:spPr bwMode="auto">
          <a:xfrm>
            <a:off x="2819400" y="2438400"/>
            <a:ext cx="2286000" cy="2057400"/>
          </a:xfrm>
          <a:prstGeom prst="ellipse">
            <a:avLst/>
          </a:prstGeom>
          <a:solidFill>
            <a:schemeClr val="bg1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6638" name="Oval 18"/>
          <p:cNvSpPr>
            <a:spLocks noChangeArrowheads="1"/>
          </p:cNvSpPr>
          <p:nvPr/>
        </p:nvSpPr>
        <p:spPr bwMode="auto">
          <a:xfrm>
            <a:off x="3505200" y="4800600"/>
            <a:ext cx="2286000" cy="2057400"/>
          </a:xfrm>
          <a:prstGeom prst="ellipse">
            <a:avLst/>
          </a:prstGeom>
          <a:solidFill>
            <a:schemeClr val="bg1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6639" name="Oval 21"/>
          <p:cNvSpPr>
            <a:spLocks noChangeArrowheads="1"/>
          </p:cNvSpPr>
          <p:nvPr/>
        </p:nvSpPr>
        <p:spPr bwMode="auto">
          <a:xfrm>
            <a:off x="304800" y="4495800"/>
            <a:ext cx="2286000" cy="2057400"/>
          </a:xfrm>
          <a:prstGeom prst="ellipse">
            <a:avLst/>
          </a:prstGeom>
          <a:solidFill>
            <a:schemeClr val="bg1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68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0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228600"/>
            <a:ext cx="8382000" cy="5897563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dirty="0" smtClean="0"/>
              <a:t>Class Expectations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 smtClean="0">
                <a:solidFill>
                  <a:srgbClr val="6699FF"/>
                </a:solidFill>
              </a:rPr>
              <a:t>You can show respect by…</a:t>
            </a:r>
          </a:p>
          <a:p>
            <a:pPr lvl="2">
              <a:lnSpc>
                <a:spcPct val="90000"/>
              </a:lnSpc>
              <a:defRPr/>
            </a:pPr>
            <a:r>
              <a:rPr lang="en-US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Listening when the teacher or others are talking.</a:t>
            </a:r>
          </a:p>
          <a:p>
            <a:pPr lvl="3">
              <a:lnSpc>
                <a:spcPct val="90000"/>
              </a:lnSpc>
              <a:defRPr/>
            </a:pPr>
            <a:r>
              <a:rPr lang="en-US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One speaker at a time, please raise your hand.</a:t>
            </a:r>
          </a:p>
          <a:p>
            <a:pPr lvl="2">
              <a:lnSpc>
                <a:spcPct val="90000"/>
              </a:lnSpc>
              <a:defRPr/>
            </a:pPr>
            <a:r>
              <a:rPr lang="en-US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Please no cross-room conversations during work time.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 smtClean="0">
                <a:solidFill>
                  <a:srgbClr val="FF99FF"/>
                </a:solidFill>
              </a:rPr>
              <a:t>You can be responsible by…</a:t>
            </a:r>
          </a:p>
          <a:p>
            <a:pPr lvl="2">
              <a:lnSpc>
                <a:spcPct val="90000"/>
              </a:lnSpc>
              <a:defRPr/>
            </a:pPr>
            <a:r>
              <a:rPr lang="en-US" dirty="0" smtClean="0">
                <a:solidFill>
                  <a:srgbClr val="FFCCFF"/>
                </a:solidFill>
              </a:rPr>
              <a:t>Staying organized and avoiding distraction.</a:t>
            </a:r>
          </a:p>
          <a:p>
            <a:pPr lvl="2">
              <a:lnSpc>
                <a:spcPct val="90000"/>
              </a:lnSpc>
              <a:defRPr/>
            </a:pPr>
            <a:r>
              <a:rPr lang="en-US" dirty="0" smtClean="0">
                <a:solidFill>
                  <a:srgbClr val="FFCCFF"/>
                </a:solidFill>
              </a:rPr>
              <a:t>Staying focused on task completion.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 smtClean="0">
                <a:solidFill>
                  <a:srgbClr val="FF9900"/>
                </a:solidFill>
              </a:rPr>
              <a:t>You can make good choices by…</a:t>
            </a:r>
          </a:p>
          <a:p>
            <a:pPr lvl="2">
              <a:lnSpc>
                <a:spcPct val="90000"/>
              </a:lnSpc>
              <a:defRPr/>
            </a:pPr>
            <a:r>
              <a:rPr lang="en-US" dirty="0" smtClean="0">
                <a:solidFill>
                  <a:srgbClr val="FFCC99"/>
                </a:solidFill>
              </a:rPr>
              <a:t>Attending class regularly </a:t>
            </a:r>
          </a:p>
          <a:p>
            <a:pPr lvl="2">
              <a:lnSpc>
                <a:spcPct val="90000"/>
              </a:lnSpc>
              <a:defRPr/>
            </a:pPr>
            <a:r>
              <a:rPr lang="en-US" dirty="0" smtClean="0">
                <a:solidFill>
                  <a:srgbClr val="FFCC99"/>
                </a:solidFill>
              </a:rPr>
              <a:t>Doing your best and never giving up.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 smtClean="0">
                <a:solidFill>
                  <a:srgbClr val="00FF99"/>
                </a:solidFill>
              </a:rPr>
              <a:t>Be Safe!</a:t>
            </a:r>
          </a:p>
          <a:p>
            <a:pPr lvl="2">
              <a:lnSpc>
                <a:spcPct val="90000"/>
              </a:lnSpc>
              <a:defRPr/>
            </a:pPr>
            <a:r>
              <a:rPr lang="en-US" dirty="0" smtClean="0">
                <a:solidFill>
                  <a:srgbClr val="99FFCC"/>
                </a:solidFill>
              </a:rPr>
              <a:t>First, last, and always.</a:t>
            </a:r>
          </a:p>
        </p:txBody>
      </p:sp>
      <p:sp>
        <p:nvSpPr>
          <p:cNvPr id="855044" name="Rectangle 4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304800"/>
            <a:ext cx="8686800" cy="5821363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hlink"/>
                </a:solidFill>
              </a:rPr>
              <a:t>Oldest fossilized brain: From a fish 300 million years ago.</a:t>
            </a:r>
          </a:p>
        </p:txBody>
      </p:sp>
      <p:pic>
        <p:nvPicPr>
          <p:cNvPr id="153603" name="Picture 5" descr="6a00d8341bf67c53ef011168a44a7d970c-500w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31925"/>
            <a:ext cx="8763000" cy="519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5" name="Rectangle 7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67651" name="Picture 3" descr="tex+sal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667652" name="Rectangle 6"/>
          <p:cNvSpPr>
            <a:spLocks noChangeArrowheads="1"/>
          </p:cNvSpPr>
          <p:nvPr/>
        </p:nvSpPr>
        <p:spPr bwMode="auto">
          <a:xfrm>
            <a:off x="2286000" y="27432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7653" name="Rectangle 7"/>
          <p:cNvSpPr>
            <a:spLocks noChangeArrowheads="1"/>
          </p:cNvSpPr>
          <p:nvPr/>
        </p:nvSpPr>
        <p:spPr bwMode="auto">
          <a:xfrm>
            <a:off x="3429000" y="27432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7654" name="Rectangle 8"/>
          <p:cNvSpPr>
            <a:spLocks noChangeArrowheads="1"/>
          </p:cNvSpPr>
          <p:nvPr/>
        </p:nvSpPr>
        <p:spPr bwMode="auto">
          <a:xfrm>
            <a:off x="4572000" y="27432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7655" name="Rectangle 10"/>
          <p:cNvSpPr>
            <a:spLocks noChangeArrowheads="1"/>
          </p:cNvSpPr>
          <p:nvPr/>
        </p:nvSpPr>
        <p:spPr bwMode="auto">
          <a:xfrm>
            <a:off x="5715000" y="27432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7656" name="Rectangle 11"/>
          <p:cNvSpPr>
            <a:spLocks noChangeArrowheads="1"/>
          </p:cNvSpPr>
          <p:nvPr/>
        </p:nvSpPr>
        <p:spPr bwMode="auto">
          <a:xfrm>
            <a:off x="6858000" y="41148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7657" name="Oval 13"/>
          <p:cNvSpPr>
            <a:spLocks noChangeArrowheads="1"/>
          </p:cNvSpPr>
          <p:nvPr/>
        </p:nvSpPr>
        <p:spPr bwMode="auto">
          <a:xfrm>
            <a:off x="2819400" y="2438400"/>
            <a:ext cx="2286000" cy="2057400"/>
          </a:xfrm>
          <a:prstGeom prst="ellipse">
            <a:avLst/>
          </a:prstGeom>
          <a:solidFill>
            <a:schemeClr val="bg1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41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68675" name="Picture 3" descr="tex+sal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668676" name="Rectangle 4"/>
          <p:cNvSpPr>
            <a:spLocks noChangeArrowheads="1"/>
          </p:cNvSpPr>
          <p:nvPr/>
        </p:nvSpPr>
        <p:spPr bwMode="auto">
          <a:xfrm>
            <a:off x="2286000" y="27432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8677" name="Rectangle 5"/>
          <p:cNvSpPr>
            <a:spLocks noChangeArrowheads="1"/>
          </p:cNvSpPr>
          <p:nvPr/>
        </p:nvSpPr>
        <p:spPr bwMode="auto">
          <a:xfrm>
            <a:off x="3429000" y="27432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8678" name="Rectangle 6"/>
          <p:cNvSpPr>
            <a:spLocks noChangeArrowheads="1"/>
          </p:cNvSpPr>
          <p:nvPr/>
        </p:nvSpPr>
        <p:spPr bwMode="auto">
          <a:xfrm>
            <a:off x="4572000" y="27432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8679" name="Oval 9"/>
          <p:cNvSpPr>
            <a:spLocks noChangeArrowheads="1"/>
          </p:cNvSpPr>
          <p:nvPr/>
        </p:nvSpPr>
        <p:spPr bwMode="auto">
          <a:xfrm>
            <a:off x="2819400" y="2438400"/>
            <a:ext cx="2286000" cy="2057400"/>
          </a:xfrm>
          <a:prstGeom prst="ellipse">
            <a:avLst/>
          </a:prstGeom>
          <a:solidFill>
            <a:schemeClr val="bg1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01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69699" name="Picture 3" descr="tex+sal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669700" name="Rectangle 4"/>
          <p:cNvSpPr>
            <a:spLocks noChangeArrowheads="1"/>
          </p:cNvSpPr>
          <p:nvPr/>
        </p:nvSpPr>
        <p:spPr bwMode="auto">
          <a:xfrm>
            <a:off x="2286000" y="27432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9701" name="Rectangle 6"/>
          <p:cNvSpPr>
            <a:spLocks noChangeArrowheads="1"/>
          </p:cNvSpPr>
          <p:nvPr/>
        </p:nvSpPr>
        <p:spPr bwMode="auto">
          <a:xfrm>
            <a:off x="4572000" y="27432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52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70723" name="Picture 3" descr="tex+sal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670724" name="Rectangle 5"/>
          <p:cNvSpPr>
            <a:spLocks noChangeArrowheads="1"/>
          </p:cNvSpPr>
          <p:nvPr/>
        </p:nvSpPr>
        <p:spPr bwMode="auto">
          <a:xfrm>
            <a:off x="4572000" y="2743200"/>
            <a:ext cx="1143000" cy="1371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433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71747" name="Picture 3" descr="tex+sal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345512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72771" name="Picture 3" descr="tex+sal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672772" name="WordArt 7"/>
          <p:cNvSpPr>
            <a:spLocks noChangeArrowheads="1" noChangeShapeType="1" noTextEdit="1"/>
          </p:cNvSpPr>
          <p:nvPr/>
        </p:nvSpPr>
        <p:spPr bwMode="auto">
          <a:xfrm>
            <a:off x="381000" y="304800"/>
            <a:ext cx="80772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Cave Salamander</a:t>
            </a:r>
          </a:p>
        </p:txBody>
      </p:sp>
    </p:spTree>
    <p:extLst>
      <p:ext uri="{BB962C8B-B14F-4D97-AF65-F5344CB8AC3E}">
        <p14:creationId xmlns:p14="http://schemas.microsoft.com/office/powerpoint/2010/main" val="425273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0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"/>
            <a:ext cx="8229600" cy="5973763"/>
          </a:xfrm>
        </p:spPr>
        <p:txBody>
          <a:bodyPr/>
          <a:lstStyle/>
          <a:p>
            <a:r>
              <a:rPr lang="en-US" smtClean="0">
                <a:solidFill>
                  <a:srgbClr val="66FF99"/>
                </a:solidFill>
              </a:rPr>
              <a:t>Learn More at the Tree of Life Project</a:t>
            </a:r>
          </a:p>
          <a:p>
            <a:pPr lvl="1"/>
            <a:r>
              <a:rPr lang="en-US" smtClean="0">
                <a:hlinkClick r:id="rId2"/>
              </a:rPr>
              <a:t>http://tolweb.org/tree/</a:t>
            </a:r>
            <a:r>
              <a:rPr lang="en-US" smtClean="0"/>
              <a:t> </a:t>
            </a:r>
          </a:p>
        </p:txBody>
      </p:sp>
      <p:pic>
        <p:nvPicPr>
          <p:cNvPr id="856067" name="Picture 3" descr="http://3.bp.blogspot.com/-xN0UUL8dG4o/TpbIsWLNXbI/AAAAAAAAAIE/UGrhtmApT8w/s1600/tree+of+life+from+flick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8534400" cy="5410200"/>
          </a:xfrm>
          <a:prstGeom prst="rect">
            <a:avLst/>
          </a:prstGeom>
          <a:noFill/>
          <a:ln w="38100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8600"/>
            <a:ext cx="8763000" cy="5897563"/>
          </a:xfrm>
        </p:spPr>
        <p:txBody>
          <a:bodyPr/>
          <a:lstStyle/>
          <a:p>
            <a:r>
              <a:rPr lang="en-US" dirty="0" smtClean="0"/>
              <a:t>Video Link. Evolution Crash Course. (Optional)</a:t>
            </a:r>
          </a:p>
          <a:p>
            <a:pPr lvl="1"/>
            <a:r>
              <a:rPr lang="en-US" dirty="0">
                <a:hlinkClick r:id="rId2"/>
              </a:rPr>
              <a:t>https://www.youtube.com/watch?v=P3GagfbA2vo</a:t>
            </a:r>
            <a:endParaRPr lang="en-US" dirty="0"/>
          </a:p>
        </p:txBody>
      </p:sp>
      <p:pic>
        <p:nvPicPr>
          <p:cNvPr id="544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05000"/>
            <a:ext cx="86106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85385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304800"/>
            <a:ext cx="8458200" cy="5821363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66FF99"/>
                </a:solidFill>
              </a:rPr>
              <a:t>Earliest fishes: Still millions and millions of years ago.</a:t>
            </a:r>
          </a:p>
        </p:txBody>
      </p:sp>
      <p:pic>
        <p:nvPicPr>
          <p:cNvPr id="154627" name="Picture 5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8686800" cy="5048250"/>
          </a:xfrm>
          <a:prstGeom prst="rect">
            <a:avLst/>
          </a:prstGeom>
          <a:noFill/>
          <a:ln w="7620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399" name="Rectangle 7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228600"/>
            <a:ext cx="8763000" cy="5897563"/>
          </a:xfrm>
        </p:spPr>
        <p:txBody>
          <a:bodyPr/>
          <a:lstStyle/>
          <a:p>
            <a:pPr eaLnBrk="1" hangingPunct="1"/>
            <a:r>
              <a:rPr lang="en-US" smtClean="0"/>
              <a:t>Carbon and Radioactive isotope dating is an extremely accurate method.  </a:t>
            </a:r>
          </a:p>
          <a:p>
            <a:pPr lvl="1" eaLnBrk="1" hangingPunct="1"/>
            <a:r>
              <a:rPr lang="en-US" smtClean="0">
                <a:solidFill>
                  <a:srgbClr val="CC66FF"/>
                </a:solidFill>
              </a:rPr>
              <a:t>Dating to millions / billions of years ago.</a:t>
            </a:r>
            <a:r>
              <a:rPr lang="en-US" smtClean="0"/>
              <a:t>  </a:t>
            </a:r>
          </a:p>
          <a:p>
            <a:pPr lvl="1" eaLnBrk="1" hangingPunct="1"/>
            <a:r>
              <a:rPr lang="en-US" smtClean="0">
                <a:solidFill>
                  <a:schemeClr val="hlink"/>
                </a:solidFill>
              </a:rPr>
              <a:t>May be off by 30,000 years.  </a:t>
            </a:r>
          </a:p>
          <a:p>
            <a:pPr lvl="1" eaLnBrk="1" hangingPunct="1"/>
            <a:r>
              <a:rPr lang="en-US" smtClean="0">
                <a:solidFill>
                  <a:srgbClr val="FF9933"/>
                </a:solidFill>
              </a:rPr>
              <a:t>But when your talking millions that is very close.</a:t>
            </a:r>
          </a:p>
        </p:txBody>
      </p:sp>
      <p:pic>
        <p:nvPicPr>
          <p:cNvPr id="158723" name="Picture 5" descr="microd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895600"/>
            <a:ext cx="8763000" cy="3657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4308" name="Rectangle 4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66FF99"/>
                </a:solidFill>
              </a:rPr>
              <a:t>Early amphibians.</a:t>
            </a:r>
          </a:p>
        </p:txBody>
      </p:sp>
      <p:pic>
        <p:nvPicPr>
          <p:cNvPr id="159747" name="Picture 5" descr="m9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14400"/>
            <a:ext cx="8534400" cy="5638800"/>
          </a:xfrm>
          <a:prstGeom prst="rect">
            <a:avLst/>
          </a:prstGeom>
          <a:noFill/>
          <a:ln w="76200">
            <a:solidFill>
              <a:srgbClr val="9966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47" name="Rectangle 7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996633"/>
                </a:solidFill>
              </a:rPr>
              <a:t>Early Reptiles.</a:t>
            </a:r>
          </a:p>
          <a:p>
            <a:pPr eaLnBrk="1" hangingPunct="1"/>
            <a:endParaRPr lang="en-US" smtClean="0"/>
          </a:p>
        </p:txBody>
      </p:sp>
      <p:pic>
        <p:nvPicPr>
          <p:cNvPr id="160771" name="Picture 6" descr="K_hui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8534400" cy="56959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71" name="Rectangle 7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57200"/>
            <a:ext cx="8229600" cy="5668963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hlink"/>
                </a:solidFill>
              </a:rPr>
              <a:t>Early Birds.</a:t>
            </a:r>
          </a:p>
        </p:txBody>
      </p:sp>
      <p:sp>
        <p:nvSpPr>
          <p:cNvPr id="63495" name="Rectangle 7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pic>
        <p:nvPicPr>
          <p:cNvPr id="16179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3000"/>
            <a:ext cx="8610600" cy="5334000"/>
          </a:xfrm>
          <a:prstGeom prst="rect">
            <a:avLst/>
          </a:prstGeom>
          <a:noFill/>
          <a:ln w="76200">
            <a:solidFill>
              <a:srgbClr val="FF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996633"/>
                </a:solidFill>
              </a:rPr>
              <a:t>Early mammals – Mesozoic, still the time of the dinosaurs. 85 million years ago.</a:t>
            </a:r>
          </a:p>
        </p:txBody>
      </p:sp>
      <p:pic>
        <p:nvPicPr>
          <p:cNvPr id="162819" name="Picture 6" descr="Eomaia_scansor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0"/>
            <a:ext cx="8458200" cy="4972050"/>
          </a:xfrm>
          <a:prstGeom prst="rect">
            <a:avLst/>
          </a:prstGeom>
          <a:noFill/>
          <a:ln w="76200" cmpd="tri">
            <a:solidFill>
              <a:srgbClr val="CC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19" name="Rectangle 7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8600"/>
            <a:ext cx="8382000" cy="5897563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66FF99"/>
                </a:solidFill>
              </a:rPr>
              <a:t>Earliest Primate fossil: 47 million years ago.</a:t>
            </a:r>
          </a:p>
          <a:p>
            <a:pPr eaLnBrk="1" hangingPunct="1"/>
            <a:endParaRPr lang="en-US" smtClean="0"/>
          </a:p>
        </p:txBody>
      </p:sp>
      <p:pic>
        <p:nvPicPr>
          <p:cNvPr id="163843" name="Picture 5" descr="I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14400"/>
            <a:ext cx="8763000" cy="5562600"/>
          </a:xfrm>
          <a:prstGeom prst="rect">
            <a:avLst/>
          </a:prstGeom>
          <a:noFill/>
          <a:ln w="76200">
            <a:solidFill>
              <a:srgbClr val="9966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43" name="Rectangle 7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pPr eaLnBrk="1" hangingPunct="1"/>
            <a:r>
              <a:rPr lang="en-US" smtClean="0"/>
              <a:t>Hominid fossil – 3.2 million years ago.</a:t>
            </a:r>
          </a:p>
          <a:p>
            <a:pPr eaLnBrk="1" hangingPunct="1"/>
            <a:endParaRPr lang="en-US" smtClean="0"/>
          </a:p>
        </p:txBody>
      </p:sp>
      <p:pic>
        <p:nvPicPr>
          <p:cNvPr id="164867" name="Picture 5" descr="luc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8610600" cy="5257800"/>
          </a:xfrm>
          <a:prstGeom prst="rect">
            <a:avLst/>
          </a:prstGeom>
          <a:noFill/>
          <a:ln w="9525">
            <a:solidFill>
              <a:srgbClr val="9966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67" name="Rectangle 7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52400"/>
            <a:ext cx="8686800" cy="5973763"/>
          </a:xfrm>
        </p:spPr>
        <p:txBody>
          <a:bodyPr/>
          <a:lstStyle/>
          <a:p>
            <a:pPr eaLnBrk="1" hangingPunct="1"/>
            <a:r>
              <a:rPr lang="en-US" smtClean="0"/>
              <a:t>I could have shown thousands of more slides of fossil evidence…</a:t>
            </a:r>
          </a:p>
          <a:p>
            <a:pPr lvl="1" eaLnBrk="1" hangingPunct="1"/>
            <a:r>
              <a:rPr lang="en-US" smtClean="0">
                <a:solidFill>
                  <a:srgbClr val="66FF99"/>
                </a:solidFill>
              </a:rPr>
              <a:t>For time sake we must end.</a:t>
            </a:r>
          </a:p>
        </p:txBody>
      </p:sp>
      <p:pic>
        <p:nvPicPr>
          <p:cNvPr id="166915" name="Picture 5" descr="r241573_9802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28800"/>
            <a:ext cx="8534400" cy="4743450"/>
          </a:xfrm>
          <a:prstGeom prst="rect">
            <a:avLst/>
          </a:prstGeom>
          <a:noFill/>
          <a:ln w="76200">
            <a:solidFill>
              <a:srgbClr val="9966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6356" name="Rectangle 4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pic>
        <p:nvPicPr>
          <p:cNvPr id="166917" name="Picture 9" descr="clock-op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76400"/>
            <a:ext cx="281940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pPr eaLnBrk="1" hangingPunct="1"/>
            <a:r>
              <a:rPr lang="en-US" smtClean="0"/>
              <a:t>Keep an eye out for “The-Owl” and raise your hand as soon as you see him.</a:t>
            </a:r>
          </a:p>
          <a:p>
            <a:pPr lvl="1" eaLnBrk="1" hangingPunct="1"/>
            <a:r>
              <a:rPr lang="en-US" smtClean="0"/>
              <a:t>He will be hiding somewhere in the slideshow</a:t>
            </a:r>
          </a:p>
          <a:p>
            <a:pPr lvl="1" eaLnBrk="1" hangingPunct="1">
              <a:buFontTx/>
              <a:buNone/>
            </a:pPr>
            <a:endParaRPr lang="en-US" smtClean="0"/>
          </a:p>
          <a:p>
            <a:pPr lvl="1" eaLnBrk="1" hangingPunct="1"/>
            <a:endParaRPr lang="en-US" smtClean="0"/>
          </a:p>
        </p:txBody>
      </p:sp>
      <p:pic>
        <p:nvPicPr>
          <p:cNvPr id="9219" name="Picture 4" descr="http://www.clker.com/cliparts/9/a/e/e/12154415151126295659lemmling_Cartoon_owl.svg.h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0"/>
            <a:ext cx="54483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2230" name="Rectangle 6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>
              <a:buFont typeface="Wingdings" pitchFamily="2" charset="2"/>
              <a:buNone/>
              <a:defRPr/>
            </a:pPr>
            <a:r>
              <a:rPr lang="en-US" sz="800" b="1">
                <a:effectLst/>
                <a:latin typeface="Verdana" pitchFamily="34" charset="0"/>
              </a:rPr>
              <a:t>Copyright © 2010 Ryan P. Murphy</a:t>
            </a:r>
            <a:endParaRPr lang="en-US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64003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52400"/>
            <a:ext cx="8686800" cy="5973763"/>
          </a:xfrm>
        </p:spPr>
        <p:txBody>
          <a:bodyPr/>
          <a:lstStyle/>
          <a:p>
            <a:pPr eaLnBrk="1" hangingPunct="1"/>
            <a:r>
              <a:rPr lang="en-US" smtClean="0"/>
              <a:t>I could have shown thousands of more slides of fossil evidence…</a:t>
            </a:r>
          </a:p>
          <a:p>
            <a:pPr lvl="1" eaLnBrk="1" hangingPunct="1"/>
            <a:r>
              <a:rPr lang="en-US" smtClean="0">
                <a:solidFill>
                  <a:srgbClr val="66FF99"/>
                </a:solidFill>
              </a:rPr>
              <a:t>For time sake we must end.</a:t>
            </a:r>
          </a:p>
        </p:txBody>
      </p:sp>
      <p:pic>
        <p:nvPicPr>
          <p:cNvPr id="167939" name="Picture 5" descr="r241573_9802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28800"/>
            <a:ext cx="8534400" cy="4743450"/>
          </a:xfrm>
          <a:prstGeom prst="rect">
            <a:avLst/>
          </a:prstGeom>
          <a:noFill/>
          <a:ln w="76200">
            <a:solidFill>
              <a:srgbClr val="9966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6356" name="Rectangle 4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pic>
        <p:nvPicPr>
          <p:cNvPr id="167941" name="Picture 9" descr="clock-op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76400"/>
            <a:ext cx="281940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42" name="Rectangle 6"/>
          <p:cNvSpPr>
            <a:spLocks noChangeArrowheads="1"/>
          </p:cNvSpPr>
          <p:nvPr/>
        </p:nvSpPr>
        <p:spPr bwMode="auto">
          <a:xfrm>
            <a:off x="4648200" y="2133600"/>
            <a:ext cx="3810000" cy="27432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4800600" y="2209800"/>
            <a:ext cx="3505200" cy="2590800"/>
          </a:xfrm>
          <a:prstGeom prst="rect">
            <a:avLst/>
          </a:prstGeom>
          <a:solidFill>
            <a:schemeClr val="tx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7944" name="TextBox 8"/>
          <p:cNvSpPr txBox="1">
            <a:spLocks noChangeArrowheads="1"/>
          </p:cNvSpPr>
          <p:nvPr/>
        </p:nvSpPr>
        <p:spPr bwMode="auto">
          <a:xfrm>
            <a:off x="4876800" y="2438400"/>
            <a:ext cx="32766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8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800">
                <a:solidFill>
                  <a:schemeClr val="bg1"/>
                </a:solidFill>
              </a:rPr>
              <a:t>Learn more about the fossil record and evolution at… </a:t>
            </a:r>
            <a:r>
              <a:rPr lang="en-US" sz="1800">
                <a:hlinkClick r:id="rId4"/>
              </a:rPr>
              <a:t>http://www.agiweb.org/news/evolution/examplesofevolution.html</a:t>
            </a:r>
            <a:endParaRPr lang="en-US" sz="1800"/>
          </a:p>
        </p:txBody>
      </p:sp>
      <p:cxnSp>
        <p:nvCxnSpPr>
          <p:cNvPr id="167945" name="Straight Connector 11"/>
          <p:cNvCxnSpPr>
            <a:cxnSpLocks noChangeShapeType="1"/>
          </p:cNvCxnSpPr>
          <p:nvPr/>
        </p:nvCxnSpPr>
        <p:spPr bwMode="auto">
          <a:xfrm flipH="1">
            <a:off x="2590800" y="2133600"/>
            <a:ext cx="2057400" cy="3352800"/>
          </a:xfrm>
          <a:prstGeom prst="line">
            <a:avLst/>
          </a:prstGeom>
          <a:noFill/>
          <a:ln w="762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7946" name="Straight Connector 12"/>
          <p:cNvCxnSpPr>
            <a:cxnSpLocks noChangeShapeType="1"/>
          </p:cNvCxnSpPr>
          <p:nvPr/>
        </p:nvCxnSpPr>
        <p:spPr bwMode="auto">
          <a:xfrm flipH="1">
            <a:off x="3352800" y="4800600"/>
            <a:ext cx="1295400" cy="1219200"/>
          </a:xfrm>
          <a:prstGeom prst="line">
            <a:avLst/>
          </a:prstGeom>
          <a:noFill/>
          <a:ln w="762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r>
              <a:rPr lang="en-US" smtClean="0"/>
              <a:t>How many neck bones (vertebrae) does a giraffe and human have?</a:t>
            </a:r>
          </a:p>
        </p:txBody>
      </p:sp>
      <p:pic>
        <p:nvPicPr>
          <p:cNvPr id="173059" name="Picture 3" descr="http://www.cuteheaven.com/wp-content/uploads/2010/11/giraff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4267200" cy="5162550"/>
          </a:xfrm>
          <a:prstGeom prst="rect">
            <a:avLst/>
          </a:prstGeom>
          <a:noFill/>
          <a:ln w="57150">
            <a:solidFill>
              <a:srgbClr val="9966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060" name="Picture 4" descr="http://villageclubs.com/wp-content/uploads/2012/03/mycal-head-shot-0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524000"/>
            <a:ext cx="4267200" cy="5181600"/>
          </a:xfrm>
          <a:prstGeom prst="rect">
            <a:avLst/>
          </a:prstGeom>
          <a:noFill/>
          <a:ln w="38100">
            <a:solidFill>
              <a:srgbClr val="9966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r>
              <a:rPr lang="en-US" smtClean="0"/>
              <a:t>How many neck bones (vertebrae) does a giraffe and human have?</a:t>
            </a:r>
          </a:p>
        </p:txBody>
      </p:sp>
      <p:pic>
        <p:nvPicPr>
          <p:cNvPr id="175107" name="Picture 3" descr="http://www.cuteheaven.com/wp-content/uploads/2010/11/giraff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4267200" cy="5162550"/>
          </a:xfrm>
          <a:prstGeom prst="rect">
            <a:avLst/>
          </a:prstGeom>
          <a:noFill/>
          <a:ln w="57150">
            <a:solidFill>
              <a:srgbClr val="9966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108" name="Picture 4" descr="http://villageclubs.com/wp-content/uploads/2012/03/mycal-head-shot-0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524000"/>
            <a:ext cx="4267200" cy="5181600"/>
          </a:xfrm>
          <a:prstGeom prst="rect">
            <a:avLst/>
          </a:prstGeom>
          <a:noFill/>
          <a:ln w="57150">
            <a:solidFill>
              <a:srgbClr val="9966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5109" name="WordArt 5"/>
          <p:cNvSpPr>
            <a:spLocks noChangeArrowheads="1" noChangeShapeType="1" noTextEdit="1"/>
          </p:cNvSpPr>
          <p:nvPr/>
        </p:nvSpPr>
        <p:spPr bwMode="auto">
          <a:xfrm>
            <a:off x="3657600" y="2133600"/>
            <a:ext cx="2057400" cy="3276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571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r>
              <a:rPr lang="en-US" smtClean="0"/>
              <a:t>How many neck bones (vertebrae) does a giraffe and human have?</a:t>
            </a:r>
          </a:p>
        </p:txBody>
      </p:sp>
      <p:pic>
        <p:nvPicPr>
          <p:cNvPr id="177155" name="Picture 3" descr="http://diagnosisneckpain.com/wp-content/uploads/2012/04/neck-x-ra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524000"/>
            <a:ext cx="4343400" cy="5181600"/>
          </a:xfrm>
          <a:prstGeom prst="rect">
            <a:avLst/>
          </a:prstGeom>
          <a:noFill/>
          <a:ln w="5715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56" name="Picture 4" descr="http://upload.wikimedia.org/wikipedia/commons/thumb/1/1f/Giraffe_skeleton.jpg/220px-Giraffe_skelet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4191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7" name="WordArt 5"/>
          <p:cNvSpPr>
            <a:spLocks noChangeArrowheads="1" noChangeShapeType="1" noTextEdit="1"/>
          </p:cNvSpPr>
          <p:nvPr/>
        </p:nvSpPr>
        <p:spPr bwMode="auto">
          <a:xfrm>
            <a:off x="3657600" y="2133600"/>
            <a:ext cx="2057400" cy="3276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571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7</a:t>
            </a:r>
          </a:p>
        </p:txBody>
      </p:sp>
      <p:sp>
        <p:nvSpPr>
          <p:cNvPr id="177158" name="WordArt 6"/>
          <p:cNvSpPr>
            <a:spLocks noChangeArrowheads="1" noChangeShapeType="1" noTextEdit="1"/>
          </p:cNvSpPr>
          <p:nvPr/>
        </p:nvSpPr>
        <p:spPr bwMode="auto">
          <a:xfrm>
            <a:off x="1524000" y="1524000"/>
            <a:ext cx="21336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They are </a:t>
            </a:r>
          </a:p>
          <a:p>
            <a:pPr algn="ctr"/>
            <a:r>
              <a:rPr lang="en-US" sz="3600" kern="10" spc="720"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just longer...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38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304800"/>
            <a:ext cx="8229600" cy="5826125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Evidence of Evolution</a:t>
            </a:r>
          </a:p>
          <a:p>
            <a:pPr eaLnBrk="1" hangingPunct="1">
              <a:defRPr/>
            </a:pPr>
            <a:r>
              <a:rPr lang="en-US" sz="2800" smtClean="0">
                <a:solidFill>
                  <a:srgbClr val="808080"/>
                </a:solidFill>
              </a:rPr>
              <a:t>The fossil record of changes in plants and animals over millions of years.</a:t>
            </a:r>
          </a:p>
          <a:p>
            <a:pPr lvl="2" eaLnBrk="1" hangingPunct="1">
              <a:defRPr/>
            </a:pPr>
            <a:r>
              <a:rPr lang="en-US" smtClean="0">
                <a:solidFill>
                  <a:srgbClr val="808080"/>
                </a:solidFill>
              </a:rPr>
              <a:t>From simple to more complicated.</a:t>
            </a:r>
          </a:p>
          <a:p>
            <a:pPr lvl="1" eaLnBrk="1" hangingPunct="1">
              <a:defRPr/>
            </a:pPr>
            <a:r>
              <a:rPr lang="en-US" smtClean="0"/>
              <a:t>-</a:t>
            </a:r>
          </a:p>
          <a:p>
            <a:pPr lvl="1" eaLnBrk="1" hangingPunct="1">
              <a:defRPr/>
            </a:pPr>
            <a:r>
              <a:rPr lang="en-US" smtClean="0"/>
              <a:t>-</a:t>
            </a:r>
          </a:p>
          <a:p>
            <a:pPr lvl="1" eaLnBrk="1" hangingPunct="1">
              <a:defRPr/>
            </a:pPr>
            <a:r>
              <a:rPr lang="en-US" smtClean="0"/>
              <a:t>-</a:t>
            </a:r>
          </a:p>
          <a:p>
            <a:pPr lvl="1" eaLnBrk="1" hangingPunct="1">
              <a:defRPr/>
            </a:pPr>
            <a:endParaRPr lang="en-US" smtClean="0"/>
          </a:p>
        </p:txBody>
      </p:sp>
      <p:pic>
        <p:nvPicPr>
          <p:cNvPr id="178179" name="Picture 4" descr="A001_grass_hopper_excell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05200"/>
            <a:ext cx="8686800" cy="312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7380" name="Rectangle 4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78181" name="Rectangle 5"/>
          <p:cNvSpPr>
            <a:spLocks noChangeArrowheads="1"/>
          </p:cNvSpPr>
          <p:nvPr/>
        </p:nvSpPr>
        <p:spPr bwMode="auto">
          <a:xfrm>
            <a:off x="1524000" y="2286000"/>
            <a:ext cx="46482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8182" name="Text Box 6"/>
          <p:cNvSpPr txBox="1">
            <a:spLocks noChangeArrowheads="1"/>
          </p:cNvSpPr>
          <p:nvPr/>
        </p:nvSpPr>
        <p:spPr bwMode="auto">
          <a:xfrm>
            <a:off x="1752600" y="2286000"/>
            <a:ext cx="2971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8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/>
              <a:t>Next notes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9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52400"/>
            <a:ext cx="8763000" cy="59785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Chemical and anatomical similarities of related life forms.</a:t>
            </a:r>
          </a:p>
        </p:txBody>
      </p:sp>
      <p:pic>
        <p:nvPicPr>
          <p:cNvPr id="179203" name="Picture 9" descr="078%20Different%20land%20animals%2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8763000" cy="52578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15" name="Rectangle 7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7920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8763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91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152400"/>
            <a:ext cx="8763000" cy="5978525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Chemical and anatomical similarities of related life forms.</a:t>
            </a:r>
          </a:p>
        </p:txBody>
      </p:sp>
      <p:pic>
        <p:nvPicPr>
          <p:cNvPr id="181251" name="Picture 9" descr="078%20Different%20land%20animals%2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8763000" cy="52578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428" name="Rectangle 4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52400"/>
            <a:ext cx="8763000" cy="5978525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3366FF"/>
                </a:solidFill>
              </a:rPr>
              <a:t>How are these life forms similar in their structure and composition?</a:t>
            </a:r>
          </a:p>
          <a:p>
            <a:pPr lvl="1" eaLnBrk="1" hangingPunct="1"/>
            <a:r>
              <a:rPr lang="en-US" smtClean="0">
                <a:solidFill>
                  <a:srgbClr val="FF66FF"/>
                </a:solidFill>
              </a:rPr>
              <a:t>Each student must pick one, or teacher will assign.</a:t>
            </a:r>
          </a:p>
        </p:txBody>
      </p:sp>
      <p:pic>
        <p:nvPicPr>
          <p:cNvPr id="183299" name="Picture 5" descr="anima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8763000" cy="5276850"/>
          </a:xfrm>
          <a:prstGeom prst="rect">
            <a:avLst/>
          </a:prstGeom>
          <a:noFill/>
          <a:ln w="76200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639" name="Rectangle 7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499788" name="Group 12"/>
          <p:cNvGraphicFramePr>
            <a:graphicFrameLocks noGrp="1"/>
          </p:cNvGraphicFramePr>
          <p:nvPr>
            <p:ph type="tbl" idx="1"/>
          </p:nvPr>
        </p:nvGraphicFramePr>
        <p:xfrm>
          <a:off x="457200" y="304800"/>
          <a:ext cx="8229600" cy="5821363"/>
        </p:xfrm>
        <a:graphic>
          <a:graphicData uri="http://schemas.openxmlformats.org/drawingml/2006/table">
            <a:tbl>
              <a:tblPr/>
              <a:tblGrid>
                <a:gridCol w="4114800"/>
                <a:gridCol w="4114800"/>
              </a:tblGrid>
              <a:tr h="5821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They all have…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Some have…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0669" name="Rectangle 13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86379" name="TextBox 3"/>
          <p:cNvSpPr txBox="1">
            <a:spLocks noChangeArrowheads="1"/>
          </p:cNvSpPr>
          <p:nvPr/>
        </p:nvSpPr>
        <p:spPr bwMode="auto">
          <a:xfrm>
            <a:off x="609600" y="990600"/>
            <a:ext cx="3657600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8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400"/>
              <a:t>Eyes, Nose, Ears, Mouth</a:t>
            </a:r>
          </a:p>
          <a:p>
            <a:endParaRPr lang="en-US" sz="2400"/>
          </a:p>
          <a:p>
            <a:r>
              <a:rPr lang="en-US" sz="2400"/>
              <a:t>Warmbloodedness</a:t>
            </a:r>
          </a:p>
          <a:p>
            <a:endParaRPr lang="en-US" sz="2400"/>
          </a:p>
          <a:p>
            <a:r>
              <a:rPr lang="en-US" sz="2400"/>
              <a:t>Heart, Lungs, Organs</a:t>
            </a:r>
          </a:p>
          <a:p>
            <a:endParaRPr lang="en-US" sz="2400"/>
          </a:p>
          <a:p>
            <a:r>
              <a:rPr lang="en-US" sz="2400"/>
              <a:t>Eat Food, </a:t>
            </a:r>
          </a:p>
          <a:p>
            <a:endParaRPr lang="en-US" sz="2400"/>
          </a:p>
          <a:p>
            <a:r>
              <a:rPr lang="en-US" sz="2400"/>
              <a:t>Move </a:t>
            </a:r>
          </a:p>
          <a:p>
            <a:endParaRPr lang="en-US" sz="2400"/>
          </a:p>
          <a:p>
            <a:r>
              <a:rPr lang="en-US" sz="2400"/>
              <a:t>Tetrapods (four limbs)</a:t>
            </a:r>
          </a:p>
          <a:p>
            <a:r>
              <a:rPr lang="en-US" sz="2400"/>
              <a:t>Walrus has lost limbs.</a:t>
            </a:r>
          </a:p>
          <a:p>
            <a:endParaRPr lang="en-US" sz="2400"/>
          </a:p>
          <a:p>
            <a:endParaRPr lang="en-US" sz="2400"/>
          </a:p>
        </p:txBody>
      </p:sp>
      <p:sp>
        <p:nvSpPr>
          <p:cNvPr id="186380" name="TextBox 4"/>
          <p:cNvSpPr txBox="1">
            <a:spLocks noChangeArrowheads="1"/>
          </p:cNvSpPr>
          <p:nvPr/>
        </p:nvSpPr>
        <p:spPr bwMode="auto">
          <a:xfrm>
            <a:off x="4800600" y="990600"/>
            <a:ext cx="3429000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8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400"/>
              <a:t>Teeth,</a:t>
            </a:r>
          </a:p>
          <a:p>
            <a:endParaRPr lang="en-US" sz="2400"/>
          </a:p>
          <a:p>
            <a:r>
              <a:rPr lang="en-US" sz="2400"/>
              <a:t>Fur,</a:t>
            </a:r>
          </a:p>
          <a:p>
            <a:endParaRPr lang="en-US" sz="2400"/>
          </a:p>
          <a:p>
            <a:r>
              <a:rPr lang="en-US" sz="2400"/>
              <a:t>Hoofs,</a:t>
            </a:r>
          </a:p>
          <a:p>
            <a:endParaRPr lang="en-US" sz="2400"/>
          </a:p>
          <a:p>
            <a:r>
              <a:rPr lang="en-US" sz="2400"/>
              <a:t>Smell Glands</a:t>
            </a:r>
          </a:p>
          <a:p>
            <a:endParaRPr lang="en-US" sz="2400"/>
          </a:p>
          <a:p>
            <a:r>
              <a:rPr lang="en-US" sz="2400"/>
              <a:t>Eggs</a:t>
            </a:r>
          </a:p>
          <a:p>
            <a:endParaRPr lang="en-US" sz="2400"/>
          </a:p>
          <a:p>
            <a:r>
              <a:rPr lang="en-US" sz="2400"/>
              <a:t>Live Birth</a:t>
            </a:r>
          </a:p>
          <a:p>
            <a:endParaRPr lang="en-US" sz="2400"/>
          </a:p>
          <a:p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304800"/>
            <a:ext cx="8077200" cy="5826125"/>
          </a:xfrm>
        </p:spPr>
        <p:txBody>
          <a:bodyPr/>
          <a:lstStyle/>
          <a:p>
            <a:pPr eaLnBrk="1" hangingPunct="1"/>
            <a:r>
              <a:rPr lang="en-US" smtClean="0"/>
              <a:t>How are these life forms similar in their structure and composition?</a:t>
            </a:r>
          </a:p>
        </p:txBody>
      </p:sp>
      <p:pic>
        <p:nvPicPr>
          <p:cNvPr id="187395" name="Picture 5" descr="anima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8534400" cy="5048250"/>
          </a:xfrm>
          <a:prstGeom prst="rect">
            <a:avLst/>
          </a:prstGeom>
          <a:noFill/>
          <a:ln w="76200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9766" name="Rectangle 6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sp>
        <p:nvSpPr>
          <p:cNvPr id="187397" name="Freeform 7"/>
          <p:cNvSpPr>
            <a:spLocks/>
          </p:cNvSpPr>
          <p:nvPr/>
        </p:nvSpPr>
        <p:spPr bwMode="auto">
          <a:xfrm>
            <a:off x="6499225" y="4092575"/>
            <a:ext cx="2187575" cy="2362200"/>
          </a:xfrm>
          <a:custGeom>
            <a:avLst/>
            <a:gdLst>
              <a:gd name="T0" fmla="*/ 2147483647 w 1378"/>
              <a:gd name="T1" fmla="*/ 0 h 1488"/>
              <a:gd name="T2" fmla="*/ 2147483647 w 1378"/>
              <a:gd name="T3" fmla="*/ 2147483647 h 1488"/>
              <a:gd name="T4" fmla="*/ 2147483647 w 1378"/>
              <a:gd name="T5" fmla="*/ 2147483647 h 1488"/>
              <a:gd name="T6" fmla="*/ 2147483647 w 1378"/>
              <a:gd name="T7" fmla="*/ 2147483647 h 1488"/>
              <a:gd name="T8" fmla="*/ 2147483647 w 1378"/>
              <a:gd name="T9" fmla="*/ 2147483647 h 1488"/>
              <a:gd name="T10" fmla="*/ 2147483647 w 1378"/>
              <a:gd name="T11" fmla="*/ 2147483647 h 1488"/>
              <a:gd name="T12" fmla="*/ 2147483647 w 1378"/>
              <a:gd name="T13" fmla="*/ 2147483647 h 1488"/>
              <a:gd name="T14" fmla="*/ 2147483647 w 1378"/>
              <a:gd name="T15" fmla="*/ 2147483647 h 1488"/>
              <a:gd name="T16" fmla="*/ 2147483647 w 1378"/>
              <a:gd name="T17" fmla="*/ 2147483647 h 1488"/>
              <a:gd name="T18" fmla="*/ 2147483647 w 1378"/>
              <a:gd name="T19" fmla="*/ 2147483647 h 1488"/>
              <a:gd name="T20" fmla="*/ 2147483647 w 1378"/>
              <a:gd name="T21" fmla="*/ 2147483647 h 1488"/>
              <a:gd name="T22" fmla="*/ 2147483647 w 1378"/>
              <a:gd name="T23" fmla="*/ 2147483647 h 1488"/>
              <a:gd name="T24" fmla="*/ 2147483647 w 1378"/>
              <a:gd name="T25" fmla="*/ 2147483647 h 1488"/>
              <a:gd name="T26" fmla="*/ 2147483647 w 1378"/>
              <a:gd name="T27" fmla="*/ 2147483647 h 1488"/>
              <a:gd name="T28" fmla="*/ 2147483647 w 1378"/>
              <a:gd name="T29" fmla="*/ 2147483647 h 1488"/>
              <a:gd name="T30" fmla="*/ 2147483647 w 1378"/>
              <a:gd name="T31" fmla="*/ 2147483647 h 1488"/>
              <a:gd name="T32" fmla="*/ 2147483647 w 1378"/>
              <a:gd name="T33" fmla="*/ 2147483647 h 1488"/>
              <a:gd name="T34" fmla="*/ 2147483647 w 1378"/>
              <a:gd name="T35" fmla="*/ 2147483647 h 1488"/>
              <a:gd name="T36" fmla="*/ 2147483647 w 1378"/>
              <a:gd name="T37" fmla="*/ 2147483647 h 1488"/>
              <a:gd name="T38" fmla="*/ 2147483647 w 1378"/>
              <a:gd name="T39" fmla="*/ 2147483647 h 1488"/>
              <a:gd name="T40" fmla="*/ 2147483647 w 1378"/>
              <a:gd name="T41" fmla="*/ 2147483647 h 1488"/>
              <a:gd name="T42" fmla="*/ 2147483647 w 1378"/>
              <a:gd name="T43" fmla="*/ 2147483647 h 1488"/>
              <a:gd name="T44" fmla="*/ 2147483647 w 1378"/>
              <a:gd name="T45" fmla="*/ 2147483647 h 1488"/>
              <a:gd name="T46" fmla="*/ 2147483647 w 1378"/>
              <a:gd name="T47" fmla="*/ 2147483647 h 1488"/>
              <a:gd name="T48" fmla="*/ 2147483647 w 1378"/>
              <a:gd name="T49" fmla="*/ 2147483647 h 1488"/>
              <a:gd name="T50" fmla="*/ 2147483647 w 1378"/>
              <a:gd name="T51" fmla="*/ 2147483647 h 1488"/>
              <a:gd name="T52" fmla="*/ 2147483647 w 1378"/>
              <a:gd name="T53" fmla="*/ 2147483647 h 1488"/>
              <a:gd name="T54" fmla="*/ 2147483647 w 1378"/>
              <a:gd name="T55" fmla="*/ 2147483647 h 1488"/>
              <a:gd name="T56" fmla="*/ 2147483647 w 1378"/>
              <a:gd name="T57" fmla="*/ 2147483647 h 1488"/>
              <a:gd name="T58" fmla="*/ 2147483647 w 1378"/>
              <a:gd name="T59" fmla="*/ 2147483647 h 1488"/>
              <a:gd name="T60" fmla="*/ 2147483647 w 1378"/>
              <a:gd name="T61" fmla="*/ 2147483647 h 1488"/>
              <a:gd name="T62" fmla="*/ 2147483647 w 1378"/>
              <a:gd name="T63" fmla="*/ 2147483647 h 1488"/>
              <a:gd name="T64" fmla="*/ 2147483647 w 1378"/>
              <a:gd name="T65" fmla="*/ 2147483647 h 1488"/>
              <a:gd name="T66" fmla="*/ 2147483647 w 1378"/>
              <a:gd name="T67" fmla="*/ 0 h 1488"/>
              <a:gd name="T68" fmla="*/ 2147483647 w 1378"/>
              <a:gd name="T69" fmla="*/ 0 h 148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378"/>
              <a:gd name="T106" fmla="*/ 0 h 1488"/>
              <a:gd name="T107" fmla="*/ 1378 w 1378"/>
              <a:gd name="T108" fmla="*/ 1488 h 1488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378" h="1488">
                <a:moveTo>
                  <a:pt x="605" y="0"/>
                </a:moveTo>
                <a:cubicBezTo>
                  <a:pt x="467" y="7"/>
                  <a:pt x="495" y="14"/>
                  <a:pt x="395" y="28"/>
                </a:cubicBezTo>
                <a:cubicBezTo>
                  <a:pt x="347" y="44"/>
                  <a:pt x="300" y="75"/>
                  <a:pt x="254" y="98"/>
                </a:cubicBezTo>
                <a:cubicBezTo>
                  <a:pt x="247" y="107"/>
                  <a:pt x="241" y="118"/>
                  <a:pt x="233" y="126"/>
                </a:cubicBezTo>
                <a:cubicBezTo>
                  <a:pt x="227" y="132"/>
                  <a:pt x="217" y="133"/>
                  <a:pt x="212" y="140"/>
                </a:cubicBezTo>
                <a:cubicBezTo>
                  <a:pt x="197" y="159"/>
                  <a:pt x="195" y="211"/>
                  <a:pt x="191" y="232"/>
                </a:cubicBezTo>
                <a:cubicBezTo>
                  <a:pt x="188" y="307"/>
                  <a:pt x="213" y="391"/>
                  <a:pt x="177" y="457"/>
                </a:cubicBezTo>
                <a:cubicBezTo>
                  <a:pt x="169" y="472"/>
                  <a:pt x="158" y="485"/>
                  <a:pt x="149" y="499"/>
                </a:cubicBezTo>
                <a:cubicBezTo>
                  <a:pt x="137" y="518"/>
                  <a:pt x="114" y="555"/>
                  <a:pt x="114" y="555"/>
                </a:cubicBezTo>
                <a:cubicBezTo>
                  <a:pt x="99" y="615"/>
                  <a:pt x="48" y="651"/>
                  <a:pt x="29" y="709"/>
                </a:cubicBezTo>
                <a:cubicBezTo>
                  <a:pt x="33" y="813"/>
                  <a:pt x="0" y="884"/>
                  <a:pt x="64" y="948"/>
                </a:cubicBezTo>
                <a:cubicBezTo>
                  <a:pt x="72" y="979"/>
                  <a:pt x="83" y="985"/>
                  <a:pt x="100" y="1011"/>
                </a:cubicBezTo>
                <a:cubicBezTo>
                  <a:pt x="110" y="1042"/>
                  <a:pt x="125" y="1068"/>
                  <a:pt x="142" y="1096"/>
                </a:cubicBezTo>
                <a:cubicBezTo>
                  <a:pt x="144" y="1143"/>
                  <a:pt x="145" y="1189"/>
                  <a:pt x="149" y="1236"/>
                </a:cubicBezTo>
                <a:cubicBezTo>
                  <a:pt x="158" y="1341"/>
                  <a:pt x="274" y="1381"/>
                  <a:pt x="359" y="1398"/>
                </a:cubicBezTo>
                <a:cubicBezTo>
                  <a:pt x="382" y="1419"/>
                  <a:pt x="407" y="1420"/>
                  <a:pt x="437" y="1426"/>
                </a:cubicBezTo>
                <a:cubicBezTo>
                  <a:pt x="478" y="1488"/>
                  <a:pt x="695" y="1461"/>
                  <a:pt x="704" y="1461"/>
                </a:cubicBezTo>
                <a:cubicBezTo>
                  <a:pt x="803" y="1468"/>
                  <a:pt x="918" y="1486"/>
                  <a:pt x="1013" y="1454"/>
                </a:cubicBezTo>
                <a:cubicBezTo>
                  <a:pt x="1053" y="1414"/>
                  <a:pt x="1120" y="1412"/>
                  <a:pt x="1174" y="1405"/>
                </a:cubicBezTo>
                <a:cubicBezTo>
                  <a:pt x="1190" y="1397"/>
                  <a:pt x="1209" y="1395"/>
                  <a:pt x="1223" y="1384"/>
                </a:cubicBezTo>
                <a:cubicBezTo>
                  <a:pt x="1230" y="1379"/>
                  <a:pt x="1232" y="1369"/>
                  <a:pt x="1238" y="1363"/>
                </a:cubicBezTo>
                <a:cubicBezTo>
                  <a:pt x="1280" y="1325"/>
                  <a:pt x="1294" y="1326"/>
                  <a:pt x="1322" y="1285"/>
                </a:cubicBezTo>
                <a:cubicBezTo>
                  <a:pt x="1338" y="1222"/>
                  <a:pt x="1330" y="1247"/>
                  <a:pt x="1343" y="1208"/>
                </a:cubicBezTo>
                <a:cubicBezTo>
                  <a:pt x="1338" y="1106"/>
                  <a:pt x="1319" y="1001"/>
                  <a:pt x="1378" y="913"/>
                </a:cubicBezTo>
                <a:cubicBezTo>
                  <a:pt x="1376" y="880"/>
                  <a:pt x="1375" y="848"/>
                  <a:pt x="1371" y="815"/>
                </a:cubicBezTo>
                <a:cubicBezTo>
                  <a:pt x="1366" y="773"/>
                  <a:pt x="1345" y="733"/>
                  <a:pt x="1329" y="695"/>
                </a:cubicBezTo>
                <a:cubicBezTo>
                  <a:pt x="1314" y="661"/>
                  <a:pt x="1309" y="624"/>
                  <a:pt x="1294" y="590"/>
                </a:cubicBezTo>
                <a:cubicBezTo>
                  <a:pt x="1271" y="538"/>
                  <a:pt x="1240" y="490"/>
                  <a:pt x="1223" y="435"/>
                </a:cubicBezTo>
                <a:cubicBezTo>
                  <a:pt x="1219" y="397"/>
                  <a:pt x="1214" y="353"/>
                  <a:pt x="1202" y="316"/>
                </a:cubicBezTo>
                <a:cubicBezTo>
                  <a:pt x="1199" y="306"/>
                  <a:pt x="1192" y="298"/>
                  <a:pt x="1188" y="288"/>
                </a:cubicBezTo>
                <a:cubicBezTo>
                  <a:pt x="1185" y="281"/>
                  <a:pt x="1183" y="274"/>
                  <a:pt x="1181" y="267"/>
                </a:cubicBezTo>
                <a:cubicBezTo>
                  <a:pt x="1171" y="232"/>
                  <a:pt x="1166" y="182"/>
                  <a:pt x="1139" y="154"/>
                </a:cubicBezTo>
                <a:cubicBezTo>
                  <a:pt x="1114" y="128"/>
                  <a:pt x="1079" y="104"/>
                  <a:pt x="1048" y="84"/>
                </a:cubicBezTo>
                <a:cubicBezTo>
                  <a:pt x="1007" y="22"/>
                  <a:pt x="862" y="7"/>
                  <a:pt x="795" y="0"/>
                </a:cubicBezTo>
                <a:cubicBezTo>
                  <a:pt x="619" y="7"/>
                  <a:pt x="679" y="25"/>
                  <a:pt x="605" y="0"/>
                </a:cubicBez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7398" name="WordArt 8"/>
          <p:cNvSpPr>
            <a:spLocks noChangeArrowheads="1" noChangeShapeType="1" noTextEdit="1"/>
          </p:cNvSpPr>
          <p:nvPr/>
        </p:nvSpPr>
        <p:spPr bwMode="auto">
          <a:xfrm>
            <a:off x="381000" y="3733800"/>
            <a:ext cx="8077200" cy="552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hlink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How many neck vertebrae do we all have?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pPr eaLnBrk="1" hangingPunct="1"/>
            <a:r>
              <a:rPr lang="en-US" smtClean="0"/>
              <a:t>Keep an eye out for “The-Owl” and raise your hand as soon as you see him.</a:t>
            </a:r>
          </a:p>
          <a:p>
            <a:pPr lvl="1" eaLnBrk="1" hangingPunct="1"/>
            <a:r>
              <a:rPr lang="en-US" smtClean="0"/>
              <a:t>He will be hiding somewhere in the slideshow</a:t>
            </a:r>
          </a:p>
          <a:p>
            <a:pPr lvl="1" eaLnBrk="1" hangingPunct="1">
              <a:buFontTx/>
              <a:buNone/>
            </a:pPr>
            <a:endParaRPr lang="en-US" smtClean="0"/>
          </a:p>
          <a:p>
            <a:pPr lvl="1" eaLnBrk="1" hangingPunct="1"/>
            <a:endParaRPr lang="en-US" smtClean="0"/>
          </a:p>
        </p:txBody>
      </p:sp>
      <p:pic>
        <p:nvPicPr>
          <p:cNvPr id="10243" name="Picture 4" descr="http://www.clker.com/cliparts/9/a/e/e/12154415151126295659lemmling_Cartoon_owl.svg.h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191000"/>
            <a:ext cx="266700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AutoShape 5"/>
          <p:cNvSpPr>
            <a:spLocks noChangeArrowheads="1"/>
          </p:cNvSpPr>
          <p:nvPr/>
        </p:nvSpPr>
        <p:spPr bwMode="auto">
          <a:xfrm>
            <a:off x="5257800" y="2819400"/>
            <a:ext cx="3886200" cy="1752600"/>
          </a:xfrm>
          <a:prstGeom prst="wedgeRoundRectCallout">
            <a:avLst>
              <a:gd name="adj1" fmla="val -60051"/>
              <a:gd name="adj2" fmla="val 33514"/>
              <a:gd name="adj3" fmla="val 16667"/>
            </a:avLst>
          </a:prstGeom>
          <a:solidFill>
            <a:schemeClr val="tx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en-US" sz="3600">
                <a:solidFill>
                  <a:schemeClr val="bg1"/>
                </a:solidFill>
                <a:effectLst/>
                <a:latin typeface="Verdana" pitchFamily="34" charset="0"/>
              </a:rPr>
              <a:t>“Hoot, Hoot”</a:t>
            </a:r>
          </a:p>
          <a:p>
            <a:pPr algn="ctr"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en-US" sz="3600">
                <a:solidFill>
                  <a:schemeClr val="bg1"/>
                </a:solidFill>
                <a:effectLst/>
                <a:latin typeface="Verdana" pitchFamily="34" charset="0"/>
              </a:rPr>
              <a:t>“Good Luck!”</a:t>
            </a:r>
          </a:p>
        </p:txBody>
      </p:sp>
      <p:sp>
        <p:nvSpPr>
          <p:cNvPr id="1972230" name="Rectangle 6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>
              <a:buFont typeface="Wingdings" pitchFamily="2" charset="2"/>
              <a:buNone/>
              <a:defRPr/>
            </a:pPr>
            <a:r>
              <a:rPr lang="en-US" sz="800" b="1">
                <a:effectLst/>
                <a:latin typeface="Verdana" pitchFamily="34" charset="0"/>
              </a:rPr>
              <a:t>Copyright © 2010 Ryan P. Murphy</a:t>
            </a:r>
            <a:endParaRPr lang="en-US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6432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304800"/>
            <a:ext cx="8077200" cy="5826125"/>
          </a:xfrm>
        </p:spPr>
        <p:txBody>
          <a:bodyPr/>
          <a:lstStyle/>
          <a:p>
            <a:pPr eaLnBrk="1" hangingPunct="1"/>
            <a:r>
              <a:rPr lang="en-US" smtClean="0"/>
              <a:t>How are these life forms similar in their structure and composition?</a:t>
            </a:r>
          </a:p>
        </p:txBody>
      </p:sp>
      <p:pic>
        <p:nvPicPr>
          <p:cNvPr id="188419" name="Picture 5" descr="anima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8534400" cy="5048250"/>
          </a:xfrm>
          <a:prstGeom prst="rect">
            <a:avLst/>
          </a:prstGeom>
          <a:noFill/>
          <a:ln w="76200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9766" name="Rectangle 6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sp>
        <p:nvSpPr>
          <p:cNvPr id="188421" name="Freeform 5"/>
          <p:cNvSpPr>
            <a:spLocks/>
          </p:cNvSpPr>
          <p:nvPr/>
        </p:nvSpPr>
        <p:spPr bwMode="auto">
          <a:xfrm>
            <a:off x="6499225" y="4092575"/>
            <a:ext cx="2187575" cy="2362200"/>
          </a:xfrm>
          <a:custGeom>
            <a:avLst/>
            <a:gdLst>
              <a:gd name="T0" fmla="*/ 2147483647 w 1378"/>
              <a:gd name="T1" fmla="*/ 0 h 1488"/>
              <a:gd name="T2" fmla="*/ 2147483647 w 1378"/>
              <a:gd name="T3" fmla="*/ 2147483647 h 1488"/>
              <a:gd name="T4" fmla="*/ 2147483647 w 1378"/>
              <a:gd name="T5" fmla="*/ 2147483647 h 1488"/>
              <a:gd name="T6" fmla="*/ 2147483647 w 1378"/>
              <a:gd name="T7" fmla="*/ 2147483647 h 1488"/>
              <a:gd name="T8" fmla="*/ 2147483647 w 1378"/>
              <a:gd name="T9" fmla="*/ 2147483647 h 1488"/>
              <a:gd name="T10" fmla="*/ 2147483647 w 1378"/>
              <a:gd name="T11" fmla="*/ 2147483647 h 1488"/>
              <a:gd name="T12" fmla="*/ 2147483647 w 1378"/>
              <a:gd name="T13" fmla="*/ 2147483647 h 1488"/>
              <a:gd name="T14" fmla="*/ 2147483647 w 1378"/>
              <a:gd name="T15" fmla="*/ 2147483647 h 1488"/>
              <a:gd name="T16" fmla="*/ 2147483647 w 1378"/>
              <a:gd name="T17" fmla="*/ 2147483647 h 1488"/>
              <a:gd name="T18" fmla="*/ 2147483647 w 1378"/>
              <a:gd name="T19" fmla="*/ 2147483647 h 1488"/>
              <a:gd name="T20" fmla="*/ 2147483647 w 1378"/>
              <a:gd name="T21" fmla="*/ 2147483647 h 1488"/>
              <a:gd name="T22" fmla="*/ 2147483647 w 1378"/>
              <a:gd name="T23" fmla="*/ 2147483647 h 1488"/>
              <a:gd name="T24" fmla="*/ 2147483647 w 1378"/>
              <a:gd name="T25" fmla="*/ 2147483647 h 1488"/>
              <a:gd name="T26" fmla="*/ 2147483647 w 1378"/>
              <a:gd name="T27" fmla="*/ 2147483647 h 1488"/>
              <a:gd name="T28" fmla="*/ 2147483647 w 1378"/>
              <a:gd name="T29" fmla="*/ 2147483647 h 1488"/>
              <a:gd name="T30" fmla="*/ 2147483647 w 1378"/>
              <a:gd name="T31" fmla="*/ 2147483647 h 1488"/>
              <a:gd name="T32" fmla="*/ 2147483647 w 1378"/>
              <a:gd name="T33" fmla="*/ 2147483647 h 1488"/>
              <a:gd name="T34" fmla="*/ 2147483647 w 1378"/>
              <a:gd name="T35" fmla="*/ 2147483647 h 1488"/>
              <a:gd name="T36" fmla="*/ 2147483647 w 1378"/>
              <a:gd name="T37" fmla="*/ 2147483647 h 1488"/>
              <a:gd name="T38" fmla="*/ 2147483647 w 1378"/>
              <a:gd name="T39" fmla="*/ 2147483647 h 1488"/>
              <a:gd name="T40" fmla="*/ 2147483647 w 1378"/>
              <a:gd name="T41" fmla="*/ 2147483647 h 1488"/>
              <a:gd name="T42" fmla="*/ 2147483647 w 1378"/>
              <a:gd name="T43" fmla="*/ 2147483647 h 1488"/>
              <a:gd name="T44" fmla="*/ 2147483647 w 1378"/>
              <a:gd name="T45" fmla="*/ 2147483647 h 1488"/>
              <a:gd name="T46" fmla="*/ 2147483647 w 1378"/>
              <a:gd name="T47" fmla="*/ 2147483647 h 1488"/>
              <a:gd name="T48" fmla="*/ 2147483647 w 1378"/>
              <a:gd name="T49" fmla="*/ 2147483647 h 1488"/>
              <a:gd name="T50" fmla="*/ 2147483647 w 1378"/>
              <a:gd name="T51" fmla="*/ 2147483647 h 1488"/>
              <a:gd name="T52" fmla="*/ 2147483647 w 1378"/>
              <a:gd name="T53" fmla="*/ 2147483647 h 1488"/>
              <a:gd name="T54" fmla="*/ 2147483647 w 1378"/>
              <a:gd name="T55" fmla="*/ 2147483647 h 1488"/>
              <a:gd name="T56" fmla="*/ 2147483647 w 1378"/>
              <a:gd name="T57" fmla="*/ 2147483647 h 1488"/>
              <a:gd name="T58" fmla="*/ 2147483647 w 1378"/>
              <a:gd name="T59" fmla="*/ 2147483647 h 1488"/>
              <a:gd name="T60" fmla="*/ 2147483647 w 1378"/>
              <a:gd name="T61" fmla="*/ 2147483647 h 1488"/>
              <a:gd name="T62" fmla="*/ 2147483647 w 1378"/>
              <a:gd name="T63" fmla="*/ 2147483647 h 1488"/>
              <a:gd name="T64" fmla="*/ 2147483647 w 1378"/>
              <a:gd name="T65" fmla="*/ 2147483647 h 1488"/>
              <a:gd name="T66" fmla="*/ 2147483647 w 1378"/>
              <a:gd name="T67" fmla="*/ 0 h 1488"/>
              <a:gd name="T68" fmla="*/ 2147483647 w 1378"/>
              <a:gd name="T69" fmla="*/ 0 h 148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378"/>
              <a:gd name="T106" fmla="*/ 0 h 1488"/>
              <a:gd name="T107" fmla="*/ 1378 w 1378"/>
              <a:gd name="T108" fmla="*/ 1488 h 1488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378" h="1488">
                <a:moveTo>
                  <a:pt x="605" y="0"/>
                </a:moveTo>
                <a:cubicBezTo>
                  <a:pt x="467" y="7"/>
                  <a:pt x="495" y="14"/>
                  <a:pt x="395" y="28"/>
                </a:cubicBezTo>
                <a:cubicBezTo>
                  <a:pt x="347" y="44"/>
                  <a:pt x="300" y="75"/>
                  <a:pt x="254" y="98"/>
                </a:cubicBezTo>
                <a:cubicBezTo>
                  <a:pt x="247" y="107"/>
                  <a:pt x="241" y="118"/>
                  <a:pt x="233" y="126"/>
                </a:cubicBezTo>
                <a:cubicBezTo>
                  <a:pt x="227" y="132"/>
                  <a:pt x="217" y="133"/>
                  <a:pt x="212" y="140"/>
                </a:cubicBezTo>
                <a:cubicBezTo>
                  <a:pt x="197" y="159"/>
                  <a:pt x="195" y="211"/>
                  <a:pt x="191" y="232"/>
                </a:cubicBezTo>
                <a:cubicBezTo>
                  <a:pt x="188" y="307"/>
                  <a:pt x="213" y="391"/>
                  <a:pt x="177" y="457"/>
                </a:cubicBezTo>
                <a:cubicBezTo>
                  <a:pt x="169" y="472"/>
                  <a:pt x="158" y="485"/>
                  <a:pt x="149" y="499"/>
                </a:cubicBezTo>
                <a:cubicBezTo>
                  <a:pt x="137" y="518"/>
                  <a:pt x="114" y="555"/>
                  <a:pt x="114" y="555"/>
                </a:cubicBezTo>
                <a:cubicBezTo>
                  <a:pt x="99" y="615"/>
                  <a:pt x="48" y="651"/>
                  <a:pt x="29" y="709"/>
                </a:cubicBezTo>
                <a:cubicBezTo>
                  <a:pt x="33" y="813"/>
                  <a:pt x="0" y="884"/>
                  <a:pt x="64" y="948"/>
                </a:cubicBezTo>
                <a:cubicBezTo>
                  <a:pt x="72" y="979"/>
                  <a:pt x="83" y="985"/>
                  <a:pt x="100" y="1011"/>
                </a:cubicBezTo>
                <a:cubicBezTo>
                  <a:pt x="110" y="1042"/>
                  <a:pt x="125" y="1068"/>
                  <a:pt x="142" y="1096"/>
                </a:cubicBezTo>
                <a:cubicBezTo>
                  <a:pt x="144" y="1143"/>
                  <a:pt x="145" y="1189"/>
                  <a:pt x="149" y="1236"/>
                </a:cubicBezTo>
                <a:cubicBezTo>
                  <a:pt x="158" y="1341"/>
                  <a:pt x="274" y="1381"/>
                  <a:pt x="359" y="1398"/>
                </a:cubicBezTo>
                <a:cubicBezTo>
                  <a:pt x="382" y="1419"/>
                  <a:pt x="407" y="1420"/>
                  <a:pt x="437" y="1426"/>
                </a:cubicBezTo>
                <a:cubicBezTo>
                  <a:pt x="478" y="1488"/>
                  <a:pt x="695" y="1461"/>
                  <a:pt x="704" y="1461"/>
                </a:cubicBezTo>
                <a:cubicBezTo>
                  <a:pt x="803" y="1468"/>
                  <a:pt x="918" y="1486"/>
                  <a:pt x="1013" y="1454"/>
                </a:cubicBezTo>
                <a:cubicBezTo>
                  <a:pt x="1053" y="1414"/>
                  <a:pt x="1120" y="1412"/>
                  <a:pt x="1174" y="1405"/>
                </a:cubicBezTo>
                <a:cubicBezTo>
                  <a:pt x="1190" y="1397"/>
                  <a:pt x="1209" y="1395"/>
                  <a:pt x="1223" y="1384"/>
                </a:cubicBezTo>
                <a:cubicBezTo>
                  <a:pt x="1230" y="1379"/>
                  <a:pt x="1232" y="1369"/>
                  <a:pt x="1238" y="1363"/>
                </a:cubicBezTo>
                <a:cubicBezTo>
                  <a:pt x="1280" y="1325"/>
                  <a:pt x="1294" y="1326"/>
                  <a:pt x="1322" y="1285"/>
                </a:cubicBezTo>
                <a:cubicBezTo>
                  <a:pt x="1338" y="1222"/>
                  <a:pt x="1330" y="1247"/>
                  <a:pt x="1343" y="1208"/>
                </a:cubicBezTo>
                <a:cubicBezTo>
                  <a:pt x="1338" y="1106"/>
                  <a:pt x="1319" y="1001"/>
                  <a:pt x="1378" y="913"/>
                </a:cubicBezTo>
                <a:cubicBezTo>
                  <a:pt x="1376" y="880"/>
                  <a:pt x="1375" y="848"/>
                  <a:pt x="1371" y="815"/>
                </a:cubicBezTo>
                <a:cubicBezTo>
                  <a:pt x="1366" y="773"/>
                  <a:pt x="1345" y="733"/>
                  <a:pt x="1329" y="695"/>
                </a:cubicBezTo>
                <a:cubicBezTo>
                  <a:pt x="1314" y="661"/>
                  <a:pt x="1309" y="624"/>
                  <a:pt x="1294" y="590"/>
                </a:cubicBezTo>
                <a:cubicBezTo>
                  <a:pt x="1271" y="538"/>
                  <a:pt x="1240" y="490"/>
                  <a:pt x="1223" y="435"/>
                </a:cubicBezTo>
                <a:cubicBezTo>
                  <a:pt x="1219" y="397"/>
                  <a:pt x="1214" y="353"/>
                  <a:pt x="1202" y="316"/>
                </a:cubicBezTo>
                <a:cubicBezTo>
                  <a:pt x="1199" y="306"/>
                  <a:pt x="1192" y="298"/>
                  <a:pt x="1188" y="288"/>
                </a:cubicBezTo>
                <a:cubicBezTo>
                  <a:pt x="1185" y="281"/>
                  <a:pt x="1183" y="274"/>
                  <a:pt x="1181" y="267"/>
                </a:cubicBezTo>
                <a:cubicBezTo>
                  <a:pt x="1171" y="232"/>
                  <a:pt x="1166" y="182"/>
                  <a:pt x="1139" y="154"/>
                </a:cubicBezTo>
                <a:cubicBezTo>
                  <a:pt x="1114" y="128"/>
                  <a:pt x="1079" y="104"/>
                  <a:pt x="1048" y="84"/>
                </a:cubicBezTo>
                <a:cubicBezTo>
                  <a:pt x="1007" y="22"/>
                  <a:pt x="862" y="7"/>
                  <a:pt x="795" y="0"/>
                </a:cubicBezTo>
                <a:cubicBezTo>
                  <a:pt x="619" y="7"/>
                  <a:pt x="679" y="25"/>
                  <a:pt x="605" y="0"/>
                </a:cubicBez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8422" name="WordArt 6"/>
          <p:cNvSpPr>
            <a:spLocks noChangeArrowheads="1" noChangeShapeType="1" noTextEdit="1"/>
          </p:cNvSpPr>
          <p:nvPr/>
        </p:nvSpPr>
        <p:spPr bwMode="auto">
          <a:xfrm>
            <a:off x="381000" y="3733800"/>
            <a:ext cx="8077200" cy="552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hlink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How many neck vertebrae do we all have?</a:t>
            </a:r>
          </a:p>
        </p:txBody>
      </p:sp>
      <p:sp>
        <p:nvSpPr>
          <p:cNvPr id="188423" name="WordArt 7"/>
          <p:cNvSpPr>
            <a:spLocks noChangeArrowheads="1" noChangeShapeType="1" noTextEdit="1"/>
          </p:cNvSpPr>
          <p:nvPr/>
        </p:nvSpPr>
        <p:spPr bwMode="auto">
          <a:xfrm>
            <a:off x="1676400" y="2590800"/>
            <a:ext cx="609600" cy="952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hlink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7</a:t>
            </a:r>
          </a:p>
        </p:txBody>
      </p:sp>
      <p:sp>
        <p:nvSpPr>
          <p:cNvPr id="188424" name="WordArt 8"/>
          <p:cNvSpPr>
            <a:spLocks noChangeArrowheads="1" noChangeShapeType="1" noTextEdit="1"/>
          </p:cNvSpPr>
          <p:nvPr/>
        </p:nvSpPr>
        <p:spPr bwMode="auto">
          <a:xfrm>
            <a:off x="4191000" y="2590800"/>
            <a:ext cx="609600" cy="952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hlink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7</a:t>
            </a:r>
          </a:p>
        </p:txBody>
      </p:sp>
      <p:sp>
        <p:nvSpPr>
          <p:cNvPr id="188425" name="WordArt 9"/>
          <p:cNvSpPr>
            <a:spLocks noChangeArrowheads="1" noChangeShapeType="1" noTextEdit="1"/>
          </p:cNvSpPr>
          <p:nvPr/>
        </p:nvSpPr>
        <p:spPr bwMode="auto">
          <a:xfrm>
            <a:off x="6705600" y="2590800"/>
            <a:ext cx="609600" cy="952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hlink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7</a:t>
            </a:r>
          </a:p>
        </p:txBody>
      </p:sp>
      <p:sp>
        <p:nvSpPr>
          <p:cNvPr id="188426" name="WordArt 10"/>
          <p:cNvSpPr>
            <a:spLocks noChangeArrowheads="1" noChangeShapeType="1" noTextEdit="1"/>
          </p:cNvSpPr>
          <p:nvPr/>
        </p:nvSpPr>
        <p:spPr bwMode="auto">
          <a:xfrm>
            <a:off x="1447800" y="5105400"/>
            <a:ext cx="609600" cy="952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hlink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7</a:t>
            </a:r>
          </a:p>
        </p:txBody>
      </p:sp>
      <p:sp>
        <p:nvSpPr>
          <p:cNvPr id="188427" name="WordArt 11"/>
          <p:cNvSpPr>
            <a:spLocks noChangeArrowheads="1" noChangeShapeType="1" noTextEdit="1"/>
          </p:cNvSpPr>
          <p:nvPr/>
        </p:nvSpPr>
        <p:spPr bwMode="auto">
          <a:xfrm>
            <a:off x="4191000" y="5105400"/>
            <a:ext cx="609600" cy="952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hlink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304800"/>
            <a:ext cx="8077200" cy="5826125"/>
          </a:xfrm>
        </p:spPr>
        <p:txBody>
          <a:bodyPr/>
          <a:lstStyle/>
          <a:p>
            <a:pPr eaLnBrk="1" hangingPunct="1"/>
            <a:r>
              <a:rPr lang="en-US" smtClean="0"/>
              <a:t>How are these life forms similar in their structure and composition?</a:t>
            </a:r>
          </a:p>
        </p:txBody>
      </p:sp>
      <p:pic>
        <p:nvPicPr>
          <p:cNvPr id="189443" name="Picture 5" descr="anima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8534400" cy="5048250"/>
          </a:xfrm>
          <a:prstGeom prst="rect">
            <a:avLst/>
          </a:prstGeom>
          <a:noFill/>
          <a:ln w="76200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9766" name="Rectangle 6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sp>
        <p:nvSpPr>
          <p:cNvPr id="189445" name="WordArt 6"/>
          <p:cNvSpPr>
            <a:spLocks noChangeArrowheads="1" noChangeShapeType="1" noTextEdit="1"/>
          </p:cNvSpPr>
          <p:nvPr/>
        </p:nvSpPr>
        <p:spPr bwMode="auto">
          <a:xfrm>
            <a:off x="381000" y="3733800"/>
            <a:ext cx="8077200" cy="552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hlink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How many neck vertebrae do we all have?</a:t>
            </a:r>
          </a:p>
        </p:txBody>
      </p:sp>
      <p:sp>
        <p:nvSpPr>
          <p:cNvPr id="189446" name="WordArt 7"/>
          <p:cNvSpPr>
            <a:spLocks noChangeArrowheads="1" noChangeShapeType="1" noTextEdit="1"/>
          </p:cNvSpPr>
          <p:nvPr/>
        </p:nvSpPr>
        <p:spPr bwMode="auto">
          <a:xfrm>
            <a:off x="1676400" y="2590800"/>
            <a:ext cx="609600" cy="952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hlink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7</a:t>
            </a:r>
          </a:p>
        </p:txBody>
      </p:sp>
      <p:sp>
        <p:nvSpPr>
          <p:cNvPr id="189447" name="WordArt 8"/>
          <p:cNvSpPr>
            <a:spLocks noChangeArrowheads="1" noChangeShapeType="1" noTextEdit="1"/>
          </p:cNvSpPr>
          <p:nvPr/>
        </p:nvSpPr>
        <p:spPr bwMode="auto">
          <a:xfrm>
            <a:off x="4191000" y="2590800"/>
            <a:ext cx="609600" cy="952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hlink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7</a:t>
            </a:r>
          </a:p>
        </p:txBody>
      </p:sp>
      <p:sp>
        <p:nvSpPr>
          <p:cNvPr id="189448" name="WordArt 9"/>
          <p:cNvSpPr>
            <a:spLocks noChangeArrowheads="1" noChangeShapeType="1" noTextEdit="1"/>
          </p:cNvSpPr>
          <p:nvPr/>
        </p:nvSpPr>
        <p:spPr bwMode="auto">
          <a:xfrm>
            <a:off x="6705600" y="2590800"/>
            <a:ext cx="609600" cy="952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hlink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7</a:t>
            </a:r>
          </a:p>
        </p:txBody>
      </p:sp>
      <p:sp>
        <p:nvSpPr>
          <p:cNvPr id="189449" name="WordArt 10"/>
          <p:cNvSpPr>
            <a:spLocks noChangeArrowheads="1" noChangeShapeType="1" noTextEdit="1"/>
          </p:cNvSpPr>
          <p:nvPr/>
        </p:nvSpPr>
        <p:spPr bwMode="auto">
          <a:xfrm>
            <a:off x="1447800" y="5105400"/>
            <a:ext cx="609600" cy="952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hlink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7</a:t>
            </a:r>
          </a:p>
        </p:txBody>
      </p:sp>
      <p:sp>
        <p:nvSpPr>
          <p:cNvPr id="189450" name="WordArt 11"/>
          <p:cNvSpPr>
            <a:spLocks noChangeArrowheads="1" noChangeShapeType="1" noTextEdit="1"/>
          </p:cNvSpPr>
          <p:nvPr/>
        </p:nvSpPr>
        <p:spPr bwMode="auto">
          <a:xfrm>
            <a:off x="4191000" y="5105400"/>
            <a:ext cx="609600" cy="952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hlink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7</a:t>
            </a:r>
          </a:p>
        </p:txBody>
      </p:sp>
      <p:sp>
        <p:nvSpPr>
          <p:cNvPr id="189451" name="WordArt 12"/>
          <p:cNvSpPr>
            <a:spLocks noChangeArrowheads="1" noChangeShapeType="1" noTextEdit="1"/>
          </p:cNvSpPr>
          <p:nvPr/>
        </p:nvSpPr>
        <p:spPr bwMode="auto">
          <a:xfrm>
            <a:off x="6858000" y="4953000"/>
            <a:ext cx="1752600" cy="952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381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99FF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13+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304800"/>
            <a:ext cx="8077200" cy="5826125"/>
          </a:xfrm>
        </p:spPr>
        <p:txBody>
          <a:bodyPr/>
          <a:lstStyle/>
          <a:p>
            <a:pPr eaLnBrk="1" hangingPunct="1"/>
            <a:r>
              <a:rPr lang="en-US" smtClean="0"/>
              <a:t>How are these life forms similar in their structure and composition?</a:t>
            </a:r>
          </a:p>
        </p:txBody>
      </p:sp>
      <p:pic>
        <p:nvPicPr>
          <p:cNvPr id="191491" name="Picture 5" descr="anima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8534400" cy="5048250"/>
          </a:xfrm>
          <a:prstGeom prst="rect">
            <a:avLst/>
          </a:prstGeom>
          <a:noFill/>
          <a:ln w="76200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9766" name="Rectangle 6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sp>
        <p:nvSpPr>
          <p:cNvPr id="191493" name="WordArt 5"/>
          <p:cNvSpPr>
            <a:spLocks noChangeArrowheads="1" noChangeShapeType="1" noTextEdit="1"/>
          </p:cNvSpPr>
          <p:nvPr/>
        </p:nvSpPr>
        <p:spPr bwMode="auto">
          <a:xfrm>
            <a:off x="381000" y="3733800"/>
            <a:ext cx="8077200" cy="552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hlink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How many neck vertebrae do we all have?</a:t>
            </a:r>
          </a:p>
        </p:txBody>
      </p:sp>
      <p:sp>
        <p:nvSpPr>
          <p:cNvPr id="191494" name="WordArt 6"/>
          <p:cNvSpPr>
            <a:spLocks noChangeArrowheads="1" noChangeShapeType="1" noTextEdit="1"/>
          </p:cNvSpPr>
          <p:nvPr/>
        </p:nvSpPr>
        <p:spPr bwMode="auto">
          <a:xfrm>
            <a:off x="1676400" y="2590800"/>
            <a:ext cx="609600" cy="952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hlink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7</a:t>
            </a:r>
          </a:p>
        </p:txBody>
      </p:sp>
      <p:sp>
        <p:nvSpPr>
          <p:cNvPr id="191495" name="WordArt 7"/>
          <p:cNvSpPr>
            <a:spLocks noChangeArrowheads="1" noChangeShapeType="1" noTextEdit="1"/>
          </p:cNvSpPr>
          <p:nvPr/>
        </p:nvSpPr>
        <p:spPr bwMode="auto">
          <a:xfrm>
            <a:off x="4191000" y="2590800"/>
            <a:ext cx="609600" cy="952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hlink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7</a:t>
            </a:r>
          </a:p>
        </p:txBody>
      </p:sp>
      <p:sp>
        <p:nvSpPr>
          <p:cNvPr id="191496" name="WordArt 8"/>
          <p:cNvSpPr>
            <a:spLocks noChangeArrowheads="1" noChangeShapeType="1" noTextEdit="1"/>
          </p:cNvSpPr>
          <p:nvPr/>
        </p:nvSpPr>
        <p:spPr bwMode="auto">
          <a:xfrm>
            <a:off x="6705600" y="2590800"/>
            <a:ext cx="609600" cy="952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hlink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7</a:t>
            </a:r>
          </a:p>
        </p:txBody>
      </p:sp>
      <p:sp>
        <p:nvSpPr>
          <p:cNvPr id="191497" name="WordArt 9"/>
          <p:cNvSpPr>
            <a:spLocks noChangeArrowheads="1" noChangeShapeType="1" noTextEdit="1"/>
          </p:cNvSpPr>
          <p:nvPr/>
        </p:nvSpPr>
        <p:spPr bwMode="auto">
          <a:xfrm>
            <a:off x="1447800" y="5105400"/>
            <a:ext cx="609600" cy="952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hlink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7</a:t>
            </a:r>
          </a:p>
        </p:txBody>
      </p:sp>
      <p:sp>
        <p:nvSpPr>
          <p:cNvPr id="191498" name="WordArt 10"/>
          <p:cNvSpPr>
            <a:spLocks noChangeArrowheads="1" noChangeShapeType="1" noTextEdit="1"/>
          </p:cNvSpPr>
          <p:nvPr/>
        </p:nvSpPr>
        <p:spPr bwMode="auto">
          <a:xfrm>
            <a:off x="4191000" y="5105400"/>
            <a:ext cx="609600" cy="952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hlink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7</a:t>
            </a:r>
          </a:p>
        </p:txBody>
      </p:sp>
      <p:sp>
        <p:nvSpPr>
          <p:cNvPr id="191499" name="WordArt 11"/>
          <p:cNvSpPr>
            <a:spLocks noChangeArrowheads="1" noChangeShapeType="1" noTextEdit="1"/>
          </p:cNvSpPr>
          <p:nvPr/>
        </p:nvSpPr>
        <p:spPr bwMode="auto">
          <a:xfrm>
            <a:off x="6858000" y="4953000"/>
            <a:ext cx="1752600" cy="952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381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99FF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13+</a:t>
            </a:r>
          </a:p>
        </p:txBody>
      </p:sp>
      <p:sp>
        <p:nvSpPr>
          <p:cNvPr id="191500" name="WordArt 12"/>
          <p:cNvSpPr>
            <a:spLocks noChangeArrowheads="1" noChangeShapeType="1" noTextEdit="1"/>
          </p:cNvSpPr>
          <p:nvPr/>
        </p:nvSpPr>
        <p:spPr bwMode="auto">
          <a:xfrm>
            <a:off x="1219200" y="1752600"/>
            <a:ext cx="1509713" cy="40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hlink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Mammal</a:t>
            </a:r>
          </a:p>
        </p:txBody>
      </p:sp>
      <p:sp>
        <p:nvSpPr>
          <p:cNvPr id="191501" name="WordArt 13"/>
          <p:cNvSpPr>
            <a:spLocks noChangeArrowheads="1" noChangeShapeType="1" noTextEdit="1"/>
          </p:cNvSpPr>
          <p:nvPr/>
        </p:nvSpPr>
        <p:spPr bwMode="auto">
          <a:xfrm>
            <a:off x="3657600" y="1828800"/>
            <a:ext cx="1509713" cy="40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hlink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Mammal</a:t>
            </a:r>
          </a:p>
        </p:txBody>
      </p:sp>
      <p:sp>
        <p:nvSpPr>
          <p:cNvPr id="191502" name="WordArt 14"/>
          <p:cNvSpPr>
            <a:spLocks noChangeArrowheads="1" noChangeShapeType="1" noTextEdit="1"/>
          </p:cNvSpPr>
          <p:nvPr/>
        </p:nvSpPr>
        <p:spPr bwMode="auto">
          <a:xfrm>
            <a:off x="5867400" y="1828800"/>
            <a:ext cx="1509713" cy="40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hlink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Mammal</a:t>
            </a:r>
          </a:p>
        </p:txBody>
      </p:sp>
      <p:sp>
        <p:nvSpPr>
          <p:cNvPr id="191503" name="WordArt 15"/>
          <p:cNvSpPr>
            <a:spLocks noChangeArrowheads="1" noChangeShapeType="1" noTextEdit="1"/>
          </p:cNvSpPr>
          <p:nvPr/>
        </p:nvSpPr>
        <p:spPr bwMode="auto">
          <a:xfrm>
            <a:off x="914400" y="4572000"/>
            <a:ext cx="1509713" cy="40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hlink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Mammal</a:t>
            </a:r>
          </a:p>
        </p:txBody>
      </p:sp>
      <p:sp>
        <p:nvSpPr>
          <p:cNvPr id="191504" name="WordArt 16"/>
          <p:cNvSpPr>
            <a:spLocks noChangeArrowheads="1" noChangeShapeType="1" noTextEdit="1"/>
          </p:cNvSpPr>
          <p:nvPr/>
        </p:nvSpPr>
        <p:spPr bwMode="auto">
          <a:xfrm>
            <a:off x="3733800" y="4572000"/>
            <a:ext cx="1509713" cy="40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hlink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Mammal</a:t>
            </a:r>
          </a:p>
        </p:txBody>
      </p:sp>
      <p:sp>
        <p:nvSpPr>
          <p:cNvPr id="191505" name="WordArt 17"/>
          <p:cNvSpPr>
            <a:spLocks noChangeArrowheads="1" noChangeShapeType="1" noTextEdit="1"/>
          </p:cNvSpPr>
          <p:nvPr/>
        </p:nvSpPr>
        <p:spPr bwMode="auto">
          <a:xfrm>
            <a:off x="7162800" y="4419600"/>
            <a:ext cx="838200" cy="419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99FF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Bird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304800"/>
            <a:ext cx="8077200" cy="5826125"/>
          </a:xfrm>
        </p:spPr>
        <p:txBody>
          <a:bodyPr/>
          <a:lstStyle/>
          <a:p>
            <a:pPr eaLnBrk="1" hangingPunct="1"/>
            <a:r>
              <a:rPr lang="en-US" smtClean="0"/>
              <a:t>How are these life forms similar in their structure and composition?</a:t>
            </a:r>
          </a:p>
        </p:txBody>
      </p:sp>
      <p:pic>
        <p:nvPicPr>
          <p:cNvPr id="193539" name="Picture 5" descr="anima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8534400" cy="5048250"/>
          </a:xfrm>
          <a:prstGeom prst="rect">
            <a:avLst/>
          </a:prstGeom>
          <a:noFill/>
          <a:ln w="76200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9766" name="Rectangle 6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sp>
        <p:nvSpPr>
          <p:cNvPr id="193541" name="WordArt 5"/>
          <p:cNvSpPr>
            <a:spLocks noChangeArrowheads="1" noChangeShapeType="1" noTextEdit="1"/>
          </p:cNvSpPr>
          <p:nvPr/>
        </p:nvSpPr>
        <p:spPr bwMode="auto">
          <a:xfrm>
            <a:off x="381000" y="3733800"/>
            <a:ext cx="8077200" cy="552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hlink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How many neck vertebrae do we all have?</a:t>
            </a:r>
          </a:p>
        </p:txBody>
      </p:sp>
      <p:sp>
        <p:nvSpPr>
          <p:cNvPr id="193542" name="WordArt 6"/>
          <p:cNvSpPr>
            <a:spLocks noChangeArrowheads="1" noChangeShapeType="1" noTextEdit="1"/>
          </p:cNvSpPr>
          <p:nvPr/>
        </p:nvSpPr>
        <p:spPr bwMode="auto">
          <a:xfrm>
            <a:off x="1676400" y="2590800"/>
            <a:ext cx="609600" cy="952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hlink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7</a:t>
            </a:r>
          </a:p>
        </p:txBody>
      </p:sp>
      <p:sp>
        <p:nvSpPr>
          <p:cNvPr id="193543" name="WordArt 7"/>
          <p:cNvSpPr>
            <a:spLocks noChangeArrowheads="1" noChangeShapeType="1" noTextEdit="1"/>
          </p:cNvSpPr>
          <p:nvPr/>
        </p:nvSpPr>
        <p:spPr bwMode="auto">
          <a:xfrm>
            <a:off x="4191000" y="2590800"/>
            <a:ext cx="609600" cy="952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hlink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7</a:t>
            </a:r>
          </a:p>
        </p:txBody>
      </p:sp>
      <p:sp>
        <p:nvSpPr>
          <p:cNvPr id="193544" name="WordArt 8"/>
          <p:cNvSpPr>
            <a:spLocks noChangeArrowheads="1" noChangeShapeType="1" noTextEdit="1"/>
          </p:cNvSpPr>
          <p:nvPr/>
        </p:nvSpPr>
        <p:spPr bwMode="auto">
          <a:xfrm>
            <a:off x="6705600" y="2590800"/>
            <a:ext cx="609600" cy="952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hlink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7</a:t>
            </a:r>
          </a:p>
        </p:txBody>
      </p:sp>
      <p:sp>
        <p:nvSpPr>
          <p:cNvPr id="193545" name="WordArt 9"/>
          <p:cNvSpPr>
            <a:spLocks noChangeArrowheads="1" noChangeShapeType="1" noTextEdit="1"/>
          </p:cNvSpPr>
          <p:nvPr/>
        </p:nvSpPr>
        <p:spPr bwMode="auto">
          <a:xfrm>
            <a:off x="1447800" y="5105400"/>
            <a:ext cx="609600" cy="952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hlink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7</a:t>
            </a:r>
          </a:p>
        </p:txBody>
      </p:sp>
      <p:sp>
        <p:nvSpPr>
          <p:cNvPr id="193546" name="WordArt 10"/>
          <p:cNvSpPr>
            <a:spLocks noChangeArrowheads="1" noChangeShapeType="1" noTextEdit="1"/>
          </p:cNvSpPr>
          <p:nvPr/>
        </p:nvSpPr>
        <p:spPr bwMode="auto">
          <a:xfrm>
            <a:off x="4191000" y="5105400"/>
            <a:ext cx="609600" cy="952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hlink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7</a:t>
            </a:r>
          </a:p>
        </p:txBody>
      </p:sp>
      <p:sp>
        <p:nvSpPr>
          <p:cNvPr id="193547" name="WordArt 11"/>
          <p:cNvSpPr>
            <a:spLocks noChangeArrowheads="1" noChangeShapeType="1" noTextEdit="1"/>
          </p:cNvSpPr>
          <p:nvPr/>
        </p:nvSpPr>
        <p:spPr bwMode="auto">
          <a:xfrm>
            <a:off x="6858000" y="4953000"/>
            <a:ext cx="1752600" cy="952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381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99FF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13+</a:t>
            </a:r>
          </a:p>
        </p:txBody>
      </p:sp>
      <p:sp>
        <p:nvSpPr>
          <p:cNvPr id="193548" name="WordArt 12"/>
          <p:cNvSpPr>
            <a:spLocks noChangeArrowheads="1" noChangeShapeType="1" noTextEdit="1"/>
          </p:cNvSpPr>
          <p:nvPr/>
        </p:nvSpPr>
        <p:spPr bwMode="auto">
          <a:xfrm>
            <a:off x="1219200" y="1752600"/>
            <a:ext cx="1509713" cy="40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hlink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Mammal</a:t>
            </a:r>
          </a:p>
        </p:txBody>
      </p:sp>
      <p:sp>
        <p:nvSpPr>
          <p:cNvPr id="193549" name="WordArt 13"/>
          <p:cNvSpPr>
            <a:spLocks noChangeArrowheads="1" noChangeShapeType="1" noTextEdit="1"/>
          </p:cNvSpPr>
          <p:nvPr/>
        </p:nvSpPr>
        <p:spPr bwMode="auto">
          <a:xfrm>
            <a:off x="3657600" y="1828800"/>
            <a:ext cx="1509713" cy="40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hlink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Mammal</a:t>
            </a:r>
          </a:p>
        </p:txBody>
      </p:sp>
      <p:sp>
        <p:nvSpPr>
          <p:cNvPr id="193550" name="WordArt 14"/>
          <p:cNvSpPr>
            <a:spLocks noChangeArrowheads="1" noChangeShapeType="1" noTextEdit="1"/>
          </p:cNvSpPr>
          <p:nvPr/>
        </p:nvSpPr>
        <p:spPr bwMode="auto">
          <a:xfrm>
            <a:off x="5867400" y="1828800"/>
            <a:ext cx="1509713" cy="40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hlink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Mammal</a:t>
            </a:r>
          </a:p>
        </p:txBody>
      </p:sp>
      <p:sp>
        <p:nvSpPr>
          <p:cNvPr id="193551" name="WordArt 15"/>
          <p:cNvSpPr>
            <a:spLocks noChangeArrowheads="1" noChangeShapeType="1" noTextEdit="1"/>
          </p:cNvSpPr>
          <p:nvPr/>
        </p:nvSpPr>
        <p:spPr bwMode="auto">
          <a:xfrm>
            <a:off x="914400" y="4572000"/>
            <a:ext cx="1509713" cy="40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hlink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Mammal</a:t>
            </a:r>
          </a:p>
        </p:txBody>
      </p:sp>
      <p:sp>
        <p:nvSpPr>
          <p:cNvPr id="193552" name="WordArt 16"/>
          <p:cNvSpPr>
            <a:spLocks noChangeArrowheads="1" noChangeShapeType="1" noTextEdit="1"/>
          </p:cNvSpPr>
          <p:nvPr/>
        </p:nvSpPr>
        <p:spPr bwMode="auto">
          <a:xfrm>
            <a:off x="3733800" y="4572000"/>
            <a:ext cx="1509713" cy="40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hlink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Mammal</a:t>
            </a:r>
          </a:p>
        </p:txBody>
      </p:sp>
      <p:sp>
        <p:nvSpPr>
          <p:cNvPr id="193553" name="WordArt 17"/>
          <p:cNvSpPr>
            <a:spLocks noChangeArrowheads="1" noChangeShapeType="1" noTextEdit="1"/>
          </p:cNvSpPr>
          <p:nvPr/>
        </p:nvSpPr>
        <p:spPr bwMode="auto">
          <a:xfrm>
            <a:off x="7162800" y="4419600"/>
            <a:ext cx="838200" cy="419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99FF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Bird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62738" y="2895600"/>
            <a:ext cx="2161169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00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Live Birth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057400" y="304800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00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Live Birth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572000" y="281940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00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Live Birth</a:t>
            </a:r>
          </a:p>
        </p:txBody>
      </p:sp>
      <p:sp>
        <p:nvSpPr>
          <p:cNvPr id="22" name="Rectangle 21"/>
          <p:cNvSpPr/>
          <p:nvPr/>
        </p:nvSpPr>
        <p:spPr>
          <a:xfrm>
            <a:off x="-457200" y="563880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00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Live Birth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733800" y="5334000"/>
            <a:ext cx="2161169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00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Live Birth</a:t>
            </a:r>
          </a:p>
        </p:txBody>
      </p:sp>
      <p:sp>
        <p:nvSpPr>
          <p:cNvPr id="25" name="Oval 24"/>
          <p:cNvSpPr/>
          <p:nvPr/>
        </p:nvSpPr>
        <p:spPr>
          <a:xfrm rot="20457598">
            <a:off x="7248525" y="5772150"/>
            <a:ext cx="454025" cy="596900"/>
          </a:xfrm>
          <a:prstGeom prst="ellipse">
            <a:avLst/>
          </a:prstGeom>
          <a:gradFill flip="none"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16200000" scaled="0"/>
            <a:tileRect/>
          </a:gra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096000" y="5334000"/>
            <a:ext cx="2435282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FFCC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Egg Laying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304800"/>
            <a:ext cx="8077200" cy="5826125"/>
          </a:xfrm>
        </p:spPr>
        <p:txBody>
          <a:bodyPr/>
          <a:lstStyle/>
          <a:p>
            <a:pPr eaLnBrk="1" hangingPunct="1"/>
            <a:r>
              <a:rPr lang="en-US" smtClean="0"/>
              <a:t>How are these life forms similar in their structure and composition?</a:t>
            </a:r>
          </a:p>
        </p:txBody>
      </p:sp>
      <p:pic>
        <p:nvPicPr>
          <p:cNvPr id="194563" name="Picture 5" descr="anima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8534400" cy="5048250"/>
          </a:xfrm>
          <a:prstGeom prst="rect">
            <a:avLst/>
          </a:prstGeom>
          <a:noFill/>
          <a:ln w="76200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9766" name="Rectangle 6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sp>
        <p:nvSpPr>
          <p:cNvPr id="194565" name="WordArt 5"/>
          <p:cNvSpPr>
            <a:spLocks noChangeArrowheads="1" noChangeShapeType="1" noTextEdit="1"/>
          </p:cNvSpPr>
          <p:nvPr/>
        </p:nvSpPr>
        <p:spPr bwMode="auto">
          <a:xfrm>
            <a:off x="381000" y="3733800"/>
            <a:ext cx="8077200" cy="552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hlink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How many neck vertebrae do we all have?</a:t>
            </a:r>
          </a:p>
        </p:txBody>
      </p:sp>
      <p:sp>
        <p:nvSpPr>
          <p:cNvPr id="194566" name="WordArt 6"/>
          <p:cNvSpPr>
            <a:spLocks noChangeArrowheads="1" noChangeShapeType="1" noTextEdit="1"/>
          </p:cNvSpPr>
          <p:nvPr/>
        </p:nvSpPr>
        <p:spPr bwMode="auto">
          <a:xfrm>
            <a:off x="1676400" y="2590800"/>
            <a:ext cx="609600" cy="952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hlink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7</a:t>
            </a:r>
          </a:p>
        </p:txBody>
      </p:sp>
      <p:sp>
        <p:nvSpPr>
          <p:cNvPr id="194567" name="WordArt 7"/>
          <p:cNvSpPr>
            <a:spLocks noChangeArrowheads="1" noChangeShapeType="1" noTextEdit="1"/>
          </p:cNvSpPr>
          <p:nvPr/>
        </p:nvSpPr>
        <p:spPr bwMode="auto">
          <a:xfrm>
            <a:off x="4191000" y="2590800"/>
            <a:ext cx="609600" cy="952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hlink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7</a:t>
            </a:r>
          </a:p>
        </p:txBody>
      </p:sp>
      <p:sp>
        <p:nvSpPr>
          <p:cNvPr id="194568" name="WordArt 8"/>
          <p:cNvSpPr>
            <a:spLocks noChangeArrowheads="1" noChangeShapeType="1" noTextEdit="1"/>
          </p:cNvSpPr>
          <p:nvPr/>
        </p:nvSpPr>
        <p:spPr bwMode="auto">
          <a:xfrm>
            <a:off x="6705600" y="2590800"/>
            <a:ext cx="609600" cy="952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hlink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7</a:t>
            </a:r>
          </a:p>
        </p:txBody>
      </p:sp>
      <p:sp>
        <p:nvSpPr>
          <p:cNvPr id="194569" name="WordArt 9"/>
          <p:cNvSpPr>
            <a:spLocks noChangeArrowheads="1" noChangeShapeType="1" noTextEdit="1"/>
          </p:cNvSpPr>
          <p:nvPr/>
        </p:nvSpPr>
        <p:spPr bwMode="auto">
          <a:xfrm>
            <a:off x="1447800" y="5105400"/>
            <a:ext cx="609600" cy="952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hlink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7</a:t>
            </a:r>
          </a:p>
        </p:txBody>
      </p:sp>
      <p:sp>
        <p:nvSpPr>
          <p:cNvPr id="194570" name="WordArt 10"/>
          <p:cNvSpPr>
            <a:spLocks noChangeArrowheads="1" noChangeShapeType="1" noTextEdit="1"/>
          </p:cNvSpPr>
          <p:nvPr/>
        </p:nvSpPr>
        <p:spPr bwMode="auto">
          <a:xfrm>
            <a:off x="4191000" y="5105400"/>
            <a:ext cx="609600" cy="952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hlink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7</a:t>
            </a:r>
          </a:p>
        </p:txBody>
      </p:sp>
      <p:sp>
        <p:nvSpPr>
          <p:cNvPr id="194571" name="WordArt 11"/>
          <p:cNvSpPr>
            <a:spLocks noChangeArrowheads="1" noChangeShapeType="1" noTextEdit="1"/>
          </p:cNvSpPr>
          <p:nvPr/>
        </p:nvSpPr>
        <p:spPr bwMode="auto">
          <a:xfrm>
            <a:off x="6858000" y="4953000"/>
            <a:ext cx="1752600" cy="952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381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99FF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13+</a:t>
            </a:r>
          </a:p>
        </p:txBody>
      </p:sp>
      <p:sp>
        <p:nvSpPr>
          <p:cNvPr id="194572" name="WordArt 12"/>
          <p:cNvSpPr>
            <a:spLocks noChangeArrowheads="1" noChangeShapeType="1" noTextEdit="1"/>
          </p:cNvSpPr>
          <p:nvPr/>
        </p:nvSpPr>
        <p:spPr bwMode="auto">
          <a:xfrm>
            <a:off x="1219200" y="1752600"/>
            <a:ext cx="1509713" cy="40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hlink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Mammal</a:t>
            </a:r>
          </a:p>
        </p:txBody>
      </p:sp>
      <p:sp>
        <p:nvSpPr>
          <p:cNvPr id="194573" name="WordArt 13"/>
          <p:cNvSpPr>
            <a:spLocks noChangeArrowheads="1" noChangeShapeType="1" noTextEdit="1"/>
          </p:cNvSpPr>
          <p:nvPr/>
        </p:nvSpPr>
        <p:spPr bwMode="auto">
          <a:xfrm>
            <a:off x="3657600" y="1828800"/>
            <a:ext cx="1509713" cy="40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hlink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Mammal</a:t>
            </a:r>
          </a:p>
        </p:txBody>
      </p:sp>
      <p:sp>
        <p:nvSpPr>
          <p:cNvPr id="194574" name="WordArt 14"/>
          <p:cNvSpPr>
            <a:spLocks noChangeArrowheads="1" noChangeShapeType="1" noTextEdit="1"/>
          </p:cNvSpPr>
          <p:nvPr/>
        </p:nvSpPr>
        <p:spPr bwMode="auto">
          <a:xfrm>
            <a:off x="5867400" y="1828800"/>
            <a:ext cx="1509713" cy="40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hlink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Mammal</a:t>
            </a:r>
          </a:p>
        </p:txBody>
      </p:sp>
      <p:sp>
        <p:nvSpPr>
          <p:cNvPr id="194575" name="WordArt 15"/>
          <p:cNvSpPr>
            <a:spLocks noChangeArrowheads="1" noChangeShapeType="1" noTextEdit="1"/>
          </p:cNvSpPr>
          <p:nvPr/>
        </p:nvSpPr>
        <p:spPr bwMode="auto">
          <a:xfrm>
            <a:off x="914400" y="4572000"/>
            <a:ext cx="1509713" cy="40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hlink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Mammal</a:t>
            </a:r>
          </a:p>
        </p:txBody>
      </p:sp>
      <p:sp>
        <p:nvSpPr>
          <p:cNvPr id="194576" name="WordArt 16"/>
          <p:cNvSpPr>
            <a:spLocks noChangeArrowheads="1" noChangeShapeType="1" noTextEdit="1"/>
          </p:cNvSpPr>
          <p:nvPr/>
        </p:nvSpPr>
        <p:spPr bwMode="auto">
          <a:xfrm>
            <a:off x="3733800" y="4572000"/>
            <a:ext cx="1509713" cy="40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hlink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Mammal</a:t>
            </a:r>
          </a:p>
        </p:txBody>
      </p:sp>
      <p:sp>
        <p:nvSpPr>
          <p:cNvPr id="194577" name="WordArt 17"/>
          <p:cNvSpPr>
            <a:spLocks noChangeArrowheads="1" noChangeShapeType="1" noTextEdit="1"/>
          </p:cNvSpPr>
          <p:nvPr/>
        </p:nvSpPr>
        <p:spPr bwMode="auto">
          <a:xfrm>
            <a:off x="7162800" y="4419600"/>
            <a:ext cx="838200" cy="419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99FF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Bird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62738" y="2895600"/>
            <a:ext cx="2161169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00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Live Birth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057400" y="304800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00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Live Birth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572000" y="281940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00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Live Birth</a:t>
            </a:r>
          </a:p>
        </p:txBody>
      </p:sp>
      <p:sp>
        <p:nvSpPr>
          <p:cNvPr id="22" name="Rectangle 21"/>
          <p:cNvSpPr/>
          <p:nvPr/>
        </p:nvSpPr>
        <p:spPr>
          <a:xfrm>
            <a:off x="-457200" y="563880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00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Live Birth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733800" y="5334000"/>
            <a:ext cx="2161169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00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Live Birth</a:t>
            </a:r>
          </a:p>
        </p:txBody>
      </p:sp>
      <p:sp>
        <p:nvSpPr>
          <p:cNvPr id="25" name="Oval 24"/>
          <p:cNvSpPr/>
          <p:nvPr/>
        </p:nvSpPr>
        <p:spPr>
          <a:xfrm rot="20457598">
            <a:off x="7248525" y="5772150"/>
            <a:ext cx="454025" cy="596900"/>
          </a:xfrm>
          <a:prstGeom prst="ellipse">
            <a:avLst/>
          </a:prstGeom>
          <a:gradFill flip="none"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16200000" scaled="0"/>
            <a:tileRect/>
          </a:gra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096000" y="5334000"/>
            <a:ext cx="2435282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FFCC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Egg Laying</a:t>
            </a:r>
          </a:p>
        </p:txBody>
      </p:sp>
      <p:sp>
        <p:nvSpPr>
          <p:cNvPr id="27" name="Rectangle 26"/>
          <p:cNvSpPr/>
          <p:nvPr/>
        </p:nvSpPr>
        <p:spPr>
          <a:xfrm rot="20023586">
            <a:off x="1205537" y="2967335"/>
            <a:ext cx="6732933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28575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All have</a:t>
            </a:r>
          </a:p>
          <a:p>
            <a:pPr algn="ctr">
              <a:defRPr/>
            </a:pPr>
            <a:r>
              <a:rPr lang="en-US" sz="5400" b="1" dirty="0">
                <a:ln w="28575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warm bloodedness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152400"/>
            <a:ext cx="8763000" cy="5973763"/>
          </a:xfrm>
        </p:spPr>
        <p:txBody>
          <a:bodyPr/>
          <a:lstStyle/>
          <a:p>
            <a:pPr eaLnBrk="1" hangingPunct="1"/>
            <a:r>
              <a:rPr lang="en-US" smtClean="0"/>
              <a:t>Modern day animals share similar characteristics. </a:t>
            </a:r>
          </a:p>
          <a:p>
            <a:pPr lvl="1" eaLnBrk="1" hangingPunct="1"/>
            <a:r>
              <a:rPr lang="en-US" smtClean="0">
                <a:solidFill>
                  <a:schemeClr val="bg2"/>
                </a:solidFill>
              </a:rPr>
              <a:t>Here, the arm bones of the earliest amphibian are similar in modern species.</a:t>
            </a:r>
            <a:r>
              <a:rPr lang="en-US" smtClean="0"/>
              <a:t>  </a:t>
            </a:r>
          </a:p>
          <a:p>
            <a:pPr lvl="1" eaLnBrk="1" hangingPunct="1"/>
            <a:r>
              <a:rPr lang="en-US" smtClean="0">
                <a:solidFill>
                  <a:srgbClr val="CC66FF"/>
                </a:solidFill>
              </a:rPr>
              <a:t>Size and shape changes over time.</a:t>
            </a:r>
          </a:p>
          <a:p>
            <a:pPr eaLnBrk="1" hangingPunct="1"/>
            <a:endParaRPr lang="en-US" smtClean="0"/>
          </a:p>
        </p:txBody>
      </p:sp>
      <p:pic>
        <p:nvPicPr>
          <p:cNvPr id="197635" name="Picture 5" descr="Homology of tetrapod forelimb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819400"/>
            <a:ext cx="8763000" cy="3733800"/>
          </a:xfrm>
          <a:prstGeom prst="rect">
            <a:avLst/>
          </a:prstGeom>
          <a:noFill/>
          <a:ln w="76200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42500" name="Rectangle 4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304800"/>
            <a:ext cx="8763000" cy="5821363"/>
          </a:xfrm>
        </p:spPr>
        <p:txBody>
          <a:bodyPr/>
          <a:lstStyle/>
          <a:p>
            <a:pPr eaLnBrk="1" hangingPunct="1"/>
            <a:r>
              <a:rPr lang="en-US" smtClean="0"/>
              <a:t>Which hand is a chimpanzee’s and which is a humans?</a:t>
            </a:r>
          </a:p>
          <a:p>
            <a:pPr eaLnBrk="1" hangingPunct="1"/>
            <a:endParaRPr lang="en-US" smtClean="0"/>
          </a:p>
        </p:txBody>
      </p:sp>
      <p:pic>
        <p:nvPicPr>
          <p:cNvPr id="198659" name="Picture 5" descr="bones2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0"/>
            <a:ext cx="4419600" cy="5102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8660" name="Picture 7" descr="chimp+ha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524000"/>
            <a:ext cx="4038600" cy="5105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8661" name="Rectangle 8"/>
          <p:cNvSpPr>
            <a:spLocks noChangeArrowheads="1"/>
          </p:cNvSpPr>
          <p:nvPr/>
        </p:nvSpPr>
        <p:spPr bwMode="auto">
          <a:xfrm>
            <a:off x="7696200" y="1600200"/>
            <a:ext cx="1219200" cy="838200"/>
          </a:xfrm>
          <a:prstGeom prst="rect">
            <a:avLst/>
          </a:prstGeom>
          <a:solidFill>
            <a:srgbClr val="777777"/>
          </a:solidFill>
          <a:ln w="9525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2713" name="Rectangle 9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sp>
        <p:nvSpPr>
          <p:cNvPr id="198663" name="WordArt 10"/>
          <p:cNvSpPr>
            <a:spLocks noChangeArrowheads="1" noChangeShapeType="1" noTextEdit="1"/>
          </p:cNvSpPr>
          <p:nvPr/>
        </p:nvSpPr>
        <p:spPr bwMode="auto">
          <a:xfrm>
            <a:off x="457200" y="1600200"/>
            <a:ext cx="914400" cy="1085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A</a:t>
            </a:r>
          </a:p>
        </p:txBody>
      </p:sp>
      <p:sp>
        <p:nvSpPr>
          <p:cNvPr id="198664" name="WordArt 11"/>
          <p:cNvSpPr>
            <a:spLocks noChangeArrowheads="1" noChangeShapeType="1" noTextEdit="1"/>
          </p:cNvSpPr>
          <p:nvPr/>
        </p:nvSpPr>
        <p:spPr bwMode="auto">
          <a:xfrm>
            <a:off x="5105400" y="1600200"/>
            <a:ext cx="9144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304800"/>
            <a:ext cx="8763000" cy="5821363"/>
          </a:xfrm>
        </p:spPr>
        <p:txBody>
          <a:bodyPr/>
          <a:lstStyle/>
          <a:p>
            <a:pPr eaLnBrk="1" hangingPunct="1"/>
            <a:r>
              <a:rPr lang="en-US" smtClean="0"/>
              <a:t>Which hand is a </a:t>
            </a:r>
            <a:r>
              <a:rPr lang="en-US" smtClean="0">
                <a:solidFill>
                  <a:srgbClr val="3366FF"/>
                </a:solidFill>
              </a:rPr>
              <a:t>chimpanzee’s</a:t>
            </a:r>
            <a:r>
              <a:rPr lang="en-US" smtClean="0"/>
              <a:t> and which is a </a:t>
            </a:r>
            <a:r>
              <a:rPr lang="en-US" smtClean="0">
                <a:solidFill>
                  <a:srgbClr val="CC66FF"/>
                </a:solidFill>
              </a:rPr>
              <a:t>humans</a:t>
            </a:r>
            <a:r>
              <a:rPr lang="en-US" smtClean="0"/>
              <a:t>?</a:t>
            </a:r>
          </a:p>
          <a:p>
            <a:pPr eaLnBrk="1" hangingPunct="1"/>
            <a:endParaRPr lang="en-US" smtClean="0"/>
          </a:p>
        </p:txBody>
      </p:sp>
      <p:pic>
        <p:nvPicPr>
          <p:cNvPr id="202755" name="Picture 5" descr="bones2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0"/>
            <a:ext cx="4419600" cy="5102225"/>
          </a:xfrm>
          <a:prstGeom prst="rect">
            <a:avLst/>
          </a:prstGeom>
          <a:noFill/>
          <a:ln w="57150">
            <a:solidFill>
              <a:srgbClr val="CC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2756" name="Picture 7" descr="chimp+ha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524000"/>
            <a:ext cx="4038600" cy="5105400"/>
          </a:xfrm>
          <a:prstGeom prst="rect">
            <a:avLst/>
          </a:prstGeom>
          <a:noFill/>
          <a:ln w="76200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46598" name="Rectangle 6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sp>
        <p:nvSpPr>
          <p:cNvPr id="202758" name="WordArt 7"/>
          <p:cNvSpPr>
            <a:spLocks noChangeArrowheads="1" noChangeShapeType="1" noTextEdit="1"/>
          </p:cNvSpPr>
          <p:nvPr/>
        </p:nvSpPr>
        <p:spPr bwMode="auto">
          <a:xfrm>
            <a:off x="457200" y="1600200"/>
            <a:ext cx="914400" cy="1085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28575">
                  <a:solidFill>
                    <a:srgbClr val="CC66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A</a:t>
            </a:r>
          </a:p>
        </p:txBody>
      </p:sp>
      <p:sp>
        <p:nvSpPr>
          <p:cNvPr id="202759" name="WordArt 8"/>
          <p:cNvSpPr>
            <a:spLocks noChangeArrowheads="1" noChangeShapeType="1" noTextEdit="1"/>
          </p:cNvSpPr>
          <p:nvPr/>
        </p:nvSpPr>
        <p:spPr bwMode="auto">
          <a:xfrm>
            <a:off x="5105400" y="1600200"/>
            <a:ext cx="9144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28575">
                  <a:solidFill>
                    <a:srgbClr val="3366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B</a:t>
            </a:r>
          </a:p>
        </p:txBody>
      </p:sp>
      <p:sp>
        <p:nvSpPr>
          <p:cNvPr id="202760" name="WordArt 9"/>
          <p:cNvSpPr>
            <a:spLocks noChangeArrowheads="1" noChangeShapeType="1" noTextEdit="1"/>
          </p:cNvSpPr>
          <p:nvPr/>
        </p:nvSpPr>
        <p:spPr bwMode="auto">
          <a:xfrm>
            <a:off x="1828800" y="1676400"/>
            <a:ext cx="20288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9525">
                  <a:solidFill>
                    <a:srgbClr val="CC66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Humans</a:t>
            </a:r>
          </a:p>
        </p:txBody>
      </p:sp>
      <p:sp>
        <p:nvSpPr>
          <p:cNvPr id="202761" name="WordArt 10"/>
          <p:cNvSpPr>
            <a:spLocks noChangeArrowheads="1" noChangeShapeType="1" noTextEdit="1"/>
          </p:cNvSpPr>
          <p:nvPr/>
        </p:nvSpPr>
        <p:spPr bwMode="auto">
          <a:xfrm>
            <a:off x="5562600" y="3429000"/>
            <a:ext cx="30480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9525">
                  <a:solidFill>
                    <a:srgbClr val="3366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Chimpanzee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28600" y="228600"/>
            <a:ext cx="8763000" cy="5897563"/>
          </a:xfrm>
        </p:spPr>
        <p:txBody>
          <a:bodyPr/>
          <a:lstStyle/>
          <a:p>
            <a:pPr eaLnBrk="1" hangingPunct="1"/>
            <a:r>
              <a:rPr lang="en-US" sz="2800" smtClean="0"/>
              <a:t>Which of the following is a blastula (early embryo) of a sea urchin, starfish, frog, and human</a:t>
            </a:r>
          </a:p>
          <a:p>
            <a:pPr eaLnBrk="1" hangingPunct="1"/>
            <a:endParaRPr lang="en-US" sz="2800" smtClean="0"/>
          </a:p>
        </p:txBody>
      </p:sp>
      <p:pic>
        <p:nvPicPr>
          <p:cNvPr id="203779" name="Picture 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143000"/>
            <a:ext cx="4114800" cy="2514600"/>
          </a:xfrm>
          <a:noFill/>
        </p:spPr>
      </p:pic>
      <p:pic>
        <p:nvPicPr>
          <p:cNvPr id="203780" name="Picture 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19600" y="1371600"/>
            <a:ext cx="4419600" cy="2209800"/>
          </a:xfrm>
          <a:noFill/>
          <a:ln w="57150">
            <a:solidFill>
              <a:srgbClr val="808080"/>
            </a:solidFill>
            <a:miter lim="800000"/>
            <a:headEnd/>
            <a:tailEnd/>
          </a:ln>
        </p:spPr>
      </p:pic>
      <p:pic>
        <p:nvPicPr>
          <p:cNvPr id="20378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0"/>
            <a:ext cx="3962400" cy="2895600"/>
          </a:xfrm>
          <a:prstGeom prst="rect">
            <a:avLst/>
          </a:prstGeom>
          <a:noFill/>
          <a:ln w="57150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3782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810000"/>
            <a:ext cx="4419600" cy="2857500"/>
          </a:xfrm>
          <a:prstGeom prst="rect">
            <a:avLst/>
          </a:prstGeom>
          <a:noFill/>
          <a:ln w="57150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3783" name="Text Box 11"/>
          <p:cNvSpPr txBox="1">
            <a:spLocks noChangeArrowheads="1"/>
          </p:cNvSpPr>
          <p:nvPr/>
        </p:nvSpPr>
        <p:spPr bwMode="auto">
          <a:xfrm>
            <a:off x="327025" y="3192463"/>
            <a:ext cx="184150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8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648648" name="Rectangle 8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sp>
        <p:nvSpPr>
          <p:cNvPr id="203785" name="WordArt 13"/>
          <p:cNvSpPr>
            <a:spLocks noChangeArrowheads="1" noChangeShapeType="1" noTextEdit="1"/>
          </p:cNvSpPr>
          <p:nvPr/>
        </p:nvSpPr>
        <p:spPr bwMode="auto">
          <a:xfrm>
            <a:off x="381000" y="1447800"/>
            <a:ext cx="3810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A</a:t>
            </a:r>
          </a:p>
        </p:txBody>
      </p:sp>
      <p:sp>
        <p:nvSpPr>
          <p:cNvPr id="203786" name="WordArt 14"/>
          <p:cNvSpPr>
            <a:spLocks noChangeArrowheads="1" noChangeShapeType="1" noTextEdit="1"/>
          </p:cNvSpPr>
          <p:nvPr/>
        </p:nvSpPr>
        <p:spPr bwMode="auto">
          <a:xfrm>
            <a:off x="4572000" y="1447800"/>
            <a:ext cx="3524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B</a:t>
            </a:r>
          </a:p>
        </p:txBody>
      </p:sp>
      <p:sp>
        <p:nvSpPr>
          <p:cNvPr id="203787" name="WordArt 15"/>
          <p:cNvSpPr>
            <a:spLocks noChangeArrowheads="1" noChangeShapeType="1" noTextEdit="1"/>
          </p:cNvSpPr>
          <p:nvPr/>
        </p:nvSpPr>
        <p:spPr bwMode="auto">
          <a:xfrm>
            <a:off x="381000" y="3962400"/>
            <a:ext cx="3524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C</a:t>
            </a:r>
          </a:p>
        </p:txBody>
      </p:sp>
      <p:sp>
        <p:nvSpPr>
          <p:cNvPr id="203788" name="WordArt 16"/>
          <p:cNvSpPr>
            <a:spLocks noChangeArrowheads="1" noChangeShapeType="1" noTextEdit="1"/>
          </p:cNvSpPr>
          <p:nvPr/>
        </p:nvSpPr>
        <p:spPr bwMode="auto">
          <a:xfrm>
            <a:off x="4572000" y="3962400"/>
            <a:ext cx="3524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38100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28600" y="228600"/>
            <a:ext cx="8763000" cy="5897563"/>
          </a:xfrm>
        </p:spPr>
        <p:txBody>
          <a:bodyPr/>
          <a:lstStyle/>
          <a:p>
            <a:pPr eaLnBrk="1" hangingPunct="1"/>
            <a:r>
              <a:rPr lang="en-US" sz="2800" smtClean="0"/>
              <a:t>Which of the following is a blastula (early embryo) of a </a:t>
            </a:r>
            <a:r>
              <a:rPr lang="en-US" sz="2800" smtClean="0">
                <a:solidFill>
                  <a:schemeClr val="folHlink"/>
                </a:solidFill>
              </a:rPr>
              <a:t>sea</a:t>
            </a:r>
            <a:r>
              <a:rPr lang="en-US" sz="2800" smtClean="0"/>
              <a:t> </a:t>
            </a:r>
            <a:r>
              <a:rPr lang="en-US" sz="2800" smtClean="0">
                <a:solidFill>
                  <a:schemeClr val="folHlink"/>
                </a:solidFill>
              </a:rPr>
              <a:t>urchin,</a:t>
            </a:r>
            <a:r>
              <a:rPr lang="en-US" sz="2800" smtClean="0"/>
              <a:t> </a:t>
            </a:r>
            <a:r>
              <a:rPr lang="en-US" sz="2800" smtClean="0">
                <a:solidFill>
                  <a:srgbClr val="CC66FF"/>
                </a:solidFill>
              </a:rPr>
              <a:t>starfish,</a:t>
            </a:r>
            <a:r>
              <a:rPr lang="en-US" sz="2800" smtClean="0"/>
              <a:t> </a:t>
            </a:r>
            <a:r>
              <a:rPr lang="en-US" sz="2800" smtClean="0">
                <a:solidFill>
                  <a:srgbClr val="66FF99"/>
                </a:solidFill>
              </a:rPr>
              <a:t>frog,</a:t>
            </a:r>
            <a:r>
              <a:rPr lang="en-US" sz="2800" smtClean="0"/>
              <a:t> and </a:t>
            </a:r>
            <a:r>
              <a:rPr lang="en-US" sz="2800" smtClean="0">
                <a:solidFill>
                  <a:srgbClr val="FF9900"/>
                </a:solidFill>
              </a:rPr>
              <a:t>human</a:t>
            </a:r>
          </a:p>
          <a:p>
            <a:pPr eaLnBrk="1" hangingPunct="1"/>
            <a:endParaRPr lang="en-US" sz="2800" smtClean="0"/>
          </a:p>
        </p:txBody>
      </p:sp>
      <p:pic>
        <p:nvPicPr>
          <p:cNvPr id="211971" name="Picture 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143000"/>
            <a:ext cx="4114800" cy="2514600"/>
          </a:xfrm>
          <a:noFill/>
        </p:spPr>
      </p:pic>
      <p:pic>
        <p:nvPicPr>
          <p:cNvPr id="211972" name="Picture 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19600" y="1371600"/>
            <a:ext cx="4419600" cy="2209800"/>
          </a:xfrm>
          <a:noFill/>
          <a:ln w="57150">
            <a:solidFill>
              <a:srgbClr val="FF9900"/>
            </a:solidFill>
            <a:miter lim="800000"/>
            <a:headEnd/>
            <a:tailEnd/>
          </a:ln>
        </p:spPr>
      </p:pic>
      <p:pic>
        <p:nvPicPr>
          <p:cNvPr id="21197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0"/>
            <a:ext cx="3962400" cy="2895600"/>
          </a:xfrm>
          <a:prstGeom prst="rect">
            <a:avLst/>
          </a:prstGeom>
          <a:noFill/>
          <a:ln w="57150">
            <a:solidFill>
              <a:srgbClr val="CC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974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810000"/>
            <a:ext cx="4419600" cy="2857500"/>
          </a:xfrm>
          <a:prstGeom prst="rect">
            <a:avLst/>
          </a:prstGeom>
          <a:noFill/>
          <a:ln w="57150">
            <a:solidFill>
              <a:srgbClr val="66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1975" name="Text Box 11"/>
          <p:cNvSpPr txBox="1">
            <a:spLocks noChangeArrowheads="1"/>
          </p:cNvSpPr>
          <p:nvPr/>
        </p:nvSpPr>
        <p:spPr bwMode="auto">
          <a:xfrm>
            <a:off x="327025" y="3192463"/>
            <a:ext cx="184150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8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659912" name="Rectangle 8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sp>
        <p:nvSpPr>
          <p:cNvPr id="211977" name="WordArt 9"/>
          <p:cNvSpPr>
            <a:spLocks noChangeArrowheads="1" noChangeShapeType="1" noTextEdit="1"/>
          </p:cNvSpPr>
          <p:nvPr/>
        </p:nvSpPr>
        <p:spPr bwMode="auto">
          <a:xfrm>
            <a:off x="5257800" y="4648200"/>
            <a:ext cx="1419225" cy="1084263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FF99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Frog</a:t>
            </a:r>
          </a:p>
        </p:txBody>
      </p:sp>
      <p:sp>
        <p:nvSpPr>
          <p:cNvPr id="211978" name="WordArt 10"/>
          <p:cNvSpPr>
            <a:spLocks noChangeArrowheads="1" noChangeShapeType="1" noTextEdit="1"/>
          </p:cNvSpPr>
          <p:nvPr/>
        </p:nvSpPr>
        <p:spPr bwMode="auto">
          <a:xfrm>
            <a:off x="5943600" y="2209800"/>
            <a:ext cx="17526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9525">
                  <a:solidFill>
                    <a:srgbClr val="FF9933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Human</a:t>
            </a:r>
          </a:p>
        </p:txBody>
      </p:sp>
      <p:sp>
        <p:nvSpPr>
          <p:cNvPr id="211979" name="WordArt 11"/>
          <p:cNvSpPr>
            <a:spLocks noChangeArrowheads="1" noChangeShapeType="1" noTextEdit="1"/>
          </p:cNvSpPr>
          <p:nvPr/>
        </p:nvSpPr>
        <p:spPr bwMode="auto">
          <a:xfrm>
            <a:off x="914400" y="5029200"/>
            <a:ext cx="19526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Starfish</a:t>
            </a:r>
          </a:p>
        </p:txBody>
      </p:sp>
      <p:sp>
        <p:nvSpPr>
          <p:cNvPr id="211980" name="WordArt 12"/>
          <p:cNvSpPr>
            <a:spLocks noChangeArrowheads="1" noChangeShapeType="1" noTextEdit="1"/>
          </p:cNvSpPr>
          <p:nvPr/>
        </p:nvSpPr>
        <p:spPr bwMode="auto">
          <a:xfrm>
            <a:off x="1371600" y="2286000"/>
            <a:ext cx="1814513" cy="4381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Sea Urchine</a:t>
            </a:r>
          </a:p>
        </p:txBody>
      </p:sp>
      <p:sp>
        <p:nvSpPr>
          <p:cNvPr id="211981" name="WordArt 13"/>
          <p:cNvSpPr>
            <a:spLocks noChangeArrowheads="1" noChangeShapeType="1" noTextEdit="1"/>
          </p:cNvSpPr>
          <p:nvPr/>
        </p:nvSpPr>
        <p:spPr bwMode="auto">
          <a:xfrm>
            <a:off x="381000" y="1447800"/>
            <a:ext cx="3810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A</a:t>
            </a:r>
          </a:p>
        </p:txBody>
      </p:sp>
      <p:sp>
        <p:nvSpPr>
          <p:cNvPr id="211982" name="WordArt 14"/>
          <p:cNvSpPr>
            <a:spLocks noChangeArrowheads="1" noChangeShapeType="1" noTextEdit="1"/>
          </p:cNvSpPr>
          <p:nvPr/>
        </p:nvSpPr>
        <p:spPr bwMode="auto">
          <a:xfrm>
            <a:off x="4572000" y="1447800"/>
            <a:ext cx="3524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B</a:t>
            </a:r>
          </a:p>
        </p:txBody>
      </p:sp>
      <p:sp>
        <p:nvSpPr>
          <p:cNvPr id="211983" name="WordArt 15"/>
          <p:cNvSpPr>
            <a:spLocks noChangeArrowheads="1" noChangeShapeType="1" noTextEdit="1"/>
          </p:cNvSpPr>
          <p:nvPr/>
        </p:nvSpPr>
        <p:spPr bwMode="auto">
          <a:xfrm>
            <a:off x="381000" y="3962400"/>
            <a:ext cx="3524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C</a:t>
            </a:r>
          </a:p>
        </p:txBody>
      </p:sp>
      <p:sp>
        <p:nvSpPr>
          <p:cNvPr id="211984" name="WordArt 16"/>
          <p:cNvSpPr>
            <a:spLocks noChangeArrowheads="1" noChangeShapeType="1" noTextEdit="1"/>
          </p:cNvSpPr>
          <p:nvPr/>
        </p:nvSpPr>
        <p:spPr bwMode="auto">
          <a:xfrm>
            <a:off x="4572000" y="3962400"/>
            <a:ext cx="3524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38100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228600"/>
            <a:ext cx="8001000" cy="5897563"/>
          </a:xfrm>
        </p:spPr>
        <p:txBody>
          <a:bodyPr/>
          <a:lstStyle/>
          <a:p>
            <a:r>
              <a:rPr lang="en-US" smtClean="0"/>
              <a:t>This section of the unit will cover…</a:t>
            </a:r>
          </a:p>
          <a:p>
            <a:pPr lvl="1"/>
            <a:r>
              <a:rPr lang="en-US" smtClean="0">
                <a:solidFill>
                  <a:srgbClr val="66FF99"/>
                </a:solidFill>
              </a:rPr>
              <a:t>Age of the earth.</a:t>
            </a:r>
          </a:p>
          <a:p>
            <a:pPr lvl="1"/>
            <a:r>
              <a:rPr lang="en-US" smtClean="0">
                <a:solidFill>
                  <a:srgbClr val="FF9900"/>
                </a:solidFill>
              </a:rPr>
              <a:t>History associated with evolution.</a:t>
            </a:r>
          </a:p>
          <a:p>
            <a:pPr lvl="1"/>
            <a:r>
              <a:rPr lang="en-US" smtClean="0">
                <a:solidFill>
                  <a:srgbClr val="FF66FF"/>
                </a:solidFill>
              </a:rPr>
              <a:t>Evidences of evolution.</a:t>
            </a:r>
          </a:p>
          <a:p>
            <a:pPr lvl="1"/>
            <a:r>
              <a:rPr lang="en-US" smtClean="0">
                <a:solidFill>
                  <a:schemeClr val="hlink"/>
                </a:solidFill>
              </a:rPr>
              <a:t>The four parts to Darwin’s theories.</a:t>
            </a:r>
          </a:p>
          <a:p>
            <a:pPr lvl="1"/>
            <a:r>
              <a:rPr lang="en-US" smtClean="0">
                <a:solidFill>
                  <a:srgbClr val="9966FF"/>
                </a:solidFill>
              </a:rPr>
              <a:t>Natural Selection.</a:t>
            </a:r>
          </a:p>
          <a:p>
            <a:pPr lvl="1"/>
            <a:r>
              <a:rPr lang="en-US" smtClean="0">
                <a:solidFill>
                  <a:srgbClr val="FF7C80"/>
                </a:solidFill>
              </a:rPr>
              <a:t>Adaptive Radiation / Divergent Evolution.</a:t>
            </a:r>
          </a:p>
          <a:p>
            <a:pPr lvl="1"/>
            <a:r>
              <a:rPr lang="en-US" smtClean="0">
                <a:solidFill>
                  <a:srgbClr val="0066FF"/>
                </a:solidFill>
              </a:rPr>
              <a:t>Convergent Evolution.</a:t>
            </a:r>
          </a:p>
          <a:p>
            <a:pPr lvl="1"/>
            <a:r>
              <a:rPr lang="en-US" smtClean="0">
                <a:solidFill>
                  <a:srgbClr val="CC00FF"/>
                </a:solidFill>
              </a:rPr>
              <a:t>Bird Adaptations.</a:t>
            </a:r>
          </a:p>
          <a:p>
            <a:pPr lvl="1"/>
            <a:r>
              <a:rPr lang="en-US" smtClean="0">
                <a:solidFill>
                  <a:srgbClr val="00CC99"/>
                </a:solidFill>
              </a:rPr>
              <a:t>Variation of Organisms Photo Tour.</a:t>
            </a:r>
          </a:p>
          <a:p>
            <a:pPr lvl="1"/>
            <a:endParaRPr lang="en-US" smtClean="0">
              <a:solidFill>
                <a:srgbClr val="00CC99"/>
              </a:solidFill>
            </a:endParaRPr>
          </a:p>
          <a:p>
            <a:pPr lvl="1"/>
            <a:endParaRPr lang="en-US" smtClean="0"/>
          </a:p>
          <a:p>
            <a:pPr lvl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152400"/>
            <a:ext cx="8763000" cy="5973763"/>
          </a:xfrm>
        </p:spPr>
        <p:txBody>
          <a:bodyPr/>
          <a:lstStyle/>
          <a:p>
            <a:pPr eaLnBrk="1" hangingPunct="1"/>
            <a:r>
              <a:rPr lang="en-US" smtClean="0"/>
              <a:t>Which of the embryos below is a human, chicken, fish, and cat?</a:t>
            </a:r>
          </a:p>
        </p:txBody>
      </p:sp>
      <p:pic>
        <p:nvPicPr>
          <p:cNvPr id="212995" name="Picture 5" descr="1876_f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3733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2996" name="Picture 6" descr="cat-embry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219200"/>
            <a:ext cx="480060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2997" name="Picture 7" descr="fish_embryo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267200"/>
            <a:ext cx="3581400" cy="2286000"/>
          </a:xfrm>
          <a:prstGeom prst="rect">
            <a:avLst/>
          </a:prstGeom>
          <a:noFill/>
          <a:ln w="76200">
            <a:solidFill>
              <a:srgbClr val="5F5F5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998" name="Line 14"/>
          <p:cNvSpPr>
            <a:spLocks noChangeShapeType="1"/>
          </p:cNvSpPr>
          <p:nvPr/>
        </p:nvSpPr>
        <p:spPr bwMode="auto">
          <a:xfrm flipH="1">
            <a:off x="5257800" y="4191000"/>
            <a:ext cx="228600" cy="457200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2999" name="Text Box 15"/>
          <p:cNvSpPr txBox="1">
            <a:spLocks noChangeArrowheads="1"/>
          </p:cNvSpPr>
          <p:nvPr/>
        </p:nvSpPr>
        <p:spPr bwMode="auto">
          <a:xfrm>
            <a:off x="5334000" y="3733800"/>
            <a:ext cx="2057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8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>
                <a:solidFill>
                  <a:srgbClr val="FF9900"/>
                </a:solidFill>
              </a:rPr>
              <a:t>Human</a:t>
            </a:r>
          </a:p>
        </p:txBody>
      </p:sp>
      <p:sp>
        <p:nvSpPr>
          <p:cNvPr id="1538064" name="Rectangle 16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pic>
        <p:nvPicPr>
          <p:cNvPr id="213001" name="Picture 4" descr="early_embry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810000"/>
            <a:ext cx="4572000" cy="2667000"/>
          </a:xfrm>
          <a:prstGeom prst="rect">
            <a:avLst/>
          </a:prstGeom>
          <a:noFill/>
          <a:ln w="76200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3002" name="WordArt 22"/>
          <p:cNvSpPr>
            <a:spLocks noChangeArrowheads="1" noChangeShapeType="1" noTextEdit="1"/>
          </p:cNvSpPr>
          <p:nvPr/>
        </p:nvSpPr>
        <p:spPr bwMode="auto">
          <a:xfrm>
            <a:off x="381000" y="1447800"/>
            <a:ext cx="3810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A</a:t>
            </a:r>
          </a:p>
        </p:txBody>
      </p:sp>
      <p:sp>
        <p:nvSpPr>
          <p:cNvPr id="213003" name="WordArt 23"/>
          <p:cNvSpPr>
            <a:spLocks noChangeArrowheads="1" noChangeShapeType="1" noTextEdit="1"/>
          </p:cNvSpPr>
          <p:nvPr/>
        </p:nvSpPr>
        <p:spPr bwMode="auto">
          <a:xfrm>
            <a:off x="4572000" y="1447800"/>
            <a:ext cx="3524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B</a:t>
            </a:r>
          </a:p>
        </p:txBody>
      </p:sp>
      <p:sp>
        <p:nvSpPr>
          <p:cNvPr id="213004" name="WordArt 24"/>
          <p:cNvSpPr>
            <a:spLocks noChangeArrowheads="1" noChangeShapeType="1" noTextEdit="1"/>
          </p:cNvSpPr>
          <p:nvPr/>
        </p:nvSpPr>
        <p:spPr bwMode="auto">
          <a:xfrm>
            <a:off x="457200" y="4419600"/>
            <a:ext cx="3524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C</a:t>
            </a:r>
          </a:p>
        </p:txBody>
      </p:sp>
      <p:sp>
        <p:nvSpPr>
          <p:cNvPr id="213005" name="WordArt 25"/>
          <p:cNvSpPr>
            <a:spLocks noChangeArrowheads="1" noChangeShapeType="1" noTextEdit="1"/>
          </p:cNvSpPr>
          <p:nvPr/>
        </p:nvSpPr>
        <p:spPr bwMode="auto">
          <a:xfrm>
            <a:off x="8153400" y="3962400"/>
            <a:ext cx="3524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38100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152400"/>
            <a:ext cx="8763000" cy="5973763"/>
          </a:xfrm>
        </p:spPr>
        <p:txBody>
          <a:bodyPr/>
          <a:lstStyle/>
          <a:p>
            <a:pPr eaLnBrk="1" hangingPunct="1"/>
            <a:r>
              <a:rPr lang="en-US" smtClean="0"/>
              <a:t>Which of the embryos below is a human, </a:t>
            </a:r>
            <a:r>
              <a:rPr lang="en-US" smtClean="0">
                <a:solidFill>
                  <a:srgbClr val="66FF99"/>
                </a:solidFill>
              </a:rPr>
              <a:t>chicken,</a:t>
            </a:r>
            <a:r>
              <a:rPr lang="en-US" smtClean="0"/>
              <a:t> </a:t>
            </a:r>
            <a:r>
              <a:rPr lang="en-US" smtClean="0">
                <a:solidFill>
                  <a:schemeClr val="hlink"/>
                </a:solidFill>
              </a:rPr>
              <a:t>fish,</a:t>
            </a:r>
            <a:r>
              <a:rPr lang="en-US" smtClean="0"/>
              <a:t> and </a:t>
            </a:r>
            <a:r>
              <a:rPr lang="en-US" smtClean="0">
                <a:solidFill>
                  <a:srgbClr val="996633"/>
                </a:solidFill>
              </a:rPr>
              <a:t>cat</a:t>
            </a:r>
            <a:r>
              <a:rPr lang="en-US" smtClean="0"/>
              <a:t>?</a:t>
            </a:r>
          </a:p>
        </p:txBody>
      </p:sp>
      <p:pic>
        <p:nvPicPr>
          <p:cNvPr id="220163" name="Picture 5" descr="1876_f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3733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0164" name="Picture 6" descr="cat-embry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219200"/>
            <a:ext cx="480060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0165" name="Picture 7" descr="fish_embryo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267200"/>
            <a:ext cx="3581400" cy="2286000"/>
          </a:xfrm>
          <a:prstGeom prst="rect">
            <a:avLst/>
          </a:prstGeom>
          <a:noFill/>
          <a:ln w="76200">
            <a:solidFill>
              <a:srgbClr val="5F5F5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0166" name="Line 14"/>
          <p:cNvSpPr>
            <a:spLocks noChangeShapeType="1"/>
          </p:cNvSpPr>
          <p:nvPr/>
        </p:nvSpPr>
        <p:spPr bwMode="auto">
          <a:xfrm flipH="1">
            <a:off x="5257800" y="4191000"/>
            <a:ext cx="228600" cy="457200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67" name="Text Box 15"/>
          <p:cNvSpPr txBox="1">
            <a:spLocks noChangeArrowheads="1"/>
          </p:cNvSpPr>
          <p:nvPr/>
        </p:nvSpPr>
        <p:spPr bwMode="auto">
          <a:xfrm>
            <a:off x="5334000" y="3733800"/>
            <a:ext cx="2057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8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>
                <a:solidFill>
                  <a:srgbClr val="FF9900"/>
                </a:solidFill>
              </a:rPr>
              <a:t>Human</a:t>
            </a:r>
          </a:p>
        </p:txBody>
      </p:sp>
      <p:sp>
        <p:nvSpPr>
          <p:cNvPr id="1668104" name="Rectangle 8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pic>
        <p:nvPicPr>
          <p:cNvPr id="220169" name="Picture 4" descr="early_embry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810000"/>
            <a:ext cx="4572000" cy="2667000"/>
          </a:xfrm>
          <a:prstGeom prst="rect">
            <a:avLst/>
          </a:prstGeom>
          <a:noFill/>
          <a:ln w="76200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0170" name="WordArt 10"/>
          <p:cNvSpPr>
            <a:spLocks noChangeArrowheads="1" noChangeShapeType="1" noTextEdit="1"/>
          </p:cNvSpPr>
          <p:nvPr/>
        </p:nvSpPr>
        <p:spPr bwMode="auto">
          <a:xfrm>
            <a:off x="762000" y="2362200"/>
            <a:ext cx="28956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9525">
                  <a:solidFill>
                    <a:srgbClr val="66FF9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Chicken</a:t>
            </a:r>
          </a:p>
        </p:txBody>
      </p:sp>
      <p:sp>
        <p:nvSpPr>
          <p:cNvPr id="220171" name="WordArt 11"/>
          <p:cNvSpPr>
            <a:spLocks noChangeArrowheads="1" noChangeShapeType="1" noTextEdit="1"/>
          </p:cNvSpPr>
          <p:nvPr/>
        </p:nvSpPr>
        <p:spPr bwMode="auto">
          <a:xfrm>
            <a:off x="6477000" y="1219200"/>
            <a:ext cx="1676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9525">
                  <a:solidFill>
                    <a:srgbClr val="996633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Cat</a:t>
            </a:r>
          </a:p>
        </p:txBody>
      </p:sp>
      <p:sp>
        <p:nvSpPr>
          <p:cNvPr id="220172" name="WordArt 12"/>
          <p:cNvSpPr>
            <a:spLocks noChangeArrowheads="1" noChangeShapeType="1" noTextEdit="1"/>
          </p:cNvSpPr>
          <p:nvPr/>
        </p:nvSpPr>
        <p:spPr bwMode="auto">
          <a:xfrm>
            <a:off x="4419600" y="3886200"/>
            <a:ext cx="17526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9525">
                  <a:solidFill>
                    <a:srgbClr val="FF99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Human</a:t>
            </a:r>
          </a:p>
        </p:txBody>
      </p:sp>
      <p:sp>
        <p:nvSpPr>
          <p:cNvPr id="220173" name="WordArt 13"/>
          <p:cNvSpPr>
            <a:spLocks noChangeArrowheads="1" noChangeShapeType="1" noTextEdit="1"/>
          </p:cNvSpPr>
          <p:nvPr/>
        </p:nvSpPr>
        <p:spPr bwMode="auto">
          <a:xfrm>
            <a:off x="1447800" y="5029200"/>
            <a:ext cx="10382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9525">
                  <a:solidFill>
                    <a:srgbClr val="3366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Fish</a:t>
            </a:r>
          </a:p>
        </p:txBody>
      </p:sp>
      <p:sp>
        <p:nvSpPr>
          <p:cNvPr id="220174" name="WordArt 14"/>
          <p:cNvSpPr>
            <a:spLocks noChangeArrowheads="1" noChangeShapeType="1" noTextEdit="1"/>
          </p:cNvSpPr>
          <p:nvPr/>
        </p:nvSpPr>
        <p:spPr bwMode="auto">
          <a:xfrm>
            <a:off x="381000" y="1447800"/>
            <a:ext cx="3810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A</a:t>
            </a:r>
          </a:p>
        </p:txBody>
      </p:sp>
      <p:sp>
        <p:nvSpPr>
          <p:cNvPr id="220175" name="WordArt 15"/>
          <p:cNvSpPr>
            <a:spLocks noChangeArrowheads="1" noChangeShapeType="1" noTextEdit="1"/>
          </p:cNvSpPr>
          <p:nvPr/>
        </p:nvSpPr>
        <p:spPr bwMode="auto">
          <a:xfrm>
            <a:off x="4572000" y="1447800"/>
            <a:ext cx="3524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B</a:t>
            </a:r>
          </a:p>
        </p:txBody>
      </p:sp>
      <p:sp>
        <p:nvSpPr>
          <p:cNvPr id="220176" name="WordArt 16"/>
          <p:cNvSpPr>
            <a:spLocks noChangeArrowheads="1" noChangeShapeType="1" noTextEdit="1"/>
          </p:cNvSpPr>
          <p:nvPr/>
        </p:nvSpPr>
        <p:spPr bwMode="auto">
          <a:xfrm>
            <a:off x="457200" y="4419600"/>
            <a:ext cx="3524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C</a:t>
            </a:r>
          </a:p>
        </p:txBody>
      </p:sp>
      <p:sp>
        <p:nvSpPr>
          <p:cNvPr id="220177" name="WordArt 17"/>
          <p:cNvSpPr>
            <a:spLocks noChangeArrowheads="1" noChangeShapeType="1" noTextEdit="1"/>
          </p:cNvSpPr>
          <p:nvPr/>
        </p:nvSpPr>
        <p:spPr bwMode="auto">
          <a:xfrm>
            <a:off x="8153400" y="3962400"/>
            <a:ext cx="3524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38100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228600"/>
            <a:ext cx="8153400" cy="5897563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99FFCC"/>
                </a:solidFill>
              </a:rPr>
              <a:t>Which are human, frog, and fish cells?</a:t>
            </a:r>
          </a:p>
          <a:p>
            <a:pPr lvl="1" eaLnBrk="1" hangingPunct="1"/>
            <a:r>
              <a:rPr lang="en-US" smtClean="0">
                <a:solidFill>
                  <a:srgbClr val="FF9966"/>
                </a:solidFill>
              </a:rPr>
              <a:t>Cells are the building blocks of living things.</a:t>
            </a:r>
          </a:p>
          <a:p>
            <a:pPr lvl="1" eaLnBrk="1" hangingPunct="1"/>
            <a:endParaRPr lang="en-US" smtClean="0">
              <a:solidFill>
                <a:schemeClr val="hlink"/>
              </a:solidFill>
            </a:endParaRPr>
          </a:p>
          <a:p>
            <a:pPr lvl="1" eaLnBrk="1" hangingPunct="1"/>
            <a:endParaRPr lang="en-US" sz="2400" smtClean="0">
              <a:solidFill>
                <a:schemeClr val="hlink"/>
              </a:solidFill>
            </a:endParaRPr>
          </a:p>
        </p:txBody>
      </p:sp>
      <p:sp>
        <p:nvSpPr>
          <p:cNvPr id="1671172" name="Rectangle 4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pic>
        <p:nvPicPr>
          <p:cNvPr id="221188" name="Picture 6" descr="http://www.aurora-schools.org/userfiles/260/Classes/1214/Animal%20Fish%20cells%20mitos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447800"/>
            <a:ext cx="2800350" cy="4953000"/>
          </a:xfrm>
          <a:prstGeom prst="rect">
            <a:avLst/>
          </a:prstGeom>
          <a:noFill/>
          <a:ln w="28575">
            <a:solidFill>
              <a:srgbClr val="9966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1189" name="Picture 4" descr="http://www.laney.edu/wp/Briana_McCarthy/files/2009/06/cheek-300x2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47800"/>
            <a:ext cx="2857500" cy="4953000"/>
          </a:xfrm>
          <a:prstGeom prst="rect">
            <a:avLst/>
          </a:prstGeom>
          <a:noFill/>
          <a:ln w="28575">
            <a:solidFill>
              <a:srgbClr val="9966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1190" name="Picture 2" descr="http://faculty.clintoncc.suny.edu/faculty/michael.gregory/files/bio%20102/bio%20102%20lectures/animal%20cells%20and%20tissues/squamous_epithelium_frog_skin_flat_moun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2743200" cy="4953000"/>
          </a:xfrm>
          <a:prstGeom prst="rect">
            <a:avLst/>
          </a:prstGeom>
          <a:noFill/>
          <a:ln w="38100">
            <a:solidFill>
              <a:srgbClr val="9966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04800" y="1524000"/>
            <a:ext cx="659156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</a:t>
            </a:r>
          </a:p>
        </p:txBody>
      </p:sp>
      <p:sp>
        <p:nvSpPr>
          <p:cNvPr id="9" name="Rectangle 8"/>
          <p:cNvSpPr/>
          <p:nvPr/>
        </p:nvSpPr>
        <p:spPr>
          <a:xfrm>
            <a:off x="3276600" y="1524000"/>
            <a:ext cx="659156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B</a:t>
            </a:r>
          </a:p>
        </p:txBody>
      </p:sp>
      <p:sp>
        <p:nvSpPr>
          <p:cNvPr id="10" name="Rectangle 9"/>
          <p:cNvSpPr/>
          <p:nvPr/>
        </p:nvSpPr>
        <p:spPr>
          <a:xfrm>
            <a:off x="6172200" y="1447800"/>
            <a:ext cx="64633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228600"/>
            <a:ext cx="8153400" cy="5897563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99FFCC"/>
                </a:solidFill>
              </a:rPr>
              <a:t>Which are </a:t>
            </a:r>
            <a:r>
              <a:rPr lang="en-US" smtClean="0">
                <a:solidFill>
                  <a:srgbClr val="FF00FF"/>
                </a:solidFill>
              </a:rPr>
              <a:t>human, </a:t>
            </a:r>
            <a:r>
              <a:rPr lang="en-US" smtClean="0">
                <a:solidFill>
                  <a:srgbClr val="00B050"/>
                </a:solidFill>
              </a:rPr>
              <a:t>frog, </a:t>
            </a:r>
            <a:r>
              <a:rPr lang="en-US" smtClean="0">
                <a:solidFill>
                  <a:srgbClr val="99FFCC"/>
                </a:solidFill>
              </a:rPr>
              <a:t>and </a:t>
            </a:r>
            <a:r>
              <a:rPr lang="en-US" smtClean="0">
                <a:solidFill>
                  <a:srgbClr val="00B0F0"/>
                </a:solidFill>
              </a:rPr>
              <a:t>fish </a:t>
            </a:r>
            <a:r>
              <a:rPr lang="en-US" smtClean="0">
                <a:solidFill>
                  <a:srgbClr val="99FFCC"/>
                </a:solidFill>
              </a:rPr>
              <a:t>cells?</a:t>
            </a:r>
          </a:p>
          <a:p>
            <a:pPr lvl="1" eaLnBrk="1" hangingPunct="1"/>
            <a:r>
              <a:rPr lang="en-US" smtClean="0">
                <a:solidFill>
                  <a:srgbClr val="FF9966"/>
                </a:solidFill>
              </a:rPr>
              <a:t>Cells are the building blocks of living things.</a:t>
            </a:r>
          </a:p>
          <a:p>
            <a:pPr lvl="1" eaLnBrk="1" hangingPunct="1"/>
            <a:endParaRPr lang="en-US" smtClean="0">
              <a:solidFill>
                <a:schemeClr val="hlink"/>
              </a:solidFill>
            </a:endParaRPr>
          </a:p>
          <a:p>
            <a:pPr lvl="1" eaLnBrk="1" hangingPunct="1"/>
            <a:endParaRPr lang="en-US" sz="2400" smtClean="0">
              <a:solidFill>
                <a:schemeClr val="hlink"/>
              </a:solidFill>
            </a:endParaRPr>
          </a:p>
        </p:txBody>
      </p:sp>
      <p:sp>
        <p:nvSpPr>
          <p:cNvPr id="1671172" name="Rectangle 4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pic>
        <p:nvPicPr>
          <p:cNvPr id="227332" name="Picture 6" descr="http://www.aurora-schools.org/userfiles/260/Classes/1214/Animal%20Fish%20cells%20mitos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447800"/>
            <a:ext cx="2895600" cy="4953000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7333" name="Picture 4" descr="http://www.laney.edu/wp/Briana_McCarthy/files/2009/06/cheek-300x2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47800"/>
            <a:ext cx="2857500" cy="4953000"/>
          </a:xfrm>
          <a:prstGeom prst="rect">
            <a:avLst/>
          </a:prstGeom>
          <a:noFill/>
          <a:ln w="57150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7334" name="Picture 2" descr="http://faculty.clintoncc.suny.edu/faculty/michael.gregory/files/bio%20102/bio%20102%20lectures/animal%20cells%20and%20tissues/squamous_epithelium_frog_skin_flat_moun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2743200" cy="4953000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04800" y="1524000"/>
            <a:ext cx="659156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</a:t>
            </a:r>
          </a:p>
        </p:txBody>
      </p:sp>
      <p:sp>
        <p:nvSpPr>
          <p:cNvPr id="9" name="Rectangle 8"/>
          <p:cNvSpPr/>
          <p:nvPr/>
        </p:nvSpPr>
        <p:spPr>
          <a:xfrm>
            <a:off x="3276600" y="1524000"/>
            <a:ext cx="659156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B</a:t>
            </a:r>
          </a:p>
        </p:txBody>
      </p:sp>
      <p:sp>
        <p:nvSpPr>
          <p:cNvPr id="10" name="Rectangle 9"/>
          <p:cNvSpPr/>
          <p:nvPr/>
        </p:nvSpPr>
        <p:spPr>
          <a:xfrm>
            <a:off x="6172200" y="1447800"/>
            <a:ext cx="64633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66800" y="1600200"/>
            <a:ext cx="1776448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Frog</a:t>
            </a:r>
          </a:p>
        </p:txBody>
      </p:sp>
      <p:pic>
        <p:nvPicPr>
          <p:cNvPr id="227339" name="Picture 2" descr="https://encrypted-tbn2.gstatic.com/images?q=tbn:ANd9GcRqw-iV_PVBoJ9DGrqVzGAmXk-ocpS-wsTHZA8BOZWjRtAlI7v_8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800600"/>
            <a:ext cx="2276475" cy="1514475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962400" y="1600200"/>
            <a:ext cx="159531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Fish</a:t>
            </a:r>
          </a:p>
        </p:txBody>
      </p:sp>
      <p:pic>
        <p:nvPicPr>
          <p:cNvPr id="227341" name="Picture 2" descr="https://encrypted-tbn0.gstatic.com/images?q=tbn:ANd9GcSxbR5CS20gAeU9W_HBeIAYJtHX_x4TlYaHFb9rpRKwoEPLZqtow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800600"/>
            <a:ext cx="2276475" cy="1514475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6934200" y="1524000"/>
            <a:ext cx="1843774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00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Human</a:t>
            </a:r>
          </a:p>
          <a:p>
            <a:pPr algn="ctr">
              <a:defRPr/>
            </a:pPr>
            <a:r>
              <a:rPr lang="en-US" sz="3600" b="1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00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Cheek </a:t>
            </a:r>
          </a:p>
        </p:txBody>
      </p:sp>
      <p:pic>
        <p:nvPicPr>
          <p:cNvPr id="227343" name="Picture 2" descr="https://encrypted-tbn2.gstatic.com/images?q=tbn:ANd9GcRXqY9b7Aj-YejxKEUUaHvHvttkPhyH3NYH8MFHPhWQtAQ0GUL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657600"/>
            <a:ext cx="1743075" cy="2619375"/>
          </a:xfrm>
          <a:prstGeom prst="rect">
            <a:avLst/>
          </a:prstGeom>
          <a:noFill/>
          <a:ln w="2857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228600"/>
            <a:ext cx="8153400" cy="5897563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99FFCC"/>
                </a:solidFill>
              </a:rPr>
              <a:t>Which are </a:t>
            </a:r>
            <a:r>
              <a:rPr lang="en-US" smtClean="0">
                <a:solidFill>
                  <a:srgbClr val="FF00FF"/>
                </a:solidFill>
              </a:rPr>
              <a:t>human, </a:t>
            </a:r>
            <a:r>
              <a:rPr lang="en-US" smtClean="0">
                <a:solidFill>
                  <a:srgbClr val="00B050"/>
                </a:solidFill>
              </a:rPr>
              <a:t>frog, </a:t>
            </a:r>
            <a:r>
              <a:rPr lang="en-US" smtClean="0">
                <a:solidFill>
                  <a:srgbClr val="99FFCC"/>
                </a:solidFill>
              </a:rPr>
              <a:t>and </a:t>
            </a:r>
            <a:r>
              <a:rPr lang="en-US" smtClean="0">
                <a:solidFill>
                  <a:srgbClr val="00B0F0"/>
                </a:solidFill>
              </a:rPr>
              <a:t>fish </a:t>
            </a:r>
            <a:r>
              <a:rPr lang="en-US" smtClean="0">
                <a:solidFill>
                  <a:srgbClr val="99FFCC"/>
                </a:solidFill>
              </a:rPr>
              <a:t>cells?</a:t>
            </a:r>
          </a:p>
          <a:p>
            <a:pPr lvl="1" eaLnBrk="1" hangingPunct="1"/>
            <a:r>
              <a:rPr lang="en-US" smtClean="0">
                <a:solidFill>
                  <a:srgbClr val="FF9966"/>
                </a:solidFill>
              </a:rPr>
              <a:t>Cells are the building blocks of living things.</a:t>
            </a:r>
          </a:p>
          <a:p>
            <a:pPr lvl="1" eaLnBrk="1" hangingPunct="1"/>
            <a:endParaRPr lang="en-US" smtClean="0">
              <a:solidFill>
                <a:schemeClr val="hlink"/>
              </a:solidFill>
            </a:endParaRPr>
          </a:p>
          <a:p>
            <a:pPr lvl="1" eaLnBrk="1" hangingPunct="1"/>
            <a:endParaRPr lang="en-US" sz="2400" smtClean="0">
              <a:solidFill>
                <a:schemeClr val="hlink"/>
              </a:solidFill>
            </a:endParaRPr>
          </a:p>
        </p:txBody>
      </p:sp>
      <p:sp>
        <p:nvSpPr>
          <p:cNvPr id="1671172" name="Rectangle 4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pic>
        <p:nvPicPr>
          <p:cNvPr id="228356" name="Picture 6" descr="http://www.aurora-schools.org/userfiles/260/Classes/1214/Animal%20Fish%20cells%20mitos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447800"/>
            <a:ext cx="2895600" cy="4953000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8357" name="Picture 4" descr="http://www.laney.edu/wp/Briana_McCarthy/files/2009/06/cheek-300x2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47800"/>
            <a:ext cx="2857500" cy="4953000"/>
          </a:xfrm>
          <a:prstGeom prst="rect">
            <a:avLst/>
          </a:prstGeom>
          <a:noFill/>
          <a:ln w="57150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8358" name="Picture 2" descr="http://faculty.clintoncc.suny.edu/faculty/michael.gregory/files/bio%20102/bio%20102%20lectures/animal%20cells%20and%20tissues/squamous_epithelium_frog_skin_flat_moun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2743200" cy="4953000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04800" y="1524000"/>
            <a:ext cx="659156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</a:t>
            </a:r>
          </a:p>
        </p:txBody>
      </p:sp>
      <p:sp>
        <p:nvSpPr>
          <p:cNvPr id="9" name="Rectangle 8"/>
          <p:cNvSpPr/>
          <p:nvPr/>
        </p:nvSpPr>
        <p:spPr>
          <a:xfrm>
            <a:off x="3276600" y="1524000"/>
            <a:ext cx="659156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B</a:t>
            </a:r>
          </a:p>
        </p:txBody>
      </p:sp>
      <p:sp>
        <p:nvSpPr>
          <p:cNvPr id="10" name="Rectangle 9"/>
          <p:cNvSpPr/>
          <p:nvPr/>
        </p:nvSpPr>
        <p:spPr>
          <a:xfrm>
            <a:off x="6172200" y="1447800"/>
            <a:ext cx="64633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66800" y="1600200"/>
            <a:ext cx="1776448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Frog</a:t>
            </a:r>
          </a:p>
        </p:txBody>
      </p:sp>
      <p:pic>
        <p:nvPicPr>
          <p:cNvPr id="228363" name="Picture 2" descr="https://encrypted-tbn2.gstatic.com/images?q=tbn:ANd9GcRqw-iV_PVBoJ9DGrqVzGAmXk-ocpS-wsTHZA8BOZWjRtAlI7v_8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800600"/>
            <a:ext cx="2276475" cy="1514475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962400" y="1600200"/>
            <a:ext cx="159531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Fish</a:t>
            </a:r>
          </a:p>
        </p:txBody>
      </p:sp>
      <p:pic>
        <p:nvPicPr>
          <p:cNvPr id="228365" name="Picture 2" descr="https://encrypted-tbn0.gstatic.com/images?q=tbn:ANd9GcSxbR5CS20gAeU9W_HBeIAYJtHX_x4TlYaHFb9rpRKwoEPLZqtow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800600"/>
            <a:ext cx="2276475" cy="1514475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6934200" y="1524000"/>
            <a:ext cx="1843774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00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Human</a:t>
            </a:r>
          </a:p>
          <a:p>
            <a:pPr algn="ctr">
              <a:defRPr/>
            </a:pPr>
            <a:r>
              <a:rPr lang="en-US" sz="3600" b="1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00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Cheek </a:t>
            </a:r>
          </a:p>
        </p:txBody>
      </p:sp>
      <p:pic>
        <p:nvPicPr>
          <p:cNvPr id="228367" name="Picture 2" descr="https://encrypted-tbn2.gstatic.com/images?q=tbn:ANd9GcRXqY9b7Aj-YejxKEUUaHvHvttkPhyH3NYH8MFHPhWQtAQ0GUL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657600"/>
            <a:ext cx="1743075" cy="2619375"/>
          </a:xfrm>
          <a:prstGeom prst="rect">
            <a:avLst/>
          </a:prstGeom>
          <a:noFill/>
          <a:ln w="2857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248855" y="2667000"/>
            <a:ext cx="5934638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9966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Similar in size </a:t>
            </a:r>
          </a:p>
          <a:p>
            <a:pPr algn="ctr">
              <a:defRPr/>
            </a:pPr>
            <a:r>
              <a:rPr lang="en-US" sz="5400" b="1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9966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and composition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304800"/>
            <a:ext cx="8763000" cy="5821363"/>
          </a:xfrm>
        </p:spPr>
        <p:txBody>
          <a:bodyPr/>
          <a:lstStyle/>
          <a:p>
            <a:pPr eaLnBrk="1" hangingPunct="1"/>
            <a:r>
              <a:rPr lang="en-US" smtClean="0"/>
              <a:t>The cells of a worm, or a jellyfish, or a grizzly bear are made of organelles that are similar in their composition and how they work.</a:t>
            </a:r>
          </a:p>
        </p:txBody>
      </p:sp>
      <p:pic>
        <p:nvPicPr>
          <p:cNvPr id="229379" name="Picture 5" descr="Cel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05000"/>
            <a:ext cx="8534400" cy="4533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239" name="Rectangle 7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381000"/>
            <a:ext cx="8229600" cy="5745163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FF99"/>
                </a:solidFill>
              </a:rPr>
              <a:t>Cells are either prokaryotic (bacteria)</a:t>
            </a:r>
          </a:p>
        </p:txBody>
      </p:sp>
      <p:pic>
        <p:nvPicPr>
          <p:cNvPr id="231427" name="Picture 5" descr="allce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57400"/>
            <a:ext cx="85344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7973" name="Rectangle 5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sp>
        <p:nvSpPr>
          <p:cNvPr id="231429" name="Freeform 7"/>
          <p:cNvSpPr>
            <a:spLocks/>
          </p:cNvSpPr>
          <p:nvPr/>
        </p:nvSpPr>
        <p:spPr bwMode="auto">
          <a:xfrm>
            <a:off x="4686300" y="2133600"/>
            <a:ext cx="4138613" cy="4254500"/>
          </a:xfrm>
          <a:custGeom>
            <a:avLst/>
            <a:gdLst>
              <a:gd name="T0" fmla="*/ 2147483647 w 2607"/>
              <a:gd name="T1" fmla="*/ 0 h 2680"/>
              <a:gd name="T2" fmla="*/ 2147483647 w 2607"/>
              <a:gd name="T3" fmla="*/ 2147483647 h 2680"/>
              <a:gd name="T4" fmla="*/ 2147483647 w 2607"/>
              <a:gd name="T5" fmla="*/ 2147483647 h 2680"/>
              <a:gd name="T6" fmla="*/ 2147483647 w 2607"/>
              <a:gd name="T7" fmla="*/ 2147483647 h 2680"/>
              <a:gd name="T8" fmla="*/ 2147483647 w 2607"/>
              <a:gd name="T9" fmla="*/ 2147483647 h 2680"/>
              <a:gd name="T10" fmla="*/ 2147483647 w 2607"/>
              <a:gd name="T11" fmla="*/ 2147483647 h 2680"/>
              <a:gd name="T12" fmla="*/ 2147483647 w 2607"/>
              <a:gd name="T13" fmla="*/ 2147483647 h 2680"/>
              <a:gd name="T14" fmla="*/ 2147483647 w 2607"/>
              <a:gd name="T15" fmla="*/ 2147483647 h 2680"/>
              <a:gd name="T16" fmla="*/ 2147483647 w 2607"/>
              <a:gd name="T17" fmla="*/ 2147483647 h 2680"/>
              <a:gd name="T18" fmla="*/ 2147483647 w 2607"/>
              <a:gd name="T19" fmla="*/ 2147483647 h 2680"/>
              <a:gd name="T20" fmla="*/ 2147483647 w 2607"/>
              <a:gd name="T21" fmla="*/ 2147483647 h 2680"/>
              <a:gd name="T22" fmla="*/ 2147483647 w 2607"/>
              <a:gd name="T23" fmla="*/ 2147483647 h 2680"/>
              <a:gd name="T24" fmla="*/ 2147483647 w 2607"/>
              <a:gd name="T25" fmla="*/ 2147483647 h 2680"/>
              <a:gd name="T26" fmla="*/ 2147483647 w 2607"/>
              <a:gd name="T27" fmla="*/ 2147483647 h 2680"/>
              <a:gd name="T28" fmla="*/ 2147483647 w 2607"/>
              <a:gd name="T29" fmla="*/ 2147483647 h 2680"/>
              <a:gd name="T30" fmla="*/ 2147483647 w 2607"/>
              <a:gd name="T31" fmla="*/ 2147483647 h 2680"/>
              <a:gd name="T32" fmla="*/ 2147483647 w 2607"/>
              <a:gd name="T33" fmla="*/ 2147483647 h 2680"/>
              <a:gd name="T34" fmla="*/ 2147483647 w 2607"/>
              <a:gd name="T35" fmla="*/ 2147483647 h 2680"/>
              <a:gd name="T36" fmla="*/ 2147483647 w 2607"/>
              <a:gd name="T37" fmla="*/ 2147483647 h 2680"/>
              <a:gd name="T38" fmla="*/ 2147483647 w 2607"/>
              <a:gd name="T39" fmla="*/ 2147483647 h 2680"/>
              <a:gd name="T40" fmla="*/ 2147483647 w 2607"/>
              <a:gd name="T41" fmla="*/ 2147483647 h 2680"/>
              <a:gd name="T42" fmla="*/ 2147483647 w 2607"/>
              <a:gd name="T43" fmla="*/ 2147483647 h 2680"/>
              <a:gd name="T44" fmla="*/ 2147483647 w 2607"/>
              <a:gd name="T45" fmla="*/ 2147483647 h 2680"/>
              <a:gd name="T46" fmla="*/ 2147483647 w 2607"/>
              <a:gd name="T47" fmla="*/ 2147483647 h 2680"/>
              <a:gd name="T48" fmla="*/ 2147483647 w 2607"/>
              <a:gd name="T49" fmla="*/ 2147483647 h 2680"/>
              <a:gd name="T50" fmla="*/ 2147483647 w 2607"/>
              <a:gd name="T51" fmla="*/ 2147483647 h 2680"/>
              <a:gd name="T52" fmla="*/ 2147483647 w 2607"/>
              <a:gd name="T53" fmla="*/ 2147483647 h 2680"/>
              <a:gd name="T54" fmla="*/ 2147483647 w 2607"/>
              <a:gd name="T55" fmla="*/ 2147483647 h 2680"/>
              <a:gd name="T56" fmla="*/ 2147483647 w 2607"/>
              <a:gd name="T57" fmla="*/ 2147483647 h 2680"/>
              <a:gd name="T58" fmla="*/ 2147483647 w 2607"/>
              <a:gd name="T59" fmla="*/ 2147483647 h 2680"/>
              <a:gd name="T60" fmla="*/ 2147483647 w 2607"/>
              <a:gd name="T61" fmla="*/ 2147483647 h 2680"/>
              <a:gd name="T62" fmla="*/ 2147483647 w 2607"/>
              <a:gd name="T63" fmla="*/ 2147483647 h 2680"/>
              <a:gd name="T64" fmla="*/ 2147483647 w 2607"/>
              <a:gd name="T65" fmla="*/ 2147483647 h 2680"/>
              <a:gd name="T66" fmla="*/ 2147483647 w 2607"/>
              <a:gd name="T67" fmla="*/ 2147483647 h 2680"/>
              <a:gd name="T68" fmla="*/ 2147483647 w 2607"/>
              <a:gd name="T69" fmla="*/ 2147483647 h 2680"/>
              <a:gd name="T70" fmla="*/ 2147483647 w 2607"/>
              <a:gd name="T71" fmla="*/ 2147483647 h 2680"/>
              <a:gd name="T72" fmla="*/ 2147483647 w 2607"/>
              <a:gd name="T73" fmla="*/ 2147483647 h 2680"/>
              <a:gd name="T74" fmla="*/ 2147483647 w 2607"/>
              <a:gd name="T75" fmla="*/ 2147483647 h 2680"/>
              <a:gd name="T76" fmla="*/ 2147483647 w 2607"/>
              <a:gd name="T77" fmla="*/ 0 h 2680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2607"/>
              <a:gd name="T118" fmla="*/ 0 h 2680"/>
              <a:gd name="T119" fmla="*/ 2607 w 2607"/>
              <a:gd name="T120" fmla="*/ 2680 h 2680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2607" h="2680">
                <a:moveTo>
                  <a:pt x="659" y="0"/>
                </a:moveTo>
                <a:cubicBezTo>
                  <a:pt x="610" y="3"/>
                  <a:pt x="561" y="2"/>
                  <a:pt x="513" y="9"/>
                </a:cubicBezTo>
                <a:cubicBezTo>
                  <a:pt x="500" y="11"/>
                  <a:pt x="490" y="24"/>
                  <a:pt x="477" y="27"/>
                </a:cubicBezTo>
                <a:cubicBezTo>
                  <a:pt x="450" y="33"/>
                  <a:pt x="422" y="34"/>
                  <a:pt x="394" y="37"/>
                </a:cubicBezTo>
                <a:cubicBezTo>
                  <a:pt x="320" y="61"/>
                  <a:pt x="320" y="74"/>
                  <a:pt x="275" y="137"/>
                </a:cubicBezTo>
                <a:cubicBezTo>
                  <a:pt x="263" y="173"/>
                  <a:pt x="260" y="212"/>
                  <a:pt x="248" y="247"/>
                </a:cubicBezTo>
                <a:cubicBezTo>
                  <a:pt x="224" y="319"/>
                  <a:pt x="191" y="404"/>
                  <a:pt x="147" y="466"/>
                </a:cubicBezTo>
                <a:cubicBezTo>
                  <a:pt x="127" y="526"/>
                  <a:pt x="103" y="584"/>
                  <a:pt x="74" y="640"/>
                </a:cubicBezTo>
                <a:cubicBezTo>
                  <a:pt x="32" y="811"/>
                  <a:pt x="17" y="986"/>
                  <a:pt x="1" y="1161"/>
                </a:cubicBezTo>
                <a:cubicBezTo>
                  <a:pt x="21" y="1758"/>
                  <a:pt x="1" y="1031"/>
                  <a:pt x="1" y="1993"/>
                </a:cubicBezTo>
                <a:cubicBezTo>
                  <a:pt x="1" y="2041"/>
                  <a:pt x="0" y="2340"/>
                  <a:pt x="65" y="2395"/>
                </a:cubicBezTo>
                <a:cubicBezTo>
                  <a:pt x="84" y="2411"/>
                  <a:pt x="108" y="2418"/>
                  <a:pt x="129" y="2432"/>
                </a:cubicBezTo>
                <a:cubicBezTo>
                  <a:pt x="170" y="2493"/>
                  <a:pt x="272" y="2514"/>
                  <a:pt x="339" y="2533"/>
                </a:cubicBezTo>
                <a:cubicBezTo>
                  <a:pt x="381" y="2545"/>
                  <a:pt x="409" y="2565"/>
                  <a:pt x="449" y="2578"/>
                </a:cubicBezTo>
                <a:cubicBezTo>
                  <a:pt x="458" y="2584"/>
                  <a:pt x="467" y="2592"/>
                  <a:pt x="477" y="2597"/>
                </a:cubicBezTo>
                <a:cubicBezTo>
                  <a:pt x="494" y="2605"/>
                  <a:pt x="531" y="2615"/>
                  <a:pt x="531" y="2615"/>
                </a:cubicBezTo>
                <a:cubicBezTo>
                  <a:pt x="587" y="2670"/>
                  <a:pt x="608" y="2660"/>
                  <a:pt x="687" y="2670"/>
                </a:cubicBezTo>
                <a:cubicBezTo>
                  <a:pt x="1389" y="2666"/>
                  <a:pt x="1877" y="2680"/>
                  <a:pt x="2497" y="2633"/>
                </a:cubicBezTo>
                <a:cubicBezTo>
                  <a:pt x="2553" y="2619"/>
                  <a:pt x="2532" y="2614"/>
                  <a:pt x="2561" y="2569"/>
                </a:cubicBezTo>
                <a:cubicBezTo>
                  <a:pt x="2540" y="2506"/>
                  <a:pt x="2562" y="2433"/>
                  <a:pt x="2570" y="2368"/>
                </a:cubicBezTo>
                <a:cubicBezTo>
                  <a:pt x="2513" y="2197"/>
                  <a:pt x="2547" y="2060"/>
                  <a:pt x="2543" y="1847"/>
                </a:cubicBezTo>
                <a:cubicBezTo>
                  <a:pt x="2554" y="1632"/>
                  <a:pt x="2543" y="1720"/>
                  <a:pt x="2579" y="1609"/>
                </a:cubicBezTo>
                <a:cubicBezTo>
                  <a:pt x="2555" y="1538"/>
                  <a:pt x="2579" y="1627"/>
                  <a:pt x="2579" y="1554"/>
                </a:cubicBezTo>
                <a:cubicBezTo>
                  <a:pt x="2579" y="1508"/>
                  <a:pt x="2573" y="1463"/>
                  <a:pt x="2570" y="1417"/>
                </a:cubicBezTo>
                <a:cubicBezTo>
                  <a:pt x="2593" y="1352"/>
                  <a:pt x="2578" y="1378"/>
                  <a:pt x="2607" y="1335"/>
                </a:cubicBezTo>
                <a:cubicBezTo>
                  <a:pt x="2597" y="1228"/>
                  <a:pt x="2571" y="1136"/>
                  <a:pt x="2543" y="1033"/>
                </a:cubicBezTo>
                <a:cubicBezTo>
                  <a:pt x="2527" y="973"/>
                  <a:pt x="2520" y="898"/>
                  <a:pt x="2497" y="841"/>
                </a:cubicBezTo>
                <a:cubicBezTo>
                  <a:pt x="2492" y="829"/>
                  <a:pt x="2477" y="824"/>
                  <a:pt x="2470" y="814"/>
                </a:cubicBezTo>
                <a:cubicBezTo>
                  <a:pt x="2456" y="794"/>
                  <a:pt x="2444" y="772"/>
                  <a:pt x="2433" y="750"/>
                </a:cubicBezTo>
                <a:cubicBezTo>
                  <a:pt x="2410" y="704"/>
                  <a:pt x="2397" y="656"/>
                  <a:pt x="2369" y="613"/>
                </a:cubicBezTo>
                <a:cubicBezTo>
                  <a:pt x="2356" y="559"/>
                  <a:pt x="2356" y="500"/>
                  <a:pt x="2333" y="448"/>
                </a:cubicBezTo>
                <a:cubicBezTo>
                  <a:pt x="2317" y="412"/>
                  <a:pt x="2293" y="383"/>
                  <a:pt x="2278" y="347"/>
                </a:cubicBezTo>
                <a:cubicBezTo>
                  <a:pt x="2257" y="296"/>
                  <a:pt x="2235" y="250"/>
                  <a:pt x="2195" y="210"/>
                </a:cubicBezTo>
                <a:cubicBezTo>
                  <a:pt x="2175" y="112"/>
                  <a:pt x="2205" y="204"/>
                  <a:pt x="2159" y="146"/>
                </a:cubicBezTo>
                <a:cubicBezTo>
                  <a:pt x="2153" y="139"/>
                  <a:pt x="2155" y="127"/>
                  <a:pt x="2150" y="119"/>
                </a:cubicBezTo>
                <a:cubicBezTo>
                  <a:pt x="2143" y="107"/>
                  <a:pt x="2113" y="89"/>
                  <a:pt x="2104" y="82"/>
                </a:cubicBezTo>
                <a:cubicBezTo>
                  <a:pt x="2096" y="65"/>
                  <a:pt x="2063" y="19"/>
                  <a:pt x="2040" y="18"/>
                </a:cubicBezTo>
                <a:cubicBezTo>
                  <a:pt x="1656" y="9"/>
                  <a:pt x="1272" y="12"/>
                  <a:pt x="888" y="9"/>
                </a:cubicBezTo>
                <a:cubicBezTo>
                  <a:pt x="586" y="0"/>
                  <a:pt x="693" y="0"/>
                  <a:pt x="568" y="0"/>
                </a:cubicBezTo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381000"/>
            <a:ext cx="8229600" cy="5745163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FF99"/>
                </a:solidFill>
              </a:rPr>
              <a:t>Cells are either prokaryotic (bacteria)</a:t>
            </a:r>
            <a:r>
              <a:rPr lang="en-US" smtClean="0"/>
              <a:t> </a:t>
            </a:r>
            <a:r>
              <a:rPr lang="en-US" smtClean="0">
                <a:solidFill>
                  <a:srgbClr val="9966FF"/>
                </a:solidFill>
              </a:rPr>
              <a:t>or eukaryotic (cells with a nucleus).</a:t>
            </a:r>
          </a:p>
        </p:txBody>
      </p:sp>
      <p:pic>
        <p:nvPicPr>
          <p:cNvPr id="233475" name="Picture 5" descr="allce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57400"/>
            <a:ext cx="85344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2069" name="Rectangle 5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381000"/>
            <a:ext cx="8229600" cy="5745163"/>
          </a:xfrm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FF99"/>
                </a:solidFill>
              </a:rPr>
              <a:t>Cells are either prokaryotic (bacteria)</a:t>
            </a:r>
            <a:r>
              <a:rPr lang="en-US" smtClean="0"/>
              <a:t> </a:t>
            </a:r>
            <a:r>
              <a:rPr lang="en-US" smtClean="0">
                <a:solidFill>
                  <a:srgbClr val="9966FF"/>
                </a:solidFill>
              </a:rPr>
              <a:t>or eukaryotic (cells with a nucleus).</a:t>
            </a:r>
          </a:p>
          <a:p>
            <a:pPr lvl="1" eaLnBrk="1" hangingPunct="1"/>
            <a:r>
              <a:rPr lang="en-US" smtClean="0">
                <a:solidFill>
                  <a:srgbClr val="FF9933"/>
                </a:solidFill>
              </a:rPr>
              <a:t>All cells are similar in their composition.</a:t>
            </a:r>
          </a:p>
        </p:txBody>
      </p:sp>
      <p:pic>
        <p:nvPicPr>
          <p:cNvPr id="234499" name="Picture 5" descr="allce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57400"/>
            <a:ext cx="8534400" cy="4419600"/>
          </a:xfrm>
          <a:prstGeom prst="rect">
            <a:avLst/>
          </a:prstGeom>
          <a:noFill/>
          <a:ln w="76200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8997" name="Rectangle 5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pPr eaLnBrk="1" hangingPunct="1"/>
            <a:r>
              <a:rPr lang="en-US" smtClean="0"/>
              <a:t>Why would a modern whale have vestigial leg bones?</a:t>
            </a:r>
          </a:p>
        </p:txBody>
      </p:sp>
      <p:pic>
        <p:nvPicPr>
          <p:cNvPr id="235523" name="Picture 4" descr="HumpbackWhaleSkelet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1600"/>
            <a:ext cx="8534400" cy="5219700"/>
          </a:xfrm>
          <a:prstGeom prst="rect">
            <a:avLst/>
          </a:prstGeom>
          <a:noFill/>
          <a:ln w="57150" cmpd="thinThick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287" name="Rectangle 7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053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304800"/>
            <a:ext cx="8229600" cy="5826125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The Change Topics Unit:</a:t>
            </a:r>
          </a:p>
          <a:p>
            <a:pPr lvl="1" eaLnBrk="1" hangingPunct="1">
              <a:defRPr/>
            </a:pPr>
            <a:r>
              <a:rPr lang="en-US" smtClean="0"/>
              <a:t>Concept: Everything is changing.</a:t>
            </a:r>
          </a:p>
        </p:txBody>
      </p:sp>
      <p:pic>
        <p:nvPicPr>
          <p:cNvPr id="49155" name="Picture 5" descr="giraffe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8686800" cy="4953000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84133" name="Rectangle 5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pPr eaLnBrk="1" hangingPunct="1"/>
            <a:r>
              <a:rPr lang="en-US" smtClean="0"/>
              <a:t>Why would a modern whale have vestigial leg bones?</a:t>
            </a:r>
          </a:p>
        </p:txBody>
      </p:sp>
      <p:pic>
        <p:nvPicPr>
          <p:cNvPr id="236547" name="Picture 4" descr="HumpbackWhaleSkelet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1600"/>
            <a:ext cx="8534400" cy="5219700"/>
          </a:xfrm>
          <a:prstGeom prst="rect">
            <a:avLst/>
          </a:prstGeom>
          <a:noFill/>
          <a:ln w="57150" cmpd="thinThick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5237" name="Rectangle 5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800" b="1">
                <a:latin typeface="Verdana" pitchFamily="34" charset="0"/>
              </a:rPr>
              <a:t>Copyright © 2010 Ryan P. Murphy</a:t>
            </a:r>
            <a:endParaRPr lang="en-US" sz="320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sp>
        <p:nvSpPr>
          <p:cNvPr id="236549" name="Oval 6"/>
          <p:cNvSpPr>
            <a:spLocks noChangeArrowheads="1"/>
          </p:cNvSpPr>
          <p:nvPr/>
        </p:nvSpPr>
        <p:spPr bwMode="auto">
          <a:xfrm>
            <a:off x="2667000" y="2895600"/>
            <a:ext cx="1295400" cy="990600"/>
          </a:xfrm>
          <a:prstGeom prst="ellips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37571" name="Picture 5" descr="evolution_of_whales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3600" y="0"/>
            <a:ext cx="7010400" cy="6858000"/>
          </a:xfrm>
          <a:noFill/>
        </p:spPr>
      </p:pic>
      <p:sp>
        <p:nvSpPr>
          <p:cNvPr id="237572" name="AutoShape 5"/>
          <p:cNvSpPr>
            <a:spLocks noChangeArrowheads="1"/>
          </p:cNvSpPr>
          <p:nvPr/>
        </p:nvSpPr>
        <p:spPr bwMode="auto">
          <a:xfrm>
            <a:off x="228600" y="1752600"/>
            <a:ext cx="1447800" cy="4267200"/>
          </a:xfrm>
          <a:prstGeom prst="downArrow">
            <a:avLst>
              <a:gd name="adj1" fmla="val 50000"/>
              <a:gd name="adj2" fmla="val 73684"/>
            </a:avLst>
          </a:prstGeom>
          <a:solidFill>
            <a:srgbClr val="777777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7573" name="Text Box 6"/>
          <p:cNvSpPr txBox="1">
            <a:spLocks noChangeArrowheads="1"/>
          </p:cNvSpPr>
          <p:nvPr/>
        </p:nvSpPr>
        <p:spPr bwMode="auto">
          <a:xfrm>
            <a:off x="0" y="0"/>
            <a:ext cx="20574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8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600"/>
              <a:t>Millions of Years Ago</a:t>
            </a:r>
          </a:p>
        </p:txBody>
      </p:sp>
      <p:sp>
        <p:nvSpPr>
          <p:cNvPr id="237574" name="Text Box 7"/>
          <p:cNvSpPr txBox="1">
            <a:spLocks noChangeArrowheads="1"/>
          </p:cNvSpPr>
          <p:nvPr/>
        </p:nvSpPr>
        <p:spPr bwMode="auto">
          <a:xfrm>
            <a:off x="228600" y="6096000"/>
            <a:ext cx="2438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8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/>
              <a:t>Present</a:t>
            </a:r>
          </a:p>
        </p:txBody>
      </p:sp>
      <p:sp>
        <p:nvSpPr>
          <p:cNvPr id="237575" name="Rectangle 8"/>
          <p:cNvSpPr>
            <a:spLocks noChangeArrowheads="1"/>
          </p:cNvSpPr>
          <p:nvPr/>
        </p:nvSpPr>
        <p:spPr bwMode="auto">
          <a:xfrm>
            <a:off x="1981200" y="0"/>
            <a:ext cx="71628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38595" name="Picture 5" descr="evolution_of_whales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3600" y="0"/>
            <a:ext cx="7010400" cy="6858000"/>
          </a:xfrm>
          <a:noFill/>
        </p:spPr>
      </p:pic>
      <p:sp>
        <p:nvSpPr>
          <p:cNvPr id="238596" name="AutoShape 4"/>
          <p:cNvSpPr>
            <a:spLocks noChangeArrowheads="1"/>
          </p:cNvSpPr>
          <p:nvPr/>
        </p:nvSpPr>
        <p:spPr bwMode="auto">
          <a:xfrm>
            <a:off x="228600" y="1752600"/>
            <a:ext cx="1447800" cy="4267200"/>
          </a:xfrm>
          <a:prstGeom prst="downArrow">
            <a:avLst>
              <a:gd name="adj1" fmla="val 50000"/>
              <a:gd name="adj2" fmla="val 73684"/>
            </a:avLst>
          </a:prstGeom>
          <a:solidFill>
            <a:srgbClr val="777777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8597" name="Text Box 5"/>
          <p:cNvSpPr txBox="1">
            <a:spLocks noChangeArrowheads="1"/>
          </p:cNvSpPr>
          <p:nvPr/>
        </p:nvSpPr>
        <p:spPr bwMode="auto">
          <a:xfrm>
            <a:off x="0" y="0"/>
            <a:ext cx="20574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8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600"/>
              <a:t>Millions of Years Ago</a:t>
            </a:r>
          </a:p>
        </p:txBody>
      </p:sp>
      <p:sp>
        <p:nvSpPr>
          <p:cNvPr id="238598" name="Text Box 6"/>
          <p:cNvSpPr txBox="1">
            <a:spLocks noChangeArrowheads="1"/>
          </p:cNvSpPr>
          <p:nvPr/>
        </p:nvSpPr>
        <p:spPr bwMode="auto">
          <a:xfrm>
            <a:off x="228600" y="6096000"/>
            <a:ext cx="2438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8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/>
              <a:t>Present</a:t>
            </a:r>
          </a:p>
        </p:txBody>
      </p:sp>
      <p:sp>
        <p:nvSpPr>
          <p:cNvPr id="238599" name="Rectangle 7"/>
          <p:cNvSpPr>
            <a:spLocks noChangeArrowheads="1"/>
          </p:cNvSpPr>
          <p:nvPr/>
        </p:nvSpPr>
        <p:spPr bwMode="auto">
          <a:xfrm>
            <a:off x="1981200" y="1524000"/>
            <a:ext cx="7162800" cy="5334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39619" name="Picture 5" descr="evolution_of_whales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3600" y="0"/>
            <a:ext cx="7010400" cy="6858000"/>
          </a:xfrm>
          <a:noFill/>
        </p:spPr>
      </p:pic>
      <p:sp>
        <p:nvSpPr>
          <p:cNvPr id="239620" name="AutoShape 4"/>
          <p:cNvSpPr>
            <a:spLocks noChangeArrowheads="1"/>
          </p:cNvSpPr>
          <p:nvPr/>
        </p:nvSpPr>
        <p:spPr bwMode="auto">
          <a:xfrm>
            <a:off x="228600" y="1752600"/>
            <a:ext cx="1447800" cy="4267200"/>
          </a:xfrm>
          <a:prstGeom prst="downArrow">
            <a:avLst>
              <a:gd name="adj1" fmla="val 50000"/>
              <a:gd name="adj2" fmla="val 73684"/>
            </a:avLst>
          </a:prstGeom>
          <a:solidFill>
            <a:srgbClr val="777777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9621" name="Text Box 5"/>
          <p:cNvSpPr txBox="1">
            <a:spLocks noChangeArrowheads="1"/>
          </p:cNvSpPr>
          <p:nvPr/>
        </p:nvSpPr>
        <p:spPr bwMode="auto">
          <a:xfrm>
            <a:off x="0" y="0"/>
            <a:ext cx="20574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8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600"/>
              <a:t>Millions of Years Ago</a:t>
            </a:r>
          </a:p>
        </p:txBody>
      </p:sp>
      <p:sp>
        <p:nvSpPr>
          <p:cNvPr id="239622" name="Text Box 6"/>
          <p:cNvSpPr txBox="1">
            <a:spLocks noChangeArrowheads="1"/>
          </p:cNvSpPr>
          <p:nvPr/>
        </p:nvSpPr>
        <p:spPr bwMode="auto">
          <a:xfrm>
            <a:off x="228600" y="6096000"/>
            <a:ext cx="2438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8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/>
              <a:t>Present</a:t>
            </a:r>
          </a:p>
        </p:txBody>
      </p:sp>
      <p:sp>
        <p:nvSpPr>
          <p:cNvPr id="239623" name="Rectangle 7"/>
          <p:cNvSpPr>
            <a:spLocks noChangeArrowheads="1"/>
          </p:cNvSpPr>
          <p:nvPr/>
        </p:nvSpPr>
        <p:spPr bwMode="auto">
          <a:xfrm>
            <a:off x="1981200" y="2362200"/>
            <a:ext cx="7162800" cy="449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40643" name="Picture 5" descr="evolution_of_whales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3600" y="0"/>
            <a:ext cx="7010400" cy="6858000"/>
          </a:xfrm>
          <a:noFill/>
        </p:spPr>
      </p:pic>
      <p:sp>
        <p:nvSpPr>
          <p:cNvPr id="240644" name="AutoShape 4"/>
          <p:cNvSpPr>
            <a:spLocks noChangeArrowheads="1"/>
          </p:cNvSpPr>
          <p:nvPr/>
        </p:nvSpPr>
        <p:spPr bwMode="auto">
          <a:xfrm>
            <a:off x="228600" y="1752600"/>
            <a:ext cx="1447800" cy="4267200"/>
          </a:xfrm>
          <a:prstGeom prst="downArrow">
            <a:avLst>
              <a:gd name="adj1" fmla="val 50000"/>
              <a:gd name="adj2" fmla="val 73684"/>
            </a:avLst>
          </a:prstGeom>
          <a:solidFill>
            <a:srgbClr val="777777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0645" name="Text Box 5"/>
          <p:cNvSpPr txBox="1">
            <a:spLocks noChangeArrowheads="1"/>
          </p:cNvSpPr>
          <p:nvPr/>
        </p:nvSpPr>
        <p:spPr bwMode="auto">
          <a:xfrm>
            <a:off x="0" y="0"/>
            <a:ext cx="20574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8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600"/>
              <a:t>Millions of Years Ago</a:t>
            </a:r>
          </a:p>
        </p:txBody>
      </p:sp>
      <p:sp>
        <p:nvSpPr>
          <p:cNvPr id="240646" name="Text Box 6"/>
          <p:cNvSpPr txBox="1">
            <a:spLocks noChangeArrowheads="1"/>
          </p:cNvSpPr>
          <p:nvPr/>
        </p:nvSpPr>
        <p:spPr bwMode="auto">
          <a:xfrm>
            <a:off x="228600" y="6096000"/>
            <a:ext cx="2438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8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/>
              <a:t>Present</a:t>
            </a:r>
          </a:p>
        </p:txBody>
      </p:sp>
      <p:sp>
        <p:nvSpPr>
          <p:cNvPr id="240647" name="Rectangle 7"/>
          <p:cNvSpPr>
            <a:spLocks noChangeArrowheads="1"/>
          </p:cNvSpPr>
          <p:nvPr/>
        </p:nvSpPr>
        <p:spPr bwMode="auto">
          <a:xfrm>
            <a:off x="1981200" y="2895600"/>
            <a:ext cx="7162800" cy="396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41667" name="Picture 5" descr="evolution_of_whales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3600" y="0"/>
            <a:ext cx="7010400" cy="6858000"/>
          </a:xfrm>
          <a:noFill/>
        </p:spPr>
      </p:pic>
      <p:sp>
        <p:nvSpPr>
          <p:cNvPr id="241668" name="AutoShape 4"/>
          <p:cNvSpPr>
            <a:spLocks noChangeArrowheads="1"/>
          </p:cNvSpPr>
          <p:nvPr/>
        </p:nvSpPr>
        <p:spPr bwMode="auto">
          <a:xfrm>
            <a:off x="228600" y="1752600"/>
            <a:ext cx="1447800" cy="4267200"/>
          </a:xfrm>
          <a:prstGeom prst="downArrow">
            <a:avLst>
              <a:gd name="adj1" fmla="val 50000"/>
              <a:gd name="adj2" fmla="val 73684"/>
            </a:avLst>
          </a:prstGeom>
          <a:solidFill>
            <a:srgbClr val="777777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1669" name="Text Box 5"/>
          <p:cNvSpPr txBox="1">
            <a:spLocks noChangeArrowheads="1"/>
          </p:cNvSpPr>
          <p:nvPr/>
        </p:nvSpPr>
        <p:spPr bwMode="auto">
          <a:xfrm>
            <a:off x="0" y="0"/>
            <a:ext cx="20574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8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600"/>
              <a:t>Millions of Years Ago</a:t>
            </a:r>
          </a:p>
        </p:txBody>
      </p:sp>
      <p:sp>
        <p:nvSpPr>
          <p:cNvPr id="241670" name="Text Box 6"/>
          <p:cNvSpPr txBox="1">
            <a:spLocks noChangeArrowheads="1"/>
          </p:cNvSpPr>
          <p:nvPr/>
        </p:nvSpPr>
        <p:spPr bwMode="auto">
          <a:xfrm>
            <a:off x="228600" y="6096000"/>
            <a:ext cx="2438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8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/>
              <a:t>Present</a:t>
            </a:r>
          </a:p>
        </p:txBody>
      </p:sp>
      <p:sp>
        <p:nvSpPr>
          <p:cNvPr id="241671" name="Rectangle 7"/>
          <p:cNvSpPr>
            <a:spLocks noChangeArrowheads="1"/>
          </p:cNvSpPr>
          <p:nvPr/>
        </p:nvSpPr>
        <p:spPr bwMode="auto">
          <a:xfrm>
            <a:off x="1981200" y="3733800"/>
            <a:ext cx="7162800" cy="3124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42691" name="Picture 5" descr="evolution_of_whales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3600" y="0"/>
            <a:ext cx="7010400" cy="6858000"/>
          </a:xfrm>
          <a:noFill/>
        </p:spPr>
      </p:pic>
      <p:sp>
        <p:nvSpPr>
          <p:cNvPr id="242692" name="AutoShape 4"/>
          <p:cNvSpPr>
            <a:spLocks noChangeArrowheads="1"/>
          </p:cNvSpPr>
          <p:nvPr/>
        </p:nvSpPr>
        <p:spPr bwMode="auto">
          <a:xfrm>
            <a:off x="228600" y="1752600"/>
            <a:ext cx="1447800" cy="4267200"/>
          </a:xfrm>
          <a:prstGeom prst="downArrow">
            <a:avLst>
              <a:gd name="adj1" fmla="val 50000"/>
              <a:gd name="adj2" fmla="val 73684"/>
            </a:avLst>
          </a:prstGeom>
          <a:solidFill>
            <a:srgbClr val="777777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2693" name="Text Box 5"/>
          <p:cNvSpPr txBox="1">
            <a:spLocks noChangeArrowheads="1"/>
          </p:cNvSpPr>
          <p:nvPr/>
        </p:nvSpPr>
        <p:spPr bwMode="auto">
          <a:xfrm>
            <a:off x="0" y="0"/>
            <a:ext cx="20574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8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600"/>
              <a:t>Millions of Years Ago</a:t>
            </a:r>
          </a:p>
        </p:txBody>
      </p:sp>
      <p:sp>
        <p:nvSpPr>
          <p:cNvPr id="242694" name="Text Box 6"/>
          <p:cNvSpPr txBox="1">
            <a:spLocks noChangeArrowheads="1"/>
          </p:cNvSpPr>
          <p:nvPr/>
        </p:nvSpPr>
        <p:spPr bwMode="auto">
          <a:xfrm>
            <a:off x="228600" y="6096000"/>
            <a:ext cx="2438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8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/>
              <a:t>Present</a:t>
            </a:r>
          </a:p>
        </p:txBody>
      </p:sp>
      <p:sp>
        <p:nvSpPr>
          <p:cNvPr id="242695" name="Rectangle 7"/>
          <p:cNvSpPr>
            <a:spLocks noChangeArrowheads="1"/>
          </p:cNvSpPr>
          <p:nvPr/>
        </p:nvSpPr>
        <p:spPr bwMode="auto">
          <a:xfrm>
            <a:off x="1981200" y="4419600"/>
            <a:ext cx="7162800" cy="2438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43715" name="Picture 5" descr="evolution_of_whales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3600" y="0"/>
            <a:ext cx="7010400" cy="6858000"/>
          </a:xfrm>
          <a:noFill/>
        </p:spPr>
      </p:pic>
      <p:sp>
        <p:nvSpPr>
          <p:cNvPr id="243716" name="AutoShape 4"/>
          <p:cNvSpPr>
            <a:spLocks noChangeArrowheads="1"/>
          </p:cNvSpPr>
          <p:nvPr/>
        </p:nvSpPr>
        <p:spPr bwMode="auto">
          <a:xfrm>
            <a:off x="228600" y="1752600"/>
            <a:ext cx="1447800" cy="4267200"/>
          </a:xfrm>
          <a:prstGeom prst="downArrow">
            <a:avLst>
              <a:gd name="adj1" fmla="val 50000"/>
              <a:gd name="adj2" fmla="val 73684"/>
            </a:avLst>
          </a:prstGeom>
          <a:solidFill>
            <a:srgbClr val="777777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3717" name="Text Box 5"/>
          <p:cNvSpPr txBox="1">
            <a:spLocks noChangeArrowheads="1"/>
          </p:cNvSpPr>
          <p:nvPr/>
        </p:nvSpPr>
        <p:spPr bwMode="auto">
          <a:xfrm>
            <a:off x="0" y="0"/>
            <a:ext cx="20574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8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600"/>
              <a:t>Millions of Years Ago</a:t>
            </a:r>
          </a:p>
        </p:txBody>
      </p:sp>
      <p:sp>
        <p:nvSpPr>
          <p:cNvPr id="243718" name="Text Box 6"/>
          <p:cNvSpPr txBox="1">
            <a:spLocks noChangeArrowheads="1"/>
          </p:cNvSpPr>
          <p:nvPr/>
        </p:nvSpPr>
        <p:spPr bwMode="auto">
          <a:xfrm>
            <a:off x="228600" y="6096000"/>
            <a:ext cx="2438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8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/>
              <a:t>Present</a:t>
            </a:r>
          </a:p>
        </p:txBody>
      </p:sp>
      <p:sp>
        <p:nvSpPr>
          <p:cNvPr id="243719" name="Rectangle 7"/>
          <p:cNvSpPr>
            <a:spLocks noChangeArrowheads="1"/>
          </p:cNvSpPr>
          <p:nvPr/>
        </p:nvSpPr>
        <p:spPr bwMode="auto">
          <a:xfrm>
            <a:off x="1981200" y="5181600"/>
            <a:ext cx="7162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44739" name="Picture 5" descr="evolution_of_whales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3600" y="0"/>
            <a:ext cx="7010400" cy="6858000"/>
          </a:xfrm>
          <a:noFill/>
        </p:spPr>
      </p:pic>
      <p:sp>
        <p:nvSpPr>
          <p:cNvPr id="244740" name="AutoShape 4"/>
          <p:cNvSpPr>
            <a:spLocks noChangeArrowheads="1"/>
          </p:cNvSpPr>
          <p:nvPr/>
        </p:nvSpPr>
        <p:spPr bwMode="auto">
          <a:xfrm>
            <a:off x="228600" y="1752600"/>
            <a:ext cx="1447800" cy="4267200"/>
          </a:xfrm>
          <a:prstGeom prst="downArrow">
            <a:avLst>
              <a:gd name="adj1" fmla="val 50000"/>
              <a:gd name="adj2" fmla="val 73684"/>
            </a:avLst>
          </a:prstGeom>
          <a:solidFill>
            <a:srgbClr val="777777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4741" name="Text Box 5"/>
          <p:cNvSpPr txBox="1">
            <a:spLocks noChangeArrowheads="1"/>
          </p:cNvSpPr>
          <p:nvPr/>
        </p:nvSpPr>
        <p:spPr bwMode="auto">
          <a:xfrm>
            <a:off x="0" y="0"/>
            <a:ext cx="20574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8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600"/>
              <a:t>Millions of Years Ago</a:t>
            </a:r>
          </a:p>
        </p:txBody>
      </p:sp>
      <p:sp>
        <p:nvSpPr>
          <p:cNvPr id="244742" name="Text Box 6"/>
          <p:cNvSpPr txBox="1">
            <a:spLocks noChangeArrowheads="1"/>
          </p:cNvSpPr>
          <p:nvPr/>
        </p:nvSpPr>
        <p:spPr bwMode="auto">
          <a:xfrm>
            <a:off x="228600" y="6096000"/>
            <a:ext cx="2438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8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/>
              <a:t>Present</a:t>
            </a:r>
          </a:p>
        </p:txBody>
      </p:sp>
      <p:sp>
        <p:nvSpPr>
          <p:cNvPr id="244743" name="Rectangle 7"/>
          <p:cNvSpPr>
            <a:spLocks noChangeArrowheads="1"/>
          </p:cNvSpPr>
          <p:nvPr/>
        </p:nvSpPr>
        <p:spPr bwMode="auto">
          <a:xfrm>
            <a:off x="1981200" y="5791200"/>
            <a:ext cx="7162800" cy="1066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45763" name="Picture 5" descr="evolution_of_whales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3600" y="0"/>
            <a:ext cx="7010400" cy="6858000"/>
          </a:xfrm>
          <a:noFill/>
        </p:spPr>
      </p:pic>
      <p:sp>
        <p:nvSpPr>
          <p:cNvPr id="245764" name="AutoShape 4"/>
          <p:cNvSpPr>
            <a:spLocks noChangeArrowheads="1"/>
          </p:cNvSpPr>
          <p:nvPr/>
        </p:nvSpPr>
        <p:spPr bwMode="auto">
          <a:xfrm>
            <a:off x="228600" y="1752600"/>
            <a:ext cx="1447800" cy="4267200"/>
          </a:xfrm>
          <a:prstGeom prst="downArrow">
            <a:avLst>
              <a:gd name="adj1" fmla="val 50000"/>
              <a:gd name="adj2" fmla="val 73684"/>
            </a:avLst>
          </a:prstGeom>
          <a:solidFill>
            <a:srgbClr val="777777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765" name="Text Box 5"/>
          <p:cNvSpPr txBox="1">
            <a:spLocks noChangeArrowheads="1"/>
          </p:cNvSpPr>
          <p:nvPr/>
        </p:nvSpPr>
        <p:spPr bwMode="auto">
          <a:xfrm>
            <a:off x="0" y="0"/>
            <a:ext cx="20574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8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600"/>
              <a:t>Millions of Years Ago</a:t>
            </a:r>
          </a:p>
        </p:txBody>
      </p:sp>
      <p:sp>
        <p:nvSpPr>
          <p:cNvPr id="245766" name="Text Box 6"/>
          <p:cNvSpPr txBox="1">
            <a:spLocks noChangeArrowheads="1"/>
          </p:cNvSpPr>
          <p:nvPr/>
        </p:nvSpPr>
        <p:spPr bwMode="auto">
          <a:xfrm>
            <a:off x="228600" y="6096000"/>
            <a:ext cx="2438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8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/>
              <a:t>Present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Curtain Call">
  <a:themeElements>
    <a:clrScheme name="1_Curtain Call 1">
      <a:dk1>
        <a:srgbClr val="602000"/>
      </a:dk1>
      <a:lt1>
        <a:srgbClr val="FFFFFF"/>
      </a:lt1>
      <a:dk2>
        <a:srgbClr val="800000"/>
      </a:dk2>
      <a:lt2>
        <a:srgbClr val="FFFFCC"/>
      </a:lt2>
      <a:accent1>
        <a:srgbClr val="FF3300"/>
      </a:accent1>
      <a:accent2>
        <a:srgbClr val="000000"/>
      </a:accent2>
      <a:accent3>
        <a:srgbClr val="C0AAAA"/>
      </a:accent3>
      <a:accent4>
        <a:srgbClr val="DADADA"/>
      </a:accent4>
      <a:accent5>
        <a:srgbClr val="FFADAA"/>
      </a:accent5>
      <a:accent6>
        <a:srgbClr val="000000"/>
      </a:accent6>
      <a:hlink>
        <a:srgbClr val="EBF25A"/>
      </a:hlink>
      <a:folHlink>
        <a:srgbClr val="F2AA68"/>
      </a:folHlink>
    </a:clrScheme>
    <a:fontScheme name="1_Curtain Call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8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8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Curtain Call 1">
        <a:dk1>
          <a:srgbClr val="602000"/>
        </a:dk1>
        <a:lt1>
          <a:srgbClr val="FFFFFF"/>
        </a:lt1>
        <a:dk2>
          <a:srgbClr val="800000"/>
        </a:dk2>
        <a:lt2>
          <a:srgbClr val="FFFFCC"/>
        </a:lt2>
        <a:accent1>
          <a:srgbClr val="FF3300"/>
        </a:accent1>
        <a:accent2>
          <a:srgbClr val="000000"/>
        </a:accent2>
        <a:accent3>
          <a:srgbClr val="C0AAAA"/>
        </a:accent3>
        <a:accent4>
          <a:srgbClr val="DADADA"/>
        </a:accent4>
        <a:accent5>
          <a:srgbClr val="FFADAA"/>
        </a:accent5>
        <a:accent6>
          <a:srgbClr val="000000"/>
        </a:accent6>
        <a:hlink>
          <a:srgbClr val="EBF25A"/>
        </a:hlink>
        <a:folHlink>
          <a:srgbClr val="F2AA6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rtain Call 2">
        <a:dk1>
          <a:srgbClr val="000066"/>
        </a:dk1>
        <a:lt1>
          <a:srgbClr val="FFFFFF"/>
        </a:lt1>
        <a:dk2>
          <a:srgbClr val="000099"/>
        </a:dk2>
        <a:lt2>
          <a:srgbClr val="D8F6F8"/>
        </a:lt2>
        <a:accent1>
          <a:srgbClr val="0099FF"/>
        </a:accent1>
        <a:accent2>
          <a:srgbClr val="00003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34"/>
        </a:accent6>
        <a:hlink>
          <a:srgbClr val="DDD925"/>
        </a:hlink>
        <a:folHlink>
          <a:srgbClr val="72C67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rtain Call 3">
        <a:dk1>
          <a:srgbClr val="4C3D57"/>
        </a:dk1>
        <a:lt1>
          <a:srgbClr val="FFFFFF"/>
        </a:lt1>
        <a:dk2>
          <a:srgbClr val="660066"/>
        </a:dk2>
        <a:lt2>
          <a:srgbClr val="FDFBE3"/>
        </a:lt2>
        <a:accent1>
          <a:srgbClr val="976C9E"/>
        </a:accent1>
        <a:accent2>
          <a:srgbClr val="1E1822"/>
        </a:accent2>
        <a:accent3>
          <a:srgbClr val="B8AAB8"/>
        </a:accent3>
        <a:accent4>
          <a:srgbClr val="DADADA"/>
        </a:accent4>
        <a:accent5>
          <a:srgbClr val="C9BACC"/>
        </a:accent5>
        <a:accent6>
          <a:srgbClr val="1A151E"/>
        </a:accent6>
        <a:hlink>
          <a:srgbClr val="D8C460"/>
        </a:hlink>
        <a:folHlink>
          <a:srgbClr val="C3C2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rtain Call 4">
        <a:dk1>
          <a:srgbClr val="334D3F"/>
        </a:dk1>
        <a:lt1>
          <a:srgbClr val="FFFFFF"/>
        </a:lt1>
        <a:dk2>
          <a:srgbClr val="008000"/>
        </a:dk2>
        <a:lt2>
          <a:srgbClr val="D3F1DB"/>
        </a:lt2>
        <a:accent1>
          <a:srgbClr val="4A6D84"/>
        </a:accent1>
        <a:accent2>
          <a:srgbClr val="213329"/>
        </a:accent2>
        <a:accent3>
          <a:srgbClr val="AAC0AA"/>
        </a:accent3>
        <a:accent4>
          <a:srgbClr val="DADADA"/>
        </a:accent4>
        <a:accent5>
          <a:srgbClr val="B1BAC2"/>
        </a:accent5>
        <a:accent6>
          <a:srgbClr val="1D2D24"/>
        </a:accent6>
        <a:hlink>
          <a:srgbClr val="F0B100"/>
        </a:hlink>
        <a:folHlink>
          <a:srgbClr val="C3710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rtain Call 5">
        <a:dk1>
          <a:srgbClr val="566858"/>
        </a:dk1>
        <a:lt1>
          <a:srgbClr val="FFFFFF"/>
        </a:lt1>
        <a:dk2>
          <a:srgbClr val="6D8771"/>
        </a:dk2>
        <a:lt2>
          <a:srgbClr val="ECECB2"/>
        </a:lt2>
        <a:accent1>
          <a:srgbClr val="76A571"/>
        </a:accent1>
        <a:accent2>
          <a:srgbClr val="465648"/>
        </a:accent2>
        <a:accent3>
          <a:srgbClr val="BAC3BB"/>
        </a:accent3>
        <a:accent4>
          <a:srgbClr val="DADADA"/>
        </a:accent4>
        <a:accent5>
          <a:srgbClr val="BDCFBB"/>
        </a:accent5>
        <a:accent6>
          <a:srgbClr val="3F4D40"/>
        </a:accent6>
        <a:hlink>
          <a:srgbClr val="FFDC0B"/>
        </a:hlink>
        <a:folHlink>
          <a:srgbClr val="FC991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rtain Call 6">
        <a:dk1>
          <a:srgbClr val="0A6866"/>
        </a:dk1>
        <a:lt1>
          <a:srgbClr val="FFFFFF"/>
        </a:lt1>
        <a:dk2>
          <a:srgbClr val="0D8784"/>
        </a:dk2>
        <a:lt2>
          <a:srgbClr val="B8DEC6"/>
        </a:lt2>
        <a:accent1>
          <a:srgbClr val="3C7652"/>
        </a:accent1>
        <a:accent2>
          <a:srgbClr val="005250"/>
        </a:accent2>
        <a:accent3>
          <a:srgbClr val="AAC3C2"/>
        </a:accent3>
        <a:accent4>
          <a:srgbClr val="DADADA"/>
        </a:accent4>
        <a:accent5>
          <a:srgbClr val="AFBDB3"/>
        </a:accent5>
        <a:accent6>
          <a:srgbClr val="004948"/>
        </a:accent6>
        <a:hlink>
          <a:srgbClr val="00E0A5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rtain Call 7">
        <a:dk1>
          <a:srgbClr val="50688C"/>
        </a:dk1>
        <a:lt1>
          <a:srgbClr val="FFFFFF"/>
        </a:lt1>
        <a:dk2>
          <a:srgbClr val="6E87AC"/>
        </a:dk2>
        <a:lt2>
          <a:srgbClr val="FFFFFF"/>
        </a:lt2>
        <a:accent1>
          <a:srgbClr val="376EA5"/>
        </a:accent1>
        <a:accent2>
          <a:srgbClr val="445876"/>
        </a:accent2>
        <a:accent3>
          <a:srgbClr val="BAC3D2"/>
        </a:accent3>
        <a:accent4>
          <a:srgbClr val="DADADA"/>
        </a:accent4>
        <a:accent5>
          <a:srgbClr val="AEBACF"/>
        </a:accent5>
        <a:accent6>
          <a:srgbClr val="3D4F6A"/>
        </a:accent6>
        <a:hlink>
          <a:srgbClr val="66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rtain Call 8">
        <a:dk1>
          <a:srgbClr val="000000"/>
        </a:dk1>
        <a:lt1>
          <a:srgbClr val="DDDCC5"/>
        </a:lt1>
        <a:dk2>
          <a:srgbClr val="000000"/>
        </a:dk2>
        <a:lt2>
          <a:srgbClr val="C9C6A5"/>
        </a:lt2>
        <a:accent1>
          <a:srgbClr val="C0C0C0"/>
        </a:accent1>
        <a:accent2>
          <a:srgbClr val="B0AC90"/>
        </a:accent2>
        <a:accent3>
          <a:srgbClr val="EBEBDF"/>
        </a:accent3>
        <a:accent4>
          <a:srgbClr val="000000"/>
        </a:accent4>
        <a:accent5>
          <a:srgbClr val="DCDCDC"/>
        </a:accent5>
        <a:accent6>
          <a:srgbClr val="9F9B82"/>
        </a:accent6>
        <a:hlink>
          <a:srgbClr val="666699"/>
        </a:hlink>
        <a:folHlink>
          <a:srgbClr val="905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rtain Call 9">
        <a:dk1>
          <a:srgbClr val="000000"/>
        </a:dk1>
        <a:lt1>
          <a:srgbClr val="FFFFFF"/>
        </a:lt1>
        <a:dk2>
          <a:srgbClr val="000099"/>
        </a:dk2>
        <a:lt2>
          <a:srgbClr val="DDDDDD"/>
        </a:lt2>
        <a:accent1>
          <a:srgbClr val="C6D4D4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DFE6E6"/>
        </a:accent5>
        <a:accent6>
          <a:srgbClr val="AEAEAE"/>
        </a:accent6>
        <a:hlink>
          <a:srgbClr val="6600FF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8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8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10324</Words>
  <Application>Microsoft Office PowerPoint</Application>
  <PresentationFormat>On-screen Show (4:3)</PresentationFormat>
  <Paragraphs>1473</Paragraphs>
  <Slides>507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507</vt:i4>
      </vt:variant>
    </vt:vector>
  </HeadingPairs>
  <TitlesOfParts>
    <vt:vector size="510" baseType="lpstr">
      <vt:lpstr>1_Curtain Call</vt:lpstr>
      <vt:lpstr>Default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Amanda Hart</dc:creator>
  <cp:lastModifiedBy>amanda hart</cp:lastModifiedBy>
  <cp:revision>4</cp:revision>
  <dcterms:modified xsi:type="dcterms:W3CDTF">2018-01-08T00:42:34Z</dcterms:modified>
</cp:coreProperties>
</file>